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1"/>
  </p:notesMasterIdLst>
  <p:sldIdLst>
    <p:sldId id="256" r:id="rId2"/>
    <p:sldId id="312" r:id="rId3"/>
    <p:sldId id="258" r:id="rId4"/>
    <p:sldId id="259" r:id="rId5"/>
    <p:sldId id="260" r:id="rId6"/>
    <p:sldId id="261" r:id="rId7"/>
    <p:sldId id="262" r:id="rId8"/>
    <p:sldId id="313" r:id="rId9"/>
    <p:sldId id="290" r:id="rId10"/>
  </p:sldIdLst>
  <p:sldSz cx="9144000" cy="5143500" type="screen16x9"/>
  <p:notesSz cx="6858000" cy="9144000"/>
  <p:embeddedFontLst>
    <p:embeddedFont>
      <p:font typeface="Alata" panose="020B0604020202020204" charset="0"/>
      <p:regular r:id="rId12"/>
    </p:embeddedFont>
    <p:embeddedFont>
      <p:font typeface="Amasis MT Pro Medium" panose="02040604050005020304" pitchFamily="18" charset="0"/>
      <p:regular r:id="rId13"/>
    </p:embeddedFont>
    <p:embeddedFont>
      <p:font typeface="Cambria Math" panose="02040503050406030204" pitchFamily="18" charset="0"/>
      <p:regular r:id="rId14"/>
    </p:embeddedFont>
    <p:embeddedFont>
      <p:font typeface="Londrina Solid" panose="020B0604020202020204" charset="0"/>
      <p:regular r:id="rId15"/>
    </p:embeddedFont>
    <p:embeddedFont>
      <p:font typeface="Luckiest Guy" panose="020B0604020202020204" charset="0"/>
      <p:regular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Sitka Heading Semibold" pitchFamily="2" charset="0"/>
      <p:bold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F6021C-9EAA-4638-B74F-3C01D0A33D27}">
  <a:tblStyle styleId="{46F6021C-9EAA-4638-B74F-3C01D0A33D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Google Shape;2523;g112904f8b8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4" name="Google Shape;2524;g112904f8b8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g111d21fe14f_0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4" name="Google Shape;3064;g111d21fe14f_0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" name="Google Shape;3287;g112904f8b81_0_2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8" name="Google Shape;3288;g112904f8b81_0_2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" name="Google Shape;3308;g111d21fe14f_0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9" name="Google Shape;3309;g111d21fe14f_0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3" name="Google Shape;3363;g112904f8b81_0_2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4" name="Google Shape;3364;g112904f8b81_0_29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8" name="Google Shape;3848;g112904f8b81_0_3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9" name="Google Shape;3849;g112904f8b81_0_3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" name="Google Shape;6471;gd1e6c66a35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2" name="Google Shape;6472;gd1e6c66a35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0" name="Google Shape;10;p2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2"/>
          <p:cNvSpPr/>
          <p:nvPr/>
        </p:nvSpPr>
        <p:spPr>
          <a:xfrm flipH="1">
            <a:off x="1483500" y="1122122"/>
            <a:ext cx="6177000" cy="2173800"/>
          </a:xfrm>
          <a:prstGeom prst="trapezoid">
            <a:avLst>
              <a:gd name="adj" fmla="val 8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1931788" y="1406709"/>
            <a:ext cx="5280300" cy="16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1483525" y="3464975"/>
            <a:ext cx="6177000" cy="45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517237" y="17159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6745693" y="410822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8553322" y="1070514"/>
            <a:ext cx="233173" cy="228089"/>
          </a:xfrm>
          <a:custGeom>
            <a:avLst/>
            <a:gdLst/>
            <a:ahLst/>
            <a:cxnLst/>
            <a:rect l="l" t="t" r="r" b="b"/>
            <a:pathLst>
              <a:path w="8347" h="8165" extrusionOk="0">
                <a:moveTo>
                  <a:pt x="4186" y="0"/>
                </a:moveTo>
                <a:cubicBezTo>
                  <a:pt x="4023" y="0"/>
                  <a:pt x="3860" y="94"/>
                  <a:pt x="3785" y="282"/>
                </a:cubicBezTo>
                <a:lnTo>
                  <a:pt x="2857" y="2488"/>
                </a:lnTo>
                <a:cubicBezTo>
                  <a:pt x="2807" y="2588"/>
                  <a:pt x="2707" y="2663"/>
                  <a:pt x="2607" y="2713"/>
                </a:cubicBezTo>
                <a:lnTo>
                  <a:pt x="351" y="3666"/>
                </a:lnTo>
                <a:cubicBezTo>
                  <a:pt x="0" y="3816"/>
                  <a:pt x="0" y="4317"/>
                  <a:pt x="351" y="4468"/>
                </a:cubicBezTo>
                <a:lnTo>
                  <a:pt x="2582" y="5395"/>
                </a:lnTo>
                <a:cubicBezTo>
                  <a:pt x="2682" y="5445"/>
                  <a:pt x="2757" y="5546"/>
                  <a:pt x="2807" y="5646"/>
                </a:cubicBezTo>
                <a:lnTo>
                  <a:pt x="3760" y="7901"/>
                </a:lnTo>
                <a:cubicBezTo>
                  <a:pt x="3835" y="8077"/>
                  <a:pt x="3998" y="8165"/>
                  <a:pt x="4161" y="8165"/>
                </a:cubicBezTo>
                <a:cubicBezTo>
                  <a:pt x="4324" y="8165"/>
                  <a:pt x="4486" y="8077"/>
                  <a:pt x="4562" y="7901"/>
                </a:cubicBezTo>
                <a:lnTo>
                  <a:pt x="5489" y="5671"/>
                </a:lnTo>
                <a:cubicBezTo>
                  <a:pt x="5539" y="5571"/>
                  <a:pt x="5614" y="5495"/>
                  <a:pt x="5740" y="5445"/>
                </a:cubicBezTo>
                <a:lnTo>
                  <a:pt x="7970" y="4493"/>
                </a:lnTo>
                <a:cubicBezTo>
                  <a:pt x="8346" y="4343"/>
                  <a:pt x="8346" y="3841"/>
                  <a:pt x="7970" y="3691"/>
                </a:cubicBezTo>
                <a:lnTo>
                  <a:pt x="5765" y="2764"/>
                </a:lnTo>
                <a:cubicBezTo>
                  <a:pt x="5664" y="2713"/>
                  <a:pt x="5589" y="2638"/>
                  <a:pt x="5539" y="2513"/>
                </a:cubicBezTo>
                <a:lnTo>
                  <a:pt x="4587" y="282"/>
                </a:lnTo>
                <a:cubicBezTo>
                  <a:pt x="4512" y="94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42804" y="262003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8501269" y="408706"/>
            <a:ext cx="149843" cy="147217"/>
          </a:xfrm>
          <a:custGeom>
            <a:avLst/>
            <a:gdLst/>
            <a:ahLst/>
            <a:cxnLst/>
            <a:rect l="l" t="t" r="r" b="b"/>
            <a:pathLst>
              <a:path w="5364" h="5270" extrusionOk="0">
                <a:moveTo>
                  <a:pt x="2695" y="0"/>
                </a:moveTo>
                <a:cubicBezTo>
                  <a:pt x="2588" y="0"/>
                  <a:pt x="2482" y="63"/>
                  <a:pt x="2432" y="188"/>
                </a:cubicBezTo>
                <a:lnTo>
                  <a:pt x="1830" y="1592"/>
                </a:lnTo>
                <a:cubicBezTo>
                  <a:pt x="1805" y="1667"/>
                  <a:pt x="1755" y="1717"/>
                  <a:pt x="1680" y="1742"/>
                </a:cubicBezTo>
                <a:lnTo>
                  <a:pt x="226" y="2369"/>
                </a:lnTo>
                <a:cubicBezTo>
                  <a:pt x="0" y="2469"/>
                  <a:pt x="0" y="2795"/>
                  <a:pt x="226" y="2895"/>
                </a:cubicBezTo>
                <a:lnTo>
                  <a:pt x="1655" y="3496"/>
                </a:lnTo>
                <a:cubicBezTo>
                  <a:pt x="1730" y="3521"/>
                  <a:pt x="1780" y="3572"/>
                  <a:pt x="1805" y="3647"/>
                </a:cubicBezTo>
                <a:lnTo>
                  <a:pt x="2407" y="5100"/>
                </a:lnTo>
                <a:cubicBezTo>
                  <a:pt x="2457" y="5213"/>
                  <a:pt x="2563" y="5270"/>
                  <a:pt x="2670" y="5270"/>
                </a:cubicBezTo>
                <a:cubicBezTo>
                  <a:pt x="2776" y="5270"/>
                  <a:pt x="2883" y="5213"/>
                  <a:pt x="2933" y="5100"/>
                </a:cubicBezTo>
                <a:lnTo>
                  <a:pt x="3534" y="3672"/>
                </a:lnTo>
                <a:cubicBezTo>
                  <a:pt x="3559" y="3597"/>
                  <a:pt x="3635" y="3547"/>
                  <a:pt x="3685" y="3521"/>
                </a:cubicBezTo>
                <a:lnTo>
                  <a:pt x="5138" y="2895"/>
                </a:lnTo>
                <a:cubicBezTo>
                  <a:pt x="5364" y="2795"/>
                  <a:pt x="5364" y="2469"/>
                  <a:pt x="5138" y="2394"/>
                </a:cubicBezTo>
                <a:lnTo>
                  <a:pt x="3710" y="1767"/>
                </a:lnTo>
                <a:cubicBezTo>
                  <a:pt x="3660" y="1742"/>
                  <a:pt x="3610" y="1692"/>
                  <a:pt x="3559" y="1617"/>
                </a:cubicBezTo>
                <a:lnTo>
                  <a:pt x="2958" y="188"/>
                </a:lnTo>
                <a:cubicBezTo>
                  <a:pt x="2908" y="63"/>
                  <a:pt x="2801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 flipH="1">
            <a:off x="429934" y="2910149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flipH="1">
            <a:off x="281487" y="2773965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2205643" y="279384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6828293" y="457253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rground">
  <p:cSld name="CUSTOM_8">
    <p:spTree>
      <p:nvGrpSpPr>
        <p:cNvPr id="1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8" name="Google Shape;2318;p29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2319" name="Google Shape;2319;p29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9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9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9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9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9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9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9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9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9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9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9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9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9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9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9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9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9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9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9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9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9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9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9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9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9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9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9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9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9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9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9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9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9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9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9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9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9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9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9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9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9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9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9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9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9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9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9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9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9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9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9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9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9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9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9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9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9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9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9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9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9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9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9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9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9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9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9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9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9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9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9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9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9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9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9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9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9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9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rground 1">
  <p:cSld name="CUSTOM_8_1"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9" name="Google Shape;2399;p30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2400" name="Google Shape;2400;p30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0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0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0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0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0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0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0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0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0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0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0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0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0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0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0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0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0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0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0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0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0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0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0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0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0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0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0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0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0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0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0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0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0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0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0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0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0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0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0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0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0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0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0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0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0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0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0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0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0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0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0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0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0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0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0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0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0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0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0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0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0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0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0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0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0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0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0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0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0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0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0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0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0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0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0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0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0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0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9" name="Google Shape;2479;p30"/>
          <p:cNvSpPr/>
          <p:nvPr/>
        </p:nvSpPr>
        <p:spPr>
          <a:xfrm>
            <a:off x="593437" y="17159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30"/>
          <p:cNvSpPr/>
          <p:nvPr/>
        </p:nvSpPr>
        <p:spPr>
          <a:xfrm>
            <a:off x="6745693" y="410822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30"/>
          <p:cNvSpPr/>
          <p:nvPr/>
        </p:nvSpPr>
        <p:spPr>
          <a:xfrm>
            <a:off x="7142804" y="262003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30"/>
          <p:cNvSpPr/>
          <p:nvPr/>
        </p:nvSpPr>
        <p:spPr>
          <a:xfrm>
            <a:off x="8274850" y="2077675"/>
            <a:ext cx="149871" cy="146687"/>
          </a:xfrm>
          <a:custGeom>
            <a:avLst/>
            <a:gdLst/>
            <a:ahLst/>
            <a:cxnLst/>
            <a:rect l="l" t="t" r="r" b="b"/>
            <a:pathLst>
              <a:path w="5365" h="5251" extrusionOk="0">
                <a:moveTo>
                  <a:pt x="2695" y="0"/>
                </a:moveTo>
                <a:cubicBezTo>
                  <a:pt x="2588" y="0"/>
                  <a:pt x="2482" y="57"/>
                  <a:pt x="2432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680" y="1723"/>
                </a:cubicBezTo>
                <a:lnTo>
                  <a:pt x="226" y="2350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80" y="3553"/>
                  <a:pt x="1805" y="3628"/>
                </a:cubicBezTo>
                <a:lnTo>
                  <a:pt x="2407" y="5082"/>
                </a:lnTo>
                <a:cubicBezTo>
                  <a:pt x="2457" y="5194"/>
                  <a:pt x="2563" y="5251"/>
                  <a:pt x="2670" y="5251"/>
                </a:cubicBezTo>
                <a:cubicBezTo>
                  <a:pt x="2776" y="5251"/>
                  <a:pt x="2883" y="5194"/>
                  <a:pt x="2933" y="5082"/>
                </a:cubicBezTo>
                <a:lnTo>
                  <a:pt x="3535" y="3653"/>
                </a:lnTo>
                <a:cubicBezTo>
                  <a:pt x="3560" y="3578"/>
                  <a:pt x="3610" y="3528"/>
                  <a:pt x="3685" y="3503"/>
                </a:cubicBezTo>
                <a:lnTo>
                  <a:pt x="5139" y="2876"/>
                </a:lnTo>
                <a:cubicBezTo>
                  <a:pt x="5364" y="2776"/>
                  <a:pt x="5364" y="2475"/>
                  <a:pt x="5139" y="2375"/>
                </a:cubicBezTo>
                <a:lnTo>
                  <a:pt x="3710" y="1773"/>
                </a:lnTo>
                <a:cubicBezTo>
                  <a:pt x="3660" y="1723"/>
                  <a:pt x="3585" y="1673"/>
                  <a:pt x="3560" y="1623"/>
                </a:cubicBezTo>
                <a:lnTo>
                  <a:pt x="2958" y="169"/>
                </a:lnTo>
                <a:cubicBezTo>
                  <a:pt x="2908" y="57"/>
                  <a:pt x="2802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30"/>
          <p:cNvSpPr/>
          <p:nvPr/>
        </p:nvSpPr>
        <p:spPr>
          <a:xfrm flipH="1">
            <a:off x="429934" y="2910149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30"/>
          <p:cNvSpPr/>
          <p:nvPr/>
        </p:nvSpPr>
        <p:spPr>
          <a:xfrm flipH="1">
            <a:off x="281487" y="2773965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30"/>
          <p:cNvSpPr/>
          <p:nvPr/>
        </p:nvSpPr>
        <p:spPr>
          <a:xfrm flipH="1">
            <a:off x="2794960" y="4441171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6" name="Google Shape;2486;p30"/>
          <p:cNvSpPr/>
          <p:nvPr/>
        </p:nvSpPr>
        <p:spPr>
          <a:xfrm>
            <a:off x="6786993" y="447413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30"/>
          <p:cNvSpPr/>
          <p:nvPr/>
        </p:nvSpPr>
        <p:spPr>
          <a:xfrm>
            <a:off x="2205643" y="279384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30"/>
          <p:cNvSpPr/>
          <p:nvPr/>
        </p:nvSpPr>
        <p:spPr>
          <a:xfrm>
            <a:off x="2794604" y="542790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9" name="Google Shape;2489;p30"/>
          <p:cNvGrpSpPr/>
          <p:nvPr/>
        </p:nvGrpSpPr>
        <p:grpSpPr>
          <a:xfrm>
            <a:off x="325767" y="345185"/>
            <a:ext cx="1968007" cy="1253329"/>
            <a:chOff x="325767" y="345185"/>
            <a:chExt cx="1968007" cy="1253329"/>
          </a:xfrm>
        </p:grpSpPr>
        <p:grpSp>
          <p:nvGrpSpPr>
            <p:cNvPr id="2490" name="Google Shape;2490;p30"/>
            <p:cNvGrpSpPr/>
            <p:nvPr/>
          </p:nvGrpSpPr>
          <p:grpSpPr>
            <a:xfrm>
              <a:off x="383163" y="397362"/>
              <a:ext cx="1910610" cy="1201152"/>
              <a:chOff x="724204" y="612713"/>
              <a:chExt cx="1360833" cy="855582"/>
            </a:xfrm>
          </p:grpSpPr>
          <p:sp>
            <p:nvSpPr>
              <p:cNvPr id="2491" name="Google Shape;2491;p30"/>
              <p:cNvSpPr/>
              <p:nvPr/>
            </p:nvSpPr>
            <p:spPr>
              <a:xfrm rot="-596131">
                <a:off x="840397" y="921641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30"/>
              <p:cNvSpPr/>
              <p:nvPr/>
            </p:nvSpPr>
            <p:spPr>
              <a:xfrm rot="-596131">
                <a:off x="836690" y="923792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30"/>
              <p:cNvSpPr/>
              <p:nvPr/>
            </p:nvSpPr>
            <p:spPr>
              <a:xfrm rot="-596131">
                <a:off x="1511236" y="721751"/>
                <a:ext cx="108130" cy="105833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5251" extrusionOk="0">
                    <a:moveTo>
                      <a:pt x="2695" y="0"/>
                    </a:moveTo>
                    <a:cubicBezTo>
                      <a:pt x="2589" y="0"/>
                      <a:pt x="2482" y="57"/>
                      <a:pt x="2432" y="169"/>
                    </a:cubicBezTo>
                    <a:lnTo>
                      <a:pt x="1830" y="1598"/>
                    </a:lnTo>
                    <a:cubicBezTo>
                      <a:pt x="1805" y="1648"/>
                      <a:pt x="1730" y="1698"/>
                      <a:pt x="1680" y="1748"/>
                    </a:cubicBezTo>
                    <a:lnTo>
                      <a:pt x="226" y="2350"/>
                    </a:lnTo>
                    <a:cubicBezTo>
                      <a:pt x="1" y="2450"/>
                      <a:pt x="1" y="2776"/>
                      <a:pt x="226" y="2876"/>
                    </a:cubicBezTo>
                    <a:lnTo>
                      <a:pt x="1655" y="3478"/>
                    </a:lnTo>
                    <a:cubicBezTo>
                      <a:pt x="1705" y="3503"/>
                      <a:pt x="1755" y="3553"/>
                      <a:pt x="1805" y="3628"/>
                    </a:cubicBezTo>
                    <a:lnTo>
                      <a:pt x="2407" y="5082"/>
                    </a:lnTo>
                    <a:cubicBezTo>
                      <a:pt x="2457" y="5194"/>
                      <a:pt x="2563" y="5251"/>
                      <a:pt x="2670" y="5251"/>
                    </a:cubicBezTo>
                    <a:cubicBezTo>
                      <a:pt x="2777" y="5251"/>
                      <a:pt x="2883" y="5194"/>
                      <a:pt x="2933" y="5082"/>
                    </a:cubicBezTo>
                    <a:lnTo>
                      <a:pt x="3535" y="3653"/>
                    </a:lnTo>
                    <a:cubicBezTo>
                      <a:pt x="3560" y="3578"/>
                      <a:pt x="3610" y="3528"/>
                      <a:pt x="3685" y="3503"/>
                    </a:cubicBezTo>
                    <a:lnTo>
                      <a:pt x="5139" y="2901"/>
                    </a:lnTo>
                    <a:cubicBezTo>
                      <a:pt x="5364" y="2801"/>
                      <a:pt x="5364" y="2475"/>
                      <a:pt x="5139" y="2375"/>
                    </a:cubicBezTo>
                    <a:lnTo>
                      <a:pt x="3710" y="1773"/>
                    </a:lnTo>
                    <a:cubicBezTo>
                      <a:pt x="3635" y="1748"/>
                      <a:pt x="3585" y="1673"/>
                      <a:pt x="3560" y="1623"/>
                    </a:cubicBezTo>
                    <a:lnTo>
                      <a:pt x="2958" y="169"/>
                    </a:lnTo>
                    <a:cubicBezTo>
                      <a:pt x="2908" y="57"/>
                      <a:pt x="2802" y="0"/>
                      <a:pt x="269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30"/>
              <p:cNvSpPr/>
              <p:nvPr/>
            </p:nvSpPr>
            <p:spPr>
              <a:xfrm rot="-596131">
                <a:off x="1586656" y="1119618"/>
                <a:ext cx="183892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4387" extrusionOk="0">
                    <a:moveTo>
                      <a:pt x="2682" y="0"/>
                    </a:moveTo>
                    <a:lnTo>
                      <a:pt x="1" y="2556"/>
                    </a:lnTo>
                    <a:lnTo>
                      <a:pt x="4763" y="4386"/>
                    </a:lnTo>
                    <a:lnTo>
                      <a:pt x="9123" y="1003"/>
                    </a:lnTo>
                    <a:lnTo>
                      <a:pt x="2682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30"/>
              <p:cNvSpPr/>
              <p:nvPr/>
            </p:nvSpPr>
            <p:spPr>
              <a:xfrm rot="-596131">
                <a:off x="1657452" y="1016562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0" y="3108"/>
                    </a:lnTo>
                    <a:lnTo>
                      <a:pt x="5564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30"/>
              <p:cNvSpPr/>
              <p:nvPr/>
            </p:nvSpPr>
            <p:spPr>
              <a:xfrm rot="-596131">
                <a:off x="1743166" y="953070"/>
                <a:ext cx="170247" cy="49037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2433" extrusionOk="0">
                    <a:moveTo>
                      <a:pt x="2006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30"/>
              <p:cNvSpPr/>
              <p:nvPr/>
            </p:nvSpPr>
            <p:spPr>
              <a:xfrm rot="-596131">
                <a:off x="1417186" y="1124201"/>
                <a:ext cx="183388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4387" extrusionOk="0">
                    <a:moveTo>
                      <a:pt x="2657" y="1"/>
                    </a:moveTo>
                    <a:lnTo>
                      <a:pt x="1" y="2557"/>
                    </a:lnTo>
                    <a:lnTo>
                      <a:pt x="4738" y="4387"/>
                    </a:lnTo>
                    <a:lnTo>
                      <a:pt x="9099" y="978"/>
                    </a:lnTo>
                    <a:lnTo>
                      <a:pt x="2657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30"/>
              <p:cNvSpPr/>
              <p:nvPr/>
            </p:nvSpPr>
            <p:spPr>
              <a:xfrm rot="-596131">
                <a:off x="1487485" y="1021209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1" y="3108"/>
                    </a:lnTo>
                    <a:lnTo>
                      <a:pt x="5590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30"/>
              <p:cNvSpPr/>
              <p:nvPr/>
            </p:nvSpPr>
            <p:spPr>
              <a:xfrm rot="-596131">
                <a:off x="1573197" y="957715"/>
                <a:ext cx="170267" cy="49016"/>
              </a:xfrm>
              <a:custGeom>
                <a:avLst/>
                <a:gdLst/>
                <a:ahLst/>
                <a:cxnLst/>
                <a:rect l="l" t="t" r="r" b="b"/>
                <a:pathLst>
                  <a:path w="8448" h="2432" extrusionOk="0">
                    <a:moveTo>
                      <a:pt x="2031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30"/>
              <p:cNvSpPr/>
              <p:nvPr/>
            </p:nvSpPr>
            <p:spPr>
              <a:xfrm rot="-596131">
                <a:off x="778706" y="685347"/>
                <a:ext cx="903679" cy="710315"/>
              </a:xfrm>
              <a:custGeom>
                <a:avLst/>
                <a:gdLst/>
                <a:ahLst/>
                <a:cxnLst/>
                <a:rect l="l" t="t" r="r" b="b"/>
                <a:pathLst>
                  <a:path w="44837" h="35243" extrusionOk="0">
                    <a:moveTo>
                      <a:pt x="3391" y="1"/>
                    </a:moveTo>
                    <a:cubicBezTo>
                      <a:pt x="1504" y="1"/>
                      <a:pt x="0" y="1512"/>
                      <a:pt x="50" y="3435"/>
                    </a:cubicBezTo>
                    <a:lnTo>
                      <a:pt x="626" y="30102"/>
                    </a:lnTo>
                    <a:cubicBezTo>
                      <a:pt x="676" y="32032"/>
                      <a:pt x="2255" y="33686"/>
                      <a:pt x="4210" y="33761"/>
                    </a:cubicBezTo>
                    <a:lnTo>
                      <a:pt x="41228" y="35240"/>
                    </a:lnTo>
                    <a:cubicBezTo>
                      <a:pt x="41275" y="35242"/>
                      <a:pt x="41322" y="35243"/>
                      <a:pt x="41369" y="35243"/>
                    </a:cubicBezTo>
                    <a:cubicBezTo>
                      <a:pt x="43233" y="35243"/>
                      <a:pt x="44712" y="33789"/>
                      <a:pt x="44712" y="31907"/>
                    </a:cubicBezTo>
                    <a:lnTo>
                      <a:pt x="44837" y="4989"/>
                    </a:lnTo>
                    <a:cubicBezTo>
                      <a:pt x="44837" y="3009"/>
                      <a:pt x="43208" y="1305"/>
                      <a:pt x="41228" y="1255"/>
                    </a:cubicBezTo>
                    <a:lnTo>
                      <a:pt x="3483" y="2"/>
                    </a:lnTo>
                    <a:cubicBezTo>
                      <a:pt x="3453" y="1"/>
                      <a:pt x="3422" y="1"/>
                      <a:pt x="339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0"/>
              <p:cNvSpPr/>
              <p:nvPr/>
            </p:nvSpPr>
            <p:spPr>
              <a:xfrm rot="-596131">
                <a:off x="1124320" y="987391"/>
                <a:ext cx="136407" cy="125685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6236" extrusionOk="0">
                    <a:moveTo>
                      <a:pt x="3222" y="1"/>
                    </a:moveTo>
                    <a:cubicBezTo>
                      <a:pt x="1870" y="1"/>
                      <a:pt x="665" y="910"/>
                      <a:pt x="351" y="2291"/>
                    </a:cubicBezTo>
                    <a:cubicBezTo>
                      <a:pt x="1" y="3945"/>
                      <a:pt x="1053" y="5650"/>
                      <a:pt x="2732" y="6126"/>
                    </a:cubicBezTo>
                    <a:cubicBezTo>
                      <a:pt x="3010" y="6200"/>
                      <a:pt x="3285" y="6236"/>
                      <a:pt x="3554" y="6236"/>
                    </a:cubicBezTo>
                    <a:cubicBezTo>
                      <a:pt x="4915" y="6236"/>
                      <a:pt x="6103" y="5326"/>
                      <a:pt x="6417" y="3945"/>
                    </a:cubicBezTo>
                    <a:cubicBezTo>
                      <a:pt x="6767" y="2291"/>
                      <a:pt x="5715" y="562"/>
                      <a:pt x="4036" y="111"/>
                    </a:cubicBezTo>
                    <a:cubicBezTo>
                      <a:pt x="3763" y="36"/>
                      <a:pt x="3490" y="1"/>
                      <a:pt x="322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0"/>
              <p:cNvSpPr/>
              <p:nvPr/>
            </p:nvSpPr>
            <p:spPr>
              <a:xfrm rot="-596131">
                <a:off x="1667759" y="959523"/>
                <a:ext cx="394046" cy="303551"/>
              </a:xfrm>
              <a:custGeom>
                <a:avLst/>
                <a:gdLst/>
                <a:ahLst/>
                <a:cxnLst/>
                <a:rect l="l" t="t" r="r" b="b"/>
                <a:pathLst>
                  <a:path w="19551" h="15061" extrusionOk="0">
                    <a:moveTo>
                      <a:pt x="18624" y="1"/>
                    </a:moveTo>
                    <a:cubicBezTo>
                      <a:pt x="18470" y="1"/>
                      <a:pt x="18313" y="46"/>
                      <a:pt x="18172" y="145"/>
                    </a:cubicBezTo>
                    <a:lnTo>
                      <a:pt x="553" y="12726"/>
                    </a:lnTo>
                    <a:cubicBezTo>
                      <a:pt x="377" y="12851"/>
                      <a:pt x="252" y="13027"/>
                      <a:pt x="227" y="13227"/>
                    </a:cubicBezTo>
                    <a:lnTo>
                      <a:pt x="77" y="14130"/>
                    </a:lnTo>
                    <a:cubicBezTo>
                      <a:pt x="0" y="14646"/>
                      <a:pt x="406" y="15060"/>
                      <a:pt x="858" y="15060"/>
                    </a:cubicBezTo>
                    <a:cubicBezTo>
                      <a:pt x="998" y="15060"/>
                      <a:pt x="1143" y="15021"/>
                      <a:pt x="1280" y="14932"/>
                    </a:cubicBezTo>
                    <a:lnTo>
                      <a:pt x="19175" y="3052"/>
                    </a:lnTo>
                    <a:cubicBezTo>
                      <a:pt x="19400" y="2902"/>
                      <a:pt x="19550" y="2651"/>
                      <a:pt x="19525" y="2350"/>
                    </a:cubicBezTo>
                    <a:lnTo>
                      <a:pt x="19425" y="746"/>
                    </a:lnTo>
                    <a:cubicBezTo>
                      <a:pt x="19389" y="296"/>
                      <a:pt x="19016" y="1"/>
                      <a:pt x="1862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3" name="Google Shape;2503;p30"/>
            <p:cNvGrpSpPr/>
            <p:nvPr/>
          </p:nvGrpSpPr>
          <p:grpSpPr>
            <a:xfrm>
              <a:off x="325767" y="345185"/>
              <a:ext cx="1910610" cy="1201152"/>
              <a:chOff x="724204" y="612713"/>
              <a:chExt cx="1360833" cy="855582"/>
            </a:xfrm>
          </p:grpSpPr>
          <p:sp>
            <p:nvSpPr>
              <p:cNvPr id="2504" name="Google Shape;2504;p30"/>
              <p:cNvSpPr/>
              <p:nvPr/>
            </p:nvSpPr>
            <p:spPr>
              <a:xfrm rot="-596131">
                <a:off x="840397" y="921641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0"/>
              <p:cNvSpPr/>
              <p:nvPr/>
            </p:nvSpPr>
            <p:spPr>
              <a:xfrm rot="-596131">
                <a:off x="836690" y="923792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rgbClr val="F1C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0"/>
              <p:cNvSpPr/>
              <p:nvPr/>
            </p:nvSpPr>
            <p:spPr>
              <a:xfrm rot="-596131">
                <a:off x="1511236" y="721751"/>
                <a:ext cx="108130" cy="105833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5251" extrusionOk="0">
                    <a:moveTo>
                      <a:pt x="2695" y="0"/>
                    </a:moveTo>
                    <a:cubicBezTo>
                      <a:pt x="2589" y="0"/>
                      <a:pt x="2482" y="57"/>
                      <a:pt x="2432" y="169"/>
                    </a:cubicBezTo>
                    <a:lnTo>
                      <a:pt x="1830" y="1598"/>
                    </a:lnTo>
                    <a:cubicBezTo>
                      <a:pt x="1805" y="1648"/>
                      <a:pt x="1730" y="1698"/>
                      <a:pt x="1680" y="1748"/>
                    </a:cubicBezTo>
                    <a:lnTo>
                      <a:pt x="226" y="2350"/>
                    </a:lnTo>
                    <a:cubicBezTo>
                      <a:pt x="1" y="2450"/>
                      <a:pt x="1" y="2776"/>
                      <a:pt x="226" y="2876"/>
                    </a:cubicBezTo>
                    <a:lnTo>
                      <a:pt x="1655" y="3478"/>
                    </a:lnTo>
                    <a:cubicBezTo>
                      <a:pt x="1705" y="3503"/>
                      <a:pt x="1755" y="3553"/>
                      <a:pt x="1805" y="3628"/>
                    </a:cubicBezTo>
                    <a:lnTo>
                      <a:pt x="2407" y="5082"/>
                    </a:lnTo>
                    <a:cubicBezTo>
                      <a:pt x="2457" y="5194"/>
                      <a:pt x="2563" y="5251"/>
                      <a:pt x="2670" y="5251"/>
                    </a:cubicBezTo>
                    <a:cubicBezTo>
                      <a:pt x="2777" y="5251"/>
                      <a:pt x="2883" y="5194"/>
                      <a:pt x="2933" y="5082"/>
                    </a:cubicBezTo>
                    <a:lnTo>
                      <a:pt x="3535" y="3653"/>
                    </a:lnTo>
                    <a:cubicBezTo>
                      <a:pt x="3560" y="3578"/>
                      <a:pt x="3610" y="3528"/>
                      <a:pt x="3685" y="3503"/>
                    </a:cubicBezTo>
                    <a:lnTo>
                      <a:pt x="5139" y="2901"/>
                    </a:lnTo>
                    <a:cubicBezTo>
                      <a:pt x="5364" y="2801"/>
                      <a:pt x="5364" y="2475"/>
                      <a:pt x="5139" y="2375"/>
                    </a:cubicBezTo>
                    <a:lnTo>
                      <a:pt x="3710" y="1773"/>
                    </a:lnTo>
                    <a:cubicBezTo>
                      <a:pt x="3635" y="1748"/>
                      <a:pt x="3585" y="1673"/>
                      <a:pt x="3560" y="1623"/>
                    </a:cubicBezTo>
                    <a:lnTo>
                      <a:pt x="2958" y="169"/>
                    </a:lnTo>
                    <a:cubicBezTo>
                      <a:pt x="2908" y="57"/>
                      <a:pt x="2802" y="0"/>
                      <a:pt x="26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30"/>
              <p:cNvSpPr/>
              <p:nvPr/>
            </p:nvSpPr>
            <p:spPr>
              <a:xfrm rot="-596131">
                <a:off x="1586656" y="1119618"/>
                <a:ext cx="183892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4387" extrusionOk="0">
                    <a:moveTo>
                      <a:pt x="2682" y="0"/>
                    </a:moveTo>
                    <a:lnTo>
                      <a:pt x="1" y="2556"/>
                    </a:lnTo>
                    <a:lnTo>
                      <a:pt x="4763" y="4386"/>
                    </a:lnTo>
                    <a:lnTo>
                      <a:pt x="9123" y="1003"/>
                    </a:lnTo>
                    <a:lnTo>
                      <a:pt x="26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30"/>
              <p:cNvSpPr/>
              <p:nvPr/>
            </p:nvSpPr>
            <p:spPr>
              <a:xfrm rot="-596131">
                <a:off x="1657452" y="1016562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0" y="3108"/>
                    </a:lnTo>
                    <a:lnTo>
                      <a:pt x="5564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30"/>
              <p:cNvSpPr/>
              <p:nvPr/>
            </p:nvSpPr>
            <p:spPr>
              <a:xfrm rot="-596131">
                <a:off x="1743166" y="953070"/>
                <a:ext cx="170247" cy="49037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2433" extrusionOk="0">
                    <a:moveTo>
                      <a:pt x="2006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30"/>
              <p:cNvSpPr/>
              <p:nvPr/>
            </p:nvSpPr>
            <p:spPr>
              <a:xfrm rot="-596131">
                <a:off x="1417186" y="1124201"/>
                <a:ext cx="183388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4387" extrusionOk="0">
                    <a:moveTo>
                      <a:pt x="2657" y="1"/>
                    </a:moveTo>
                    <a:lnTo>
                      <a:pt x="1" y="2557"/>
                    </a:lnTo>
                    <a:lnTo>
                      <a:pt x="4738" y="4387"/>
                    </a:lnTo>
                    <a:lnTo>
                      <a:pt x="9099" y="978"/>
                    </a:lnTo>
                    <a:lnTo>
                      <a:pt x="2657" y="1"/>
                    </a:lnTo>
                    <a:close/>
                  </a:path>
                </a:pathLst>
              </a:custGeom>
              <a:solidFill>
                <a:srgbClr val="59C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30"/>
              <p:cNvSpPr/>
              <p:nvPr/>
            </p:nvSpPr>
            <p:spPr>
              <a:xfrm rot="-596131">
                <a:off x="1487485" y="1021209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1" y="3108"/>
                    </a:lnTo>
                    <a:lnTo>
                      <a:pt x="5590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rgbClr val="59C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30"/>
              <p:cNvSpPr/>
              <p:nvPr/>
            </p:nvSpPr>
            <p:spPr>
              <a:xfrm rot="-596131">
                <a:off x="1573197" y="957715"/>
                <a:ext cx="170267" cy="49016"/>
              </a:xfrm>
              <a:custGeom>
                <a:avLst/>
                <a:gdLst/>
                <a:ahLst/>
                <a:cxnLst/>
                <a:rect l="l" t="t" r="r" b="b"/>
                <a:pathLst>
                  <a:path w="8448" h="2432" extrusionOk="0">
                    <a:moveTo>
                      <a:pt x="2031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30"/>
              <p:cNvSpPr/>
              <p:nvPr/>
            </p:nvSpPr>
            <p:spPr>
              <a:xfrm rot="-596131">
                <a:off x="778706" y="685347"/>
                <a:ext cx="903679" cy="710315"/>
              </a:xfrm>
              <a:custGeom>
                <a:avLst/>
                <a:gdLst/>
                <a:ahLst/>
                <a:cxnLst/>
                <a:rect l="l" t="t" r="r" b="b"/>
                <a:pathLst>
                  <a:path w="44837" h="35243" extrusionOk="0">
                    <a:moveTo>
                      <a:pt x="3391" y="1"/>
                    </a:moveTo>
                    <a:cubicBezTo>
                      <a:pt x="1504" y="1"/>
                      <a:pt x="0" y="1512"/>
                      <a:pt x="50" y="3435"/>
                    </a:cubicBezTo>
                    <a:lnTo>
                      <a:pt x="626" y="30102"/>
                    </a:lnTo>
                    <a:cubicBezTo>
                      <a:pt x="676" y="32032"/>
                      <a:pt x="2255" y="33686"/>
                      <a:pt x="4210" y="33761"/>
                    </a:cubicBezTo>
                    <a:lnTo>
                      <a:pt x="41228" y="35240"/>
                    </a:lnTo>
                    <a:cubicBezTo>
                      <a:pt x="41275" y="35242"/>
                      <a:pt x="41322" y="35243"/>
                      <a:pt x="41369" y="35243"/>
                    </a:cubicBezTo>
                    <a:cubicBezTo>
                      <a:pt x="43233" y="35243"/>
                      <a:pt x="44712" y="33789"/>
                      <a:pt x="44712" y="31907"/>
                    </a:cubicBezTo>
                    <a:lnTo>
                      <a:pt x="44837" y="4989"/>
                    </a:lnTo>
                    <a:cubicBezTo>
                      <a:pt x="44837" y="3009"/>
                      <a:pt x="43208" y="1305"/>
                      <a:pt x="41228" y="1255"/>
                    </a:cubicBezTo>
                    <a:lnTo>
                      <a:pt x="3483" y="2"/>
                    </a:lnTo>
                    <a:cubicBezTo>
                      <a:pt x="3453" y="1"/>
                      <a:pt x="3422" y="1"/>
                      <a:pt x="3391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30"/>
              <p:cNvSpPr/>
              <p:nvPr/>
            </p:nvSpPr>
            <p:spPr>
              <a:xfrm rot="-596131">
                <a:off x="1124320" y="987391"/>
                <a:ext cx="136407" cy="125685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6236" extrusionOk="0">
                    <a:moveTo>
                      <a:pt x="3222" y="1"/>
                    </a:moveTo>
                    <a:cubicBezTo>
                      <a:pt x="1870" y="1"/>
                      <a:pt x="665" y="910"/>
                      <a:pt x="351" y="2291"/>
                    </a:cubicBezTo>
                    <a:cubicBezTo>
                      <a:pt x="1" y="3945"/>
                      <a:pt x="1053" y="5650"/>
                      <a:pt x="2732" y="6126"/>
                    </a:cubicBezTo>
                    <a:cubicBezTo>
                      <a:pt x="3010" y="6200"/>
                      <a:pt x="3285" y="6236"/>
                      <a:pt x="3554" y="6236"/>
                    </a:cubicBezTo>
                    <a:cubicBezTo>
                      <a:pt x="4915" y="6236"/>
                      <a:pt x="6103" y="5326"/>
                      <a:pt x="6417" y="3945"/>
                    </a:cubicBezTo>
                    <a:cubicBezTo>
                      <a:pt x="6767" y="2291"/>
                      <a:pt x="5715" y="562"/>
                      <a:pt x="4036" y="111"/>
                    </a:cubicBezTo>
                    <a:cubicBezTo>
                      <a:pt x="3763" y="36"/>
                      <a:pt x="3490" y="1"/>
                      <a:pt x="32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30"/>
              <p:cNvSpPr/>
              <p:nvPr/>
            </p:nvSpPr>
            <p:spPr>
              <a:xfrm rot="-596131">
                <a:off x="1667759" y="959523"/>
                <a:ext cx="394046" cy="303551"/>
              </a:xfrm>
              <a:custGeom>
                <a:avLst/>
                <a:gdLst/>
                <a:ahLst/>
                <a:cxnLst/>
                <a:rect l="l" t="t" r="r" b="b"/>
                <a:pathLst>
                  <a:path w="19551" h="15061" extrusionOk="0">
                    <a:moveTo>
                      <a:pt x="18624" y="1"/>
                    </a:moveTo>
                    <a:cubicBezTo>
                      <a:pt x="18470" y="1"/>
                      <a:pt x="18313" y="46"/>
                      <a:pt x="18172" y="145"/>
                    </a:cubicBezTo>
                    <a:lnTo>
                      <a:pt x="553" y="12726"/>
                    </a:lnTo>
                    <a:cubicBezTo>
                      <a:pt x="377" y="12851"/>
                      <a:pt x="252" y="13027"/>
                      <a:pt x="227" y="13227"/>
                    </a:cubicBezTo>
                    <a:lnTo>
                      <a:pt x="77" y="14130"/>
                    </a:lnTo>
                    <a:cubicBezTo>
                      <a:pt x="0" y="14646"/>
                      <a:pt x="406" y="15060"/>
                      <a:pt x="858" y="15060"/>
                    </a:cubicBezTo>
                    <a:cubicBezTo>
                      <a:pt x="998" y="15060"/>
                      <a:pt x="1143" y="15021"/>
                      <a:pt x="1280" y="14932"/>
                    </a:cubicBezTo>
                    <a:lnTo>
                      <a:pt x="19175" y="3052"/>
                    </a:lnTo>
                    <a:cubicBezTo>
                      <a:pt x="19400" y="2902"/>
                      <a:pt x="19550" y="2651"/>
                      <a:pt x="19525" y="2350"/>
                    </a:cubicBezTo>
                    <a:lnTo>
                      <a:pt x="19425" y="746"/>
                    </a:lnTo>
                    <a:cubicBezTo>
                      <a:pt x="19389" y="296"/>
                      <a:pt x="19016" y="1"/>
                      <a:pt x="18624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03" name="Google Shape;103;p3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3"/>
          <p:cNvSpPr/>
          <p:nvPr/>
        </p:nvSpPr>
        <p:spPr>
          <a:xfrm flipH="1">
            <a:off x="1483475" y="1264000"/>
            <a:ext cx="6177000" cy="2806200"/>
          </a:xfrm>
          <a:prstGeom prst="trapezoid">
            <a:avLst>
              <a:gd name="adj" fmla="val 8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 txBox="1">
            <a:spLocks noGrp="1"/>
          </p:cNvSpPr>
          <p:nvPr>
            <p:ph type="title"/>
          </p:nvPr>
        </p:nvSpPr>
        <p:spPr>
          <a:xfrm>
            <a:off x="2789275" y="1975950"/>
            <a:ext cx="3565500" cy="11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5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4" name="Google Shape;184;p3"/>
          <p:cNvSpPr txBox="1">
            <a:spLocks noGrp="1"/>
          </p:cNvSpPr>
          <p:nvPr>
            <p:ph type="subTitle" idx="1"/>
          </p:nvPr>
        </p:nvSpPr>
        <p:spPr>
          <a:xfrm>
            <a:off x="2439450" y="3373273"/>
            <a:ext cx="42651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5" name="Google Shape;185;p3"/>
          <p:cNvSpPr txBox="1">
            <a:spLocks noGrp="1"/>
          </p:cNvSpPr>
          <p:nvPr>
            <p:ph type="title" idx="2" hasCustomPrompt="1"/>
          </p:nvPr>
        </p:nvSpPr>
        <p:spPr>
          <a:xfrm>
            <a:off x="4020600" y="888181"/>
            <a:ext cx="1102800" cy="6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3"/>
          <p:cNvSpPr/>
          <p:nvPr/>
        </p:nvSpPr>
        <p:spPr>
          <a:xfrm>
            <a:off x="319712" y="633722"/>
            <a:ext cx="232475" cy="228089"/>
          </a:xfrm>
          <a:custGeom>
            <a:avLst/>
            <a:gdLst/>
            <a:ahLst/>
            <a:cxnLst/>
            <a:rect l="l" t="t" r="r" b="b"/>
            <a:pathLst>
              <a:path w="8322" h="8165" extrusionOk="0">
                <a:moveTo>
                  <a:pt x="4161" y="0"/>
                </a:moveTo>
                <a:cubicBezTo>
                  <a:pt x="3998" y="0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582" y="2713"/>
                </a:cubicBezTo>
                <a:lnTo>
                  <a:pt x="352" y="3665"/>
                </a:lnTo>
                <a:cubicBezTo>
                  <a:pt x="1" y="3816"/>
                  <a:pt x="1" y="4317"/>
                  <a:pt x="352" y="4467"/>
                </a:cubicBezTo>
                <a:lnTo>
                  <a:pt x="2557" y="5395"/>
                </a:lnTo>
                <a:cubicBezTo>
                  <a:pt x="2658" y="5445"/>
                  <a:pt x="2733" y="5545"/>
                  <a:pt x="2783" y="5645"/>
                </a:cubicBezTo>
                <a:lnTo>
                  <a:pt x="3735" y="7901"/>
                </a:lnTo>
                <a:cubicBezTo>
                  <a:pt x="3810" y="8077"/>
                  <a:pt x="3973" y="8164"/>
                  <a:pt x="4136" y="8164"/>
                </a:cubicBezTo>
                <a:cubicBezTo>
                  <a:pt x="4299" y="8164"/>
                  <a:pt x="4462" y="8077"/>
                  <a:pt x="4537" y="7901"/>
                </a:cubicBezTo>
                <a:lnTo>
                  <a:pt x="5490" y="5671"/>
                </a:lnTo>
                <a:cubicBezTo>
                  <a:pt x="5515" y="5570"/>
                  <a:pt x="5615" y="5495"/>
                  <a:pt x="5715" y="5445"/>
                </a:cubicBezTo>
                <a:lnTo>
                  <a:pt x="7971" y="4493"/>
                </a:lnTo>
                <a:cubicBezTo>
                  <a:pt x="8322" y="4342"/>
                  <a:pt x="8322" y="3841"/>
                  <a:pt x="7971" y="3691"/>
                </a:cubicBezTo>
                <a:lnTo>
                  <a:pt x="5765" y="2763"/>
                </a:lnTo>
                <a:cubicBezTo>
                  <a:pt x="5640" y="2713"/>
                  <a:pt x="5565" y="2638"/>
                  <a:pt x="5515" y="2513"/>
                </a:cubicBezTo>
                <a:lnTo>
                  <a:pt x="4562" y="282"/>
                </a:lnTo>
                <a:cubicBezTo>
                  <a:pt x="4487" y="94"/>
                  <a:pt x="4324" y="0"/>
                  <a:pt x="4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1721047" y="252153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 flipH="1">
            <a:off x="8427524" y="5224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 flipH="1">
            <a:off x="8427524" y="5224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 flipH="1">
            <a:off x="8299960" y="4400553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319712" y="633722"/>
            <a:ext cx="232475" cy="228089"/>
          </a:xfrm>
          <a:custGeom>
            <a:avLst/>
            <a:gdLst/>
            <a:ahLst/>
            <a:cxnLst/>
            <a:rect l="l" t="t" r="r" b="b"/>
            <a:pathLst>
              <a:path w="8322" h="8165" extrusionOk="0">
                <a:moveTo>
                  <a:pt x="4161" y="0"/>
                </a:moveTo>
                <a:cubicBezTo>
                  <a:pt x="3998" y="0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582" y="2713"/>
                </a:cubicBezTo>
                <a:lnTo>
                  <a:pt x="352" y="3665"/>
                </a:lnTo>
                <a:cubicBezTo>
                  <a:pt x="1" y="3816"/>
                  <a:pt x="1" y="4317"/>
                  <a:pt x="352" y="4467"/>
                </a:cubicBezTo>
                <a:lnTo>
                  <a:pt x="2557" y="5395"/>
                </a:lnTo>
                <a:cubicBezTo>
                  <a:pt x="2658" y="5445"/>
                  <a:pt x="2733" y="5545"/>
                  <a:pt x="2783" y="5645"/>
                </a:cubicBezTo>
                <a:lnTo>
                  <a:pt x="3735" y="7901"/>
                </a:lnTo>
                <a:cubicBezTo>
                  <a:pt x="3810" y="8077"/>
                  <a:pt x="3973" y="8164"/>
                  <a:pt x="4136" y="8164"/>
                </a:cubicBezTo>
                <a:cubicBezTo>
                  <a:pt x="4299" y="8164"/>
                  <a:pt x="4462" y="8077"/>
                  <a:pt x="4537" y="7901"/>
                </a:cubicBezTo>
                <a:lnTo>
                  <a:pt x="5490" y="5671"/>
                </a:lnTo>
                <a:cubicBezTo>
                  <a:pt x="5515" y="5570"/>
                  <a:pt x="5615" y="5495"/>
                  <a:pt x="5715" y="5445"/>
                </a:cubicBezTo>
                <a:lnTo>
                  <a:pt x="7971" y="4493"/>
                </a:lnTo>
                <a:cubicBezTo>
                  <a:pt x="8322" y="4342"/>
                  <a:pt x="8322" y="3841"/>
                  <a:pt x="7971" y="3691"/>
                </a:cubicBezTo>
                <a:lnTo>
                  <a:pt x="5765" y="2763"/>
                </a:lnTo>
                <a:cubicBezTo>
                  <a:pt x="5640" y="2713"/>
                  <a:pt x="5565" y="2638"/>
                  <a:pt x="5515" y="2513"/>
                </a:cubicBezTo>
                <a:lnTo>
                  <a:pt x="4562" y="282"/>
                </a:lnTo>
                <a:cubicBezTo>
                  <a:pt x="4487" y="94"/>
                  <a:pt x="4324" y="0"/>
                  <a:pt x="4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1721047" y="252153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7772935" y="4587872"/>
            <a:ext cx="122381" cy="119801"/>
          </a:xfrm>
          <a:custGeom>
            <a:avLst/>
            <a:gdLst/>
            <a:ahLst/>
            <a:cxnLst/>
            <a:rect l="l" t="t" r="r" b="b"/>
            <a:pathLst>
              <a:path w="4885" h="4782" extrusionOk="0">
                <a:moveTo>
                  <a:pt x="2451" y="0"/>
                </a:moveTo>
                <a:cubicBezTo>
                  <a:pt x="2357" y="0"/>
                  <a:pt x="2260" y="51"/>
                  <a:pt x="2214" y="154"/>
                </a:cubicBezTo>
                <a:lnTo>
                  <a:pt x="1666" y="1455"/>
                </a:lnTo>
                <a:cubicBezTo>
                  <a:pt x="1621" y="1501"/>
                  <a:pt x="1575" y="1546"/>
                  <a:pt x="1529" y="1592"/>
                </a:cubicBezTo>
                <a:lnTo>
                  <a:pt x="206" y="2140"/>
                </a:lnTo>
                <a:cubicBezTo>
                  <a:pt x="0" y="2231"/>
                  <a:pt x="0" y="2528"/>
                  <a:pt x="206" y="2619"/>
                </a:cubicBezTo>
                <a:lnTo>
                  <a:pt x="1484" y="3167"/>
                </a:lnTo>
                <a:cubicBezTo>
                  <a:pt x="1552" y="3190"/>
                  <a:pt x="1598" y="3236"/>
                  <a:pt x="1621" y="3304"/>
                </a:cubicBezTo>
                <a:lnTo>
                  <a:pt x="2191" y="4628"/>
                </a:lnTo>
                <a:cubicBezTo>
                  <a:pt x="2237" y="4731"/>
                  <a:pt x="2334" y="4782"/>
                  <a:pt x="2431" y="4782"/>
                </a:cubicBezTo>
                <a:cubicBezTo>
                  <a:pt x="2528" y="4782"/>
                  <a:pt x="2625" y="4731"/>
                  <a:pt x="2671" y="4628"/>
                </a:cubicBezTo>
                <a:lnTo>
                  <a:pt x="3219" y="3327"/>
                </a:lnTo>
                <a:cubicBezTo>
                  <a:pt x="3241" y="3258"/>
                  <a:pt x="3287" y="3213"/>
                  <a:pt x="3356" y="3190"/>
                </a:cubicBezTo>
                <a:lnTo>
                  <a:pt x="4679" y="2619"/>
                </a:lnTo>
                <a:cubicBezTo>
                  <a:pt x="4885" y="2551"/>
                  <a:pt x="4885" y="2254"/>
                  <a:pt x="4679" y="2163"/>
                </a:cubicBezTo>
                <a:lnTo>
                  <a:pt x="3378" y="1615"/>
                </a:lnTo>
                <a:cubicBezTo>
                  <a:pt x="3310" y="1569"/>
                  <a:pt x="3264" y="1524"/>
                  <a:pt x="3241" y="1478"/>
                </a:cubicBezTo>
                <a:lnTo>
                  <a:pt x="2671" y="154"/>
                </a:lnTo>
                <a:cubicBezTo>
                  <a:pt x="2637" y="51"/>
                  <a:pt x="2545" y="0"/>
                  <a:pt x="24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7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471" name="Google Shape;471;p7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7"/>
          <p:cNvSpPr/>
          <p:nvPr/>
        </p:nvSpPr>
        <p:spPr>
          <a:xfrm flipH="1">
            <a:off x="483625" y="540050"/>
            <a:ext cx="8162400" cy="4061700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 txBox="1">
            <a:spLocks noGrp="1"/>
          </p:cNvSpPr>
          <p:nvPr>
            <p:ph type="title"/>
          </p:nvPr>
        </p:nvSpPr>
        <p:spPr>
          <a:xfrm>
            <a:off x="1153275" y="1196682"/>
            <a:ext cx="3317700" cy="7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2" name="Google Shape;552;p7"/>
          <p:cNvSpPr txBox="1">
            <a:spLocks noGrp="1"/>
          </p:cNvSpPr>
          <p:nvPr>
            <p:ph type="body" idx="1"/>
          </p:nvPr>
        </p:nvSpPr>
        <p:spPr>
          <a:xfrm>
            <a:off x="1153275" y="2043918"/>
            <a:ext cx="3737400" cy="19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 sz="1400"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223035" y="448138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372909" y="471616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42924" y="2575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8690899" y="471616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8773541" y="858373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8690891" y="11932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9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648" name="Google Shape;648;p9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9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9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9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9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9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9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727;p9"/>
          <p:cNvSpPr/>
          <p:nvPr/>
        </p:nvSpPr>
        <p:spPr>
          <a:xfrm flipH="1">
            <a:off x="1483800" y="1122125"/>
            <a:ext cx="6176700" cy="2795700"/>
          </a:xfrm>
          <a:prstGeom prst="trapezoid">
            <a:avLst>
              <a:gd name="adj" fmla="val 8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9"/>
          <p:cNvSpPr txBox="1">
            <a:spLocks noGrp="1"/>
          </p:cNvSpPr>
          <p:nvPr>
            <p:ph type="title"/>
          </p:nvPr>
        </p:nvSpPr>
        <p:spPr>
          <a:xfrm>
            <a:off x="2215950" y="1587975"/>
            <a:ext cx="4712100" cy="12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29" name="Google Shape;729;p9"/>
          <p:cNvSpPr txBox="1">
            <a:spLocks noGrp="1"/>
          </p:cNvSpPr>
          <p:nvPr>
            <p:ph type="subTitle" idx="1"/>
          </p:nvPr>
        </p:nvSpPr>
        <p:spPr>
          <a:xfrm>
            <a:off x="2215950" y="2840025"/>
            <a:ext cx="47121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0" name="Google Shape;730;p9"/>
          <p:cNvSpPr/>
          <p:nvPr/>
        </p:nvSpPr>
        <p:spPr>
          <a:xfrm>
            <a:off x="593437" y="17159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9"/>
          <p:cNvSpPr/>
          <p:nvPr/>
        </p:nvSpPr>
        <p:spPr>
          <a:xfrm>
            <a:off x="6745693" y="410822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9"/>
          <p:cNvSpPr/>
          <p:nvPr/>
        </p:nvSpPr>
        <p:spPr>
          <a:xfrm>
            <a:off x="8553322" y="1070514"/>
            <a:ext cx="233173" cy="228089"/>
          </a:xfrm>
          <a:custGeom>
            <a:avLst/>
            <a:gdLst/>
            <a:ahLst/>
            <a:cxnLst/>
            <a:rect l="l" t="t" r="r" b="b"/>
            <a:pathLst>
              <a:path w="8347" h="8165" extrusionOk="0">
                <a:moveTo>
                  <a:pt x="4186" y="0"/>
                </a:moveTo>
                <a:cubicBezTo>
                  <a:pt x="4023" y="0"/>
                  <a:pt x="3860" y="94"/>
                  <a:pt x="3785" y="282"/>
                </a:cubicBezTo>
                <a:lnTo>
                  <a:pt x="2857" y="2488"/>
                </a:lnTo>
                <a:cubicBezTo>
                  <a:pt x="2807" y="2588"/>
                  <a:pt x="2707" y="2663"/>
                  <a:pt x="2607" y="2713"/>
                </a:cubicBezTo>
                <a:lnTo>
                  <a:pt x="351" y="3666"/>
                </a:lnTo>
                <a:cubicBezTo>
                  <a:pt x="0" y="3816"/>
                  <a:pt x="0" y="4317"/>
                  <a:pt x="351" y="4468"/>
                </a:cubicBezTo>
                <a:lnTo>
                  <a:pt x="2582" y="5395"/>
                </a:lnTo>
                <a:cubicBezTo>
                  <a:pt x="2682" y="5445"/>
                  <a:pt x="2757" y="5546"/>
                  <a:pt x="2807" y="5646"/>
                </a:cubicBezTo>
                <a:lnTo>
                  <a:pt x="3760" y="7901"/>
                </a:lnTo>
                <a:cubicBezTo>
                  <a:pt x="3835" y="8077"/>
                  <a:pt x="3998" y="8165"/>
                  <a:pt x="4161" y="8165"/>
                </a:cubicBezTo>
                <a:cubicBezTo>
                  <a:pt x="4324" y="8165"/>
                  <a:pt x="4486" y="8077"/>
                  <a:pt x="4562" y="7901"/>
                </a:cubicBezTo>
                <a:lnTo>
                  <a:pt x="5489" y="5671"/>
                </a:lnTo>
                <a:cubicBezTo>
                  <a:pt x="5539" y="5571"/>
                  <a:pt x="5614" y="5495"/>
                  <a:pt x="5740" y="5445"/>
                </a:cubicBezTo>
                <a:lnTo>
                  <a:pt x="7970" y="4493"/>
                </a:lnTo>
                <a:cubicBezTo>
                  <a:pt x="8346" y="4343"/>
                  <a:pt x="8346" y="3841"/>
                  <a:pt x="7970" y="3691"/>
                </a:cubicBezTo>
                <a:lnTo>
                  <a:pt x="5765" y="2764"/>
                </a:lnTo>
                <a:cubicBezTo>
                  <a:pt x="5664" y="2713"/>
                  <a:pt x="5589" y="2638"/>
                  <a:pt x="5539" y="2513"/>
                </a:cubicBezTo>
                <a:lnTo>
                  <a:pt x="4587" y="282"/>
                </a:lnTo>
                <a:cubicBezTo>
                  <a:pt x="4512" y="94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9"/>
          <p:cNvSpPr/>
          <p:nvPr/>
        </p:nvSpPr>
        <p:spPr>
          <a:xfrm>
            <a:off x="7142804" y="262003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9"/>
          <p:cNvSpPr/>
          <p:nvPr/>
        </p:nvSpPr>
        <p:spPr>
          <a:xfrm>
            <a:off x="8501269" y="408706"/>
            <a:ext cx="149843" cy="147217"/>
          </a:xfrm>
          <a:custGeom>
            <a:avLst/>
            <a:gdLst/>
            <a:ahLst/>
            <a:cxnLst/>
            <a:rect l="l" t="t" r="r" b="b"/>
            <a:pathLst>
              <a:path w="5364" h="5270" extrusionOk="0">
                <a:moveTo>
                  <a:pt x="2695" y="0"/>
                </a:moveTo>
                <a:cubicBezTo>
                  <a:pt x="2588" y="0"/>
                  <a:pt x="2482" y="63"/>
                  <a:pt x="2432" y="188"/>
                </a:cubicBezTo>
                <a:lnTo>
                  <a:pt x="1830" y="1592"/>
                </a:lnTo>
                <a:cubicBezTo>
                  <a:pt x="1805" y="1667"/>
                  <a:pt x="1755" y="1717"/>
                  <a:pt x="1680" y="1742"/>
                </a:cubicBezTo>
                <a:lnTo>
                  <a:pt x="226" y="2369"/>
                </a:lnTo>
                <a:cubicBezTo>
                  <a:pt x="0" y="2469"/>
                  <a:pt x="0" y="2795"/>
                  <a:pt x="226" y="2895"/>
                </a:cubicBezTo>
                <a:lnTo>
                  <a:pt x="1655" y="3496"/>
                </a:lnTo>
                <a:cubicBezTo>
                  <a:pt x="1730" y="3521"/>
                  <a:pt x="1780" y="3572"/>
                  <a:pt x="1805" y="3647"/>
                </a:cubicBezTo>
                <a:lnTo>
                  <a:pt x="2407" y="5100"/>
                </a:lnTo>
                <a:cubicBezTo>
                  <a:pt x="2457" y="5213"/>
                  <a:pt x="2563" y="5270"/>
                  <a:pt x="2670" y="5270"/>
                </a:cubicBezTo>
                <a:cubicBezTo>
                  <a:pt x="2776" y="5270"/>
                  <a:pt x="2883" y="5213"/>
                  <a:pt x="2933" y="5100"/>
                </a:cubicBezTo>
                <a:lnTo>
                  <a:pt x="3534" y="3672"/>
                </a:lnTo>
                <a:cubicBezTo>
                  <a:pt x="3559" y="3597"/>
                  <a:pt x="3635" y="3547"/>
                  <a:pt x="3685" y="3521"/>
                </a:cubicBezTo>
                <a:lnTo>
                  <a:pt x="5138" y="2895"/>
                </a:lnTo>
                <a:cubicBezTo>
                  <a:pt x="5364" y="2795"/>
                  <a:pt x="5364" y="2469"/>
                  <a:pt x="5138" y="2394"/>
                </a:cubicBezTo>
                <a:lnTo>
                  <a:pt x="3710" y="1767"/>
                </a:lnTo>
                <a:cubicBezTo>
                  <a:pt x="3660" y="1742"/>
                  <a:pt x="3610" y="1692"/>
                  <a:pt x="3559" y="1617"/>
                </a:cubicBezTo>
                <a:lnTo>
                  <a:pt x="2958" y="188"/>
                </a:lnTo>
                <a:cubicBezTo>
                  <a:pt x="2908" y="63"/>
                  <a:pt x="2801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9"/>
          <p:cNvSpPr/>
          <p:nvPr/>
        </p:nvSpPr>
        <p:spPr>
          <a:xfrm flipH="1">
            <a:off x="429934" y="2910149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9"/>
          <p:cNvSpPr/>
          <p:nvPr/>
        </p:nvSpPr>
        <p:spPr>
          <a:xfrm flipH="1">
            <a:off x="281487" y="2773965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9"/>
          <p:cNvSpPr/>
          <p:nvPr/>
        </p:nvSpPr>
        <p:spPr>
          <a:xfrm>
            <a:off x="2205643" y="279384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9"/>
          <p:cNvSpPr/>
          <p:nvPr/>
        </p:nvSpPr>
        <p:spPr>
          <a:xfrm>
            <a:off x="6828293" y="457253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13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836" name="Google Shape;836;p13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5" name="Google Shape;915;p13"/>
          <p:cNvSpPr/>
          <p:nvPr/>
        </p:nvSpPr>
        <p:spPr>
          <a:xfrm flipH="1">
            <a:off x="483626" y="1131275"/>
            <a:ext cx="8162400" cy="3470400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 rot="10800000" flipH="1">
            <a:off x="495069" y="540050"/>
            <a:ext cx="8165100" cy="406500"/>
          </a:xfrm>
          <a:prstGeom prst="trapezoid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 txBox="1">
            <a:spLocks noGrp="1"/>
          </p:cNvSpPr>
          <p:nvPr>
            <p:ph type="title"/>
          </p:nvPr>
        </p:nvSpPr>
        <p:spPr>
          <a:xfrm>
            <a:off x="702144" y="531650"/>
            <a:ext cx="77394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uckiest Guy"/>
              <a:buNone/>
              <a:defRPr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918" name="Google Shape;918;p13"/>
          <p:cNvSpPr txBox="1">
            <a:spLocks noGrp="1"/>
          </p:cNvSpPr>
          <p:nvPr>
            <p:ph type="title" idx="2"/>
          </p:nvPr>
        </p:nvSpPr>
        <p:spPr>
          <a:xfrm>
            <a:off x="2242087" y="1763526"/>
            <a:ext cx="20844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sz="20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919" name="Google Shape;919;p13"/>
          <p:cNvSpPr txBox="1">
            <a:spLocks noGrp="1"/>
          </p:cNvSpPr>
          <p:nvPr>
            <p:ph type="subTitle" idx="1"/>
          </p:nvPr>
        </p:nvSpPr>
        <p:spPr>
          <a:xfrm>
            <a:off x="2241937" y="2121432"/>
            <a:ext cx="20844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20" name="Google Shape;920;p13"/>
          <p:cNvSpPr txBox="1">
            <a:spLocks noGrp="1"/>
          </p:cNvSpPr>
          <p:nvPr>
            <p:ph type="title" idx="3" hasCustomPrompt="1"/>
          </p:nvPr>
        </p:nvSpPr>
        <p:spPr>
          <a:xfrm>
            <a:off x="1329437" y="1952663"/>
            <a:ext cx="7764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921" name="Google Shape;921;p13"/>
          <p:cNvSpPr txBox="1">
            <a:spLocks noGrp="1"/>
          </p:cNvSpPr>
          <p:nvPr>
            <p:ph type="title" idx="4" hasCustomPrompt="1"/>
          </p:nvPr>
        </p:nvSpPr>
        <p:spPr>
          <a:xfrm>
            <a:off x="1329437" y="3360288"/>
            <a:ext cx="776400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922" name="Google Shape;922;p13"/>
          <p:cNvSpPr txBox="1">
            <a:spLocks noGrp="1"/>
          </p:cNvSpPr>
          <p:nvPr>
            <p:ph type="title" idx="5" hasCustomPrompt="1"/>
          </p:nvPr>
        </p:nvSpPr>
        <p:spPr>
          <a:xfrm>
            <a:off x="4876687" y="1953713"/>
            <a:ext cx="776400" cy="4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923" name="Google Shape;923;p13"/>
          <p:cNvSpPr txBox="1">
            <a:spLocks noGrp="1"/>
          </p:cNvSpPr>
          <p:nvPr>
            <p:ph type="title" idx="6" hasCustomPrompt="1"/>
          </p:nvPr>
        </p:nvSpPr>
        <p:spPr>
          <a:xfrm>
            <a:off x="4876687" y="3361338"/>
            <a:ext cx="776400" cy="4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924" name="Google Shape;924;p13"/>
          <p:cNvSpPr txBox="1">
            <a:spLocks noGrp="1"/>
          </p:cNvSpPr>
          <p:nvPr>
            <p:ph type="title" idx="7"/>
          </p:nvPr>
        </p:nvSpPr>
        <p:spPr>
          <a:xfrm>
            <a:off x="2242112" y="3169437"/>
            <a:ext cx="20844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sz="20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925" name="Google Shape;925;p13"/>
          <p:cNvSpPr txBox="1">
            <a:spLocks noGrp="1"/>
          </p:cNvSpPr>
          <p:nvPr>
            <p:ph type="subTitle" idx="8"/>
          </p:nvPr>
        </p:nvSpPr>
        <p:spPr>
          <a:xfrm>
            <a:off x="2242112" y="3530776"/>
            <a:ext cx="20844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26" name="Google Shape;926;p13"/>
          <p:cNvSpPr txBox="1">
            <a:spLocks noGrp="1"/>
          </p:cNvSpPr>
          <p:nvPr>
            <p:ph type="title" idx="9"/>
          </p:nvPr>
        </p:nvSpPr>
        <p:spPr>
          <a:xfrm>
            <a:off x="5780857" y="1763525"/>
            <a:ext cx="20844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sz="20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927" name="Google Shape;927;p13"/>
          <p:cNvSpPr txBox="1">
            <a:spLocks noGrp="1"/>
          </p:cNvSpPr>
          <p:nvPr>
            <p:ph type="subTitle" idx="13"/>
          </p:nvPr>
        </p:nvSpPr>
        <p:spPr>
          <a:xfrm>
            <a:off x="5780687" y="2121431"/>
            <a:ext cx="20844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28" name="Google Shape;928;p13"/>
          <p:cNvSpPr txBox="1">
            <a:spLocks noGrp="1"/>
          </p:cNvSpPr>
          <p:nvPr>
            <p:ph type="title" idx="14"/>
          </p:nvPr>
        </p:nvSpPr>
        <p:spPr>
          <a:xfrm>
            <a:off x="5780863" y="3169437"/>
            <a:ext cx="20844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sz="20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uckiest Guy"/>
              <a:buNone/>
              <a:defRPr b="1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929" name="Google Shape;929;p13"/>
          <p:cNvSpPr txBox="1">
            <a:spLocks noGrp="1"/>
          </p:cNvSpPr>
          <p:nvPr>
            <p:ph type="subTitle" idx="15"/>
          </p:nvPr>
        </p:nvSpPr>
        <p:spPr>
          <a:xfrm>
            <a:off x="5780688" y="3530776"/>
            <a:ext cx="20844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372909" y="471616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342924" y="2575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8773541" y="858373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8690891" y="11932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8690899" y="471616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23035" y="448138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6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14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938" name="Google Shape;938;p14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4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7" name="Google Shape;1017;p14"/>
          <p:cNvSpPr/>
          <p:nvPr/>
        </p:nvSpPr>
        <p:spPr>
          <a:xfrm flipH="1">
            <a:off x="1483500" y="1122125"/>
            <a:ext cx="6177000" cy="2795700"/>
          </a:xfrm>
          <a:prstGeom prst="trapezoid">
            <a:avLst>
              <a:gd name="adj" fmla="val 873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14"/>
          <p:cNvSpPr txBox="1">
            <a:spLocks noGrp="1"/>
          </p:cNvSpPr>
          <p:nvPr>
            <p:ph type="title"/>
          </p:nvPr>
        </p:nvSpPr>
        <p:spPr>
          <a:xfrm>
            <a:off x="3635321" y="1736275"/>
            <a:ext cx="3266400" cy="8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9" name="Google Shape;1019;p14"/>
          <p:cNvSpPr txBox="1">
            <a:spLocks noGrp="1"/>
          </p:cNvSpPr>
          <p:nvPr>
            <p:ph type="subTitle" idx="1"/>
          </p:nvPr>
        </p:nvSpPr>
        <p:spPr>
          <a:xfrm>
            <a:off x="3635330" y="2631725"/>
            <a:ext cx="26154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0" name="Google Shape;1020;p14"/>
          <p:cNvSpPr txBox="1">
            <a:spLocks noGrp="1"/>
          </p:cNvSpPr>
          <p:nvPr>
            <p:ph type="title" idx="2" hasCustomPrompt="1"/>
          </p:nvPr>
        </p:nvSpPr>
        <p:spPr>
          <a:xfrm>
            <a:off x="2284869" y="2208450"/>
            <a:ext cx="1102800" cy="6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t>xx%</a:t>
            </a:r>
          </a:p>
        </p:txBody>
      </p:sp>
      <p:sp>
        <p:nvSpPr>
          <p:cNvPr id="1021" name="Google Shape;1021;p14"/>
          <p:cNvSpPr/>
          <p:nvPr/>
        </p:nvSpPr>
        <p:spPr>
          <a:xfrm flipH="1">
            <a:off x="8427524" y="5224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14"/>
          <p:cNvSpPr/>
          <p:nvPr/>
        </p:nvSpPr>
        <p:spPr>
          <a:xfrm>
            <a:off x="319712" y="633722"/>
            <a:ext cx="232475" cy="228089"/>
          </a:xfrm>
          <a:custGeom>
            <a:avLst/>
            <a:gdLst/>
            <a:ahLst/>
            <a:cxnLst/>
            <a:rect l="l" t="t" r="r" b="b"/>
            <a:pathLst>
              <a:path w="8322" h="8165" extrusionOk="0">
                <a:moveTo>
                  <a:pt x="4161" y="0"/>
                </a:moveTo>
                <a:cubicBezTo>
                  <a:pt x="3998" y="0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582" y="2713"/>
                </a:cubicBezTo>
                <a:lnTo>
                  <a:pt x="352" y="3665"/>
                </a:lnTo>
                <a:cubicBezTo>
                  <a:pt x="1" y="3816"/>
                  <a:pt x="1" y="4317"/>
                  <a:pt x="352" y="4467"/>
                </a:cubicBezTo>
                <a:lnTo>
                  <a:pt x="2557" y="5395"/>
                </a:lnTo>
                <a:cubicBezTo>
                  <a:pt x="2658" y="5445"/>
                  <a:pt x="2733" y="5545"/>
                  <a:pt x="2783" y="5645"/>
                </a:cubicBezTo>
                <a:lnTo>
                  <a:pt x="3735" y="7901"/>
                </a:lnTo>
                <a:cubicBezTo>
                  <a:pt x="3810" y="8077"/>
                  <a:pt x="3973" y="8164"/>
                  <a:pt x="4136" y="8164"/>
                </a:cubicBezTo>
                <a:cubicBezTo>
                  <a:pt x="4299" y="8164"/>
                  <a:pt x="4462" y="8077"/>
                  <a:pt x="4537" y="7901"/>
                </a:cubicBezTo>
                <a:lnTo>
                  <a:pt x="5490" y="5671"/>
                </a:lnTo>
                <a:cubicBezTo>
                  <a:pt x="5515" y="5570"/>
                  <a:pt x="5615" y="5495"/>
                  <a:pt x="5715" y="5445"/>
                </a:cubicBezTo>
                <a:lnTo>
                  <a:pt x="7971" y="4493"/>
                </a:lnTo>
                <a:cubicBezTo>
                  <a:pt x="8322" y="4342"/>
                  <a:pt x="8322" y="3841"/>
                  <a:pt x="7971" y="3691"/>
                </a:cubicBezTo>
                <a:lnTo>
                  <a:pt x="5765" y="2763"/>
                </a:lnTo>
                <a:cubicBezTo>
                  <a:pt x="5640" y="2713"/>
                  <a:pt x="5565" y="2638"/>
                  <a:pt x="5515" y="2513"/>
                </a:cubicBezTo>
                <a:lnTo>
                  <a:pt x="4562" y="282"/>
                </a:lnTo>
                <a:cubicBezTo>
                  <a:pt x="4487" y="94"/>
                  <a:pt x="4324" y="0"/>
                  <a:pt x="41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14"/>
          <p:cNvSpPr/>
          <p:nvPr/>
        </p:nvSpPr>
        <p:spPr>
          <a:xfrm>
            <a:off x="1721047" y="252153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14"/>
          <p:cNvSpPr/>
          <p:nvPr/>
        </p:nvSpPr>
        <p:spPr>
          <a:xfrm flipH="1">
            <a:off x="8299960" y="43041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2" name="Google Shape;1692;p22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1693" name="Google Shape;1693;p22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2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2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2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2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2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2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2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2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2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2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2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2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2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2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2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2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2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2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2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2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2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2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2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2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2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2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2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2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2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2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2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2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2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2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2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2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2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2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2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2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2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2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2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2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2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2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2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2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2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2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2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2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2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2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2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2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2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2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2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2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2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2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2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2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2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2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2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2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2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2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2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2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2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2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2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2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2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2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2" name="Google Shape;1772;p22"/>
          <p:cNvSpPr/>
          <p:nvPr/>
        </p:nvSpPr>
        <p:spPr>
          <a:xfrm>
            <a:off x="1483525" y="1122125"/>
            <a:ext cx="6177000" cy="2795700"/>
          </a:xfrm>
          <a:prstGeom prst="trapezoid">
            <a:avLst>
              <a:gd name="adj" fmla="val 48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2"/>
          <p:cNvSpPr txBox="1">
            <a:spLocks noGrp="1"/>
          </p:cNvSpPr>
          <p:nvPr>
            <p:ph type="title"/>
          </p:nvPr>
        </p:nvSpPr>
        <p:spPr>
          <a:xfrm>
            <a:off x="2382800" y="1715900"/>
            <a:ext cx="4378500" cy="7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74" name="Google Shape;1774;p22"/>
          <p:cNvSpPr txBox="1">
            <a:spLocks noGrp="1"/>
          </p:cNvSpPr>
          <p:nvPr>
            <p:ph type="subTitle" idx="1"/>
          </p:nvPr>
        </p:nvSpPr>
        <p:spPr>
          <a:xfrm>
            <a:off x="2382800" y="2423500"/>
            <a:ext cx="4378500" cy="10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75" name="Google Shape;1775;p22"/>
          <p:cNvSpPr/>
          <p:nvPr/>
        </p:nvSpPr>
        <p:spPr>
          <a:xfrm>
            <a:off x="593437" y="17159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2"/>
          <p:cNvSpPr/>
          <p:nvPr/>
        </p:nvSpPr>
        <p:spPr>
          <a:xfrm>
            <a:off x="6745693" y="410822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22"/>
          <p:cNvSpPr/>
          <p:nvPr/>
        </p:nvSpPr>
        <p:spPr>
          <a:xfrm>
            <a:off x="8553322" y="1070514"/>
            <a:ext cx="233173" cy="228089"/>
          </a:xfrm>
          <a:custGeom>
            <a:avLst/>
            <a:gdLst/>
            <a:ahLst/>
            <a:cxnLst/>
            <a:rect l="l" t="t" r="r" b="b"/>
            <a:pathLst>
              <a:path w="8347" h="8165" extrusionOk="0">
                <a:moveTo>
                  <a:pt x="4186" y="0"/>
                </a:moveTo>
                <a:cubicBezTo>
                  <a:pt x="4023" y="0"/>
                  <a:pt x="3860" y="94"/>
                  <a:pt x="3785" y="282"/>
                </a:cubicBezTo>
                <a:lnTo>
                  <a:pt x="2857" y="2488"/>
                </a:lnTo>
                <a:cubicBezTo>
                  <a:pt x="2807" y="2588"/>
                  <a:pt x="2707" y="2663"/>
                  <a:pt x="2607" y="2713"/>
                </a:cubicBezTo>
                <a:lnTo>
                  <a:pt x="351" y="3666"/>
                </a:lnTo>
                <a:cubicBezTo>
                  <a:pt x="0" y="3816"/>
                  <a:pt x="0" y="4317"/>
                  <a:pt x="351" y="4468"/>
                </a:cubicBezTo>
                <a:lnTo>
                  <a:pt x="2582" y="5395"/>
                </a:lnTo>
                <a:cubicBezTo>
                  <a:pt x="2682" y="5445"/>
                  <a:pt x="2757" y="5546"/>
                  <a:pt x="2807" y="5646"/>
                </a:cubicBezTo>
                <a:lnTo>
                  <a:pt x="3760" y="7901"/>
                </a:lnTo>
                <a:cubicBezTo>
                  <a:pt x="3835" y="8077"/>
                  <a:pt x="3998" y="8165"/>
                  <a:pt x="4161" y="8165"/>
                </a:cubicBezTo>
                <a:cubicBezTo>
                  <a:pt x="4324" y="8165"/>
                  <a:pt x="4486" y="8077"/>
                  <a:pt x="4562" y="7901"/>
                </a:cubicBezTo>
                <a:lnTo>
                  <a:pt x="5489" y="5671"/>
                </a:lnTo>
                <a:cubicBezTo>
                  <a:pt x="5539" y="5571"/>
                  <a:pt x="5614" y="5495"/>
                  <a:pt x="5740" y="5445"/>
                </a:cubicBezTo>
                <a:lnTo>
                  <a:pt x="7970" y="4493"/>
                </a:lnTo>
                <a:cubicBezTo>
                  <a:pt x="8346" y="4343"/>
                  <a:pt x="8346" y="3841"/>
                  <a:pt x="7970" y="3691"/>
                </a:cubicBezTo>
                <a:lnTo>
                  <a:pt x="5765" y="2764"/>
                </a:lnTo>
                <a:cubicBezTo>
                  <a:pt x="5664" y="2713"/>
                  <a:pt x="5589" y="2638"/>
                  <a:pt x="5539" y="2513"/>
                </a:cubicBezTo>
                <a:lnTo>
                  <a:pt x="4587" y="282"/>
                </a:lnTo>
                <a:cubicBezTo>
                  <a:pt x="4512" y="94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22"/>
          <p:cNvSpPr/>
          <p:nvPr/>
        </p:nvSpPr>
        <p:spPr>
          <a:xfrm>
            <a:off x="7142804" y="262003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22"/>
          <p:cNvSpPr/>
          <p:nvPr/>
        </p:nvSpPr>
        <p:spPr>
          <a:xfrm>
            <a:off x="8501269" y="408706"/>
            <a:ext cx="149843" cy="147217"/>
          </a:xfrm>
          <a:custGeom>
            <a:avLst/>
            <a:gdLst/>
            <a:ahLst/>
            <a:cxnLst/>
            <a:rect l="l" t="t" r="r" b="b"/>
            <a:pathLst>
              <a:path w="5364" h="5270" extrusionOk="0">
                <a:moveTo>
                  <a:pt x="2695" y="0"/>
                </a:moveTo>
                <a:cubicBezTo>
                  <a:pt x="2588" y="0"/>
                  <a:pt x="2482" y="63"/>
                  <a:pt x="2432" y="188"/>
                </a:cubicBezTo>
                <a:lnTo>
                  <a:pt x="1830" y="1592"/>
                </a:lnTo>
                <a:cubicBezTo>
                  <a:pt x="1805" y="1667"/>
                  <a:pt x="1755" y="1717"/>
                  <a:pt x="1680" y="1742"/>
                </a:cubicBezTo>
                <a:lnTo>
                  <a:pt x="226" y="2369"/>
                </a:lnTo>
                <a:cubicBezTo>
                  <a:pt x="0" y="2469"/>
                  <a:pt x="0" y="2795"/>
                  <a:pt x="226" y="2895"/>
                </a:cubicBezTo>
                <a:lnTo>
                  <a:pt x="1655" y="3496"/>
                </a:lnTo>
                <a:cubicBezTo>
                  <a:pt x="1730" y="3521"/>
                  <a:pt x="1780" y="3572"/>
                  <a:pt x="1805" y="3647"/>
                </a:cubicBezTo>
                <a:lnTo>
                  <a:pt x="2407" y="5100"/>
                </a:lnTo>
                <a:cubicBezTo>
                  <a:pt x="2457" y="5213"/>
                  <a:pt x="2563" y="5270"/>
                  <a:pt x="2670" y="5270"/>
                </a:cubicBezTo>
                <a:cubicBezTo>
                  <a:pt x="2776" y="5270"/>
                  <a:pt x="2883" y="5213"/>
                  <a:pt x="2933" y="5100"/>
                </a:cubicBezTo>
                <a:lnTo>
                  <a:pt x="3534" y="3672"/>
                </a:lnTo>
                <a:cubicBezTo>
                  <a:pt x="3559" y="3597"/>
                  <a:pt x="3635" y="3547"/>
                  <a:pt x="3685" y="3521"/>
                </a:cubicBezTo>
                <a:lnTo>
                  <a:pt x="5138" y="2895"/>
                </a:lnTo>
                <a:cubicBezTo>
                  <a:pt x="5364" y="2795"/>
                  <a:pt x="5364" y="2469"/>
                  <a:pt x="5138" y="2394"/>
                </a:cubicBezTo>
                <a:lnTo>
                  <a:pt x="3710" y="1767"/>
                </a:lnTo>
                <a:cubicBezTo>
                  <a:pt x="3660" y="1742"/>
                  <a:pt x="3610" y="1692"/>
                  <a:pt x="3559" y="1617"/>
                </a:cubicBezTo>
                <a:lnTo>
                  <a:pt x="2958" y="188"/>
                </a:lnTo>
                <a:cubicBezTo>
                  <a:pt x="2908" y="63"/>
                  <a:pt x="2801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22"/>
          <p:cNvSpPr/>
          <p:nvPr/>
        </p:nvSpPr>
        <p:spPr>
          <a:xfrm flipH="1">
            <a:off x="429934" y="2910149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22"/>
          <p:cNvSpPr/>
          <p:nvPr/>
        </p:nvSpPr>
        <p:spPr>
          <a:xfrm flipH="1">
            <a:off x="281487" y="2773965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22"/>
          <p:cNvSpPr/>
          <p:nvPr/>
        </p:nvSpPr>
        <p:spPr>
          <a:xfrm>
            <a:off x="2205643" y="279384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22"/>
          <p:cNvSpPr/>
          <p:nvPr/>
        </p:nvSpPr>
        <p:spPr>
          <a:xfrm>
            <a:off x="6828293" y="457253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7" name="Google Shape;2227;p28"/>
          <p:cNvGrpSpPr/>
          <p:nvPr/>
        </p:nvGrpSpPr>
        <p:grpSpPr>
          <a:xfrm>
            <a:off x="-92" y="-411"/>
            <a:ext cx="9143872" cy="5144320"/>
            <a:chOff x="238125" y="846625"/>
            <a:chExt cx="7143650" cy="4019000"/>
          </a:xfrm>
        </p:grpSpPr>
        <p:sp>
          <p:nvSpPr>
            <p:cNvPr id="2228" name="Google Shape;2228;p28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8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8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8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8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8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8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8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8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8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8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8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8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8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8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8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8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8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8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8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8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8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8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8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8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8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8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8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8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8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8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8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8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8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8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8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8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8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8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8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8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8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8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8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8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8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8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8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8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8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8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8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8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8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8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8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8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8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8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8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8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8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8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8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8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8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8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8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8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8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8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8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8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8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8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8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8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8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8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7" name="Google Shape;2307;p28"/>
          <p:cNvSpPr/>
          <p:nvPr/>
        </p:nvSpPr>
        <p:spPr>
          <a:xfrm flipH="1">
            <a:off x="727800" y="540900"/>
            <a:ext cx="7688400" cy="4061700"/>
          </a:xfrm>
          <a:prstGeom prst="trapezoid">
            <a:avLst>
              <a:gd name="adj" fmla="val 393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8" name="Google Shape;2308;p28"/>
          <p:cNvSpPr txBox="1">
            <a:spLocks noGrp="1"/>
          </p:cNvSpPr>
          <p:nvPr>
            <p:ph type="ctrTitle"/>
          </p:nvPr>
        </p:nvSpPr>
        <p:spPr>
          <a:xfrm>
            <a:off x="2216700" y="707427"/>
            <a:ext cx="4710600" cy="10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309" name="Google Shape;2309;p28"/>
          <p:cNvSpPr txBox="1">
            <a:spLocks noGrp="1"/>
          </p:cNvSpPr>
          <p:nvPr>
            <p:ph type="subTitle" idx="1"/>
          </p:nvPr>
        </p:nvSpPr>
        <p:spPr>
          <a:xfrm>
            <a:off x="2684325" y="2465152"/>
            <a:ext cx="3775200" cy="12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310" name="Google Shape;2310;p28"/>
          <p:cNvSpPr txBox="1"/>
          <p:nvPr/>
        </p:nvSpPr>
        <p:spPr>
          <a:xfrm>
            <a:off x="2058225" y="3820800"/>
            <a:ext cx="5027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 </a:t>
            </a:r>
            <a:r>
              <a:rPr lang="en" sz="1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2311" name="Google Shape;2311;p28"/>
          <p:cNvSpPr/>
          <p:nvPr/>
        </p:nvSpPr>
        <p:spPr>
          <a:xfrm>
            <a:off x="342924" y="257511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28"/>
          <p:cNvSpPr/>
          <p:nvPr/>
        </p:nvSpPr>
        <p:spPr>
          <a:xfrm>
            <a:off x="8690891" y="11932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28"/>
          <p:cNvSpPr/>
          <p:nvPr/>
        </p:nvSpPr>
        <p:spPr>
          <a:xfrm>
            <a:off x="223035" y="448138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28"/>
          <p:cNvSpPr/>
          <p:nvPr/>
        </p:nvSpPr>
        <p:spPr>
          <a:xfrm>
            <a:off x="8690899" y="471616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28"/>
          <p:cNvSpPr/>
          <p:nvPr/>
        </p:nvSpPr>
        <p:spPr>
          <a:xfrm>
            <a:off x="372909" y="471616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28"/>
          <p:cNvSpPr/>
          <p:nvPr/>
        </p:nvSpPr>
        <p:spPr>
          <a:xfrm>
            <a:off x="8773541" y="858373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0200" y="540000"/>
            <a:ext cx="73836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59" r:id="rId6"/>
    <p:sldLayoutId id="2147483660" r:id="rId7"/>
    <p:sldLayoutId id="2147483668" r:id="rId8"/>
    <p:sldLayoutId id="2147483674" r:id="rId9"/>
    <p:sldLayoutId id="2147483675" r:id="rId10"/>
    <p:sldLayoutId id="214748367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" name="Google Shape;2526;p34"/>
          <p:cNvSpPr txBox="1">
            <a:spLocks noGrp="1"/>
          </p:cNvSpPr>
          <p:nvPr>
            <p:ph type="ctrTitle"/>
          </p:nvPr>
        </p:nvSpPr>
        <p:spPr>
          <a:xfrm>
            <a:off x="1931788" y="1406709"/>
            <a:ext cx="5280300" cy="16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</a:t>
            </a:r>
            <a:r>
              <a:rPr lang="en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iện tích</a:t>
            </a:r>
            <a:br>
              <a:rPr lang="en" dirty="0">
                <a:solidFill>
                  <a:srgbClr val="CAC8F1"/>
                </a:solidFill>
              </a:rPr>
            </a:br>
            <a:r>
              <a:rPr lang="en" dirty="0">
                <a:solidFill>
                  <a:schemeClr val="accent3">
                    <a:lumMod val="90000"/>
                  </a:schemeClr>
                </a:solidFill>
              </a:rPr>
              <a:t>hình vuông</a:t>
            </a:r>
            <a:endParaRPr dirty="0">
              <a:solidFill>
                <a:schemeClr val="accent3">
                  <a:lumMod val="90000"/>
                </a:schemeClr>
              </a:solidFill>
            </a:endParaRPr>
          </a:p>
        </p:txBody>
      </p:sp>
      <p:sp>
        <p:nvSpPr>
          <p:cNvPr id="2527" name="Google Shape;2527;p34"/>
          <p:cNvSpPr txBox="1">
            <a:spLocks noGrp="1"/>
          </p:cNvSpPr>
          <p:nvPr>
            <p:ph type="subTitle" idx="1"/>
          </p:nvPr>
        </p:nvSpPr>
        <p:spPr>
          <a:xfrm>
            <a:off x="1483525" y="3464975"/>
            <a:ext cx="6177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SGK trang 153</a:t>
            </a:r>
            <a:endParaRPr dirty="0"/>
          </a:p>
        </p:txBody>
      </p:sp>
      <p:sp>
        <p:nvSpPr>
          <p:cNvPr id="2528" name="Google Shape;2528;p34"/>
          <p:cNvSpPr/>
          <p:nvPr/>
        </p:nvSpPr>
        <p:spPr>
          <a:xfrm>
            <a:off x="8274850" y="2077675"/>
            <a:ext cx="149871" cy="146687"/>
          </a:xfrm>
          <a:custGeom>
            <a:avLst/>
            <a:gdLst/>
            <a:ahLst/>
            <a:cxnLst/>
            <a:rect l="l" t="t" r="r" b="b"/>
            <a:pathLst>
              <a:path w="5365" h="5251" extrusionOk="0">
                <a:moveTo>
                  <a:pt x="2695" y="0"/>
                </a:moveTo>
                <a:cubicBezTo>
                  <a:pt x="2588" y="0"/>
                  <a:pt x="2482" y="57"/>
                  <a:pt x="2432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680" y="1723"/>
                </a:cubicBezTo>
                <a:lnTo>
                  <a:pt x="226" y="2350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80" y="3553"/>
                  <a:pt x="1805" y="3628"/>
                </a:cubicBezTo>
                <a:lnTo>
                  <a:pt x="2407" y="5082"/>
                </a:lnTo>
                <a:cubicBezTo>
                  <a:pt x="2457" y="5194"/>
                  <a:pt x="2563" y="5251"/>
                  <a:pt x="2670" y="5251"/>
                </a:cubicBezTo>
                <a:cubicBezTo>
                  <a:pt x="2776" y="5251"/>
                  <a:pt x="2883" y="5194"/>
                  <a:pt x="2933" y="5082"/>
                </a:cubicBezTo>
                <a:lnTo>
                  <a:pt x="3535" y="3653"/>
                </a:lnTo>
                <a:cubicBezTo>
                  <a:pt x="3560" y="3578"/>
                  <a:pt x="3610" y="3528"/>
                  <a:pt x="3685" y="3503"/>
                </a:cubicBezTo>
                <a:lnTo>
                  <a:pt x="5139" y="2876"/>
                </a:lnTo>
                <a:cubicBezTo>
                  <a:pt x="5364" y="2776"/>
                  <a:pt x="5364" y="2475"/>
                  <a:pt x="5139" y="2375"/>
                </a:cubicBezTo>
                <a:lnTo>
                  <a:pt x="3710" y="1773"/>
                </a:lnTo>
                <a:cubicBezTo>
                  <a:pt x="3660" y="1723"/>
                  <a:pt x="3585" y="1673"/>
                  <a:pt x="3560" y="1623"/>
                </a:cubicBezTo>
                <a:lnTo>
                  <a:pt x="2958" y="169"/>
                </a:lnTo>
                <a:cubicBezTo>
                  <a:pt x="2908" y="57"/>
                  <a:pt x="2802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9" name="Google Shape;2529;p34"/>
          <p:cNvGrpSpPr/>
          <p:nvPr/>
        </p:nvGrpSpPr>
        <p:grpSpPr>
          <a:xfrm rot="-2137134">
            <a:off x="6435932" y="1389234"/>
            <a:ext cx="929830" cy="759114"/>
            <a:chOff x="7020826" y="406413"/>
            <a:chExt cx="1828858" cy="1493081"/>
          </a:xfrm>
        </p:grpSpPr>
        <p:grpSp>
          <p:nvGrpSpPr>
            <p:cNvPr id="2530" name="Google Shape;2530;p34"/>
            <p:cNvGrpSpPr/>
            <p:nvPr/>
          </p:nvGrpSpPr>
          <p:grpSpPr>
            <a:xfrm rot="1319192">
              <a:off x="7145131" y="666916"/>
              <a:ext cx="1580247" cy="971022"/>
              <a:chOff x="11992918" y="216026"/>
              <a:chExt cx="1580199" cy="970993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12079014" y="254855"/>
                <a:ext cx="1494103" cy="932163"/>
              </a:xfrm>
              <a:custGeom>
                <a:avLst/>
                <a:gdLst/>
                <a:ahLst/>
                <a:cxnLst/>
                <a:rect l="l" t="t" r="r" b="b"/>
                <a:pathLst>
                  <a:path w="53485" h="33369" extrusionOk="0">
                    <a:moveTo>
                      <a:pt x="25249" y="14781"/>
                    </a:moveTo>
                    <a:cubicBezTo>
                      <a:pt x="26168" y="14781"/>
                      <a:pt x="27256" y="14937"/>
                      <a:pt x="28221" y="15499"/>
                    </a:cubicBezTo>
                    <a:cubicBezTo>
                      <a:pt x="28196" y="15599"/>
                      <a:pt x="28196" y="15674"/>
                      <a:pt x="28171" y="15774"/>
                    </a:cubicBezTo>
                    <a:lnTo>
                      <a:pt x="25590" y="15774"/>
                    </a:lnTo>
                    <a:lnTo>
                      <a:pt x="24136" y="15022"/>
                    </a:lnTo>
                    <a:cubicBezTo>
                      <a:pt x="24161" y="14972"/>
                      <a:pt x="24186" y="14922"/>
                      <a:pt x="24186" y="14847"/>
                    </a:cubicBezTo>
                    <a:cubicBezTo>
                      <a:pt x="24494" y="14809"/>
                      <a:pt x="24856" y="14781"/>
                      <a:pt x="25249" y="14781"/>
                    </a:cubicBezTo>
                    <a:close/>
                    <a:moveTo>
                      <a:pt x="12668" y="0"/>
                    </a:moveTo>
                    <a:cubicBezTo>
                      <a:pt x="8261" y="0"/>
                      <a:pt x="4008" y="2443"/>
                      <a:pt x="1931" y="6651"/>
                    </a:cubicBezTo>
                    <a:cubicBezTo>
                      <a:pt x="1" y="10561"/>
                      <a:pt x="427" y="15047"/>
                      <a:pt x="2657" y="18456"/>
                    </a:cubicBezTo>
                    <a:cubicBezTo>
                      <a:pt x="1755" y="19709"/>
                      <a:pt x="1505" y="21238"/>
                      <a:pt x="1981" y="22892"/>
                    </a:cubicBezTo>
                    <a:cubicBezTo>
                      <a:pt x="2131" y="23443"/>
                      <a:pt x="2632" y="23819"/>
                      <a:pt x="3184" y="23819"/>
                    </a:cubicBezTo>
                    <a:cubicBezTo>
                      <a:pt x="3284" y="23819"/>
                      <a:pt x="3409" y="23794"/>
                      <a:pt x="3510" y="23769"/>
                    </a:cubicBezTo>
                    <a:cubicBezTo>
                      <a:pt x="4186" y="23594"/>
                      <a:pt x="4562" y="22892"/>
                      <a:pt x="4387" y="22240"/>
                    </a:cubicBezTo>
                    <a:cubicBezTo>
                      <a:pt x="4211" y="21589"/>
                      <a:pt x="4211" y="21037"/>
                      <a:pt x="4362" y="20536"/>
                    </a:cubicBezTo>
                    <a:lnTo>
                      <a:pt x="4362" y="20536"/>
                    </a:lnTo>
                    <a:cubicBezTo>
                      <a:pt x="5239" y="21363"/>
                      <a:pt x="6241" y="22065"/>
                      <a:pt x="7369" y="22616"/>
                    </a:cubicBezTo>
                    <a:cubicBezTo>
                      <a:pt x="9062" y="23455"/>
                      <a:pt x="10860" y="23852"/>
                      <a:pt x="12630" y="23852"/>
                    </a:cubicBezTo>
                    <a:cubicBezTo>
                      <a:pt x="16625" y="23852"/>
                      <a:pt x="20485" y="21831"/>
                      <a:pt x="22708" y="18306"/>
                    </a:cubicBezTo>
                    <a:lnTo>
                      <a:pt x="24988" y="18280"/>
                    </a:lnTo>
                    <a:lnTo>
                      <a:pt x="28121" y="19910"/>
                    </a:lnTo>
                    <a:cubicBezTo>
                      <a:pt x="28698" y="23594"/>
                      <a:pt x="31003" y="26977"/>
                      <a:pt x="34612" y="28732"/>
                    </a:cubicBezTo>
                    <a:cubicBezTo>
                      <a:pt x="36303" y="29560"/>
                      <a:pt x="38097" y="29955"/>
                      <a:pt x="39863" y="29955"/>
                    </a:cubicBezTo>
                    <a:cubicBezTo>
                      <a:pt x="40714" y="29955"/>
                      <a:pt x="41558" y="29863"/>
                      <a:pt x="42382" y="29684"/>
                    </a:cubicBezTo>
                    <a:lnTo>
                      <a:pt x="42382" y="29684"/>
                    </a:lnTo>
                    <a:cubicBezTo>
                      <a:pt x="42307" y="30235"/>
                      <a:pt x="42056" y="30762"/>
                      <a:pt x="41580" y="31288"/>
                    </a:cubicBezTo>
                    <a:cubicBezTo>
                      <a:pt x="41104" y="31789"/>
                      <a:pt x="41154" y="32591"/>
                      <a:pt x="41655" y="33042"/>
                    </a:cubicBezTo>
                    <a:cubicBezTo>
                      <a:pt x="41906" y="33268"/>
                      <a:pt x="42207" y="33368"/>
                      <a:pt x="42507" y="33368"/>
                    </a:cubicBezTo>
                    <a:cubicBezTo>
                      <a:pt x="42833" y="33368"/>
                      <a:pt x="43184" y="33243"/>
                      <a:pt x="43435" y="32967"/>
                    </a:cubicBezTo>
                    <a:cubicBezTo>
                      <a:pt x="44562" y="31739"/>
                      <a:pt x="45039" y="30336"/>
                      <a:pt x="44863" y="28857"/>
                    </a:cubicBezTo>
                    <a:cubicBezTo>
                      <a:pt x="47269" y="27754"/>
                      <a:pt x="49324" y="25849"/>
                      <a:pt x="50577" y="23293"/>
                    </a:cubicBezTo>
                    <a:cubicBezTo>
                      <a:pt x="53485" y="17403"/>
                      <a:pt x="51054" y="10235"/>
                      <a:pt x="45139" y="7328"/>
                    </a:cubicBezTo>
                    <a:cubicBezTo>
                      <a:pt x="43456" y="6497"/>
                      <a:pt x="41669" y="6105"/>
                      <a:pt x="39907" y="6105"/>
                    </a:cubicBezTo>
                    <a:cubicBezTo>
                      <a:pt x="35501" y="6105"/>
                      <a:pt x="31250" y="8560"/>
                      <a:pt x="29174" y="12767"/>
                    </a:cubicBezTo>
                    <a:cubicBezTo>
                      <a:pt x="29049" y="13042"/>
                      <a:pt x="28923" y="13318"/>
                      <a:pt x="28823" y="13569"/>
                    </a:cubicBezTo>
                    <a:cubicBezTo>
                      <a:pt x="27730" y="13022"/>
                      <a:pt x="26558" y="12860"/>
                      <a:pt x="25557" y="12860"/>
                    </a:cubicBezTo>
                    <a:cubicBezTo>
                      <a:pt x="25180" y="12860"/>
                      <a:pt x="24827" y="12883"/>
                      <a:pt x="24512" y="12917"/>
                    </a:cubicBezTo>
                    <a:cubicBezTo>
                      <a:pt x="24888" y="8180"/>
                      <a:pt x="22407" y="3443"/>
                      <a:pt x="17896" y="1213"/>
                    </a:cubicBezTo>
                    <a:cubicBezTo>
                      <a:pt x="16214" y="390"/>
                      <a:pt x="14429" y="0"/>
                      <a:pt x="126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12094434" y="349108"/>
                <a:ext cx="1192350" cy="799388"/>
              </a:xfrm>
              <a:custGeom>
                <a:avLst/>
                <a:gdLst/>
                <a:ahLst/>
                <a:cxnLst/>
                <a:rect l="l" t="t" r="r" b="b"/>
                <a:pathLst>
                  <a:path w="42683" h="28616" extrusionOk="0">
                    <a:moveTo>
                      <a:pt x="1422" y="1"/>
                    </a:moveTo>
                    <a:cubicBezTo>
                      <a:pt x="966" y="1"/>
                      <a:pt x="529" y="250"/>
                      <a:pt x="301" y="671"/>
                    </a:cubicBezTo>
                    <a:cubicBezTo>
                      <a:pt x="0" y="1297"/>
                      <a:pt x="226" y="2049"/>
                      <a:pt x="852" y="2375"/>
                    </a:cubicBezTo>
                    <a:lnTo>
                      <a:pt x="37419" y="21373"/>
                    </a:lnTo>
                    <a:cubicBezTo>
                      <a:pt x="38321" y="21849"/>
                      <a:pt x="39048" y="22576"/>
                      <a:pt x="39424" y="23378"/>
                    </a:cubicBezTo>
                    <a:cubicBezTo>
                      <a:pt x="39975" y="24556"/>
                      <a:pt x="39825" y="25533"/>
                      <a:pt x="38923" y="26511"/>
                    </a:cubicBezTo>
                    <a:cubicBezTo>
                      <a:pt x="38446" y="27037"/>
                      <a:pt x="38497" y="27814"/>
                      <a:pt x="38998" y="28290"/>
                    </a:cubicBezTo>
                    <a:cubicBezTo>
                      <a:pt x="39248" y="28516"/>
                      <a:pt x="39549" y="28616"/>
                      <a:pt x="39850" y="28616"/>
                    </a:cubicBezTo>
                    <a:cubicBezTo>
                      <a:pt x="40176" y="28616"/>
                      <a:pt x="40527" y="28491"/>
                      <a:pt x="40777" y="28215"/>
                    </a:cubicBezTo>
                    <a:cubicBezTo>
                      <a:pt x="42356" y="26485"/>
                      <a:pt x="42682" y="24405"/>
                      <a:pt x="41705" y="22325"/>
                    </a:cubicBezTo>
                    <a:cubicBezTo>
                      <a:pt x="41078" y="20997"/>
                      <a:pt x="39975" y="19869"/>
                      <a:pt x="38572" y="19167"/>
                    </a:cubicBezTo>
                    <a:lnTo>
                      <a:pt x="2005" y="144"/>
                    </a:lnTo>
                    <a:cubicBezTo>
                      <a:pt x="1817" y="47"/>
                      <a:pt x="1618" y="1"/>
                      <a:pt x="14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34"/>
              <p:cNvSpPr/>
              <p:nvPr/>
            </p:nvSpPr>
            <p:spPr>
              <a:xfrm>
                <a:off x="12058007" y="654885"/>
                <a:ext cx="1404488" cy="226162"/>
              </a:xfrm>
              <a:custGeom>
                <a:avLst/>
                <a:gdLst/>
                <a:ahLst/>
                <a:cxnLst/>
                <a:rect l="l" t="t" r="r" b="b"/>
                <a:pathLst>
                  <a:path w="50277" h="8096" extrusionOk="0">
                    <a:moveTo>
                      <a:pt x="49024" y="1"/>
                    </a:moveTo>
                    <a:lnTo>
                      <a:pt x="6693" y="126"/>
                    </a:lnTo>
                    <a:cubicBezTo>
                      <a:pt x="5139" y="151"/>
                      <a:pt x="3635" y="627"/>
                      <a:pt x="2482" y="1529"/>
                    </a:cubicBezTo>
                    <a:cubicBezTo>
                      <a:pt x="653" y="2908"/>
                      <a:pt x="1" y="4938"/>
                      <a:pt x="602" y="7194"/>
                    </a:cubicBezTo>
                    <a:cubicBezTo>
                      <a:pt x="753" y="7745"/>
                      <a:pt x="1279" y="8096"/>
                      <a:pt x="1830" y="8096"/>
                    </a:cubicBezTo>
                    <a:cubicBezTo>
                      <a:pt x="1931" y="8096"/>
                      <a:pt x="2031" y="8096"/>
                      <a:pt x="2156" y="8071"/>
                    </a:cubicBezTo>
                    <a:cubicBezTo>
                      <a:pt x="2808" y="7870"/>
                      <a:pt x="3209" y="7194"/>
                      <a:pt x="3033" y="6517"/>
                    </a:cubicBezTo>
                    <a:cubicBezTo>
                      <a:pt x="2683" y="5239"/>
                      <a:pt x="2983" y="4286"/>
                      <a:pt x="4011" y="3509"/>
                    </a:cubicBezTo>
                    <a:cubicBezTo>
                      <a:pt x="4738" y="2958"/>
                      <a:pt x="5690" y="2632"/>
                      <a:pt x="6718" y="2632"/>
                    </a:cubicBezTo>
                    <a:lnTo>
                      <a:pt x="49024" y="2507"/>
                    </a:lnTo>
                    <a:cubicBezTo>
                      <a:pt x="49725" y="2507"/>
                      <a:pt x="50277" y="1930"/>
                      <a:pt x="50277" y="1254"/>
                    </a:cubicBezTo>
                    <a:cubicBezTo>
                      <a:pt x="50277" y="552"/>
                      <a:pt x="49725" y="1"/>
                      <a:pt x="490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34"/>
              <p:cNvSpPr/>
              <p:nvPr/>
            </p:nvSpPr>
            <p:spPr>
              <a:xfrm>
                <a:off x="12793144" y="413666"/>
                <a:ext cx="674267" cy="590294"/>
              </a:xfrm>
              <a:custGeom>
                <a:avLst/>
                <a:gdLst/>
                <a:ahLst/>
                <a:cxnLst/>
                <a:rect l="l" t="t" r="r" b="b"/>
                <a:pathLst>
                  <a:path w="24137" h="21131" extrusionOk="0">
                    <a:moveTo>
                      <a:pt x="12078" y="0"/>
                    </a:moveTo>
                    <a:cubicBezTo>
                      <a:pt x="8176" y="0"/>
                      <a:pt x="4423" y="2168"/>
                      <a:pt x="2582" y="5904"/>
                    </a:cubicBezTo>
                    <a:cubicBezTo>
                      <a:pt x="1" y="11142"/>
                      <a:pt x="2156" y="17483"/>
                      <a:pt x="7394" y="20039"/>
                    </a:cubicBezTo>
                    <a:cubicBezTo>
                      <a:pt x="8897" y="20780"/>
                      <a:pt x="10490" y="21130"/>
                      <a:pt x="12060" y="21130"/>
                    </a:cubicBezTo>
                    <a:cubicBezTo>
                      <a:pt x="15961" y="21130"/>
                      <a:pt x="19714" y="18963"/>
                      <a:pt x="21555" y="15227"/>
                    </a:cubicBezTo>
                    <a:cubicBezTo>
                      <a:pt x="24136" y="9989"/>
                      <a:pt x="21981" y="3648"/>
                      <a:pt x="16743" y="1092"/>
                    </a:cubicBezTo>
                    <a:cubicBezTo>
                      <a:pt x="15240" y="351"/>
                      <a:pt x="13647" y="0"/>
                      <a:pt x="120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34"/>
              <p:cNvSpPr/>
              <p:nvPr/>
            </p:nvSpPr>
            <p:spPr>
              <a:xfrm>
                <a:off x="12753951" y="386736"/>
                <a:ext cx="760363" cy="666557"/>
              </a:xfrm>
              <a:custGeom>
                <a:avLst/>
                <a:gdLst/>
                <a:ahLst/>
                <a:cxnLst/>
                <a:rect l="l" t="t" r="r" b="b"/>
                <a:pathLst>
                  <a:path w="27219" h="23861" extrusionOk="0">
                    <a:moveTo>
                      <a:pt x="13613" y="1981"/>
                    </a:moveTo>
                    <a:cubicBezTo>
                      <a:pt x="15089" y="1981"/>
                      <a:pt x="16587" y="2311"/>
                      <a:pt x="17995" y="3008"/>
                    </a:cubicBezTo>
                    <a:cubicBezTo>
                      <a:pt x="22933" y="5414"/>
                      <a:pt x="24963" y="11404"/>
                      <a:pt x="22532" y="16316"/>
                    </a:cubicBezTo>
                    <a:cubicBezTo>
                      <a:pt x="20816" y="19838"/>
                      <a:pt x="17277" y="21880"/>
                      <a:pt x="13606" y="21880"/>
                    </a:cubicBezTo>
                    <a:cubicBezTo>
                      <a:pt x="12130" y="21880"/>
                      <a:pt x="10632" y="21550"/>
                      <a:pt x="9223" y="20853"/>
                    </a:cubicBezTo>
                    <a:cubicBezTo>
                      <a:pt x="4286" y="18447"/>
                      <a:pt x="2256" y="12457"/>
                      <a:pt x="4687" y="7544"/>
                    </a:cubicBezTo>
                    <a:cubicBezTo>
                      <a:pt x="6403" y="4023"/>
                      <a:pt x="9942" y="1981"/>
                      <a:pt x="13613" y="1981"/>
                    </a:cubicBezTo>
                    <a:close/>
                    <a:moveTo>
                      <a:pt x="13625" y="1"/>
                    </a:moveTo>
                    <a:cubicBezTo>
                      <a:pt x="9225" y="1"/>
                      <a:pt x="4982" y="2447"/>
                      <a:pt x="2908" y="6667"/>
                    </a:cubicBezTo>
                    <a:cubicBezTo>
                      <a:pt x="0" y="12557"/>
                      <a:pt x="2431" y="19725"/>
                      <a:pt x="8346" y="22632"/>
                    </a:cubicBezTo>
                    <a:cubicBezTo>
                      <a:pt x="10034" y="23465"/>
                      <a:pt x="11827" y="23860"/>
                      <a:pt x="13594" y="23860"/>
                    </a:cubicBezTo>
                    <a:cubicBezTo>
                      <a:pt x="17994" y="23860"/>
                      <a:pt x="22237" y="21413"/>
                      <a:pt x="24311" y="17194"/>
                    </a:cubicBezTo>
                    <a:cubicBezTo>
                      <a:pt x="27218" y="11304"/>
                      <a:pt x="24787" y="4136"/>
                      <a:pt x="18873" y="1229"/>
                    </a:cubicBezTo>
                    <a:cubicBezTo>
                      <a:pt x="17185" y="395"/>
                      <a:pt x="15392" y="1"/>
                      <a:pt x="136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12892565" y="491046"/>
                <a:ext cx="196076" cy="253929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9090" extrusionOk="0">
                    <a:moveTo>
                      <a:pt x="6743" y="1"/>
                    </a:moveTo>
                    <a:cubicBezTo>
                      <a:pt x="5690" y="51"/>
                      <a:pt x="4738" y="402"/>
                      <a:pt x="3835" y="903"/>
                    </a:cubicBezTo>
                    <a:cubicBezTo>
                      <a:pt x="2958" y="1429"/>
                      <a:pt x="2156" y="2131"/>
                      <a:pt x="1505" y="2958"/>
                    </a:cubicBezTo>
                    <a:cubicBezTo>
                      <a:pt x="1379" y="3184"/>
                      <a:pt x="1179" y="3384"/>
                      <a:pt x="1078" y="3635"/>
                    </a:cubicBezTo>
                    <a:cubicBezTo>
                      <a:pt x="953" y="3861"/>
                      <a:pt x="803" y="4086"/>
                      <a:pt x="702" y="4337"/>
                    </a:cubicBezTo>
                    <a:cubicBezTo>
                      <a:pt x="602" y="4562"/>
                      <a:pt x="502" y="4813"/>
                      <a:pt x="427" y="5064"/>
                    </a:cubicBezTo>
                    <a:cubicBezTo>
                      <a:pt x="327" y="5314"/>
                      <a:pt x="276" y="5590"/>
                      <a:pt x="226" y="5840"/>
                    </a:cubicBezTo>
                    <a:cubicBezTo>
                      <a:pt x="1" y="6868"/>
                      <a:pt x="101" y="7946"/>
                      <a:pt x="402" y="8898"/>
                    </a:cubicBezTo>
                    <a:cubicBezTo>
                      <a:pt x="427" y="8973"/>
                      <a:pt x="477" y="9023"/>
                      <a:pt x="552" y="9074"/>
                    </a:cubicBezTo>
                    <a:cubicBezTo>
                      <a:pt x="579" y="9084"/>
                      <a:pt x="607" y="9089"/>
                      <a:pt x="635" y="9089"/>
                    </a:cubicBezTo>
                    <a:cubicBezTo>
                      <a:pt x="737" y="9089"/>
                      <a:pt x="839" y="9022"/>
                      <a:pt x="878" y="8923"/>
                    </a:cubicBezTo>
                    <a:lnTo>
                      <a:pt x="903" y="8898"/>
                    </a:lnTo>
                    <a:cubicBezTo>
                      <a:pt x="1254" y="7971"/>
                      <a:pt x="1505" y="7144"/>
                      <a:pt x="1906" y="6367"/>
                    </a:cubicBezTo>
                    <a:cubicBezTo>
                      <a:pt x="2081" y="5991"/>
                      <a:pt x="2307" y="5640"/>
                      <a:pt x="2507" y="5264"/>
                    </a:cubicBezTo>
                    <a:cubicBezTo>
                      <a:pt x="2733" y="4938"/>
                      <a:pt x="2958" y="4562"/>
                      <a:pt x="3209" y="4236"/>
                    </a:cubicBezTo>
                    <a:cubicBezTo>
                      <a:pt x="3710" y="3585"/>
                      <a:pt x="4286" y="2958"/>
                      <a:pt x="4913" y="2332"/>
                    </a:cubicBezTo>
                    <a:cubicBezTo>
                      <a:pt x="5540" y="1730"/>
                      <a:pt x="6216" y="1104"/>
                      <a:pt x="6918" y="452"/>
                    </a:cubicBezTo>
                    <a:lnTo>
                      <a:pt x="6943" y="452"/>
                    </a:lnTo>
                    <a:cubicBezTo>
                      <a:pt x="6993" y="402"/>
                      <a:pt x="7018" y="327"/>
                      <a:pt x="7018" y="251"/>
                    </a:cubicBezTo>
                    <a:cubicBezTo>
                      <a:pt x="7018" y="101"/>
                      <a:pt x="6893" y="1"/>
                      <a:pt x="6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34"/>
              <p:cNvSpPr/>
              <p:nvPr/>
            </p:nvSpPr>
            <p:spPr>
              <a:xfrm>
                <a:off x="12032111" y="242843"/>
                <a:ext cx="673541" cy="590853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1151" extrusionOk="0">
                    <a:moveTo>
                      <a:pt x="12057" y="0"/>
                    </a:moveTo>
                    <a:cubicBezTo>
                      <a:pt x="8163" y="0"/>
                      <a:pt x="4423" y="2168"/>
                      <a:pt x="2582" y="5903"/>
                    </a:cubicBezTo>
                    <a:cubicBezTo>
                      <a:pt x="1" y="11142"/>
                      <a:pt x="2156" y="17482"/>
                      <a:pt x="7394" y="20064"/>
                    </a:cubicBezTo>
                    <a:cubicBezTo>
                      <a:pt x="8890" y="20801"/>
                      <a:pt x="10477" y="21150"/>
                      <a:pt x="12040" y="21150"/>
                    </a:cubicBezTo>
                    <a:cubicBezTo>
                      <a:pt x="15948" y="21150"/>
                      <a:pt x="19711" y="18969"/>
                      <a:pt x="21555" y="15227"/>
                    </a:cubicBezTo>
                    <a:cubicBezTo>
                      <a:pt x="24111" y="9989"/>
                      <a:pt x="21956" y="3673"/>
                      <a:pt x="16717" y="1091"/>
                    </a:cubicBezTo>
                    <a:cubicBezTo>
                      <a:pt x="15215" y="351"/>
                      <a:pt x="13624" y="0"/>
                      <a:pt x="12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34"/>
              <p:cNvSpPr/>
              <p:nvPr/>
            </p:nvSpPr>
            <p:spPr>
              <a:xfrm>
                <a:off x="11992918" y="216026"/>
                <a:ext cx="760363" cy="666417"/>
              </a:xfrm>
              <a:custGeom>
                <a:avLst/>
                <a:gdLst/>
                <a:ahLst/>
                <a:cxnLst/>
                <a:rect l="l" t="t" r="r" b="b"/>
                <a:pathLst>
                  <a:path w="27219" h="23856" extrusionOk="0">
                    <a:moveTo>
                      <a:pt x="13612" y="1976"/>
                    </a:moveTo>
                    <a:cubicBezTo>
                      <a:pt x="15089" y="1976"/>
                      <a:pt x="16586" y="2306"/>
                      <a:pt x="17995" y="3004"/>
                    </a:cubicBezTo>
                    <a:cubicBezTo>
                      <a:pt x="22907" y="5435"/>
                      <a:pt x="24963" y="11400"/>
                      <a:pt x="22531" y="16337"/>
                    </a:cubicBezTo>
                    <a:cubicBezTo>
                      <a:pt x="20798" y="19839"/>
                      <a:pt x="17269" y="21877"/>
                      <a:pt x="13596" y="21877"/>
                    </a:cubicBezTo>
                    <a:cubicBezTo>
                      <a:pt x="12117" y="21877"/>
                      <a:pt x="10615" y="21546"/>
                      <a:pt x="9198" y="20848"/>
                    </a:cubicBezTo>
                    <a:cubicBezTo>
                      <a:pt x="4286" y="18442"/>
                      <a:pt x="2256" y="12452"/>
                      <a:pt x="4662" y="7540"/>
                    </a:cubicBezTo>
                    <a:cubicBezTo>
                      <a:pt x="6396" y="4019"/>
                      <a:pt x="9940" y="1976"/>
                      <a:pt x="13612" y="1976"/>
                    </a:cubicBezTo>
                    <a:close/>
                    <a:moveTo>
                      <a:pt x="13625" y="1"/>
                    </a:moveTo>
                    <a:cubicBezTo>
                      <a:pt x="9211" y="1"/>
                      <a:pt x="4966" y="2456"/>
                      <a:pt x="2907" y="6663"/>
                    </a:cubicBezTo>
                    <a:cubicBezTo>
                      <a:pt x="0" y="12553"/>
                      <a:pt x="2431" y="19721"/>
                      <a:pt x="8321" y="22628"/>
                    </a:cubicBezTo>
                    <a:cubicBezTo>
                      <a:pt x="10016" y="23461"/>
                      <a:pt x="11814" y="23856"/>
                      <a:pt x="13585" y="23856"/>
                    </a:cubicBezTo>
                    <a:cubicBezTo>
                      <a:pt x="17994" y="23856"/>
                      <a:pt x="22237" y="21409"/>
                      <a:pt x="24311" y="17189"/>
                    </a:cubicBezTo>
                    <a:cubicBezTo>
                      <a:pt x="27218" y="11300"/>
                      <a:pt x="24762" y="4132"/>
                      <a:pt x="18872" y="1224"/>
                    </a:cubicBezTo>
                    <a:cubicBezTo>
                      <a:pt x="17182" y="394"/>
                      <a:pt x="15390" y="1"/>
                      <a:pt x="136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12130833" y="320223"/>
                <a:ext cx="196774" cy="253901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9089" extrusionOk="0">
                    <a:moveTo>
                      <a:pt x="6767" y="1"/>
                    </a:moveTo>
                    <a:cubicBezTo>
                      <a:pt x="5715" y="51"/>
                      <a:pt x="4737" y="402"/>
                      <a:pt x="3860" y="903"/>
                    </a:cubicBezTo>
                    <a:cubicBezTo>
                      <a:pt x="2958" y="1429"/>
                      <a:pt x="2156" y="2131"/>
                      <a:pt x="1529" y="2983"/>
                    </a:cubicBezTo>
                    <a:cubicBezTo>
                      <a:pt x="1379" y="3184"/>
                      <a:pt x="1203" y="3384"/>
                      <a:pt x="1078" y="3635"/>
                    </a:cubicBezTo>
                    <a:cubicBezTo>
                      <a:pt x="953" y="3860"/>
                      <a:pt x="827" y="4086"/>
                      <a:pt x="702" y="4336"/>
                    </a:cubicBezTo>
                    <a:cubicBezTo>
                      <a:pt x="602" y="4587"/>
                      <a:pt x="527" y="4838"/>
                      <a:pt x="426" y="5088"/>
                    </a:cubicBezTo>
                    <a:cubicBezTo>
                      <a:pt x="326" y="5314"/>
                      <a:pt x="276" y="5590"/>
                      <a:pt x="251" y="5840"/>
                    </a:cubicBezTo>
                    <a:cubicBezTo>
                      <a:pt x="0" y="6868"/>
                      <a:pt x="101" y="7945"/>
                      <a:pt x="426" y="8898"/>
                    </a:cubicBezTo>
                    <a:cubicBezTo>
                      <a:pt x="452" y="8973"/>
                      <a:pt x="502" y="9048"/>
                      <a:pt x="577" y="9073"/>
                    </a:cubicBezTo>
                    <a:cubicBezTo>
                      <a:pt x="604" y="9084"/>
                      <a:pt x="632" y="9089"/>
                      <a:pt x="659" y="9089"/>
                    </a:cubicBezTo>
                    <a:cubicBezTo>
                      <a:pt x="762" y="9089"/>
                      <a:pt x="863" y="9021"/>
                      <a:pt x="903" y="8923"/>
                    </a:cubicBezTo>
                    <a:lnTo>
                      <a:pt x="903" y="8898"/>
                    </a:lnTo>
                    <a:cubicBezTo>
                      <a:pt x="1279" y="7971"/>
                      <a:pt x="1529" y="7143"/>
                      <a:pt x="1930" y="6392"/>
                    </a:cubicBezTo>
                    <a:cubicBezTo>
                      <a:pt x="2081" y="5991"/>
                      <a:pt x="2331" y="5640"/>
                      <a:pt x="2532" y="5264"/>
                    </a:cubicBezTo>
                    <a:cubicBezTo>
                      <a:pt x="2757" y="4938"/>
                      <a:pt x="2958" y="4587"/>
                      <a:pt x="3234" y="4261"/>
                    </a:cubicBezTo>
                    <a:cubicBezTo>
                      <a:pt x="3735" y="3585"/>
                      <a:pt x="4286" y="2958"/>
                      <a:pt x="4913" y="2331"/>
                    </a:cubicBezTo>
                    <a:cubicBezTo>
                      <a:pt x="5539" y="1730"/>
                      <a:pt x="6216" y="1128"/>
                      <a:pt x="6918" y="477"/>
                    </a:cubicBezTo>
                    <a:lnTo>
                      <a:pt x="6943" y="452"/>
                    </a:lnTo>
                    <a:cubicBezTo>
                      <a:pt x="6993" y="402"/>
                      <a:pt x="7043" y="326"/>
                      <a:pt x="7043" y="251"/>
                    </a:cubicBezTo>
                    <a:cubicBezTo>
                      <a:pt x="7018" y="101"/>
                      <a:pt x="6893" y="1"/>
                      <a:pt x="67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34"/>
              <p:cNvSpPr/>
              <p:nvPr/>
            </p:nvSpPr>
            <p:spPr>
              <a:xfrm>
                <a:off x="12661542" y="575242"/>
                <a:ext cx="196746" cy="85984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3078" extrusionOk="0">
                    <a:moveTo>
                      <a:pt x="2577" y="1"/>
                    </a:moveTo>
                    <a:cubicBezTo>
                      <a:pt x="1168" y="1"/>
                      <a:pt x="89" y="320"/>
                      <a:pt x="0" y="345"/>
                    </a:cubicBezTo>
                    <a:lnTo>
                      <a:pt x="251" y="2200"/>
                    </a:lnTo>
                    <a:cubicBezTo>
                      <a:pt x="263" y="2187"/>
                      <a:pt x="1160" y="1924"/>
                      <a:pt x="2327" y="1924"/>
                    </a:cubicBezTo>
                    <a:cubicBezTo>
                      <a:pt x="3436" y="1924"/>
                      <a:pt x="4790" y="2161"/>
                      <a:pt x="5865" y="3077"/>
                    </a:cubicBezTo>
                    <a:lnTo>
                      <a:pt x="7043" y="1498"/>
                    </a:lnTo>
                    <a:cubicBezTo>
                      <a:pt x="5653" y="307"/>
                      <a:pt x="3957" y="1"/>
                      <a:pt x="25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1" name="Google Shape;2541;p34"/>
            <p:cNvGrpSpPr/>
            <p:nvPr/>
          </p:nvGrpSpPr>
          <p:grpSpPr>
            <a:xfrm rot="1319192">
              <a:off x="7145131" y="667969"/>
              <a:ext cx="1580247" cy="971022"/>
              <a:chOff x="11992918" y="216026"/>
              <a:chExt cx="1580199" cy="970993"/>
            </a:xfrm>
          </p:grpSpPr>
          <p:sp>
            <p:nvSpPr>
              <p:cNvPr id="2542" name="Google Shape;2542;p34"/>
              <p:cNvSpPr/>
              <p:nvPr/>
            </p:nvSpPr>
            <p:spPr>
              <a:xfrm>
                <a:off x="12079014" y="254855"/>
                <a:ext cx="1494103" cy="932163"/>
              </a:xfrm>
              <a:custGeom>
                <a:avLst/>
                <a:gdLst/>
                <a:ahLst/>
                <a:cxnLst/>
                <a:rect l="l" t="t" r="r" b="b"/>
                <a:pathLst>
                  <a:path w="53485" h="33369" extrusionOk="0">
                    <a:moveTo>
                      <a:pt x="25249" y="14781"/>
                    </a:moveTo>
                    <a:cubicBezTo>
                      <a:pt x="26168" y="14781"/>
                      <a:pt x="27256" y="14937"/>
                      <a:pt x="28221" y="15499"/>
                    </a:cubicBezTo>
                    <a:cubicBezTo>
                      <a:pt x="28196" y="15599"/>
                      <a:pt x="28196" y="15674"/>
                      <a:pt x="28171" y="15774"/>
                    </a:cubicBezTo>
                    <a:lnTo>
                      <a:pt x="25590" y="15774"/>
                    </a:lnTo>
                    <a:lnTo>
                      <a:pt x="24136" y="15022"/>
                    </a:lnTo>
                    <a:cubicBezTo>
                      <a:pt x="24161" y="14972"/>
                      <a:pt x="24186" y="14922"/>
                      <a:pt x="24186" y="14847"/>
                    </a:cubicBezTo>
                    <a:cubicBezTo>
                      <a:pt x="24494" y="14809"/>
                      <a:pt x="24856" y="14781"/>
                      <a:pt x="25249" y="14781"/>
                    </a:cubicBezTo>
                    <a:close/>
                    <a:moveTo>
                      <a:pt x="12668" y="0"/>
                    </a:moveTo>
                    <a:cubicBezTo>
                      <a:pt x="8261" y="0"/>
                      <a:pt x="4008" y="2443"/>
                      <a:pt x="1931" y="6651"/>
                    </a:cubicBezTo>
                    <a:cubicBezTo>
                      <a:pt x="1" y="10561"/>
                      <a:pt x="427" y="15047"/>
                      <a:pt x="2657" y="18456"/>
                    </a:cubicBezTo>
                    <a:cubicBezTo>
                      <a:pt x="1755" y="19709"/>
                      <a:pt x="1505" y="21238"/>
                      <a:pt x="1981" y="22892"/>
                    </a:cubicBezTo>
                    <a:cubicBezTo>
                      <a:pt x="2131" y="23443"/>
                      <a:pt x="2632" y="23819"/>
                      <a:pt x="3184" y="23819"/>
                    </a:cubicBezTo>
                    <a:cubicBezTo>
                      <a:pt x="3284" y="23819"/>
                      <a:pt x="3409" y="23794"/>
                      <a:pt x="3510" y="23769"/>
                    </a:cubicBezTo>
                    <a:cubicBezTo>
                      <a:pt x="4186" y="23594"/>
                      <a:pt x="4562" y="22892"/>
                      <a:pt x="4387" y="22240"/>
                    </a:cubicBezTo>
                    <a:cubicBezTo>
                      <a:pt x="4211" y="21589"/>
                      <a:pt x="4211" y="21037"/>
                      <a:pt x="4362" y="20536"/>
                    </a:cubicBezTo>
                    <a:lnTo>
                      <a:pt x="4362" y="20536"/>
                    </a:lnTo>
                    <a:cubicBezTo>
                      <a:pt x="5239" y="21363"/>
                      <a:pt x="6241" y="22065"/>
                      <a:pt x="7369" y="22616"/>
                    </a:cubicBezTo>
                    <a:cubicBezTo>
                      <a:pt x="9062" y="23455"/>
                      <a:pt x="10860" y="23852"/>
                      <a:pt x="12630" y="23852"/>
                    </a:cubicBezTo>
                    <a:cubicBezTo>
                      <a:pt x="16625" y="23852"/>
                      <a:pt x="20485" y="21831"/>
                      <a:pt x="22708" y="18306"/>
                    </a:cubicBezTo>
                    <a:lnTo>
                      <a:pt x="24988" y="18280"/>
                    </a:lnTo>
                    <a:lnTo>
                      <a:pt x="28121" y="19910"/>
                    </a:lnTo>
                    <a:cubicBezTo>
                      <a:pt x="28698" y="23594"/>
                      <a:pt x="31003" y="26977"/>
                      <a:pt x="34612" y="28732"/>
                    </a:cubicBezTo>
                    <a:cubicBezTo>
                      <a:pt x="36303" y="29560"/>
                      <a:pt x="38097" y="29955"/>
                      <a:pt x="39863" y="29955"/>
                    </a:cubicBezTo>
                    <a:cubicBezTo>
                      <a:pt x="40714" y="29955"/>
                      <a:pt x="41558" y="29863"/>
                      <a:pt x="42382" y="29684"/>
                    </a:cubicBezTo>
                    <a:lnTo>
                      <a:pt x="42382" y="29684"/>
                    </a:lnTo>
                    <a:cubicBezTo>
                      <a:pt x="42307" y="30235"/>
                      <a:pt x="42056" y="30762"/>
                      <a:pt x="41580" y="31288"/>
                    </a:cubicBezTo>
                    <a:cubicBezTo>
                      <a:pt x="41104" y="31789"/>
                      <a:pt x="41154" y="32591"/>
                      <a:pt x="41655" y="33042"/>
                    </a:cubicBezTo>
                    <a:cubicBezTo>
                      <a:pt x="41906" y="33268"/>
                      <a:pt x="42207" y="33368"/>
                      <a:pt x="42507" y="33368"/>
                    </a:cubicBezTo>
                    <a:cubicBezTo>
                      <a:pt x="42833" y="33368"/>
                      <a:pt x="43184" y="33243"/>
                      <a:pt x="43435" y="32967"/>
                    </a:cubicBezTo>
                    <a:cubicBezTo>
                      <a:pt x="44562" y="31739"/>
                      <a:pt x="45039" y="30336"/>
                      <a:pt x="44863" y="28857"/>
                    </a:cubicBezTo>
                    <a:cubicBezTo>
                      <a:pt x="47269" y="27754"/>
                      <a:pt x="49324" y="25849"/>
                      <a:pt x="50577" y="23293"/>
                    </a:cubicBezTo>
                    <a:cubicBezTo>
                      <a:pt x="53485" y="17403"/>
                      <a:pt x="51054" y="10235"/>
                      <a:pt x="45139" y="7328"/>
                    </a:cubicBezTo>
                    <a:cubicBezTo>
                      <a:pt x="43456" y="6497"/>
                      <a:pt x="41669" y="6105"/>
                      <a:pt x="39907" y="6105"/>
                    </a:cubicBezTo>
                    <a:cubicBezTo>
                      <a:pt x="35501" y="6105"/>
                      <a:pt x="31250" y="8560"/>
                      <a:pt x="29174" y="12767"/>
                    </a:cubicBezTo>
                    <a:cubicBezTo>
                      <a:pt x="29049" y="13042"/>
                      <a:pt x="28923" y="13318"/>
                      <a:pt x="28823" y="13569"/>
                    </a:cubicBezTo>
                    <a:cubicBezTo>
                      <a:pt x="27730" y="13022"/>
                      <a:pt x="26558" y="12860"/>
                      <a:pt x="25557" y="12860"/>
                    </a:cubicBezTo>
                    <a:cubicBezTo>
                      <a:pt x="25180" y="12860"/>
                      <a:pt x="24827" y="12883"/>
                      <a:pt x="24512" y="12917"/>
                    </a:cubicBezTo>
                    <a:cubicBezTo>
                      <a:pt x="24888" y="8180"/>
                      <a:pt x="22407" y="3443"/>
                      <a:pt x="17896" y="1213"/>
                    </a:cubicBezTo>
                    <a:cubicBezTo>
                      <a:pt x="16214" y="390"/>
                      <a:pt x="14429" y="0"/>
                      <a:pt x="12668" y="0"/>
                    </a:cubicBezTo>
                    <a:close/>
                  </a:path>
                </a:pathLst>
              </a:custGeom>
              <a:solidFill>
                <a:srgbClr val="635BA8">
                  <a:alpha val="146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34"/>
              <p:cNvSpPr/>
              <p:nvPr/>
            </p:nvSpPr>
            <p:spPr>
              <a:xfrm>
                <a:off x="12094434" y="349108"/>
                <a:ext cx="1192350" cy="799388"/>
              </a:xfrm>
              <a:custGeom>
                <a:avLst/>
                <a:gdLst/>
                <a:ahLst/>
                <a:cxnLst/>
                <a:rect l="l" t="t" r="r" b="b"/>
                <a:pathLst>
                  <a:path w="42683" h="28616" extrusionOk="0">
                    <a:moveTo>
                      <a:pt x="1422" y="1"/>
                    </a:moveTo>
                    <a:cubicBezTo>
                      <a:pt x="966" y="1"/>
                      <a:pt x="529" y="250"/>
                      <a:pt x="301" y="671"/>
                    </a:cubicBezTo>
                    <a:cubicBezTo>
                      <a:pt x="0" y="1297"/>
                      <a:pt x="226" y="2049"/>
                      <a:pt x="852" y="2375"/>
                    </a:cubicBezTo>
                    <a:lnTo>
                      <a:pt x="37419" y="21373"/>
                    </a:lnTo>
                    <a:cubicBezTo>
                      <a:pt x="38321" y="21849"/>
                      <a:pt x="39048" y="22576"/>
                      <a:pt x="39424" y="23378"/>
                    </a:cubicBezTo>
                    <a:cubicBezTo>
                      <a:pt x="39975" y="24556"/>
                      <a:pt x="39825" y="25533"/>
                      <a:pt x="38923" y="26511"/>
                    </a:cubicBezTo>
                    <a:cubicBezTo>
                      <a:pt x="38446" y="27037"/>
                      <a:pt x="38497" y="27814"/>
                      <a:pt x="38998" y="28290"/>
                    </a:cubicBezTo>
                    <a:cubicBezTo>
                      <a:pt x="39248" y="28516"/>
                      <a:pt x="39549" y="28616"/>
                      <a:pt x="39850" y="28616"/>
                    </a:cubicBezTo>
                    <a:cubicBezTo>
                      <a:pt x="40176" y="28616"/>
                      <a:pt x="40527" y="28491"/>
                      <a:pt x="40777" y="28215"/>
                    </a:cubicBezTo>
                    <a:cubicBezTo>
                      <a:pt x="42356" y="26485"/>
                      <a:pt x="42682" y="24405"/>
                      <a:pt x="41705" y="22325"/>
                    </a:cubicBezTo>
                    <a:cubicBezTo>
                      <a:pt x="41078" y="20997"/>
                      <a:pt x="39975" y="19869"/>
                      <a:pt x="38572" y="19167"/>
                    </a:cubicBezTo>
                    <a:lnTo>
                      <a:pt x="2005" y="144"/>
                    </a:lnTo>
                    <a:cubicBezTo>
                      <a:pt x="1817" y="47"/>
                      <a:pt x="1618" y="1"/>
                      <a:pt x="1422" y="1"/>
                    </a:cubicBez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34"/>
              <p:cNvSpPr/>
              <p:nvPr/>
            </p:nvSpPr>
            <p:spPr>
              <a:xfrm>
                <a:off x="12058007" y="654885"/>
                <a:ext cx="1404488" cy="226162"/>
              </a:xfrm>
              <a:custGeom>
                <a:avLst/>
                <a:gdLst/>
                <a:ahLst/>
                <a:cxnLst/>
                <a:rect l="l" t="t" r="r" b="b"/>
                <a:pathLst>
                  <a:path w="50277" h="8096" extrusionOk="0">
                    <a:moveTo>
                      <a:pt x="49024" y="1"/>
                    </a:moveTo>
                    <a:lnTo>
                      <a:pt x="6693" y="126"/>
                    </a:lnTo>
                    <a:cubicBezTo>
                      <a:pt x="5139" y="151"/>
                      <a:pt x="3635" y="627"/>
                      <a:pt x="2482" y="1529"/>
                    </a:cubicBezTo>
                    <a:cubicBezTo>
                      <a:pt x="653" y="2908"/>
                      <a:pt x="1" y="4938"/>
                      <a:pt x="602" y="7194"/>
                    </a:cubicBezTo>
                    <a:cubicBezTo>
                      <a:pt x="753" y="7745"/>
                      <a:pt x="1279" y="8096"/>
                      <a:pt x="1830" y="8096"/>
                    </a:cubicBezTo>
                    <a:cubicBezTo>
                      <a:pt x="1931" y="8096"/>
                      <a:pt x="2031" y="8096"/>
                      <a:pt x="2156" y="8071"/>
                    </a:cubicBezTo>
                    <a:cubicBezTo>
                      <a:pt x="2808" y="7870"/>
                      <a:pt x="3209" y="7194"/>
                      <a:pt x="3033" y="6517"/>
                    </a:cubicBezTo>
                    <a:cubicBezTo>
                      <a:pt x="2683" y="5239"/>
                      <a:pt x="2983" y="4286"/>
                      <a:pt x="4011" y="3509"/>
                    </a:cubicBezTo>
                    <a:cubicBezTo>
                      <a:pt x="4738" y="2958"/>
                      <a:pt x="5690" y="2632"/>
                      <a:pt x="6718" y="2632"/>
                    </a:cubicBezTo>
                    <a:lnTo>
                      <a:pt x="49024" y="2507"/>
                    </a:lnTo>
                    <a:cubicBezTo>
                      <a:pt x="49725" y="2507"/>
                      <a:pt x="50277" y="1930"/>
                      <a:pt x="50277" y="1254"/>
                    </a:cubicBezTo>
                    <a:cubicBezTo>
                      <a:pt x="50277" y="552"/>
                      <a:pt x="49725" y="1"/>
                      <a:pt x="49024" y="1"/>
                    </a:cubicBez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12793144" y="413666"/>
                <a:ext cx="674267" cy="590294"/>
              </a:xfrm>
              <a:custGeom>
                <a:avLst/>
                <a:gdLst/>
                <a:ahLst/>
                <a:cxnLst/>
                <a:rect l="l" t="t" r="r" b="b"/>
                <a:pathLst>
                  <a:path w="24137" h="21131" extrusionOk="0">
                    <a:moveTo>
                      <a:pt x="12078" y="0"/>
                    </a:moveTo>
                    <a:cubicBezTo>
                      <a:pt x="8176" y="0"/>
                      <a:pt x="4423" y="2168"/>
                      <a:pt x="2582" y="5904"/>
                    </a:cubicBezTo>
                    <a:cubicBezTo>
                      <a:pt x="1" y="11142"/>
                      <a:pt x="2156" y="17483"/>
                      <a:pt x="7394" y="20039"/>
                    </a:cubicBezTo>
                    <a:cubicBezTo>
                      <a:pt x="8897" y="20780"/>
                      <a:pt x="10490" y="21130"/>
                      <a:pt x="12060" y="21130"/>
                    </a:cubicBezTo>
                    <a:cubicBezTo>
                      <a:pt x="15961" y="21130"/>
                      <a:pt x="19714" y="18963"/>
                      <a:pt x="21555" y="15227"/>
                    </a:cubicBezTo>
                    <a:cubicBezTo>
                      <a:pt x="24136" y="9989"/>
                      <a:pt x="21981" y="3648"/>
                      <a:pt x="16743" y="1092"/>
                    </a:cubicBezTo>
                    <a:cubicBezTo>
                      <a:pt x="15240" y="351"/>
                      <a:pt x="13647" y="0"/>
                      <a:pt x="12078" y="0"/>
                    </a:cubicBezTo>
                    <a:close/>
                  </a:path>
                </a:pathLst>
              </a:custGeom>
              <a:solidFill>
                <a:srgbClr val="FFFFFF">
                  <a:alpha val="302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34"/>
              <p:cNvSpPr/>
              <p:nvPr/>
            </p:nvSpPr>
            <p:spPr>
              <a:xfrm>
                <a:off x="12753951" y="386736"/>
                <a:ext cx="760363" cy="666557"/>
              </a:xfrm>
              <a:custGeom>
                <a:avLst/>
                <a:gdLst/>
                <a:ahLst/>
                <a:cxnLst/>
                <a:rect l="l" t="t" r="r" b="b"/>
                <a:pathLst>
                  <a:path w="27219" h="23861" extrusionOk="0">
                    <a:moveTo>
                      <a:pt x="13613" y="1981"/>
                    </a:moveTo>
                    <a:cubicBezTo>
                      <a:pt x="15089" y="1981"/>
                      <a:pt x="16587" y="2311"/>
                      <a:pt x="17995" y="3008"/>
                    </a:cubicBezTo>
                    <a:cubicBezTo>
                      <a:pt x="22933" y="5414"/>
                      <a:pt x="24963" y="11404"/>
                      <a:pt x="22532" y="16316"/>
                    </a:cubicBezTo>
                    <a:cubicBezTo>
                      <a:pt x="20816" y="19838"/>
                      <a:pt x="17277" y="21880"/>
                      <a:pt x="13606" y="21880"/>
                    </a:cubicBezTo>
                    <a:cubicBezTo>
                      <a:pt x="12130" y="21880"/>
                      <a:pt x="10632" y="21550"/>
                      <a:pt x="9223" y="20853"/>
                    </a:cubicBezTo>
                    <a:cubicBezTo>
                      <a:pt x="4286" y="18447"/>
                      <a:pt x="2256" y="12457"/>
                      <a:pt x="4687" y="7544"/>
                    </a:cubicBezTo>
                    <a:cubicBezTo>
                      <a:pt x="6403" y="4023"/>
                      <a:pt x="9942" y="1981"/>
                      <a:pt x="13613" y="1981"/>
                    </a:cubicBezTo>
                    <a:close/>
                    <a:moveTo>
                      <a:pt x="13625" y="1"/>
                    </a:moveTo>
                    <a:cubicBezTo>
                      <a:pt x="9225" y="1"/>
                      <a:pt x="4982" y="2447"/>
                      <a:pt x="2908" y="6667"/>
                    </a:cubicBezTo>
                    <a:cubicBezTo>
                      <a:pt x="0" y="12557"/>
                      <a:pt x="2431" y="19725"/>
                      <a:pt x="8346" y="22632"/>
                    </a:cubicBezTo>
                    <a:cubicBezTo>
                      <a:pt x="10034" y="23465"/>
                      <a:pt x="11827" y="23860"/>
                      <a:pt x="13594" y="23860"/>
                    </a:cubicBezTo>
                    <a:cubicBezTo>
                      <a:pt x="17994" y="23860"/>
                      <a:pt x="22237" y="21413"/>
                      <a:pt x="24311" y="17194"/>
                    </a:cubicBezTo>
                    <a:cubicBezTo>
                      <a:pt x="27218" y="11304"/>
                      <a:pt x="24787" y="4136"/>
                      <a:pt x="18873" y="1229"/>
                    </a:cubicBezTo>
                    <a:cubicBezTo>
                      <a:pt x="17185" y="395"/>
                      <a:pt x="15392" y="1"/>
                      <a:pt x="13625" y="1"/>
                    </a:cubicBez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34"/>
              <p:cNvSpPr/>
              <p:nvPr/>
            </p:nvSpPr>
            <p:spPr>
              <a:xfrm>
                <a:off x="12892565" y="491046"/>
                <a:ext cx="196076" cy="253929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9090" extrusionOk="0">
                    <a:moveTo>
                      <a:pt x="6743" y="1"/>
                    </a:moveTo>
                    <a:cubicBezTo>
                      <a:pt x="5690" y="51"/>
                      <a:pt x="4738" y="402"/>
                      <a:pt x="3835" y="903"/>
                    </a:cubicBezTo>
                    <a:cubicBezTo>
                      <a:pt x="2958" y="1429"/>
                      <a:pt x="2156" y="2131"/>
                      <a:pt x="1505" y="2958"/>
                    </a:cubicBezTo>
                    <a:cubicBezTo>
                      <a:pt x="1379" y="3184"/>
                      <a:pt x="1179" y="3384"/>
                      <a:pt x="1078" y="3635"/>
                    </a:cubicBezTo>
                    <a:cubicBezTo>
                      <a:pt x="953" y="3861"/>
                      <a:pt x="803" y="4086"/>
                      <a:pt x="702" y="4337"/>
                    </a:cubicBezTo>
                    <a:cubicBezTo>
                      <a:pt x="602" y="4562"/>
                      <a:pt x="502" y="4813"/>
                      <a:pt x="427" y="5064"/>
                    </a:cubicBezTo>
                    <a:cubicBezTo>
                      <a:pt x="327" y="5314"/>
                      <a:pt x="276" y="5590"/>
                      <a:pt x="226" y="5840"/>
                    </a:cubicBezTo>
                    <a:cubicBezTo>
                      <a:pt x="1" y="6868"/>
                      <a:pt x="101" y="7946"/>
                      <a:pt x="402" y="8898"/>
                    </a:cubicBezTo>
                    <a:cubicBezTo>
                      <a:pt x="427" y="8973"/>
                      <a:pt x="477" y="9023"/>
                      <a:pt x="552" y="9074"/>
                    </a:cubicBezTo>
                    <a:cubicBezTo>
                      <a:pt x="579" y="9084"/>
                      <a:pt x="607" y="9089"/>
                      <a:pt x="635" y="9089"/>
                    </a:cubicBezTo>
                    <a:cubicBezTo>
                      <a:pt x="737" y="9089"/>
                      <a:pt x="839" y="9022"/>
                      <a:pt x="878" y="8923"/>
                    </a:cubicBezTo>
                    <a:lnTo>
                      <a:pt x="903" y="8898"/>
                    </a:lnTo>
                    <a:cubicBezTo>
                      <a:pt x="1254" y="7971"/>
                      <a:pt x="1505" y="7144"/>
                      <a:pt x="1906" y="6367"/>
                    </a:cubicBezTo>
                    <a:cubicBezTo>
                      <a:pt x="2081" y="5991"/>
                      <a:pt x="2307" y="5640"/>
                      <a:pt x="2507" y="5264"/>
                    </a:cubicBezTo>
                    <a:cubicBezTo>
                      <a:pt x="2733" y="4938"/>
                      <a:pt x="2958" y="4562"/>
                      <a:pt x="3209" y="4236"/>
                    </a:cubicBezTo>
                    <a:cubicBezTo>
                      <a:pt x="3710" y="3585"/>
                      <a:pt x="4286" y="2958"/>
                      <a:pt x="4913" y="2332"/>
                    </a:cubicBezTo>
                    <a:cubicBezTo>
                      <a:pt x="5540" y="1730"/>
                      <a:pt x="6216" y="1104"/>
                      <a:pt x="6918" y="452"/>
                    </a:cubicBezTo>
                    <a:lnTo>
                      <a:pt x="6943" y="452"/>
                    </a:lnTo>
                    <a:cubicBezTo>
                      <a:pt x="6993" y="402"/>
                      <a:pt x="7018" y="327"/>
                      <a:pt x="7018" y="251"/>
                    </a:cubicBezTo>
                    <a:cubicBezTo>
                      <a:pt x="7018" y="101"/>
                      <a:pt x="6893" y="1"/>
                      <a:pt x="6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12032111" y="242843"/>
                <a:ext cx="673541" cy="590853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1151" extrusionOk="0">
                    <a:moveTo>
                      <a:pt x="12057" y="0"/>
                    </a:moveTo>
                    <a:cubicBezTo>
                      <a:pt x="8163" y="0"/>
                      <a:pt x="4423" y="2168"/>
                      <a:pt x="2582" y="5903"/>
                    </a:cubicBezTo>
                    <a:cubicBezTo>
                      <a:pt x="1" y="11142"/>
                      <a:pt x="2156" y="17482"/>
                      <a:pt x="7394" y="20064"/>
                    </a:cubicBezTo>
                    <a:cubicBezTo>
                      <a:pt x="8890" y="20801"/>
                      <a:pt x="10477" y="21150"/>
                      <a:pt x="12040" y="21150"/>
                    </a:cubicBezTo>
                    <a:cubicBezTo>
                      <a:pt x="15948" y="21150"/>
                      <a:pt x="19711" y="18969"/>
                      <a:pt x="21555" y="15227"/>
                    </a:cubicBezTo>
                    <a:cubicBezTo>
                      <a:pt x="24111" y="9989"/>
                      <a:pt x="21956" y="3673"/>
                      <a:pt x="16717" y="1091"/>
                    </a:cubicBezTo>
                    <a:cubicBezTo>
                      <a:pt x="15215" y="351"/>
                      <a:pt x="13624" y="0"/>
                      <a:pt x="12057" y="0"/>
                    </a:cubicBezTo>
                    <a:close/>
                  </a:path>
                </a:pathLst>
              </a:custGeom>
              <a:solidFill>
                <a:srgbClr val="FFFFFF">
                  <a:alpha val="302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34"/>
              <p:cNvSpPr/>
              <p:nvPr/>
            </p:nvSpPr>
            <p:spPr>
              <a:xfrm>
                <a:off x="11992918" y="216026"/>
                <a:ext cx="760363" cy="666417"/>
              </a:xfrm>
              <a:custGeom>
                <a:avLst/>
                <a:gdLst/>
                <a:ahLst/>
                <a:cxnLst/>
                <a:rect l="l" t="t" r="r" b="b"/>
                <a:pathLst>
                  <a:path w="27219" h="23856" extrusionOk="0">
                    <a:moveTo>
                      <a:pt x="13612" y="1976"/>
                    </a:moveTo>
                    <a:cubicBezTo>
                      <a:pt x="15089" y="1976"/>
                      <a:pt x="16586" y="2306"/>
                      <a:pt x="17995" y="3004"/>
                    </a:cubicBezTo>
                    <a:cubicBezTo>
                      <a:pt x="22907" y="5435"/>
                      <a:pt x="24963" y="11400"/>
                      <a:pt x="22531" y="16337"/>
                    </a:cubicBezTo>
                    <a:cubicBezTo>
                      <a:pt x="20798" y="19839"/>
                      <a:pt x="17269" y="21877"/>
                      <a:pt x="13596" y="21877"/>
                    </a:cubicBezTo>
                    <a:cubicBezTo>
                      <a:pt x="12117" y="21877"/>
                      <a:pt x="10615" y="21546"/>
                      <a:pt x="9198" y="20848"/>
                    </a:cubicBezTo>
                    <a:cubicBezTo>
                      <a:pt x="4286" y="18442"/>
                      <a:pt x="2256" y="12452"/>
                      <a:pt x="4662" y="7540"/>
                    </a:cubicBezTo>
                    <a:cubicBezTo>
                      <a:pt x="6396" y="4019"/>
                      <a:pt x="9940" y="1976"/>
                      <a:pt x="13612" y="1976"/>
                    </a:cubicBezTo>
                    <a:close/>
                    <a:moveTo>
                      <a:pt x="13625" y="1"/>
                    </a:moveTo>
                    <a:cubicBezTo>
                      <a:pt x="9211" y="1"/>
                      <a:pt x="4966" y="2456"/>
                      <a:pt x="2907" y="6663"/>
                    </a:cubicBezTo>
                    <a:cubicBezTo>
                      <a:pt x="0" y="12553"/>
                      <a:pt x="2431" y="19721"/>
                      <a:pt x="8321" y="22628"/>
                    </a:cubicBezTo>
                    <a:cubicBezTo>
                      <a:pt x="10016" y="23461"/>
                      <a:pt x="11814" y="23856"/>
                      <a:pt x="13585" y="23856"/>
                    </a:cubicBezTo>
                    <a:cubicBezTo>
                      <a:pt x="17994" y="23856"/>
                      <a:pt x="22237" y="21409"/>
                      <a:pt x="24311" y="17189"/>
                    </a:cubicBezTo>
                    <a:cubicBezTo>
                      <a:pt x="27218" y="11300"/>
                      <a:pt x="24762" y="4132"/>
                      <a:pt x="18872" y="1224"/>
                    </a:cubicBezTo>
                    <a:cubicBezTo>
                      <a:pt x="17182" y="394"/>
                      <a:pt x="15390" y="1"/>
                      <a:pt x="13625" y="1"/>
                    </a:cubicBez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34"/>
              <p:cNvSpPr/>
              <p:nvPr/>
            </p:nvSpPr>
            <p:spPr>
              <a:xfrm>
                <a:off x="12130833" y="320223"/>
                <a:ext cx="196774" cy="253901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9089" extrusionOk="0">
                    <a:moveTo>
                      <a:pt x="6767" y="1"/>
                    </a:moveTo>
                    <a:cubicBezTo>
                      <a:pt x="5715" y="51"/>
                      <a:pt x="4737" y="402"/>
                      <a:pt x="3860" y="903"/>
                    </a:cubicBezTo>
                    <a:cubicBezTo>
                      <a:pt x="2958" y="1429"/>
                      <a:pt x="2156" y="2131"/>
                      <a:pt x="1529" y="2983"/>
                    </a:cubicBezTo>
                    <a:cubicBezTo>
                      <a:pt x="1379" y="3184"/>
                      <a:pt x="1203" y="3384"/>
                      <a:pt x="1078" y="3635"/>
                    </a:cubicBezTo>
                    <a:cubicBezTo>
                      <a:pt x="953" y="3860"/>
                      <a:pt x="827" y="4086"/>
                      <a:pt x="702" y="4336"/>
                    </a:cubicBezTo>
                    <a:cubicBezTo>
                      <a:pt x="602" y="4587"/>
                      <a:pt x="527" y="4838"/>
                      <a:pt x="426" y="5088"/>
                    </a:cubicBezTo>
                    <a:cubicBezTo>
                      <a:pt x="326" y="5314"/>
                      <a:pt x="276" y="5590"/>
                      <a:pt x="251" y="5840"/>
                    </a:cubicBezTo>
                    <a:cubicBezTo>
                      <a:pt x="0" y="6868"/>
                      <a:pt x="101" y="7945"/>
                      <a:pt x="426" y="8898"/>
                    </a:cubicBezTo>
                    <a:cubicBezTo>
                      <a:pt x="452" y="8973"/>
                      <a:pt x="502" y="9048"/>
                      <a:pt x="577" y="9073"/>
                    </a:cubicBezTo>
                    <a:cubicBezTo>
                      <a:pt x="604" y="9084"/>
                      <a:pt x="632" y="9089"/>
                      <a:pt x="659" y="9089"/>
                    </a:cubicBezTo>
                    <a:cubicBezTo>
                      <a:pt x="762" y="9089"/>
                      <a:pt x="863" y="9021"/>
                      <a:pt x="903" y="8923"/>
                    </a:cubicBezTo>
                    <a:lnTo>
                      <a:pt x="903" y="8898"/>
                    </a:lnTo>
                    <a:cubicBezTo>
                      <a:pt x="1279" y="7971"/>
                      <a:pt x="1529" y="7143"/>
                      <a:pt x="1930" y="6392"/>
                    </a:cubicBezTo>
                    <a:cubicBezTo>
                      <a:pt x="2081" y="5991"/>
                      <a:pt x="2331" y="5640"/>
                      <a:pt x="2532" y="5264"/>
                    </a:cubicBezTo>
                    <a:cubicBezTo>
                      <a:pt x="2757" y="4938"/>
                      <a:pt x="2958" y="4587"/>
                      <a:pt x="3234" y="4261"/>
                    </a:cubicBezTo>
                    <a:cubicBezTo>
                      <a:pt x="3735" y="3585"/>
                      <a:pt x="4286" y="2958"/>
                      <a:pt x="4913" y="2331"/>
                    </a:cubicBezTo>
                    <a:cubicBezTo>
                      <a:pt x="5539" y="1730"/>
                      <a:pt x="6216" y="1128"/>
                      <a:pt x="6918" y="477"/>
                    </a:cubicBezTo>
                    <a:lnTo>
                      <a:pt x="6943" y="452"/>
                    </a:lnTo>
                    <a:cubicBezTo>
                      <a:pt x="6993" y="402"/>
                      <a:pt x="7043" y="326"/>
                      <a:pt x="7043" y="251"/>
                    </a:cubicBezTo>
                    <a:cubicBezTo>
                      <a:pt x="7018" y="101"/>
                      <a:pt x="6893" y="1"/>
                      <a:pt x="67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34"/>
              <p:cNvSpPr/>
              <p:nvPr/>
            </p:nvSpPr>
            <p:spPr>
              <a:xfrm>
                <a:off x="12661542" y="575242"/>
                <a:ext cx="196746" cy="85984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3078" extrusionOk="0">
                    <a:moveTo>
                      <a:pt x="2577" y="1"/>
                    </a:moveTo>
                    <a:cubicBezTo>
                      <a:pt x="1168" y="1"/>
                      <a:pt x="89" y="320"/>
                      <a:pt x="0" y="345"/>
                    </a:cubicBezTo>
                    <a:lnTo>
                      <a:pt x="251" y="2200"/>
                    </a:lnTo>
                    <a:cubicBezTo>
                      <a:pt x="263" y="2187"/>
                      <a:pt x="1160" y="1924"/>
                      <a:pt x="2327" y="1924"/>
                    </a:cubicBezTo>
                    <a:cubicBezTo>
                      <a:pt x="3436" y="1924"/>
                      <a:pt x="4790" y="2161"/>
                      <a:pt x="5865" y="3077"/>
                    </a:cubicBezTo>
                    <a:lnTo>
                      <a:pt x="7043" y="1498"/>
                    </a:lnTo>
                    <a:cubicBezTo>
                      <a:pt x="5653" y="307"/>
                      <a:pt x="3957" y="1"/>
                      <a:pt x="2577" y="1"/>
                    </a:cubicBez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52" name="Google Shape;2552;p34"/>
          <p:cNvSpPr/>
          <p:nvPr/>
        </p:nvSpPr>
        <p:spPr>
          <a:xfrm flipH="1">
            <a:off x="2794960" y="4441171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34"/>
          <p:cNvSpPr/>
          <p:nvPr/>
        </p:nvSpPr>
        <p:spPr>
          <a:xfrm>
            <a:off x="2794604" y="542790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34"/>
          <p:cNvSpPr/>
          <p:nvPr/>
        </p:nvSpPr>
        <p:spPr>
          <a:xfrm>
            <a:off x="6543018" y="4371247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5" name="Google Shape;2555;p34"/>
          <p:cNvGrpSpPr/>
          <p:nvPr/>
        </p:nvGrpSpPr>
        <p:grpSpPr>
          <a:xfrm>
            <a:off x="736392" y="3359145"/>
            <a:ext cx="1812574" cy="1432992"/>
            <a:chOff x="736392" y="3359145"/>
            <a:chExt cx="1812574" cy="1432992"/>
          </a:xfrm>
        </p:grpSpPr>
        <p:grpSp>
          <p:nvGrpSpPr>
            <p:cNvPr id="2556" name="Google Shape;2556;p34"/>
            <p:cNvGrpSpPr/>
            <p:nvPr/>
          </p:nvGrpSpPr>
          <p:grpSpPr>
            <a:xfrm rot="-900009">
              <a:off x="902138" y="3616297"/>
              <a:ext cx="1544658" cy="992860"/>
              <a:chOff x="10815989" y="4086867"/>
              <a:chExt cx="1555002" cy="999509"/>
            </a:xfrm>
          </p:grpSpPr>
          <p:sp>
            <p:nvSpPr>
              <p:cNvPr id="2557" name="Google Shape;2557;p34"/>
              <p:cNvSpPr/>
              <p:nvPr/>
            </p:nvSpPr>
            <p:spPr>
              <a:xfrm>
                <a:off x="11071538" y="4103013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34"/>
              <p:cNvSpPr/>
              <p:nvPr/>
            </p:nvSpPr>
            <p:spPr>
              <a:xfrm>
                <a:off x="11266860" y="4143631"/>
                <a:ext cx="445312" cy="253482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9074" extrusionOk="0">
                    <a:moveTo>
                      <a:pt x="9500" y="0"/>
                    </a:moveTo>
                    <a:cubicBezTo>
                      <a:pt x="6968" y="3208"/>
                      <a:pt x="3560" y="5765"/>
                      <a:pt x="1" y="7745"/>
                    </a:cubicBezTo>
                    <a:lnTo>
                      <a:pt x="15565" y="9073"/>
                    </a:lnTo>
                    <a:lnTo>
                      <a:pt x="15941" y="427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34"/>
              <p:cNvSpPr/>
              <p:nvPr/>
            </p:nvSpPr>
            <p:spPr>
              <a:xfrm>
                <a:off x="11056732" y="4321940"/>
                <a:ext cx="621135" cy="102466"/>
              </a:xfrm>
              <a:custGeom>
                <a:avLst/>
                <a:gdLst/>
                <a:ahLst/>
                <a:cxnLst/>
                <a:rect l="l" t="t" r="r" b="b"/>
                <a:pathLst>
                  <a:path w="22235" h="3668" extrusionOk="0">
                    <a:moveTo>
                      <a:pt x="1567" y="0"/>
                    </a:moveTo>
                    <a:cubicBezTo>
                      <a:pt x="1" y="0"/>
                      <a:pt x="189" y="1104"/>
                      <a:pt x="455" y="1638"/>
                    </a:cubicBezTo>
                    <a:cubicBezTo>
                      <a:pt x="731" y="2214"/>
                      <a:pt x="22160" y="3668"/>
                      <a:pt x="22160" y="3668"/>
                    </a:cubicBezTo>
                    <a:lnTo>
                      <a:pt x="22235" y="1938"/>
                    </a:lnTo>
                    <a:cubicBezTo>
                      <a:pt x="22235" y="1938"/>
                      <a:pt x="4591" y="409"/>
                      <a:pt x="2260" y="59"/>
                    </a:cubicBezTo>
                    <a:cubicBezTo>
                      <a:pt x="1997" y="19"/>
                      <a:pt x="1768" y="0"/>
                      <a:pt x="156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34"/>
              <p:cNvSpPr/>
              <p:nvPr/>
            </p:nvSpPr>
            <p:spPr>
              <a:xfrm>
                <a:off x="11055978" y="4086867"/>
                <a:ext cx="621889" cy="89001"/>
              </a:xfrm>
              <a:custGeom>
                <a:avLst/>
                <a:gdLst/>
                <a:ahLst/>
                <a:cxnLst/>
                <a:rect l="l" t="t" r="r" b="b"/>
                <a:pathLst>
                  <a:path w="22262" h="3186" extrusionOk="0">
                    <a:moveTo>
                      <a:pt x="1597" y="1"/>
                    </a:moveTo>
                    <a:cubicBezTo>
                      <a:pt x="0" y="1"/>
                      <a:pt x="186" y="1095"/>
                      <a:pt x="432" y="1631"/>
                    </a:cubicBezTo>
                    <a:cubicBezTo>
                      <a:pt x="708" y="2208"/>
                      <a:pt x="22262" y="3185"/>
                      <a:pt x="22262" y="3185"/>
                    </a:cubicBezTo>
                    <a:lnTo>
                      <a:pt x="21836" y="1306"/>
                    </a:lnTo>
                    <a:cubicBezTo>
                      <a:pt x="21836" y="1306"/>
                      <a:pt x="4593" y="403"/>
                      <a:pt x="2262" y="52"/>
                    </a:cubicBezTo>
                    <a:cubicBezTo>
                      <a:pt x="2012" y="17"/>
                      <a:pt x="1791" y="1"/>
                      <a:pt x="159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34"/>
              <p:cNvSpPr/>
              <p:nvPr/>
            </p:nvSpPr>
            <p:spPr>
              <a:xfrm>
                <a:off x="11610991" y="4123322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792" y="1"/>
                    </a:moveTo>
                    <a:cubicBezTo>
                      <a:pt x="1792" y="1"/>
                      <a:pt x="2920" y="6893"/>
                      <a:pt x="314" y="10552"/>
                    </a:cubicBezTo>
                    <a:cubicBezTo>
                      <a:pt x="0" y="10986"/>
                      <a:pt x="17453" y="13875"/>
                      <a:pt x="22544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60"/>
                      <a:pt x="27206" y="6843"/>
                      <a:pt x="24549" y="5113"/>
                    </a:cubicBezTo>
                    <a:cubicBezTo>
                      <a:pt x="21918" y="3384"/>
                      <a:pt x="1793" y="1"/>
                      <a:pt x="179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34"/>
              <p:cNvSpPr/>
              <p:nvPr/>
            </p:nvSpPr>
            <p:spPr>
              <a:xfrm>
                <a:off x="11742950" y="4151449"/>
                <a:ext cx="140066" cy="371629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0"/>
                    </a:moveTo>
                    <a:cubicBezTo>
                      <a:pt x="2808" y="9750"/>
                      <a:pt x="1" y="16266"/>
                      <a:pt x="1" y="16266"/>
                    </a:cubicBezTo>
                    <a:lnTo>
                      <a:pt x="1930" y="16792"/>
                    </a:lnTo>
                    <a:cubicBezTo>
                      <a:pt x="5013" y="9925"/>
                      <a:pt x="3961" y="527"/>
                      <a:pt x="3961" y="527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34"/>
              <p:cNvSpPr/>
              <p:nvPr/>
            </p:nvSpPr>
            <p:spPr>
              <a:xfrm>
                <a:off x="12133625" y="4224026"/>
                <a:ext cx="140079" cy="349504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1"/>
                    </a:moveTo>
                    <a:cubicBezTo>
                      <a:pt x="2808" y="9750"/>
                      <a:pt x="1" y="16267"/>
                      <a:pt x="1" y="16267"/>
                    </a:cubicBezTo>
                    <a:lnTo>
                      <a:pt x="1931" y="16793"/>
                    </a:lnTo>
                    <a:cubicBezTo>
                      <a:pt x="5013" y="9926"/>
                      <a:pt x="3961" y="527"/>
                      <a:pt x="3961" y="527"/>
                    </a:cubicBezTo>
                    <a:lnTo>
                      <a:pt x="1404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34"/>
              <p:cNvSpPr/>
              <p:nvPr/>
            </p:nvSpPr>
            <p:spPr>
              <a:xfrm>
                <a:off x="11621830" y="4437423"/>
                <a:ext cx="638566" cy="35734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2792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22457" y="12792"/>
                    </a:lnTo>
                    <a:cubicBezTo>
                      <a:pt x="21981" y="9333"/>
                      <a:pt x="22858" y="4070"/>
                      <a:pt x="22858" y="4070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34"/>
              <p:cNvSpPr/>
              <p:nvPr/>
            </p:nvSpPr>
            <p:spPr>
              <a:xfrm>
                <a:off x="11621830" y="4437423"/>
                <a:ext cx="448105" cy="326560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11690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16041" y="11689"/>
                    </a:lnTo>
                    <a:cubicBezTo>
                      <a:pt x="12607" y="8857"/>
                      <a:pt x="9800" y="5148"/>
                      <a:pt x="7645" y="1188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34"/>
              <p:cNvSpPr/>
              <p:nvPr/>
            </p:nvSpPr>
            <p:spPr>
              <a:xfrm>
                <a:off x="11835365" y="4470582"/>
                <a:ext cx="425031" cy="324186"/>
              </a:xfrm>
              <a:custGeom>
                <a:avLst/>
                <a:gdLst/>
                <a:ahLst/>
                <a:cxnLst/>
                <a:rect l="l" t="t" r="r" b="b"/>
                <a:pathLst>
                  <a:path w="15215" h="1160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56" y="3961"/>
                      <a:pt x="4963" y="7695"/>
                      <a:pt x="8397" y="10502"/>
                    </a:cubicBezTo>
                    <a:lnTo>
                      <a:pt x="14813" y="11605"/>
                    </a:lnTo>
                    <a:cubicBezTo>
                      <a:pt x="14337" y="8146"/>
                      <a:pt x="15214" y="2883"/>
                      <a:pt x="15214" y="288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34"/>
              <p:cNvSpPr/>
              <p:nvPr/>
            </p:nvSpPr>
            <p:spPr>
              <a:xfrm>
                <a:off x="11658257" y="4408147"/>
                <a:ext cx="653847" cy="162945"/>
              </a:xfrm>
              <a:custGeom>
                <a:avLst/>
                <a:gdLst/>
                <a:ahLst/>
                <a:cxnLst/>
                <a:rect l="l" t="t" r="r" b="b"/>
                <a:pathLst>
                  <a:path w="23406" h="5833" extrusionOk="0">
                    <a:moveTo>
                      <a:pt x="939" y="1"/>
                    </a:moveTo>
                    <a:cubicBezTo>
                      <a:pt x="451" y="1"/>
                      <a:pt x="49" y="386"/>
                      <a:pt x="25" y="882"/>
                    </a:cubicBezTo>
                    <a:cubicBezTo>
                      <a:pt x="0" y="1359"/>
                      <a:pt x="351" y="1785"/>
                      <a:pt x="827" y="1835"/>
                    </a:cubicBezTo>
                    <a:cubicBezTo>
                      <a:pt x="4461" y="2286"/>
                      <a:pt x="18872" y="5469"/>
                      <a:pt x="21003" y="5770"/>
                    </a:cubicBezTo>
                    <a:cubicBezTo>
                      <a:pt x="21286" y="5813"/>
                      <a:pt x="21533" y="5833"/>
                      <a:pt x="21748" y="5833"/>
                    </a:cubicBezTo>
                    <a:cubicBezTo>
                      <a:pt x="23406" y="5833"/>
                      <a:pt x="23199" y="4670"/>
                      <a:pt x="22932" y="4115"/>
                    </a:cubicBezTo>
                    <a:cubicBezTo>
                      <a:pt x="22682" y="3589"/>
                      <a:pt x="5313" y="431"/>
                      <a:pt x="1028" y="5"/>
                    </a:cubicBezTo>
                    <a:cubicBezTo>
                      <a:pt x="998" y="2"/>
                      <a:pt x="968" y="1"/>
                      <a:pt x="93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34"/>
              <p:cNvSpPr/>
              <p:nvPr/>
            </p:nvSpPr>
            <p:spPr>
              <a:xfrm>
                <a:off x="11635322" y="4664423"/>
                <a:ext cx="651444" cy="148921"/>
              </a:xfrm>
              <a:custGeom>
                <a:avLst/>
                <a:gdLst/>
                <a:ahLst/>
                <a:cxnLst/>
                <a:rect l="l" t="t" r="r" b="b"/>
                <a:pathLst>
                  <a:path w="23320" h="5331" extrusionOk="0">
                    <a:moveTo>
                      <a:pt x="1021" y="1"/>
                    </a:moveTo>
                    <a:cubicBezTo>
                      <a:pt x="454" y="1"/>
                      <a:pt x="0" y="531"/>
                      <a:pt x="144" y="1107"/>
                    </a:cubicBezTo>
                    <a:lnTo>
                      <a:pt x="169" y="1232"/>
                    </a:lnTo>
                    <a:cubicBezTo>
                      <a:pt x="245" y="1633"/>
                      <a:pt x="570" y="1909"/>
                      <a:pt x="971" y="1959"/>
                    </a:cubicBezTo>
                    <a:cubicBezTo>
                      <a:pt x="4255" y="2235"/>
                      <a:pt x="18766" y="4942"/>
                      <a:pt x="20921" y="5267"/>
                    </a:cubicBezTo>
                    <a:cubicBezTo>
                      <a:pt x="21204" y="5311"/>
                      <a:pt x="21451" y="5330"/>
                      <a:pt x="21666" y="5330"/>
                    </a:cubicBezTo>
                    <a:cubicBezTo>
                      <a:pt x="23319" y="5330"/>
                      <a:pt x="23095" y="4168"/>
                      <a:pt x="22851" y="3613"/>
                    </a:cubicBezTo>
                    <a:cubicBezTo>
                      <a:pt x="22601" y="3087"/>
                      <a:pt x="5809" y="355"/>
                      <a:pt x="1097" y="4"/>
                    </a:cubicBezTo>
                    <a:cubicBezTo>
                      <a:pt x="1071" y="2"/>
                      <a:pt x="1046" y="1"/>
                      <a:pt x="102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34"/>
              <p:cNvSpPr/>
              <p:nvPr/>
            </p:nvSpPr>
            <p:spPr>
              <a:xfrm>
                <a:off x="10815989" y="4377754"/>
                <a:ext cx="911296" cy="342315"/>
              </a:xfrm>
              <a:custGeom>
                <a:avLst/>
                <a:gdLst/>
                <a:ahLst/>
                <a:cxnLst/>
                <a:rect l="l" t="t" r="r" b="b"/>
                <a:pathLst>
                  <a:path w="32622" h="12254" extrusionOk="0">
                    <a:moveTo>
                      <a:pt x="6468" y="0"/>
                    </a:moveTo>
                    <a:cubicBezTo>
                      <a:pt x="5558" y="0"/>
                      <a:pt x="4828" y="13"/>
                      <a:pt x="4336" y="41"/>
                    </a:cubicBezTo>
                    <a:cubicBezTo>
                      <a:pt x="2532" y="141"/>
                      <a:pt x="0" y="7434"/>
                      <a:pt x="2808" y="9264"/>
                    </a:cubicBezTo>
                    <a:cubicBezTo>
                      <a:pt x="5214" y="10868"/>
                      <a:pt x="24587" y="11695"/>
                      <a:pt x="29600" y="12246"/>
                    </a:cubicBezTo>
                    <a:cubicBezTo>
                      <a:pt x="29638" y="12251"/>
                      <a:pt x="29677" y="12254"/>
                      <a:pt x="29715" y="12254"/>
                    </a:cubicBezTo>
                    <a:cubicBezTo>
                      <a:pt x="30241" y="12254"/>
                      <a:pt x="30672" y="11781"/>
                      <a:pt x="30602" y="11244"/>
                    </a:cubicBezTo>
                    <a:cubicBezTo>
                      <a:pt x="30402" y="9038"/>
                      <a:pt x="30226" y="4151"/>
                      <a:pt x="32331" y="1218"/>
                    </a:cubicBezTo>
                    <a:cubicBezTo>
                      <a:pt x="32621" y="817"/>
                      <a:pt x="13769" y="0"/>
                      <a:pt x="646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34"/>
              <p:cNvSpPr/>
              <p:nvPr/>
            </p:nvSpPr>
            <p:spPr>
              <a:xfrm>
                <a:off x="10886700" y="4377825"/>
                <a:ext cx="240884" cy="282895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16517" extrusionOk="0">
                    <a:moveTo>
                      <a:pt x="5064" y="0"/>
                    </a:moveTo>
                    <a:cubicBezTo>
                      <a:pt x="1" y="7293"/>
                      <a:pt x="2683" y="16516"/>
                      <a:pt x="2683" y="16516"/>
                    </a:cubicBezTo>
                    <a:lnTo>
                      <a:pt x="6292" y="16441"/>
                    </a:lnTo>
                    <a:cubicBezTo>
                      <a:pt x="2933" y="6917"/>
                      <a:pt x="8622" y="251"/>
                      <a:pt x="8622" y="251"/>
                    </a:cubicBezTo>
                    <a:lnTo>
                      <a:pt x="506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34"/>
              <p:cNvSpPr/>
              <p:nvPr/>
            </p:nvSpPr>
            <p:spPr>
              <a:xfrm>
                <a:off x="11324300" y="4387501"/>
                <a:ext cx="240856" cy="399570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16518" extrusionOk="0">
                    <a:moveTo>
                      <a:pt x="5038" y="1"/>
                    </a:moveTo>
                    <a:cubicBezTo>
                      <a:pt x="0" y="7294"/>
                      <a:pt x="2682" y="16517"/>
                      <a:pt x="2682" y="16517"/>
                    </a:cubicBezTo>
                    <a:lnTo>
                      <a:pt x="6592" y="16517"/>
                    </a:lnTo>
                    <a:cubicBezTo>
                      <a:pt x="3233" y="6993"/>
                      <a:pt x="8622" y="226"/>
                      <a:pt x="8622" y="226"/>
                    </a:cubicBezTo>
                    <a:lnTo>
                      <a:pt x="5038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34"/>
              <p:cNvSpPr/>
              <p:nvPr/>
            </p:nvSpPr>
            <p:spPr>
              <a:xfrm>
                <a:off x="11010118" y="4671188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34"/>
              <p:cNvSpPr/>
              <p:nvPr/>
            </p:nvSpPr>
            <p:spPr>
              <a:xfrm>
                <a:off x="11185652" y="4714231"/>
                <a:ext cx="448105" cy="252085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9024" extrusionOk="0">
                    <a:moveTo>
                      <a:pt x="10251" y="1"/>
                    </a:moveTo>
                    <a:cubicBezTo>
                      <a:pt x="7494" y="3384"/>
                      <a:pt x="3986" y="6166"/>
                      <a:pt x="1" y="7695"/>
                    </a:cubicBezTo>
                    <a:lnTo>
                      <a:pt x="15665" y="9023"/>
                    </a:lnTo>
                    <a:lnTo>
                      <a:pt x="16041" y="377"/>
                    </a:lnTo>
                    <a:lnTo>
                      <a:pt x="1025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34"/>
              <p:cNvSpPr/>
              <p:nvPr/>
            </p:nvSpPr>
            <p:spPr>
              <a:xfrm>
                <a:off x="10978403" y="4891339"/>
                <a:ext cx="621051" cy="102270"/>
              </a:xfrm>
              <a:custGeom>
                <a:avLst/>
                <a:gdLst/>
                <a:ahLst/>
                <a:cxnLst/>
                <a:rect l="l" t="t" r="r" b="b"/>
                <a:pathLst>
                  <a:path w="22232" h="3661" extrusionOk="0">
                    <a:moveTo>
                      <a:pt x="1611" y="0"/>
                    </a:moveTo>
                    <a:cubicBezTo>
                      <a:pt x="0" y="0"/>
                      <a:pt x="206" y="1094"/>
                      <a:pt x="452" y="1631"/>
                    </a:cubicBezTo>
                    <a:cubicBezTo>
                      <a:pt x="728" y="2207"/>
                      <a:pt x="22157" y="3661"/>
                      <a:pt x="22157" y="3661"/>
                    </a:cubicBezTo>
                    <a:lnTo>
                      <a:pt x="22232" y="1931"/>
                    </a:lnTo>
                    <a:cubicBezTo>
                      <a:pt x="22232" y="1931"/>
                      <a:pt x="4588" y="403"/>
                      <a:pt x="2282" y="52"/>
                    </a:cubicBezTo>
                    <a:cubicBezTo>
                      <a:pt x="2029" y="16"/>
                      <a:pt x="1806" y="0"/>
                      <a:pt x="161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34"/>
              <p:cNvSpPr/>
              <p:nvPr/>
            </p:nvSpPr>
            <p:spPr>
              <a:xfrm>
                <a:off x="10977676" y="4656098"/>
                <a:ext cx="621777" cy="89671"/>
              </a:xfrm>
              <a:custGeom>
                <a:avLst/>
                <a:gdLst/>
                <a:ahLst/>
                <a:cxnLst/>
                <a:rect l="l" t="t" r="r" b="b"/>
                <a:pathLst>
                  <a:path w="22258" h="3210" extrusionOk="0">
                    <a:moveTo>
                      <a:pt x="1603" y="1"/>
                    </a:moveTo>
                    <a:cubicBezTo>
                      <a:pt x="1" y="1"/>
                      <a:pt x="207" y="1116"/>
                      <a:pt x="453" y="1630"/>
                    </a:cubicBezTo>
                    <a:cubicBezTo>
                      <a:pt x="729" y="2207"/>
                      <a:pt x="22258" y="3209"/>
                      <a:pt x="22258" y="3209"/>
                    </a:cubicBezTo>
                    <a:lnTo>
                      <a:pt x="21832" y="1305"/>
                    </a:lnTo>
                    <a:cubicBezTo>
                      <a:pt x="21832" y="1305"/>
                      <a:pt x="4588" y="402"/>
                      <a:pt x="2258" y="52"/>
                    </a:cubicBezTo>
                    <a:cubicBezTo>
                      <a:pt x="2011" y="17"/>
                      <a:pt x="1794" y="1"/>
                      <a:pt x="160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34"/>
              <p:cNvSpPr/>
              <p:nvPr/>
            </p:nvSpPr>
            <p:spPr>
              <a:xfrm>
                <a:off x="11532577" y="4692526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817" y="1"/>
                    </a:moveTo>
                    <a:cubicBezTo>
                      <a:pt x="1817" y="1"/>
                      <a:pt x="2945" y="6918"/>
                      <a:pt x="314" y="10577"/>
                    </a:cubicBezTo>
                    <a:cubicBezTo>
                      <a:pt x="0" y="10987"/>
                      <a:pt x="17453" y="13875"/>
                      <a:pt x="22543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85"/>
                      <a:pt x="27206" y="6868"/>
                      <a:pt x="24549" y="5113"/>
                    </a:cubicBezTo>
                    <a:cubicBezTo>
                      <a:pt x="21918" y="3384"/>
                      <a:pt x="1818" y="1"/>
                      <a:pt x="181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34"/>
              <p:cNvSpPr/>
              <p:nvPr/>
            </p:nvSpPr>
            <p:spPr>
              <a:xfrm>
                <a:off x="11635850" y="4709500"/>
                <a:ext cx="100119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5" y="9775"/>
                      <a:pt x="0" y="16266"/>
                      <a:pt x="0" y="16266"/>
                    </a:cubicBezTo>
                    <a:lnTo>
                      <a:pt x="1378" y="16818"/>
                    </a:lnTo>
                    <a:cubicBezTo>
                      <a:pt x="3584" y="9950"/>
                      <a:pt x="2832" y="527"/>
                      <a:pt x="2832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34"/>
              <p:cNvSpPr/>
              <p:nvPr/>
            </p:nvSpPr>
            <p:spPr>
              <a:xfrm>
                <a:off x="11720550" y="4727850"/>
                <a:ext cx="100147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6" y="9775"/>
                      <a:pt x="1" y="16266"/>
                      <a:pt x="1" y="16266"/>
                    </a:cubicBezTo>
                    <a:lnTo>
                      <a:pt x="1379" y="16818"/>
                    </a:lnTo>
                    <a:cubicBezTo>
                      <a:pt x="3585" y="9950"/>
                      <a:pt x="2833" y="527"/>
                      <a:pt x="2833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34"/>
              <p:cNvSpPr/>
              <p:nvPr/>
            </p:nvSpPr>
            <p:spPr>
              <a:xfrm>
                <a:off x="12037725" y="4788075"/>
                <a:ext cx="100147" cy="289511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5" y="9749"/>
                      <a:pt x="0" y="16266"/>
                      <a:pt x="0" y="16266"/>
                    </a:cubicBezTo>
                    <a:lnTo>
                      <a:pt x="1379" y="16792"/>
                    </a:lnTo>
                    <a:cubicBezTo>
                      <a:pt x="3584" y="9925"/>
                      <a:pt x="2832" y="526"/>
                      <a:pt x="2832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34"/>
              <p:cNvSpPr/>
              <p:nvPr/>
            </p:nvSpPr>
            <p:spPr>
              <a:xfrm>
                <a:off x="12122426" y="4813322"/>
                <a:ext cx="100147" cy="273054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6" y="9749"/>
                      <a:pt x="1" y="16266"/>
                      <a:pt x="1" y="16266"/>
                    </a:cubicBezTo>
                    <a:lnTo>
                      <a:pt x="1379" y="16792"/>
                    </a:lnTo>
                    <a:cubicBezTo>
                      <a:pt x="3585" y="9925"/>
                      <a:pt x="2833" y="526"/>
                      <a:pt x="2833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1" name="Google Shape;2581;p34"/>
            <p:cNvGrpSpPr/>
            <p:nvPr/>
          </p:nvGrpSpPr>
          <p:grpSpPr>
            <a:xfrm rot="-900009">
              <a:off x="838562" y="3542124"/>
              <a:ext cx="1544658" cy="992860"/>
              <a:chOff x="10815989" y="4086867"/>
              <a:chExt cx="1555002" cy="999509"/>
            </a:xfrm>
          </p:grpSpPr>
          <p:sp>
            <p:nvSpPr>
              <p:cNvPr id="2582" name="Google Shape;2582;p34"/>
              <p:cNvSpPr/>
              <p:nvPr/>
            </p:nvSpPr>
            <p:spPr>
              <a:xfrm>
                <a:off x="11071538" y="4103013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34"/>
              <p:cNvSpPr/>
              <p:nvPr/>
            </p:nvSpPr>
            <p:spPr>
              <a:xfrm>
                <a:off x="11266860" y="4143631"/>
                <a:ext cx="445312" cy="253482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9074" extrusionOk="0">
                    <a:moveTo>
                      <a:pt x="9500" y="0"/>
                    </a:moveTo>
                    <a:cubicBezTo>
                      <a:pt x="6968" y="3208"/>
                      <a:pt x="3560" y="5765"/>
                      <a:pt x="1" y="7745"/>
                    </a:cubicBezTo>
                    <a:lnTo>
                      <a:pt x="15565" y="9073"/>
                    </a:lnTo>
                    <a:lnTo>
                      <a:pt x="15941" y="427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34"/>
              <p:cNvSpPr/>
              <p:nvPr/>
            </p:nvSpPr>
            <p:spPr>
              <a:xfrm>
                <a:off x="11056732" y="4321940"/>
                <a:ext cx="621135" cy="102466"/>
              </a:xfrm>
              <a:custGeom>
                <a:avLst/>
                <a:gdLst/>
                <a:ahLst/>
                <a:cxnLst/>
                <a:rect l="l" t="t" r="r" b="b"/>
                <a:pathLst>
                  <a:path w="22235" h="3668" extrusionOk="0">
                    <a:moveTo>
                      <a:pt x="1567" y="0"/>
                    </a:moveTo>
                    <a:cubicBezTo>
                      <a:pt x="1" y="0"/>
                      <a:pt x="189" y="1104"/>
                      <a:pt x="455" y="1638"/>
                    </a:cubicBezTo>
                    <a:cubicBezTo>
                      <a:pt x="731" y="2214"/>
                      <a:pt x="22160" y="3668"/>
                      <a:pt x="22160" y="3668"/>
                    </a:cubicBezTo>
                    <a:lnTo>
                      <a:pt x="22235" y="1938"/>
                    </a:lnTo>
                    <a:cubicBezTo>
                      <a:pt x="22235" y="1938"/>
                      <a:pt x="4591" y="409"/>
                      <a:pt x="2260" y="59"/>
                    </a:cubicBezTo>
                    <a:cubicBezTo>
                      <a:pt x="1997" y="19"/>
                      <a:pt x="1768" y="0"/>
                      <a:pt x="1567" y="0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34"/>
              <p:cNvSpPr/>
              <p:nvPr/>
            </p:nvSpPr>
            <p:spPr>
              <a:xfrm>
                <a:off x="11055978" y="4086867"/>
                <a:ext cx="621889" cy="89001"/>
              </a:xfrm>
              <a:custGeom>
                <a:avLst/>
                <a:gdLst/>
                <a:ahLst/>
                <a:cxnLst/>
                <a:rect l="l" t="t" r="r" b="b"/>
                <a:pathLst>
                  <a:path w="22262" h="3186" extrusionOk="0">
                    <a:moveTo>
                      <a:pt x="1597" y="1"/>
                    </a:moveTo>
                    <a:cubicBezTo>
                      <a:pt x="0" y="1"/>
                      <a:pt x="186" y="1095"/>
                      <a:pt x="432" y="1631"/>
                    </a:cubicBezTo>
                    <a:cubicBezTo>
                      <a:pt x="708" y="2208"/>
                      <a:pt x="22262" y="3185"/>
                      <a:pt x="22262" y="3185"/>
                    </a:cubicBezTo>
                    <a:lnTo>
                      <a:pt x="21836" y="1306"/>
                    </a:lnTo>
                    <a:cubicBezTo>
                      <a:pt x="21836" y="1306"/>
                      <a:pt x="4593" y="403"/>
                      <a:pt x="2262" y="52"/>
                    </a:cubicBezTo>
                    <a:cubicBezTo>
                      <a:pt x="2012" y="17"/>
                      <a:pt x="1791" y="1"/>
                      <a:pt x="1597" y="1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34"/>
              <p:cNvSpPr/>
              <p:nvPr/>
            </p:nvSpPr>
            <p:spPr>
              <a:xfrm>
                <a:off x="11610991" y="4123322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792" y="1"/>
                    </a:moveTo>
                    <a:cubicBezTo>
                      <a:pt x="1792" y="1"/>
                      <a:pt x="2920" y="6893"/>
                      <a:pt x="314" y="10552"/>
                    </a:cubicBezTo>
                    <a:cubicBezTo>
                      <a:pt x="0" y="10986"/>
                      <a:pt x="17453" y="13875"/>
                      <a:pt x="22544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60"/>
                      <a:pt x="27206" y="6843"/>
                      <a:pt x="24549" y="5113"/>
                    </a:cubicBezTo>
                    <a:cubicBezTo>
                      <a:pt x="21918" y="3384"/>
                      <a:pt x="1793" y="1"/>
                      <a:pt x="1792" y="1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34"/>
              <p:cNvSpPr/>
              <p:nvPr/>
            </p:nvSpPr>
            <p:spPr>
              <a:xfrm>
                <a:off x="11742950" y="4151449"/>
                <a:ext cx="140066" cy="371629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0"/>
                    </a:moveTo>
                    <a:cubicBezTo>
                      <a:pt x="2808" y="9750"/>
                      <a:pt x="1" y="16266"/>
                      <a:pt x="1" y="16266"/>
                    </a:cubicBezTo>
                    <a:lnTo>
                      <a:pt x="1930" y="16792"/>
                    </a:lnTo>
                    <a:cubicBezTo>
                      <a:pt x="5013" y="9925"/>
                      <a:pt x="3961" y="527"/>
                      <a:pt x="3961" y="527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34"/>
              <p:cNvSpPr/>
              <p:nvPr/>
            </p:nvSpPr>
            <p:spPr>
              <a:xfrm>
                <a:off x="12133625" y="4224026"/>
                <a:ext cx="140079" cy="349504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1"/>
                    </a:moveTo>
                    <a:cubicBezTo>
                      <a:pt x="2808" y="9750"/>
                      <a:pt x="1" y="16267"/>
                      <a:pt x="1" y="16267"/>
                    </a:cubicBezTo>
                    <a:lnTo>
                      <a:pt x="1931" y="16793"/>
                    </a:lnTo>
                    <a:cubicBezTo>
                      <a:pt x="5013" y="9926"/>
                      <a:pt x="3961" y="527"/>
                      <a:pt x="3961" y="527"/>
                    </a:cubicBezTo>
                    <a:lnTo>
                      <a:pt x="1404" y="1"/>
                    </a:ln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34"/>
              <p:cNvSpPr/>
              <p:nvPr/>
            </p:nvSpPr>
            <p:spPr>
              <a:xfrm>
                <a:off x="11621830" y="4437423"/>
                <a:ext cx="638566" cy="35734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2792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22457" y="12792"/>
                    </a:lnTo>
                    <a:cubicBezTo>
                      <a:pt x="21981" y="9333"/>
                      <a:pt x="22858" y="4070"/>
                      <a:pt x="22858" y="4070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F1EA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34"/>
              <p:cNvSpPr/>
              <p:nvPr/>
            </p:nvSpPr>
            <p:spPr>
              <a:xfrm>
                <a:off x="11621830" y="4437423"/>
                <a:ext cx="448105" cy="326560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11690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16041" y="11689"/>
                    </a:lnTo>
                    <a:cubicBezTo>
                      <a:pt x="12607" y="8857"/>
                      <a:pt x="9800" y="5148"/>
                      <a:pt x="7645" y="1188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34"/>
              <p:cNvSpPr/>
              <p:nvPr/>
            </p:nvSpPr>
            <p:spPr>
              <a:xfrm>
                <a:off x="11835365" y="4470582"/>
                <a:ext cx="425031" cy="324186"/>
              </a:xfrm>
              <a:custGeom>
                <a:avLst/>
                <a:gdLst/>
                <a:ahLst/>
                <a:cxnLst/>
                <a:rect l="l" t="t" r="r" b="b"/>
                <a:pathLst>
                  <a:path w="15215" h="1160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56" y="3961"/>
                      <a:pt x="4963" y="7695"/>
                      <a:pt x="8397" y="10502"/>
                    </a:cubicBezTo>
                    <a:lnTo>
                      <a:pt x="14813" y="11605"/>
                    </a:lnTo>
                    <a:cubicBezTo>
                      <a:pt x="14337" y="8146"/>
                      <a:pt x="15214" y="2883"/>
                      <a:pt x="15214" y="288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34"/>
              <p:cNvSpPr/>
              <p:nvPr/>
            </p:nvSpPr>
            <p:spPr>
              <a:xfrm>
                <a:off x="11658257" y="4408147"/>
                <a:ext cx="653847" cy="162945"/>
              </a:xfrm>
              <a:custGeom>
                <a:avLst/>
                <a:gdLst/>
                <a:ahLst/>
                <a:cxnLst/>
                <a:rect l="l" t="t" r="r" b="b"/>
                <a:pathLst>
                  <a:path w="23406" h="5833" extrusionOk="0">
                    <a:moveTo>
                      <a:pt x="939" y="1"/>
                    </a:moveTo>
                    <a:cubicBezTo>
                      <a:pt x="451" y="1"/>
                      <a:pt x="49" y="386"/>
                      <a:pt x="25" y="882"/>
                    </a:cubicBezTo>
                    <a:cubicBezTo>
                      <a:pt x="0" y="1359"/>
                      <a:pt x="351" y="1785"/>
                      <a:pt x="827" y="1835"/>
                    </a:cubicBezTo>
                    <a:cubicBezTo>
                      <a:pt x="4461" y="2286"/>
                      <a:pt x="18872" y="5469"/>
                      <a:pt x="21003" y="5770"/>
                    </a:cubicBezTo>
                    <a:cubicBezTo>
                      <a:pt x="21286" y="5813"/>
                      <a:pt x="21533" y="5833"/>
                      <a:pt x="21748" y="5833"/>
                    </a:cubicBezTo>
                    <a:cubicBezTo>
                      <a:pt x="23406" y="5833"/>
                      <a:pt x="23199" y="4670"/>
                      <a:pt x="22932" y="4115"/>
                    </a:cubicBezTo>
                    <a:cubicBezTo>
                      <a:pt x="22682" y="3589"/>
                      <a:pt x="5313" y="431"/>
                      <a:pt x="1028" y="5"/>
                    </a:cubicBezTo>
                    <a:cubicBezTo>
                      <a:pt x="998" y="2"/>
                      <a:pt x="968" y="1"/>
                      <a:pt x="9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34"/>
              <p:cNvSpPr/>
              <p:nvPr/>
            </p:nvSpPr>
            <p:spPr>
              <a:xfrm>
                <a:off x="11635322" y="4664423"/>
                <a:ext cx="651444" cy="148921"/>
              </a:xfrm>
              <a:custGeom>
                <a:avLst/>
                <a:gdLst/>
                <a:ahLst/>
                <a:cxnLst/>
                <a:rect l="l" t="t" r="r" b="b"/>
                <a:pathLst>
                  <a:path w="23320" h="5331" extrusionOk="0">
                    <a:moveTo>
                      <a:pt x="1021" y="1"/>
                    </a:moveTo>
                    <a:cubicBezTo>
                      <a:pt x="454" y="1"/>
                      <a:pt x="0" y="531"/>
                      <a:pt x="144" y="1107"/>
                    </a:cubicBezTo>
                    <a:lnTo>
                      <a:pt x="169" y="1232"/>
                    </a:lnTo>
                    <a:cubicBezTo>
                      <a:pt x="245" y="1633"/>
                      <a:pt x="570" y="1909"/>
                      <a:pt x="971" y="1959"/>
                    </a:cubicBezTo>
                    <a:cubicBezTo>
                      <a:pt x="4255" y="2235"/>
                      <a:pt x="18766" y="4942"/>
                      <a:pt x="20921" y="5267"/>
                    </a:cubicBezTo>
                    <a:cubicBezTo>
                      <a:pt x="21204" y="5311"/>
                      <a:pt x="21451" y="5330"/>
                      <a:pt x="21666" y="5330"/>
                    </a:cubicBezTo>
                    <a:cubicBezTo>
                      <a:pt x="23319" y="5330"/>
                      <a:pt x="23095" y="4168"/>
                      <a:pt x="22851" y="3613"/>
                    </a:cubicBezTo>
                    <a:cubicBezTo>
                      <a:pt x="22601" y="3087"/>
                      <a:pt x="5809" y="355"/>
                      <a:pt x="1097" y="4"/>
                    </a:cubicBezTo>
                    <a:cubicBezTo>
                      <a:pt x="1071" y="2"/>
                      <a:pt x="1046" y="1"/>
                      <a:pt x="10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34"/>
              <p:cNvSpPr/>
              <p:nvPr/>
            </p:nvSpPr>
            <p:spPr>
              <a:xfrm>
                <a:off x="10815989" y="4377754"/>
                <a:ext cx="911296" cy="342315"/>
              </a:xfrm>
              <a:custGeom>
                <a:avLst/>
                <a:gdLst/>
                <a:ahLst/>
                <a:cxnLst/>
                <a:rect l="l" t="t" r="r" b="b"/>
                <a:pathLst>
                  <a:path w="32622" h="12254" extrusionOk="0">
                    <a:moveTo>
                      <a:pt x="6468" y="0"/>
                    </a:moveTo>
                    <a:cubicBezTo>
                      <a:pt x="5558" y="0"/>
                      <a:pt x="4828" y="13"/>
                      <a:pt x="4336" y="41"/>
                    </a:cubicBezTo>
                    <a:cubicBezTo>
                      <a:pt x="2532" y="141"/>
                      <a:pt x="0" y="7434"/>
                      <a:pt x="2808" y="9264"/>
                    </a:cubicBezTo>
                    <a:cubicBezTo>
                      <a:pt x="5214" y="10868"/>
                      <a:pt x="24587" y="11695"/>
                      <a:pt x="29600" y="12246"/>
                    </a:cubicBezTo>
                    <a:cubicBezTo>
                      <a:pt x="29638" y="12251"/>
                      <a:pt x="29677" y="12254"/>
                      <a:pt x="29715" y="12254"/>
                    </a:cubicBezTo>
                    <a:cubicBezTo>
                      <a:pt x="30241" y="12254"/>
                      <a:pt x="30672" y="11781"/>
                      <a:pt x="30602" y="11244"/>
                    </a:cubicBezTo>
                    <a:cubicBezTo>
                      <a:pt x="30402" y="9038"/>
                      <a:pt x="30226" y="4151"/>
                      <a:pt x="32331" y="1218"/>
                    </a:cubicBezTo>
                    <a:cubicBezTo>
                      <a:pt x="32621" y="817"/>
                      <a:pt x="13769" y="0"/>
                      <a:pt x="6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34"/>
              <p:cNvSpPr/>
              <p:nvPr/>
            </p:nvSpPr>
            <p:spPr>
              <a:xfrm>
                <a:off x="10886700" y="4377825"/>
                <a:ext cx="240884" cy="282895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16517" extrusionOk="0">
                    <a:moveTo>
                      <a:pt x="5064" y="0"/>
                    </a:moveTo>
                    <a:cubicBezTo>
                      <a:pt x="1" y="7293"/>
                      <a:pt x="2683" y="16516"/>
                      <a:pt x="2683" y="16516"/>
                    </a:cubicBezTo>
                    <a:lnTo>
                      <a:pt x="6292" y="16441"/>
                    </a:lnTo>
                    <a:cubicBezTo>
                      <a:pt x="2933" y="6917"/>
                      <a:pt x="8622" y="251"/>
                      <a:pt x="8622" y="251"/>
                    </a:cubicBezTo>
                    <a:lnTo>
                      <a:pt x="5064" y="0"/>
                    </a:lnTo>
                    <a:close/>
                  </a:path>
                </a:pathLst>
              </a:custGeom>
              <a:solidFill>
                <a:srgbClr val="F1C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34"/>
              <p:cNvSpPr/>
              <p:nvPr/>
            </p:nvSpPr>
            <p:spPr>
              <a:xfrm>
                <a:off x="11324300" y="4387501"/>
                <a:ext cx="240856" cy="399570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16518" extrusionOk="0">
                    <a:moveTo>
                      <a:pt x="5038" y="1"/>
                    </a:moveTo>
                    <a:cubicBezTo>
                      <a:pt x="0" y="7294"/>
                      <a:pt x="2682" y="16517"/>
                      <a:pt x="2682" y="16517"/>
                    </a:cubicBezTo>
                    <a:lnTo>
                      <a:pt x="6592" y="16517"/>
                    </a:lnTo>
                    <a:cubicBezTo>
                      <a:pt x="3233" y="6993"/>
                      <a:pt x="8622" y="226"/>
                      <a:pt x="8622" y="226"/>
                    </a:cubicBezTo>
                    <a:lnTo>
                      <a:pt x="5038" y="1"/>
                    </a:lnTo>
                    <a:close/>
                  </a:path>
                </a:pathLst>
              </a:custGeom>
              <a:solidFill>
                <a:srgbClr val="F1C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34"/>
              <p:cNvSpPr/>
              <p:nvPr/>
            </p:nvSpPr>
            <p:spPr>
              <a:xfrm>
                <a:off x="11010118" y="4671188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34"/>
              <p:cNvSpPr/>
              <p:nvPr/>
            </p:nvSpPr>
            <p:spPr>
              <a:xfrm>
                <a:off x="11185652" y="4714231"/>
                <a:ext cx="448105" cy="252085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9024" extrusionOk="0">
                    <a:moveTo>
                      <a:pt x="10251" y="1"/>
                    </a:moveTo>
                    <a:cubicBezTo>
                      <a:pt x="7494" y="3384"/>
                      <a:pt x="3986" y="6166"/>
                      <a:pt x="1" y="7695"/>
                    </a:cubicBezTo>
                    <a:lnTo>
                      <a:pt x="15665" y="9023"/>
                    </a:lnTo>
                    <a:lnTo>
                      <a:pt x="16041" y="377"/>
                    </a:lnTo>
                    <a:lnTo>
                      <a:pt x="10251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34"/>
              <p:cNvSpPr/>
              <p:nvPr/>
            </p:nvSpPr>
            <p:spPr>
              <a:xfrm>
                <a:off x="10978403" y="4891339"/>
                <a:ext cx="621051" cy="102270"/>
              </a:xfrm>
              <a:custGeom>
                <a:avLst/>
                <a:gdLst/>
                <a:ahLst/>
                <a:cxnLst/>
                <a:rect l="l" t="t" r="r" b="b"/>
                <a:pathLst>
                  <a:path w="22232" h="3661" extrusionOk="0">
                    <a:moveTo>
                      <a:pt x="1611" y="0"/>
                    </a:moveTo>
                    <a:cubicBezTo>
                      <a:pt x="0" y="0"/>
                      <a:pt x="206" y="1094"/>
                      <a:pt x="452" y="1631"/>
                    </a:cubicBezTo>
                    <a:cubicBezTo>
                      <a:pt x="728" y="2207"/>
                      <a:pt x="22157" y="3661"/>
                      <a:pt x="22157" y="3661"/>
                    </a:cubicBezTo>
                    <a:lnTo>
                      <a:pt x="22232" y="1931"/>
                    </a:lnTo>
                    <a:cubicBezTo>
                      <a:pt x="22232" y="1931"/>
                      <a:pt x="4588" y="403"/>
                      <a:pt x="2282" y="52"/>
                    </a:cubicBezTo>
                    <a:cubicBezTo>
                      <a:pt x="2029" y="16"/>
                      <a:pt x="1806" y="0"/>
                      <a:pt x="1611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34"/>
              <p:cNvSpPr/>
              <p:nvPr/>
            </p:nvSpPr>
            <p:spPr>
              <a:xfrm>
                <a:off x="10977676" y="4656098"/>
                <a:ext cx="621777" cy="89671"/>
              </a:xfrm>
              <a:custGeom>
                <a:avLst/>
                <a:gdLst/>
                <a:ahLst/>
                <a:cxnLst/>
                <a:rect l="l" t="t" r="r" b="b"/>
                <a:pathLst>
                  <a:path w="22258" h="3210" extrusionOk="0">
                    <a:moveTo>
                      <a:pt x="1603" y="1"/>
                    </a:moveTo>
                    <a:cubicBezTo>
                      <a:pt x="1" y="1"/>
                      <a:pt x="207" y="1116"/>
                      <a:pt x="453" y="1630"/>
                    </a:cubicBezTo>
                    <a:cubicBezTo>
                      <a:pt x="729" y="2207"/>
                      <a:pt x="22258" y="3209"/>
                      <a:pt x="22258" y="3209"/>
                    </a:cubicBezTo>
                    <a:lnTo>
                      <a:pt x="21832" y="1305"/>
                    </a:lnTo>
                    <a:cubicBezTo>
                      <a:pt x="21832" y="1305"/>
                      <a:pt x="4588" y="402"/>
                      <a:pt x="2258" y="52"/>
                    </a:cubicBezTo>
                    <a:cubicBezTo>
                      <a:pt x="2011" y="17"/>
                      <a:pt x="1794" y="1"/>
                      <a:pt x="1603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34"/>
              <p:cNvSpPr/>
              <p:nvPr/>
            </p:nvSpPr>
            <p:spPr>
              <a:xfrm>
                <a:off x="11532577" y="4692526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817" y="1"/>
                    </a:moveTo>
                    <a:cubicBezTo>
                      <a:pt x="1817" y="1"/>
                      <a:pt x="2945" y="6918"/>
                      <a:pt x="314" y="10577"/>
                    </a:cubicBezTo>
                    <a:cubicBezTo>
                      <a:pt x="0" y="10987"/>
                      <a:pt x="17453" y="13875"/>
                      <a:pt x="22543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85"/>
                      <a:pt x="27206" y="6868"/>
                      <a:pt x="24549" y="5113"/>
                    </a:cubicBezTo>
                    <a:cubicBezTo>
                      <a:pt x="21918" y="3384"/>
                      <a:pt x="1818" y="1"/>
                      <a:pt x="1817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34"/>
              <p:cNvSpPr/>
              <p:nvPr/>
            </p:nvSpPr>
            <p:spPr>
              <a:xfrm>
                <a:off x="11635850" y="4709500"/>
                <a:ext cx="100119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5" y="9775"/>
                      <a:pt x="0" y="16266"/>
                      <a:pt x="0" y="16266"/>
                    </a:cubicBezTo>
                    <a:lnTo>
                      <a:pt x="1378" y="16818"/>
                    </a:lnTo>
                    <a:cubicBezTo>
                      <a:pt x="3584" y="9950"/>
                      <a:pt x="2832" y="527"/>
                      <a:pt x="2832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34"/>
              <p:cNvSpPr/>
              <p:nvPr/>
            </p:nvSpPr>
            <p:spPr>
              <a:xfrm>
                <a:off x="11720550" y="4727850"/>
                <a:ext cx="100147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6" y="9775"/>
                      <a:pt x="1" y="16266"/>
                      <a:pt x="1" y="16266"/>
                    </a:cubicBezTo>
                    <a:lnTo>
                      <a:pt x="1379" y="16818"/>
                    </a:lnTo>
                    <a:cubicBezTo>
                      <a:pt x="3585" y="9950"/>
                      <a:pt x="2833" y="527"/>
                      <a:pt x="2833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34"/>
              <p:cNvSpPr/>
              <p:nvPr/>
            </p:nvSpPr>
            <p:spPr>
              <a:xfrm>
                <a:off x="12037725" y="4788075"/>
                <a:ext cx="100147" cy="289511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5" y="9749"/>
                      <a:pt x="0" y="16266"/>
                      <a:pt x="0" y="16266"/>
                    </a:cubicBezTo>
                    <a:lnTo>
                      <a:pt x="1379" y="16792"/>
                    </a:lnTo>
                    <a:cubicBezTo>
                      <a:pt x="3584" y="9925"/>
                      <a:pt x="2832" y="526"/>
                      <a:pt x="2832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34"/>
              <p:cNvSpPr/>
              <p:nvPr/>
            </p:nvSpPr>
            <p:spPr>
              <a:xfrm>
                <a:off x="12122426" y="4813322"/>
                <a:ext cx="100147" cy="273054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6" y="9749"/>
                      <a:pt x="1" y="16266"/>
                      <a:pt x="1" y="16266"/>
                    </a:cubicBezTo>
                    <a:lnTo>
                      <a:pt x="1379" y="16792"/>
                    </a:lnTo>
                    <a:cubicBezTo>
                      <a:pt x="3585" y="9925"/>
                      <a:pt x="2833" y="526"/>
                      <a:pt x="2833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6" name="Google Shape;2606;p34"/>
          <p:cNvGrpSpPr/>
          <p:nvPr/>
        </p:nvGrpSpPr>
        <p:grpSpPr>
          <a:xfrm>
            <a:off x="325767" y="345185"/>
            <a:ext cx="1968007" cy="1253329"/>
            <a:chOff x="325767" y="345185"/>
            <a:chExt cx="1968007" cy="1253329"/>
          </a:xfrm>
        </p:grpSpPr>
        <p:grpSp>
          <p:nvGrpSpPr>
            <p:cNvPr id="2607" name="Google Shape;2607;p34"/>
            <p:cNvGrpSpPr/>
            <p:nvPr/>
          </p:nvGrpSpPr>
          <p:grpSpPr>
            <a:xfrm>
              <a:off x="383163" y="397362"/>
              <a:ext cx="1910610" cy="1201152"/>
              <a:chOff x="724204" y="612713"/>
              <a:chExt cx="1360833" cy="855582"/>
            </a:xfrm>
          </p:grpSpPr>
          <p:sp>
            <p:nvSpPr>
              <p:cNvPr id="2608" name="Google Shape;2608;p34"/>
              <p:cNvSpPr/>
              <p:nvPr/>
            </p:nvSpPr>
            <p:spPr>
              <a:xfrm rot="-596131">
                <a:off x="840397" y="921641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34"/>
              <p:cNvSpPr/>
              <p:nvPr/>
            </p:nvSpPr>
            <p:spPr>
              <a:xfrm rot="-596131">
                <a:off x="836690" y="923792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34"/>
              <p:cNvSpPr/>
              <p:nvPr/>
            </p:nvSpPr>
            <p:spPr>
              <a:xfrm rot="-596131">
                <a:off x="1511236" y="721751"/>
                <a:ext cx="108130" cy="105833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5251" extrusionOk="0">
                    <a:moveTo>
                      <a:pt x="2695" y="0"/>
                    </a:moveTo>
                    <a:cubicBezTo>
                      <a:pt x="2589" y="0"/>
                      <a:pt x="2482" y="57"/>
                      <a:pt x="2432" y="169"/>
                    </a:cubicBezTo>
                    <a:lnTo>
                      <a:pt x="1830" y="1598"/>
                    </a:lnTo>
                    <a:cubicBezTo>
                      <a:pt x="1805" y="1648"/>
                      <a:pt x="1730" y="1698"/>
                      <a:pt x="1680" y="1748"/>
                    </a:cubicBezTo>
                    <a:lnTo>
                      <a:pt x="226" y="2350"/>
                    </a:lnTo>
                    <a:cubicBezTo>
                      <a:pt x="1" y="2450"/>
                      <a:pt x="1" y="2776"/>
                      <a:pt x="226" y="2876"/>
                    </a:cubicBezTo>
                    <a:lnTo>
                      <a:pt x="1655" y="3478"/>
                    </a:lnTo>
                    <a:cubicBezTo>
                      <a:pt x="1705" y="3503"/>
                      <a:pt x="1755" y="3553"/>
                      <a:pt x="1805" y="3628"/>
                    </a:cubicBezTo>
                    <a:lnTo>
                      <a:pt x="2407" y="5082"/>
                    </a:lnTo>
                    <a:cubicBezTo>
                      <a:pt x="2457" y="5194"/>
                      <a:pt x="2563" y="5251"/>
                      <a:pt x="2670" y="5251"/>
                    </a:cubicBezTo>
                    <a:cubicBezTo>
                      <a:pt x="2777" y="5251"/>
                      <a:pt x="2883" y="5194"/>
                      <a:pt x="2933" y="5082"/>
                    </a:cubicBezTo>
                    <a:lnTo>
                      <a:pt x="3535" y="3653"/>
                    </a:lnTo>
                    <a:cubicBezTo>
                      <a:pt x="3560" y="3578"/>
                      <a:pt x="3610" y="3528"/>
                      <a:pt x="3685" y="3503"/>
                    </a:cubicBezTo>
                    <a:lnTo>
                      <a:pt x="5139" y="2901"/>
                    </a:lnTo>
                    <a:cubicBezTo>
                      <a:pt x="5364" y="2801"/>
                      <a:pt x="5364" y="2475"/>
                      <a:pt x="5139" y="2375"/>
                    </a:cubicBezTo>
                    <a:lnTo>
                      <a:pt x="3710" y="1773"/>
                    </a:lnTo>
                    <a:cubicBezTo>
                      <a:pt x="3635" y="1748"/>
                      <a:pt x="3585" y="1673"/>
                      <a:pt x="3560" y="1623"/>
                    </a:cubicBezTo>
                    <a:lnTo>
                      <a:pt x="2958" y="169"/>
                    </a:lnTo>
                    <a:cubicBezTo>
                      <a:pt x="2908" y="57"/>
                      <a:pt x="2802" y="0"/>
                      <a:pt x="269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34"/>
              <p:cNvSpPr/>
              <p:nvPr/>
            </p:nvSpPr>
            <p:spPr>
              <a:xfrm rot="-596131">
                <a:off x="1586656" y="1119618"/>
                <a:ext cx="183892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4387" extrusionOk="0">
                    <a:moveTo>
                      <a:pt x="2682" y="0"/>
                    </a:moveTo>
                    <a:lnTo>
                      <a:pt x="1" y="2556"/>
                    </a:lnTo>
                    <a:lnTo>
                      <a:pt x="4763" y="4386"/>
                    </a:lnTo>
                    <a:lnTo>
                      <a:pt x="9123" y="1003"/>
                    </a:lnTo>
                    <a:lnTo>
                      <a:pt x="2682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34"/>
              <p:cNvSpPr/>
              <p:nvPr/>
            </p:nvSpPr>
            <p:spPr>
              <a:xfrm rot="-596131">
                <a:off x="1657452" y="1016562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0" y="3108"/>
                    </a:lnTo>
                    <a:lnTo>
                      <a:pt x="5564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34"/>
              <p:cNvSpPr/>
              <p:nvPr/>
            </p:nvSpPr>
            <p:spPr>
              <a:xfrm rot="-596131">
                <a:off x="1743166" y="953070"/>
                <a:ext cx="170247" cy="49037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2433" extrusionOk="0">
                    <a:moveTo>
                      <a:pt x="2006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34"/>
              <p:cNvSpPr/>
              <p:nvPr/>
            </p:nvSpPr>
            <p:spPr>
              <a:xfrm rot="-596131">
                <a:off x="1417186" y="1124201"/>
                <a:ext cx="183388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4387" extrusionOk="0">
                    <a:moveTo>
                      <a:pt x="2657" y="1"/>
                    </a:moveTo>
                    <a:lnTo>
                      <a:pt x="1" y="2557"/>
                    </a:lnTo>
                    <a:lnTo>
                      <a:pt x="4738" y="4387"/>
                    </a:lnTo>
                    <a:lnTo>
                      <a:pt x="9099" y="978"/>
                    </a:lnTo>
                    <a:lnTo>
                      <a:pt x="2657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34"/>
              <p:cNvSpPr/>
              <p:nvPr/>
            </p:nvSpPr>
            <p:spPr>
              <a:xfrm rot="-596131">
                <a:off x="1487485" y="1021209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1" y="3108"/>
                    </a:lnTo>
                    <a:lnTo>
                      <a:pt x="5590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34"/>
              <p:cNvSpPr/>
              <p:nvPr/>
            </p:nvSpPr>
            <p:spPr>
              <a:xfrm rot="-596131">
                <a:off x="1573197" y="957715"/>
                <a:ext cx="170267" cy="49016"/>
              </a:xfrm>
              <a:custGeom>
                <a:avLst/>
                <a:gdLst/>
                <a:ahLst/>
                <a:cxnLst/>
                <a:rect l="l" t="t" r="r" b="b"/>
                <a:pathLst>
                  <a:path w="8448" h="2432" extrusionOk="0">
                    <a:moveTo>
                      <a:pt x="2031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34"/>
              <p:cNvSpPr/>
              <p:nvPr/>
            </p:nvSpPr>
            <p:spPr>
              <a:xfrm rot="-596131">
                <a:off x="778706" y="685347"/>
                <a:ext cx="903679" cy="710315"/>
              </a:xfrm>
              <a:custGeom>
                <a:avLst/>
                <a:gdLst/>
                <a:ahLst/>
                <a:cxnLst/>
                <a:rect l="l" t="t" r="r" b="b"/>
                <a:pathLst>
                  <a:path w="44837" h="35243" extrusionOk="0">
                    <a:moveTo>
                      <a:pt x="3391" y="1"/>
                    </a:moveTo>
                    <a:cubicBezTo>
                      <a:pt x="1504" y="1"/>
                      <a:pt x="0" y="1512"/>
                      <a:pt x="50" y="3435"/>
                    </a:cubicBezTo>
                    <a:lnTo>
                      <a:pt x="626" y="30102"/>
                    </a:lnTo>
                    <a:cubicBezTo>
                      <a:pt x="676" y="32032"/>
                      <a:pt x="2255" y="33686"/>
                      <a:pt x="4210" y="33761"/>
                    </a:cubicBezTo>
                    <a:lnTo>
                      <a:pt x="41228" y="35240"/>
                    </a:lnTo>
                    <a:cubicBezTo>
                      <a:pt x="41275" y="35242"/>
                      <a:pt x="41322" y="35243"/>
                      <a:pt x="41369" y="35243"/>
                    </a:cubicBezTo>
                    <a:cubicBezTo>
                      <a:pt x="43233" y="35243"/>
                      <a:pt x="44712" y="33789"/>
                      <a:pt x="44712" y="31907"/>
                    </a:cubicBezTo>
                    <a:lnTo>
                      <a:pt x="44837" y="4989"/>
                    </a:lnTo>
                    <a:cubicBezTo>
                      <a:pt x="44837" y="3009"/>
                      <a:pt x="43208" y="1305"/>
                      <a:pt x="41228" y="1255"/>
                    </a:cubicBezTo>
                    <a:lnTo>
                      <a:pt x="3483" y="2"/>
                    </a:lnTo>
                    <a:cubicBezTo>
                      <a:pt x="3453" y="1"/>
                      <a:pt x="3422" y="1"/>
                      <a:pt x="339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34"/>
              <p:cNvSpPr/>
              <p:nvPr/>
            </p:nvSpPr>
            <p:spPr>
              <a:xfrm rot="-596131">
                <a:off x="1124320" y="987391"/>
                <a:ext cx="136407" cy="125685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6236" extrusionOk="0">
                    <a:moveTo>
                      <a:pt x="3222" y="1"/>
                    </a:moveTo>
                    <a:cubicBezTo>
                      <a:pt x="1870" y="1"/>
                      <a:pt x="665" y="910"/>
                      <a:pt x="351" y="2291"/>
                    </a:cubicBezTo>
                    <a:cubicBezTo>
                      <a:pt x="1" y="3945"/>
                      <a:pt x="1053" y="5650"/>
                      <a:pt x="2732" y="6126"/>
                    </a:cubicBezTo>
                    <a:cubicBezTo>
                      <a:pt x="3010" y="6200"/>
                      <a:pt x="3285" y="6236"/>
                      <a:pt x="3554" y="6236"/>
                    </a:cubicBezTo>
                    <a:cubicBezTo>
                      <a:pt x="4915" y="6236"/>
                      <a:pt x="6103" y="5326"/>
                      <a:pt x="6417" y="3945"/>
                    </a:cubicBezTo>
                    <a:cubicBezTo>
                      <a:pt x="6767" y="2291"/>
                      <a:pt x="5715" y="562"/>
                      <a:pt x="4036" y="111"/>
                    </a:cubicBezTo>
                    <a:cubicBezTo>
                      <a:pt x="3763" y="36"/>
                      <a:pt x="3490" y="1"/>
                      <a:pt x="322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34"/>
              <p:cNvSpPr/>
              <p:nvPr/>
            </p:nvSpPr>
            <p:spPr>
              <a:xfrm rot="-596131">
                <a:off x="1667759" y="959523"/>
                <a:ext cx="394046" cy="303551"/>
              </a:xfrm>
              <a:custGeom>
                <a:avLst/>
                <a:gdLst/>
                <a:ahLst/>
                <a:cxnLst/>
                <a:rect l="l" t="t" r="r" b="b"/>
                <a:pathLst>
                  <a:path w="19551" h="15061" extrusionOk="0">
                    <a:moveTo>
                      <a:pt x="18624" y="1"/>
                    </a:moveTo>
                    <a:cubicBezTo>
                      <a:pt x="18470" y="1"/>
                      <a:pt x="18313" y="46"/>
                      <a:pt x="18172" y="145"/>
                    </a:cubicBezTo>
                    <a:lnTo>
                      <a:pt x="553" y="12726"/>
                    </a:lnTo>
                    <a:cubicBezTo>
                      <a:pt x="377" y="12851"/>
                      <a:pt x="252" y="13027"/>
                      <a:pt x="227" y="13227"/>
                    </a:cubicBezTo>
                    <a:lnTo>
                      <a:pt x="77" y="14130"/>
                    </a:lnTo>
                    <a:cubicBezTo>
                      <a:pt x="0" y="14646"/>
                      <a:pt x="406" y="15060"/>
                      <a:pt x="858" y="15060"/>
                    </a:cubicBezTo>
                    <a:cubicBezTo>
                      <a:pt x="998" y="15060"/>
                      <a:pt x="1143" y="15021"/>
                      <a:pt x="1280" y="14932"/>
                    </a:cubicBezTo>
                    <a:lnTo>
                      <a:pt x="19175" y="3052"/>
                    </a:lnTo>
                    <a:cubicBezTo>
                      <a:pt x="19400" y="2902"/>
                      <a:pt x="19550" y="2651"/>
                      <a:pt x="19525" y="2350"/>
                    </a:cubicBezTo>
                    <a:lnTo>
                      <a:pt x="19425" y="746"/>
                    </a:lnTo>
                    <a:cubicBezTo>
                      <a:pt x="19389" y="296"/>
                      <a:pt x="19016" y="1"/>
                      <a:pt x="1862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0" name="Google Shape;2620;p34"/>
            <p:cNvGrpSpPr/>
            <p:nvPr/>
          </p:nvGrpSpPr>
          <p:grpSpPr>
            <a:xfrm>
              <a:off x="325767" y="345185"/>
              <a:ext cx="1910610" cy="1201152"/>
              <a:chOff x="724204" y="612713"/>
              <a:chExt cx="1360833" cy="855582"/>
            </a:xfrm>
          </p:grpSpPr>
          <p:sp>
            <p:nvSpPr>
              <p:cNvPr id="2621" name="Google Shape;2621;p34"/>
              <p:cNvSpPr/>
              <p:nvPr/>
            </p:nvSpPr>
            <p:spPr>
              <a:xfrm rot="-596131">
                <a:off x="840397" y="921641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34"/>
              <p:cNvSpPr/>
              <p:nvPr/>
            </p:nvSpPr>
            <p:spPr>
              <a:xfrm rot="-596131">
                <a:off x="836690" y="923792"/>
                <a:ext cx="1201224" cy="412709"/>
              </a:xfrm>
              <a:custGeom>
                <a:avLst/>
                <a:gdLst/>
                <a:ahLst/>
                <a:cxnLst/>
                <a:rect l="l" t="t" r="r" b="b"/>
                <a:pathLst>
                  <a:path w="59600" h="20477" extrusionOk="0">
                    <a:moveTo>
                      <a:pt x="15263" y="0"/>
                    </a:moveTo>
                    <a:lnTo>
                      <a:pt x="0" y="17244"/>
                    </a:lnTo>
                    <a:lnTo>
                      <a:pt x="40527" y="20477"/>
                    </a:lnTo>
                    <a:lnTo>
                      <a:pt x="59599" y="5614"/>
                    </a:lnTo>
                    <a:lnTo>
                      <a:pt x="15263" y="0"/>
                    </a:lnTo>
                    <a:close/>
                  </a:path>
                </a:pathLst>
              </a:custGeom>
              <a:solidFill>
                <a:srgbClr val="F1C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34"/>
              <p:cNvSpPr/>
              <p:nvPr/>
            </p:nvSpPr>
            <p:spPr>
              <a:xfrm rot="-596131">
                <a:off x="1511236" y="721751"/>
                <a:ext cx="108130" cy="105833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5251" extrusionOk="0">
                    <a:moveTo>
                      <a:pt x="2695" y="0"/>
                    </a:moveTo>
                    <a:cubicBezTo>
                      <a:pt x="2589" y="0"/>
                      <a:pt x="2482" y="57"/>
                      <a:pt x="2432" y="169"/>
                    </a:cubicBezTo>
                    <a:lnTo>
                      <a:pt x="1830" y="1598"/>
                    </a:lnTo>
                    <a:cubicBezTo>
                      <a:pt x="1805" y="1648"/>
                      <a:pt x="1730" y="1698"/>
                      <a:pt x="1680" y="1748"/>
                    </a:cubicBezTo>
                    <a:lnTo>
                      <a:pt x="226" y="2350"/>
                    </a:lnTo>
                    <a:cubicBezTo>
                      <a:pt x="1" y="2450"/>
                      <a:pt x="1" y="2776"/>
                      <a:pt x="226" y="2876"/>
                    </a:cubicBezTo>
                    <a:lnTo>
                      <a:pt x="1655" y="3478"/>
                    </a:lnTo>
                    <a:cubicBezTo>
                      <a:pt x="1705" y="3503"/>
                      <a:pt x="1755" y="3553"/>
                      <a:pt x="1805" y="3628"/>
                    </a:cubicBezTo>
                    <a:lnTo>
                      <a:pt x="2407" y="5082"/>
                    </a:lnTo>
                    <a:cubicBezTo>
                      <a:pt x="2457" y="5194"/>
                      <a:pt x="2563" y="5251"/>
                      <a:pt x="2670" y="5251"/>
                    </a:cubicBezTo>
                    <a:cubicBezTo>
                      <a:pt x="2777" y="5251"/>
                      <a:pt x="2883" y="5194"/>
                      <a:pt x="2933" y="5082"/>
                    </a:cubicBezTo>
                    <a:lnTo>
                      <a:pt x="3535" y="3653"/>
                    </a:lnTo>
                    <a:cubicBezTo>
                      <a:pt x="3560" y="3578"/>
                      <a:pt x="3610" y="3528"/>
                      <a:pt x="3685" y="3503"/>
                    </a:cubicBezTo>
                    <a:lnTo>
                      <a:pt x="5139" y="2901"/>
                    </a:lnTo>
                    <a:cubicBezTo>
                      <a:pt x="5364" y="2801"/>
                      <a:pt x="5364" y="2475"/>
                      <a:pt x="5139" y="2375"/>
                    </a:cubicBezTo>
                    <a:lnTo>
                      <a:pt x="3710" y="1773"/>
                    </a:lnTo>
                    <a:cubicBezTo>
                      <a:pt x="3635" y="1748"/>
                      <a:pt x="3585" y="1673"/>
                      <a:pt x="3560" y="1623"/>
                    </a:cubicBezTo>
                    <a:lnTo>
                      <a:pt x="2958" y="169"/>
                    </a:lnTo>
                    <a:cubicBezTo>
                      <a:pt x="2908" y="57"/>
                      <a:pt x="2802" y="0"/>
                      <a:pt x="26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34"/>
              <p:cNvSpPr/>
              <p:nvPr/>
            </p:nvSpPr>
            <p:spPr>
              <a:xfrm rot="-596131">
                <a:off x="1586656" y="1119618"/>
                <a:ext cx="183892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4387" extrusionOk="0">
                    <a:moveTo>
                      <a:pt x="2682" y="0"/>
                    </a:moveTo>
                    <a:lnTo>
                      <a:pt x="1" y="2556"/>
                    </a:lnTo>
                    <a:lnTo>
                      <a:pt x="4763" y="4386"/>
                    </a:lnTo>
                    <a:lnTo>
                      <a:pt x="9123" y="1003"/>
                    </a:lnTo>
                    <a:lnTo>
                      <a:pt x="26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34"/>
              <p:cNvSpPr/>
              <p:nvPr/>
            </p:nvSpPr>
            <p:spPr>
              <a:xfrm rot="-596131">
                <a:off x="1657452" y="1016562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0" y="3108"/>
                    </a:lnTo>
                    <a:lnTo>
                      <a:pt x="5564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34"/>
              <p:cNvSpPr/>
              <p:nvPr/>
            </p:nvSpPr>
            <p:spPr>
              <a:xfrm rot="-596131">
                <a:off x="1743166" y="953070"/>
                <a:ext cx="170247" cy="49037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2433" extrusionOk="0">
                    <a:moveTo>
                      <a:pt x="2006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34"/>
              <p:cNvSpPr/>
              <p:nvPr/>
            </p:nvSpPr>
            <p:spPr>
              <a:xfrm rot="-596131">
                <a:off x="1417186" y="1124201"/>
                <a:ext cx="183388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4387" extrusionOk="0">
                    <a:moveTo>
                      <a:pt x="2657" y="1"/>
                    </a:moveTo>
                    <a:lnTo>
                      <a:pt x="1" y="2557"/>
                    </a:lnTo>
                    <a:lnTo>
                      <a:pt x="4738" y="4387"/>
                    </a:lnTo>
                    <a:lnTo>
                      <a:pt x="9099" y="978"/>
                    </a:lnTo>
                    <a:lnTo>
                      <a:pt x="2657" y="1"/>
                    </a:lnTo>
                    <a:close/>
                  </a:path>
                </a:pathLst>
              </a:custGeom>
              <a:solidFill>
                <a:srgbClr val="59C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34"/>
              <p:cNvSpPr/>
              <p:nvPr/>
            </p:nvSpPr>
            <p:spPr>
              <a:xfrm rot="-596131">
                <a:off x="1487485" y="1021209"/>
                <a:ext cx="200056" cy="88419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4387" extrusionOk="0">
                    <a:moveTo>
                      <a:pt x="3484" y="0"/>
                    </a:moveTo>
                    <a:lnTo>
                      <a:pt x="1" y="3108"/>
                    </a:lnTo>
                    <a:lnTo>
                      <a:pt x="5590" y="4386"/>
                    </a:lnTo>
                    <a:lnTo>
                      <a:pt x="9925" y="97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rgbClr val="59C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34"/>
              <p:cNvSpPr/>
              <p:nvPr/>
            </p:nvSpPr>
            <p:spPr>
              <a:xfrm rot="-596131">
                <a:off x="1573197" y="957715"/>
                <a:ext cx="170267" cy="49016"/>
              </a:xfrm>
              <a:custGeom>
                <a:avLst/>
                <a:gdLst/>
                <a:ahLst/>
                <a:cxnLst/>
                <a:rect l="l" t="t" r="r" b="b"/>
                <a:pathLst>
                  <a:path w="8448" h="2432" extrusionOk="0">
                    <a:moveTo>
                      <a:pt x="2031" y="1"/>
                    </a:moveTo>
                    <a:lnTo>
                      <a:pt x="1" y="1154"/>
                    </a:lnTo>
                    <a:lnTo>
                      <a:pt x="5565" y="2432"/>
                    </a:lnTo>
                    <a:lnTo>
                      <a:pt x="8447" y="978"/>
                    </a:lnTo>
                    <a:lnTo>
                      <a:pt x="203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34"/>
              <p:cNvSpPr/>
              <p:nvPr/>
            </p:nvSpPr>
            <p:spPr>
              <a:xfrm rot="-596131">
                <a:off x="778706" y="685347"/>
                <a:ext cx="903679" cy="710315"/>
              </a:xfrm>
              <a:custGeom>
                <a:avLst/>
                <a:gdLst/>
                <a:ahLst/>
                <a:cxnLst/>
                <a:rect l="l" t="t" r="r" b="b"/>
                <a:pathLst>
                  <a:path w="44837" h="35243" extrusionOk="0">
                    <a:moveTo>
                      <a:pt x="3391" y="1"/>
                    </a:moveTo>
                    <a:cubicBezTo>
                      <a:pt x="1504" y="1"/>
                      <a:pt x="0" y="1512"/>
                      <a:pt x="50" y="3435"/>
                    </a:cubicBezTo>
                    <a:lnTo>
                      <a:pt x="626" y="30102"/>
                    </a:lnTo>
                    <a:cubicBezTo>
                      <a:pt x="676" y="32032"/>
                      <a:pt x="2255" y="33686"/>
                      <a:pt x="4210" y="33761"/>
                    </a:cubicBezTo>
                    <a:lnTo>
                      <a:pt x="41228" y="35240"/>
                    </a:lnTo>
                    <a:cubicBezTo>
                      <a:pt x="41275" y="35242"/>
                      <a:pt x="41322" y="35243"/>
                      <a:pt x="41369" y="35243"/>
                    </a:cubicBezTo>
                    <a:cubicBezTo>
                      <a:pt x="43233" y="35243"/>
                      <a:pt x="44712" y="33789"/>
                      <a:pt x="44712" y="31907"/>
                    </a:cubicBezTo>
                    <a:lnTo>
                      <a:pt x="44837" y="4989"/>
                    </a:lnTo>
                    <a:cubicBezTo>
                      <a:pt x="44837" y="3009"/>
                      <a:pt x="43208" y="1305"/>
                      <a:pt x="41228" y="1255"/>
                    </a:cubicBezTo>
                    <a:lnTo>
                      <a:pt x="3483" y="2"/>
                    </a:lnTo>
                    <a:cubicBezTo>
                      <a:pt x="3453" y="1"/>
                      <a:pt x="3422" y="1"/>
                      <a:pt x="3391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34"/>
              <p:cNvSpPr/>
              <p:nvPr/>
            </p:nvSpPr>
            <p:spPr>
              <a:xfrm rot="-596131">
                <a:off x="1124320" y="987391"/>
                <a:ext cx="136407" cy="125685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6236" extrusionOk="0">
                    <a:moveTo>
                      <a:pt x="3222" y="1"/>
                    </a:moveTo>
                    <a:cubicBezTo>
                      <a:pt x="1870" y="1"/>
                      <a:pt x="665" y="910"/>
                      <a:pt x="351" y="2291"/>
                    </a:cubicBezTo>
                    <a:cubicBezTo>
                      <a:pt x="1" y="3945"/>
                      <a:pt x="1053" y="5650"/>
                      <a:pt x="2732" y="6126"/>
                    </a:cubicBezTo>
                    <a:cubicBezTo>
                      <a:pt x="3010" y="6200"/>
                      <a:pt x="3285" y="6236"/>
                      <a:pt x="3554" y="6236"/>
                    </a:cubicBezTo>
                    <a:cubicBezTo>
                      <a:pt x="4915" y="6236"/>
                      <a:pt x="6103" y="5326"/>
                      <a:pt x="6417" y="3945"/>
                    </a:cubicBezTo>
                    <a:cubicBezTo>
                      <a:pt x="6767" y="2291"/>
                      <a:pt x="5715" y="562"/>
                      <a:pt x="4036" y="111"/>
                    </a:cubicBezTo>
                    <a:cubicBezTo>
                      <a:pt x="3763" y="36"/>
                      <a:pt x="3490" y="1"/>
                      <a:pt x="3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34"/>
              <p:cNvSpPr/>
              <p:nvPr/>
            </p:nvSpPr>
            <p:spPr>
              <a:xfrm rot="-596131">
                <a:off x="1667759" y="959523"/>
                <a:ext cx="394046" cy="303551"/>
              </a:xfrm>
              <a:custGeom>
                <a:avLst/>
                <a:gdLst/>
                <a:ahLst/>
                <a:cxnLst/>
                <a:rect l="l" t="t" r="r" b="b"/>
                <a:pathLst>
                  <a:path w="19551" h="15061" extrusionOk="0">
                    <a:moveTo>
                      <a:pt x="18624" y="1"/>
                    </a:moveTo>
                    <a:cubicBezTo>
                      <a:pt x="18470" y="1"/>
                      <a:pt x="18313" y="46"/>
                      <a:pt x="18172" y="145"/>
                    </a:cubicBezTo>
                    <a:lnTo>
                      <a:pt x="553" y="12726"/>
                    </a:lnTo>
                    <a:cubicBezTo>
                      <a:pt x="377" y="12851"/>
                      <a:pt x="252" y="13027"/>
                      <a:pt x="227" y="13227"/>
                    </a:cubicBezTo>
                    <a:lnTo>
                      <a:pt x="77" y="14130"/>
                    </a:lnTo>
                    <a:cubicBezTo>
                      <a:pt x="0" y="14646"/>
                      <a:pt x="406" y="15060"/>
                      <a:pt x="858" y="15060"/>
                    </a:cubicBezTo>
                    <a:cubicBezTo>
                      <a:pt x="998" y="15060"/>
                      <a:pt x="1143" y="15021"/>
                      <a:pt x="1280" y="14932"/>
                    </a:cubicBezTo>
                    <a:lnTo>
                      <a:pt x="19175" y="3052"/>
                    </a:lnTo>
                    <a:cubicBezTo>
                      <a:pt x="19400" y="2902"/>
                      <a:pt x="19550" y="2651"/>
                      <a:pt x="19525" y="2350"/>
                    </a:cubicBezTo>
                    <a:lnTo>
                      <a:pt x="19425" y="746"/>
                    </a:lnTo>
                    <a:cubicBezTo>
                      <a:pt x="19389" y="296"/>
                      <a:pt x="19016" y="1"/>
                      <a:pt x="18624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33" name="Google Shape;2633;p34"/>
          <p:cNvGrpSpPr/>
          <p:nvPr/>
        </p:nvGrpSpPr>
        <p:grpSpPr>
          <a:xfrm rot="1125562">
            <a:off x="7406245" y="467595"/>
            <a:ext cx="875720" cy="926229"/>
            <a:chOff x="6616421" y="729839"/>
            <a:chExt cx="678781" cy="717932"/>
          </a:xfrm>
        </p:grpSpPr>
        <p:grpSp>
          <p:nvGrpSpPr>
            <p:cNvPr id="2634" name="Google Shape;2634;p34"/>
            <p:cNvGrpSpPr/>
            <p:nvPr/>
          </p:nvGrpSpPr>
          <p:grpSpPr>
            <a:xfrm>
              <a:off x="6661018" y="752137"/>
              <a:ext cx="634185" cy="695634"/>
              <a:chOff x="13376371" y="2193153"/>
              <a:chExt cx="935376" cy="1025857"/>
            </a:xfrm>
          </p:grpSpPr>
          <p:sp>
            <p:nvSpPr>
              <p:cNvPr id="2635" name="Google Shape;2635;p34"/>
              <p:cNvSpPr/>
              <p:nvPr/>
            </p:nvSpPr>
            <p:spPr>
              <a:xfrm>
                <a:off x="13838584" y="2345818"/>
                <a:ext cx="298150" cy="189651"/>
              </a:xfrm>
              <a:custGeom>
                <a:avLst/>
                <a:gdLst/>
                <a:ahLst/>
                <a:cxnLst/>
                <a:rect l="l" t="t" r="r" b="b"/>
                <a:pathLst>
                  <a:path w="10673" h="6789" extrusionOk="0">
                    <a:moveTo>
                      <a:pt x="8739" y="0"/>
                    </a:moveTo>
                    <a:cubicBezTo>
                      <a:pt x="3831" y="0"/>
                      <a:pt x="1378" y="3343"/>
                      <a:pt x="346" y="5310"/>
                    </a:cubicBezTo>
                    <a:cubicBezTo>
                      <a:pt x="1" y="5976"/>
                      <a:pt x="506" y="6789"/>
                      <a:pt x="1240" y="6789"/>
                    </a:cubicBezTo>
                    <a:cubicBezTo>
                      <a:pt x="1252" y="6789"/>
                      <a:pt x="1263" y="6789"/>
                      <a:pt x="1274" y="6788"/>
                    </a:cubicBezTo>
                    <a:cubicBezTo>
                      <a:pt x="5785" y="6688"/>
                      <a:pt x="8793" y="3530"/>
                      <a:pt x="10196" y="1650"/>
                    </a:cubicBezTo>
                    <a:cubicBezTo>
                      <a:pt x="10672" y="999"/>
                      <a:pt x="10221" y="71"/>
                      <a:pt x="9419" y="21"/>
                    </a:cubicBezTo>
                    <a:cubicBezTo>
                      <a:pt x="9187" y="7"/>
                      <a:pt x="8961" y="0"/>
                      <a:pt x="87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34"/>
              <p:cNvSpPr/>
              <p:nvPr/>
            </p:nvSpPr>
            <p:spPr>
              <a:xfrm>
                <a:off x="13815342" y="2193153"/>
                <a:ext cx="177806" cy="47604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7041" extrusionOk="0">
                    <a:moveTo>
                      <a:pt x="4099" y="0"/>
                    </a:moveTo>
                    <a:cubicBezTo>
                      <a:pt x="3990" y="0"/>
                      <a:pt x="3861" y="40"/>
                      <a:pt x="3710" y="123"/>
                    </a:cubicBezTo>
                    <a:cubicBezTo>
                      <a:pt x="452" y="1927"/>
                      <a:pt x="0" y="17040"/>
                      <a:pt x="0" y="17040"/>
                    </a:cubicBezTo>
                    <a:cubicBezTo>
                      <a:pt x="0" y="17040"/>
                      <a:pt x="6365" y="0"/>
                      <a:pt x="409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34"/>
              <p:cNvSpPr/>
              <p:nvPr/>
            </p:nvSpPr>
            <p:spPr>
              <a:xfrm>
                <a:off x="13376371" y="2510802"/>
                <a:ext cx="935376" cy="708208"/>
              </a:xfrm>
              <a:custGeom>
                <a:avLst/>
                <a:gdLst/>
                <a:ahLst/>
                <a:cxnLst/>
                <a:rect l="l" t="t" r="r" b="b"/>
                <a:pathLst>
                  <a:path w="33484" h="25352" extrusionOk="0">
                    <a:moveTo>
                      <a:pt x="10102" y="0"/>
                    </a:moveTo>
                    <a:cubicBezTo>
                      <a:pt x="8010" y="0"/>
                      <a:pt x="5660" y="780"/>
                      <a:pt x="3384" y="3188"/>
                    </a:cubicBezTo>
                    <a:cubicBezTo>
                      <a:pt x="0" y="6772"/>
                      <a:pt x="301" y="13013"/>
                      <a:pt x="2406" y="17800"/>
                    </a:cubicBezTo>
                    <a:cubicBezTo>
                      <a:pt x="4071" y="21579"/>
                      <a:pt x="7264" y="25048"/>
                      <a:pt x="12094" y="25048"/>
                    </a:cubicBezTo>
                    <a:cubicBezTo>
                      <a:pt x="12934" y="25048"/>
                      <a:pt x="13823" y="24943"/>
                      <a:pt x="14762" y="24717"/>
                    </a:cubicBezTo>
                    <a:cubicBezTo>
                      <a:pt x="16144" y="25153"/>
                      <a:pt x="17459" y="25352"/>
                      <a:pt x="18701" y="25352"/>
                    </a:cubicBezTo>
                    <a:cubicBezTo>
                      <a:pt x="28315" y="25352"/>
                      <a:pt x="33484" y="13400"/>
                      <a:pt x="30376" y="6697"/>
                    </a:cubicBezTo>
                    <a:cubicBezTo>
                      <a:pt x="29738" y="5323"/>
                      <a:pt x="27456" y="1097"/>
                      <a:pt x="22160" y="1097"/>
                    </a:cubicBezTo>
                    <a:cubicBezTo>
                      <a:pt x="20596" y="1097"/>
                      <a:pt x="18768" y="1466"/>
                      <a:pt x="16642" y="2386"/>
                    </a:cubicBezTo>
                    <a:cubicBezTo>
                      <a:pt x="15758" y="1726"/>
                      <a:pt x="13215" y="0"/>
                      <a:pt x="1010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34"/>
              <p:cNvSpPr/>
              <p:nvPr/>
            </p:nvSpPr>
            <p:spPr>
              <a:xfrm>
                <a:off x="13559792" y="2537648"/>
                <a:ext cx="109952" cy="53244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1906" extrusionOk="0">
                    <a:moveTo>
                      <a:pt x="3447" y="1"/>
                    </a:moveTo>
                    <a:cubicBezTo>
                      <a:pt x="3208" y="1"/>
                      <a:pt x="2995" y="36"/>
                      <a:pt x="2783" y="72"/>
                    </a:cubicBezTo>
                    <a:cubicBezTo>
                      <a:pt x="2507" y="147"/>
                      <a:pt x="2206" y="247"/>
                      <a:pt x="1930" y="347"/>
                    </a:cubicBezTo>
                    <a:cubicBezTo>
                      <a:pt x="1379" y="523"/>
                      <a:pt x="828" y="773"/>
                      <a:pt x="326" y="1024"/>
                    </a:cubicBezTo>
                    <a:lnTo>
                      <a:pt x="301" y="1024"/>
                    </a:lnTo>
                    <a:cubicBezTo>
                      <a:pt x="76" y="1149"/>
                      <a:pt x="1" y="1425"/>
                      <a:pt x="101" y="1651"/>
                    </a:cubicBezTo>
                    <a:cubicBezTo>
                      <a:pt x="189" y="1809"/>
                      <a:pt x="351" y="1906"/>
                      <a:pt x="518" y="1906"/>
                    </a:cubicBezTo>
                    <a:cubicBezTo>
                      <a:pt x="589" y="1906"/>
                      <a:pt x="660" y="1888"/>
                      <a:pt x="727" y="1851"/>
                    </a:cubicBezTo>
                    <a:lnTo>
                      <a:pt x="2256" y="1099"/>
                    </a:lnTo>
                    <a:lnTo>
                      <a:pt x="3008" y="723"/>
                    </a:lnTo>
                    <a:cubicBezTo>
                      <a:pt x="3259" y="623"/>
                      <a:pt x="3509" y="498"/>
                      <a:pt x="3735" y="422"/>
                    </a:cubicBezTo>
                    <a:lnTo>
                      <a:pt x="3785" y="422"/>
                    </a:lnTo>
                    <a:cubicBezTo>
                      <a:pt x="3835" y="397"/>
                      <a:pt x="3910" y="322"/>
                      <a:pt x="3910" y="247"/>
                    </a:cubicBezTo>
                    <a:cubicBezTo>
                      <a:pt x="3935" y="147"/>
                      <a:pt x="3860" y="47"/>
                      <a:pt x="3760" y="21"/>
                    </a:cubicBezTo>
                    <a:cubicBezTo>
                      <a:pt x="3650" y="7"/>
                      <a:pt x="3546" y="1"/>
                      <a:pt x="34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34"/>
              <p:cNvSpPr/>
              <p:nvPr/>
            </p:nvSpPr>
            <p:spPr>
              <a:xfrm>
                <a:off x="13432381" y="2586031"/>
                <a:ext cx="124646" cy="14853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5317" extrusionOk="0">
                    <a:moveTo>
                      <a:pt x="3994" y="0"/>
                    </a:moveTo>
                    <a:cubicBezTo>
                      <a:pt x="3931" y="0"/>
                      <a:pt x="3868" y="15"/>
                      <a:pt x="3810" y="44"/>
                    </a:cubicBezTo>
                    <a:cubicBezTo>
                      <a:pt x="3308" y="269"/>
                      <a:pt x="2807" y="570"/>
                      <a:pt x="2406" y="946"/>
                    </a:cubicBezTo>
                    <a:cubicBezTo>
                      <a:pt x="1980" y="1322"/>
                      <a:pt x="1629" y="1723"/>
                      <a:pt x="1303" y="2199"/>
                    </a:cubicBezTo>
                    <a:cubicBezTo>
                      <a:pt x="978" y="2625"/>
                      <a:pt x="702" y="3102"/>
                      <a:pt x="501" y="3603"/>
                    </a:cubicBezTo>
                    <a:cubicBezTo>
                      <a:pt x="276" y="4104"/>
                      <a:pt x="100" y="4605"/>
                      <a:pt x="0" y="5157"/>
                    </a:cubicBezTo>
                    <a:cubicBezTo>
                      <a:pt x="0" y="5207"/>
                      <a:pt x="25" y="5282"/>
                      <a:pt x="75" y="5307"/>
                    </a:cubicBezTo>
                    <a:cubicBezTo>
                      <a:pt x="94" y="5313"/>
                      <a:pt x="114" y="5316"/>
                      <a:pt x="135" y="5316"/>
                    </a:cubicBezTo>
                    <a:cubicBezTo>
                      <a:pt x="196" y="5316"/>
                      <a:pt x="257" y="5288"/>
                      <a:pt x="276" y="5232"/>
                    </a:cubicBezTo>
                    <a:cubicBezTo>
                      <a:pt x="727" y="4305"/>
                      <a:pt x="1303" y="3452"/>
                      <a:pt x="1955" y="2701"/>
                    </a:cubicBezTo>
                    <a:cubicBezTo>
                      <a:pt x="2306" y="2350"/>
                      <a:pt x="2657" y="1999"/>
                      <a:pt x="3033" y="1673"/>
                    </a:cubicBezTo>
                    <a:cubicBezTo>
                      <a:pt x="3409" y="1372"/>
                      <a:pt x="3810" y="1096"/>
                      <a:pt x="4211" y="796"/>
                    </a:cubicBezTo>
                    <a:lnTo>
                      <a:pt x="4236" y="771"/>
                    </a:lnTo>
                    <a:cubicBezTo>
                      <a:pt x="4411" y="645"/>
                      <a:pt x="4461" y="445"/>
                      <a:pt x="4386" y="244"/>
                    </a:cubicBezTo>
                    <a:cubicBezTo>
                      <a:pt x="4297" y="85"/>
                      <a:pt x="4146" y="0"/>
                      <a:pt x="399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34"/>
              <p:cNvSpPr/>
              <p:nvPr/>
            </p:nvSpPr>
            <p:spPr>
              <a:xfrm>
                <a:off x="13447075" y="2795180"/>
                <a:ext cx="817574" cy="422070"/>
              </a:xfrm>
              <a:custGeom>
                <a:avLst/>
                <a:gdLst/>
                <a:ahLst/>
                <a:cxnLst/>
                <a:rect l="l" t="t" r="r" b="b"/>
                <a:pathLst>
                  <a:path w="29267" h="15109" extrusionOk="0">
                    <a:moveTo>
                      <a:pt x="28697" y="1"/>
                    </a:moveTo>
                    <a:cubicBezTo>
                      <a:pt x="25352" y="6451"/>
                      <a:pt x="19614" y="7617"/>
                      <a:pt x="15905" y="7617"/>
                    </a:cubicBezTo>
                    <a:cubicBezTo>
                      <a:pt x="13806" y="7617"/>
                      <a:pt x="12356" y="7244"/>
                      <a:pt x="12356" y="7244"/>
                    </a:cubicBezTo>
                    <a:cubicBezTo>
                      <a:pt x="10458" y="8205"/>
                      <a:pt x="8164" y="8528"/>
                      <a:pt x="5935" y="8528"/>
                    </a:cubicBezTo>
                    <a:cubicBezTo>
                      <a:pt x="3749" y="8528"/>
                      <a:pt x="1626" y="8218"/>
                      <a:pt x="0" y="7895"/>
                    </a:cubicBezTo>
                    <a:lnTo>
                      <a:pt x="0" y="7895"/>
                    </a:lnTo>
                    <a:cubicBezTo>
                      <a:pt x="1701" y="11573"/>
                      <a:pt x="4862" y="14871"/>
                      <a:pt x="9559" y="14871"/>
                    </a:cubicBezTo>
                    <a:cubicBezTo>
                      <a:pt x="10400" y="14871"/>
                      <a:pt x="11291" y="14765"/>
                      <a:pt x="12231" y="14537"/>
                    </a:cubicBezTo>
                    <a:cubicBezTo>
                      <a:pt x="13547" y="14929"/>
                      <a:pt x="14803" y="15109"/>
                      <a:pt x="15992" y="15109"/>
                    </a:cubicBezTo>
                    <a:cubicBezTo>
                      <a:pt x="24229" y="15109"/>
                      <a:pt x="29267" y="6483"/>
                      <a:pt x="2869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1" name="Google Shape;2641;p34"/>
            <p:cNvGrpSpPr/>
            <p:nvPr/>
          </p:nvGrpSpPr>
          <p:grpSpPr>
            <a:xfrm>
              <a:off x="6616421" y="729839"/>
              <a:ext cx="634185" cy="695634"/>
              <a:chOff x="13376371" y="2193153"/>
              <a:chExt cx="935376" cy="1025857"/>
            </a:xfrm>
          </p:grpSpPr>
          <p:sp>
            <p:nvSpPr>
              <p:cNvPr id="2642" name="Google Shape;2642;p34"/>
              <p:cNvSpPr/>
              <p:nvPr/>
            </p:nvSpPr>
            <p:spPr>
              <a:xfrm>
                <a:off x="13838584" y="2345818"/>
                <a:ext cx="298150" cy="189651"/>
              </a:xfrm>
              <a:custGeom>
                <a:avLst/>
                <a:gdLst/>
                <a:ahLst/>
                <a:cxnLst/>
                <a:rect l="l" t="t" r="r" b="b"/>
                <a:pathLst>
                  <a:path w="10673" h="6789" extrusionOk="0">
                    <a:moveTo>
                      <a:pt x="8739" y="0"/>
                    </a:moveTo>
                    <a:cubicBezTo>
                      <a:pt x="3831" y="0"/>
                      <a:pt x="1378" y="3343"/>
                      <a:pt x="346" y="5310"/>
                    </a:cubicBezTo>
                    <a:cubicBezTo>
                      <a:pt x="1" y="5976"/>
                      <a:pt x="506" y="6789"/>
                      <a:pt x="1240" y="6789"/>
                    </a:cubicBezTo>
                    <a:cubicBezTo>
                      <a:pt x="1252" y="6789"/>
                      <a:pt x="1263" y="6789"/>
                      <a:pt x="1274" y="6788"/>
                    </a:cubicBezTo>
                    <a:cubicBezTo>
                      <a:pt x="5785" y="6688"/>
                      <a:pt x="8793" y="3530"/>
                      <a:pt x="10196" y="1650"/>
                    </a:cubicBezTo>
                    <a:cubicBezTo>
                      <a:pt x="10672" y="999"/>
                      <a:pt x="10221" y="71"/>
                      <a:pt x="9419" y="21"/>
                    </a:cubicBezTo>
                    <a:cubicBezTo>
                      <a:pt x="9187" y="7"/>
                      <a:pt x="8961" y="0"/>
                      <a:pt x="87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34"/>
              <p:cNvSpPr/>
              <p:nvPr/>
            </p:nvSpPr>
            <p:spPr>
              <a:xfrm>
                <a:off x="13815342" y="2193153"/>
                <a:ext cx="177806" cy="47604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7041" extrusionOk="0">
                    <a:moveTo>
                      <a:pt x="4099" y="0"/>
                    </a:moveTo>
                    <a:cubicBezTo>
                      <a:pt x="3990" y="0"/>
                      <a:pt x="3861" y="40"/>
                      <a:pt x="3710" y="123"/>
                    </a:cubicBezTo>
                    <a:cubicBezTo>
                      <a:pt x="452" y="1927"/>
                      <a:pt x="0" y="17040"/>
                      <a:pt x="0" y="17040"/>
                    </a:cubicBezTo>
                    <a:cubicBezTo>
                      <a:pt x="0" y="17040"/>
                      <a:pt x="6365" y="0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34"/>
              <p:cNvSpPr/>
              <p:nvPr/>
            </p:nvSpPr>
            <p:spPr>
              <a:xfrm>
                <a:off x="13376371" y="2510802"/>
                <a:ext cx="935376" cy="708208"/>
              </a:xfrm>
              <a:custGeom>
                <a:avLst/>
                <a:gdLst/>
                <a:ahLst/>
                <a:cxnLst/>
                <a:rect l="l" t="t" r="r" b="b"/>
                <a:pathLst>
                  <a:path w="33484" h="25352" extrusionOk="0">
                    <a:moveTo>
                      <a:pt x="10102" y="0"/>
                    </a:moveTo>
                    <a:cubicBezTo>
                      <a:pt x="8010" y="0"/>
                      <a:pt x="5660" y="780"/>
                      <a:pt x="3384" y="3188"/>
                    </a:cubicBezTo>
                    <a:cubicBezTo>
                      <a:pt x="0" y="6772"/>
                      <a:pt x="301" y="13013"/>
                      <a:pt x="2406" y="17800"/>
                    </a:cubicBezTo>
                    <a:cubicBezTo>
                      <a:pt x="4071" y="21579"/>
                      <a:pt x="7264" y="25048"/>
                      <a:pt x="12094" y="25048"/>
                    </a:cubicBezTo>
                    <a:cubicBezTo>
                      <a:pt x="12934" y="25048"/>
                      <a:pt x="13823" y="24943"/>
                      <a:pt x="14762" y="24717"/>
                    </a:cubicBezTo>
                    <a:cubicBezTo>
                      <a:pt x="16144" y="25153"/>
                      <a:pt x="17459" y="25352"/>
                      <a:pt x="18701" y="25352"/>
                    </a:cubicBezTo>
                    <a:cubicBezTo>
                      <a:pt x="28315" y="25352"/>
                      <a:pt x="33484" y="13400"/>
                      <a:pt x="30376" y="6697"/>
                    </a:cubicBezTo>
                    <a:cubicBezTo>
                      <a:pt x="29738" y="5323"/>
                      <a:pt x="27456" y="1097"/>
                      <a:pt x="22160" y="1097"/>
                    </a:cubicBezTo>
                    <a:cubicBezTo>
                      <a:pt x="20596" y="1097"/>
                      <a:pt x="18768" y="1466"/>
                      <a:pt x="16642" y="2386"/>
                    </a:cubicBezTo>
                    <a:cubicBezTo>
                      <a:pt x="15758" y="1726"/>
                      <a:pt x="13215" y="0"/>
                      <a:pt x="10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34"/>
              <p:cNvSpPr/>
              <p:nvPr/>
            </p:nvSpPr>
            <p:spPr>
              <a:xfrm>
                <a:off x="13559792" y="2537648"/>
                <a:ext cx="109952" cy="53244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1906" extrusionOk="0">
                    <a:moveTo>
                      <a:pt x="3447" y="1"/>
                    </a:moveTo>
                    <a:cubicBezTo>
                      <a:pt x="3208" y="1"/>
                      <a:pt x="2995" y="36"/>
                      <a:pt x="2783" y="72"/>
                    </a:cubicBezTo>
                    <a:cubicBezTo>
                      <a:pt x="2507" y="147"/>
                      <a:pt x="2206" y="247"/>
                      <a:pt x="1930" y="347"/>
                    </a:cubicBezTo>
                    <a:cubicBezTo>
                      <a:pt x="1379" y="523"/>
                      <a:pt x="828" y="773"/>
                      <a:pt x="326" y="1024"/>
                    </a:cubicBezTo>
                    <a:lnTo>
                      <a:pt x="301" y="1024"/>
                    </a:lnTo>
                    <a:cubicBezTo>
                      <a:pt x="76" y="1149"/>
                      <a:pt x="1" y="1425"/>
                      <a:pt x="101" y="1651"/>
                    </a:cubicBezTo>
                    <a:cubicBezTo>
                      <a:pt x="189" y="1809"/>
                      <a:pt x="351" y="1906"/>
                      <a:pt x="518" y="1906"/>
                    </a:cubicBezTo>
                    <a:cubicBezTo>
                      <a:pt x="589" y="1906"/>
                      <a:pt x="660" y="1888"/>
                      <a:pt x="727" y="1851"/>
                    </a:cubicBezTo>
                    <a:lnTo>
                      <a:pt x="2256" y="1099"/>
                    </a:lnTo>
                    <a:lnTo>
                      <a:pt x="3008" y="723"/>
                    </a:lnTo>
                    <a:cubicBezTo>
                      <a:pt x="3259" y="623"/>
                      <a:pt x="3509" y="498"/>
                      <a:pt x="3735" y="422"/>
                    </a:cubicBezTo>
                    <a:lnTo>
                      <a:pt x="3785" y="422"/>
                    </a:lnTo>
                    <a:cubicBezTo>
                      <a:pt x="3835" y="397"/>
                      <a:pt x="3910" y="322"/>
                      <a:pt x="3910" y="247"/>
                    </a:cubicBezTo>
                    <a:cubicBezTo>
                      <a:pt x="3935" y="147"/>
                      <a:pt x="3860" y="47"/>
                      <a:pt x="3760" y="21"/>
                    </a:cubicBezTo>
                    <a:cubicBezTo>
                      <a:pt x="3650" y="7"/>
                      <a:pt x="3546" y="1"/>
                      <a:pt x="3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34"/>
              <p:cNvSpPr/>
              <p:nvPr/>
            </p:nvSpPr>
            <p:spPr>
              <a:xfrm>
                <a:off x="13432381" y="2586031"/>
                <a:ext cx="124646" cy="14853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5317" extrusionOk="0">
                    <a:moveTo>
                      <a:pt x="3994" y="0"/>
                    </a:moveTo>
                    <a:cubicBezTo>
                      <a:pt x="3931" y="0"/>
                      <a:pt x="3868" y="15"/>
                      <a:pt x="3810" y="44"/>
                    </a:cubicBezTo>
                    <a:cubicBezTo>
                      <a:pt x="3308" y="269"/>
                      <a:pt x="2807" y="570"/>
                      <a:pt x="2406" y="946"/>
                    </a:cubicBezTo>
                    <a:cubicBezTo>
                      <a:pt x="1980" y="1322"/>
                      <a:pt x="1629" y="1723"/>
                      <a:pt x="1303" y="2199"/>
                    </a:cubicBezTo>
                    <a:cubicBezTo>
                      <a:pt x="978" y="2625"/>
                      <a:pt x="702" y="3102"/>
                      <a:pt x="501" y="3603"/>
                    </a:cubicBezTo>
                    <a:cubicBezTo>
                      <a:pt x="276" y="4104"/>
                      <a:pt x="100" y="4605"/>
                      <a:pt x="0" y="5157"/>
                    </a:cubicBezTo>
                    <a:cubicBezTo>
                      <a:pt x="0" y="5207"/>
                      <a:pt x="25" y="5282"/>
                      <a:pt x="75" y="5307"/>
                    </a:cubicBezTo>
                    <a:cubicBezTo>
                      <a:pt x="94" y="5313"/>
                      <a:pt x="114" y="5316"/>
                      <a:pt x="135" y="5316"/>
                    </a:cubicBezTo>
                    <a:cubicBezTo>
                      <a:pt x="196" y="5316"/>
                      <a:pt x="257" y="5288"/>
                      <a:pt x="276" y="5232"/>
                    </a:cubicBezTo>
                    <a:cubicBezTo>
                      <a:pt x="727" y="4305"/>
                      <a:pt x="1303" y="3452"/>
                      <a:pt x="1955" y="2701"/>
                    </a:cubicBezTo>
                    <a:cubicBezTo>
                      <a:pt x="2306" y="2350"/>
                      <a:pt x="2657" y="1999"/>
                      <a:pt x="3033" y="1673"/>
                    </a:cubicBezTo>
                    <a:cubicBezTo>
                      <a:pt x="3409" y="1372"/>
                      <a:pt x="3810" y="1096"/>
                      <a:pt x="4211" y="796"/>
                    </a:cubicBezTo>
                    <a:lnTo>
                      <a:pt x="4236" y="771"/>
                    </a:lnTo>
                    <a:cubicBezTo>
                      <a:pt x="4411" y="645"/>
                      <a:pt x="4461" y="445"/>
                      <a:pt x="4386" y="244"/>
                    </a:cubicBezTo>
                    <a:cubicBezTo>
                      <a:pt x="4297" y="85"/>
                      <a:pt x="4146" y="0"/>
                      <a:pt x="39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34"/>
              <p:cNvSpPr/>
              <p:nvPr/>
            </p:nvSpPr>
            <p:spPr>
              <a:xfrm>
                <a:off x="13447075" y="2795180"/>
                <a:ext cx="817574" cy="422070"/>
              </a:xfrm>
              <a:custGeom>
                <a:avLst/>
                <a:gdLst/>
                <a:ahLst/>
                <a:cxnLst/>
                <a:rect l="l" t="t" r="r" b="b"/>
                <a:pathLst>
                  <a:path w="29267" h="15109" extrusionOk="0">
                    <a:moveTo>
                      <a:pt x="28697" y="1"/>
                    </a:moveTo>
                    <a:cubicBezTo>
                      <a:pt x="25352" y="6451"/>
                      <a:pt x="19614" y="7617"/>
                      <a:pt x="15905" y="7617"/>
                    </a:cubicBezTo>
                    <a:cubicBezTo>
                      <a:pt x="13806" y="7617"/>
                      <a:pt x="12356" y="7244"/>
                      <a:pt x="12356" y="7244"/>
                    </a:cubicBezTo>
                    <a:cubicBezTo>
                      <a:pt x="10458" y="8205"/>
                      <a:pt x="8164" y="8528"/>
                      <a:pt x="5935" y="8528"/>
                    </a:cubicBezTo>
                    <a:cubicBezTo>
                      <a:pt x="3749" y="8528"/>
                      <a:pt x="1626" y="8218"/>
                      <a:pt x="0" y="7895"/>
                    </a:cubicBezTo>
                    <a:lnTo>
                      <a:pt x="0" y="7895"/>
                    </a:lnTo>
                    <a:cubicBezTo>
                      <a:pt x="1701" y="11573"/>
                      <a:pt x="4862" y="14871"/>
                      <a:pt x="9559" y="14871"/>
                    </a:cubicBezTo>
                    <a:cubicBezTo>
                      <a:pt x="10400" y="14871"/>
                      <a:pt x="11291" y="14765"/>
                      <a:pt x="12231" y="14537"/>
                    </a:cubicBezTo>
                    <a:cubicBezTo>
                      <a:pt x="13547" y="14929"/>
                      <a:pt x="14803" y="15109"/>
                      <a:pt x="15992" y="15109"/>
                    </a:cubicBezTo>
                    <a:cubicBezTo>
                      <a:pt x="24229" y="15109"/>
                      <a:pt x="29267" y="6483"/>
                      <a:pt x="28697" y="1"/>
                    </a:cubicBezTo>
                    <a:close/>
                  </a:path>
                </a:pathLst>
              </a:custGeom>
              <a:solidFill>
                <a:srgbClr val="0000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48" name="Google Shape;2648;p34"/>
          <p:cNvGrpSpPr/>
          <p:nvPr/>
        </p:nvGrpSpPr>
        <p:grpSpPr>
          <a:xfrm>
            <a:off x="6786991" y="2585758"/>
            <a:ext cx="2292258" cy="1855423"/>
            <a:chOff x="6786991" y="2585758"/>
            <a:chExt cx="2292258" cy="1855423"/>
          </a:xfrm>
        </p:grpSpPr>
        <p:grpSp>
          <p:nvGrpSpPr>
            <p:cNvPr id="2649" name="Google Shape;2649;p34"/>
            <p:cNvGrpSpPr/>
            <p:nvPr/>
          </p:nvGrpSpPr>
          <p:grpSpPr>
            <a:xfrm>
              <a:off x="6853241" y="2652008"/>
              <a:ext cx="2226007" cy="1789173"/>
              <a:chOff x="6834243" y="2965628"/>
              <a:chExt cx="1927446" cy="1549201"/>
            </a:xfrm>
          </p:grpSpPr>
          <p:sp>
            <p:nvSpPr>
              <p:cNvPr id="2650" name="Google Shape;2650;p34"/>
              <p:cNvSpPr/>
              <p:nvPr/>
            </p:nvSpPr>
            <p:spPr>
              <a:xfrm>
                <a:off x="6834243" y="3817498"/>
                <a:ext cx="1361639" cy="692001"/>
              </a:xfrm>
              <a:custGeom>
                <a:avLst/>
                <a:gdLst/>
                <a:ahLst/>
                <a:cxnLst/>
                <a:rect l="l" t="t" r="r" b="b"/>
                <a:pathLst>
                  <a:path w="87678" h="44559" extrusionOk="0">
                    <a:moveTo>
                      <a:pt x="39707" y="0"/>
                    </a:moveTo>
                    <a:cubicBezTo>
                      <a:pt x="28795" y="0"/>
                      <a:pt x="15869" y="50"/>
                      <a:pt x="15869" y="50"/>
                    </a:cubicBezTo>
                    <a:cubicBezTo>
                      <a:pt x="15162" y="43"/>
                      <a:pt x="14483" y="40"/>
                      <a:pt x="13832" y="40"/>
                    </a:cubicBezTo>
                    <a:cubicBezTo>
                      <a:pt x="3163" y="40"/>
                      <a:pt x="1" y="1012"/>
                      <a:pt x="1421" y="5939"/>
                    </a:cubicBezTo>
                    <a:cubicBezTo>
                      <a:pt x="2356" y="9226"/>
                      <a:pt x="12651" y="31024"/>
                      <a:pt x="17421" y="40314"/>
                    </a:cubicBezTo>
                    <a:cubicBezTo>
                      <a:pt x="18448" y="42299"/>
                      <a:pt x="22032" y="44559"/>
                      <a:pt x="24155" y="44559"/>
                    </a:cubicBezTo>
                    <a:lnTo>
                      <a:pt x="86171" y="44103"/>
                    </a:lnTo>
                    <a:cubicBezTo>
                      <a:pt x="87267" y="44080"/>
                      <a:pt x="87677" y="43441"/>
                      <a:pt x="87198" y="42436"/>
                    </a:cubicBezTo>
                    <a:cubicBezTo>
                      <a:pt x="84162" y="35794"/>
                      <a:pt x="72773" y="11234"/>
                      <a:pt x="69257" y="6441"/>
                    </a:cubicBezTo>
                    <a:cubicBezTo>
                      <a:pt x="65195" y="871"/>
                      <a:pt x="57069" y="278"/>
                      <a:pt x="54421" y="95"/>
                    </a:cubicBezTo>
                    <a:cubicBezTo>
                      <a:pt x="53362" y="22"/>
                      <a:pt x="46982" y="0"/>
                      <a:pt x="3970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34"/>
              <p:cNvSpPr/>
              <p:nvPr/>
            </p:nvSpPr>
            <p:spPr>
              <a:xfrm>
                <a:off x="6859032" y="3828494"/>
                <a:ext cx="1336853" cy="681006"/>
              </a:xfrm>
              <a:custGeom>
                <a:avLst/>
                <a:gdLst/>
                <a:ahLst/>
                <a:cxnLst/>
                <a:rect l="l" t="t" r="r" b="b"/>
                <a:pathLst>
                  <a:path w="86082" h="43851" extrusionOk="0">
                    <a:moveTo>
                      <a:pt x="38965" y="0"/>
                    </a:moveTo>
                    <a:cubicBezTo>
                      <a:pt x="28247" y="0"/>
                      <a:pt x="15551" y="49"/>
                      <a:pt x="15551" y="49"/>
                    </a:cubicBezTo>
                    <a:cubicBezTo>
                      <a:pt x="14857" y="43"/>
                      <a:pt x="14190" y="39"/>
                      <a:pt x="13551" y="39"/>
                    </a:cubicBezTo>
                    <a:cubicBezTo>
                      <a:pt x="3103" y="39"/>
                      <a:pt x="0" y="1007"/>
                      <a:pt x="1377" y="5847"/>
                    </a:cubicBezTo>
                    <a:cubicBezTo>
                      <a:pt x="2290" y="9065"/>
                      <a:pt x="12401" y="30544"/>
                      <a:pt x="17081" y="39674"/>
                    </a:cubicBezTo>
                    <a:cubicBezTo>
                      <a:pt x="18108" y="41637"/>
                      <a:pt x="21600" y="43851"/>
                      <a:pt x="23700" y="43851"/>
                    </a:cubicBezTo>
                    <a:lnTo>
                      <a:pt x="84598" y="43395"/>
                    </a:lnTo>
                    <a:cubicBezTo>
                      <a:pt x="85671" y="43395"/>
                      <a:pt x="86081" y="42755"/>
                      <a:pt x="85602" y="41751"/>
                    </a:cubicBezTo>
                    <a:cubicBezTo>
                      <a:pt x="82612" y="35223"/>
                      <a:pt x="71428" y="11051"/>
                      <a:pt x="67981" y="6326"/>
                    </a:cubicBezTo>
                    <a:cubicBezTo>
                      <a:pt x="63987" y="871"/>
                      <a:pt x="56021" y="300"/>
                      <a:pt x="53418" y="95"/>
                    </a:cubicBezTo>
                    <a:cubicBezTo>
                      <a:pt x="52378" y="22"/>
                      <a:pt x="46111" y="0"/>
                      <a:pt x="3896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4"/>
              <p:cNvSpPr/>
              <p:nvPr/>
            </p:nvSpPr>
            <p:spPr>
              <a:xfrm>
                <a:off x="6882531" y="3793439"/>
                <a:ext cx="1074396" cy="707205"/>
              </a:xfrm>
              <a:custGeom>
                <a:avLst/>
                <a:gdLst/>
                <a:ahLst/>
                <a:cxnLst/>
                <a:rect l="l" t="t" r="r" b="b"/>
                <a:pathLst>
                  <a:path w="69182" h="45538" extrusionOk="0">
                    <a:moveTo>
                      <a:pt x="4383" y="1"/>
                    </a:moveTo>
                    <a:cubicBezTo>
                      <a:pt x="2900" y="1"/>
                      <a:pt x="1439" y="321"/>
                      <a:pt x="800" y="1142"/>
                    </a:cubicBezTo>
                    <a:cubicBezTo>
                      <a:pt x="1" y="2147"/>
                      <a:pt x="1804" y="4543"/>
                      <a:pt x="2603" y="6392"/>
                    </a:cubicBezTo>
                    <a:cubicBezTo>
                      <a:pt x="7533" y="17576"/>
                      <a:pt x="11528" y="28099"/>
                      <a:pt x="16869" y="39397"/>
                    </a:cubicBezTo>
                    <a:cubicBezTo>
                      <a:pt x="17416" y="40584"/>
                      <a:pt x="18010" y="41840"/>
                      <a:pt x="19151" y="43049"/>
                    </a:cubicBezTo>
                    <a:cubicBezTo>
                      <a:pt x="20270" y="44282"/>
                      <a:pt x="22096" y="45492"/>
                      <a:pt x="23305" y="45537"/>
                    </a:cubicBezTo>
                    <a:lnTo>
                      <a:pt x="68134" y="3470"/>
                    </a:lnTo>
                    <a:cubicBezTo>
                      <a:pt x="68176" y="3477"/>
                      <a:pt x="68215" y="3480"/>
                      <a:pt x="68250" y="3480"/>
                    </a:cubicBezTo>
                    <a:cubicBezTo>
                      <a:pt x="69181" y="3480"/>
                      <a:pt x="68247" y="1273"/>
                      <a:pt x="67039" y="526"/>
                    </a:cubicBezTo>
                    <a:cubicBezTo>
                      <a:pt x="66575" y="239"/>
                      <a:pt x="66145" y="149"/>
                      <a:pt x="65737" y="149"/>
                    </a:cubicBezTo>
                    <a:cubicBezTo>
                      <a:pt x="65041" y="149"/>
                      <a:pt x="64408" y="412"/>
                      <a:pt x="63775" y="412"/>
                    </a:cubicBezTo>
                    <a:cubicBezTo>
                      <a:pt x="55626" y="343"/>
                      <a:pt x="47477" y="298"/>
                      <a:pt x="39329" y="229"/>
                    </a:cubicBezTo>
                    <a:cubicBezTo>
                      <a:pt x="27688" y="161"/>
                      <a:pt x="16024" y="92"/>
                      <a:pt x="438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34"/>
              <p:cNvSpPr/>
              <p:nvPr/>
            </p:nvSpPr>
            <p:spPr>
              <a:xfrm>
                <a:off x="6894584" y="3799977"/>
                <a:ext cx="1162700" cy="697825"/>
              </a:xfrm>
              <a:custGeom>
                <a:avLst/>
                <a:gdLst/>
                <a:ahLst/>
                <a:cxnLst/>
                <a:rect l="l" t="t" r="r" b="b"/>
                <a:pathLst>
                  <a:path w="74868" h="44934" extrusionOk="0">
                    <a:moveTo>
                      <a:pt x="9992" y="1"/>
                    </a:moveTo>
                    <a:cubicBezTo>
                      <a:pt x="7136" y="1"/>
                      <a:pt x="4080" y="117"/>
                      <a:pt x="2534" y="607"/>
                    </a:cubicBezTo>
                    <a:cubicBezTo>
                      <a:pt x="1" y="1406"/>
                      <a:pt x="3927" y="7135"/>
                      <a:pt x="5228" y="10285"/>
                    </a:cubicBezTo>
                    <a:cubicBezTo>
                      <a:pt x="9154" y="19803"/>
                      <a:pt x="13103" y="29344"/>
                      <a:pt x="17028" y="38862"/>
                    </a:cubicBezTo>
                    <a:cubicBezTo>
                      <a:pt x="17896" y="40939"/>
                      <a:pt x="19539" y="43770"/>
                      <a:pt x="22255" y="44934"/>
                    </a:cubicBezTo>
                    <a:lnTo>
                      <a:pt x="74868" y="18411"/>
                    </a:lnTo>
                    <a:cubicBezTo>
                      <a:pt x="74000" y="14074"/>
                      <a:pt x="73156" y="9760"/>
                      <a:pt x="72289" y="5423"/>
                    </a:cubicBezTo>
                    <a:cubicBezTo>
                      <a:pt x="72083" y="4419"/>
                      <a:pt x="71376" y="2296"/>
                      <a:pt x="70120" y="1246"/>
                    </a:cubicBezTo>
                    <a:cubicBezTo>
                      <a:pt x="69437" y="688"/>
                      <a:pt x="68788" y="537"/>
                      <a:pt x="68156" y="537"/>
                    </a:cubicBezTo>
                    <a:cubicBezTo>
                      <a:pt x="67414" y="537"/>
                      <a:pt x="66697" y="745"/>
                      <a:pt x="65981" y="745"/>
                    </a:cubicBezTo>
                    <a:cubicBezTo>
                      <a:pt x="65961" y="745"/>
                      <a:pt x="65941" y="744"/>
                      <a:pt x="65920" y="744"/>
                    </a:cubicBezTo>
                    <a:cubicBezTo>
                      <a:pt x="47865" y="493"/>
                      <a:pt x="29811" y="265"/>
                      <a:pt x="11756" y="14"/>
                    </a:cubicBezTo>
                    <a:cubicBezTo>
                      <a:pt x="11187" y="6"/>
                      <a:pt x="10594" y="1"/>
                      <a:pt x="999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34"/>
              <p:cNvSpPr/>
              <p:nvPr/>
            </p:nvSpPr>
            <p:spPr>
              <a:xfrm>
                <a:off x="6945995" y="3816473"/>
                <a:ext cx="1127602" cy="691613"/>
              </a:xfrm>
              <a:custGeom>
                <a:avLst/>
                <a:gdLst/>
                <a:ahLst/>
                <a:cxnLst/>
                <a:rect l="l" t="t" r="r" b="b"/>
                <a:pathLst>
                  <a:path w="72608" h="44534" extrusionOk="0">
                    <a:moveTo>
                      <a:pt x="42667" y="1"/>
                    </a:moveTo>
                    <a:cubicBezTo>
                      <a:pt x="36094" y="1"/>
                      <a:pt x="29088" y="45"/>
                      <a:pt x="24127" y="70"/>
                    </a:cubicBezTo>
                    <a:cubicBezTo>
                      <a:pt x="23128" y="73"/>
                      <a:pt x="22098" y="73"/>
                      <a:pt x="21051" y="73"/>
                    </a:cubicBezTo>
                    <a:cubicBezTo>
                      <a:pt x="20069" y="73"/>
                      <a:pt x="19073" y="73"/>
                      <a:pt x="18078" y="73"/>
                    </a:cubicBezTo>
                    <a:cubicBezTo>
                      <a:pt x="10338" y="73"/>
                      <a:pt x="2615" y="104"/>
                      <a:pt x="1461" y="664"/>
                    </a:cubicBezTo>
                    <a:cubicBezTo>
                      <a:pt x="0" y="1348"/>
                      <a:pt x="3424" y="7945"/>
                      <a:pt x="5524" y="12282"/>
                    </a:cubicBezTo>
                    <a:cubicBezTo>
                      <a:pt x="7624" y="16596"/>
                      <a:pt x="11162" y="28647"/>
                      <a:pt x="12668" y="34057"/>
                    </a:cubicBezTo>
                    <a:cubicBezTo>
                      <a:pt x="14175" y="39444"/>
                      <a:pt x="20726" y="44534"/>
                      <a:pt x="20726" y="44534"/>
                    </a:cubicBezTo>
                    <a:lnTo>
                      <a:pt x="72608" y="11300"/>
                    </a:lnTo>
                    <a:cubicBezTo>
                      <a:pt x="72608" y="11300"/>
                      <a:pt x="71763" y="3129"/>
                      <a:pt x="69367" y="1531"/>
                    </a:cubicBezTo>
                    <a:cubicBezTo>
                      <a:pt x="67495" y="253"/>
                      <a:pt x="64550" y="390"/>
                      <a:pt x="57018" y="139"/>
                    </a:cubicBezTo>
                    <a:cubicBezTo>
                      <a:pt x="53580" y="33"/>
                      <a:pt x="48282" y="1"/>
                      <a:pt x="4266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34"/>
              <p:cNvSpPr/>
              <p:nvPr/>
            </p:nvSpPr>
            <p:spPr>
              <a:xfrm>
                <a:off x="8105976" y="3442648"/>
                <a:ext cx="136850" cy="127626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218" extrusionOk="0">
                    <a:moveTo>
                      <a:pt x="5808" y="1"/>
                    </a:moveTo>
                    <a:cubicBezTo>
                      <a:pt x="4560" y="1"/>
                      <a:pt x="3104" y="715"/>
                      <a:pt x="1987" y="1998"/>
                    </a:cubicBezTo>
                    <a:cubicBezTo>
                      <a:pt x="298" y="3938"/>
                      <a:pt x="1" y="6471"/>
                      <a:pt x="1348" y="7635"/>
                    </a:cubicBezTo>
                    <a:cubicBezTo>
                      <a:pt x="1804" y="8030"/>
                      <a:pt x="2388" y="8217"/>
                      <a:pt x="3028" y="8217"/>
                    </a:cubicBezTo>
                    <a:cubicBezTo>
                      <a:pt x="4275" y="8217"/>
                      <a:pt x="5732" y="7503"/>
                      <a:pt x="6848" y="6220"/>
                    </a:cubicBezTo>
                    <a:cubicBezTo>
                      <a:pt x="8538" y="4280"/>
                      <a:pt x="8811" y="1747"/>
                      <a:pt x="7488" y="582"/>
                    </a:cubicBezTo>
                    <a:cubicBezTo>
                      <a:pt x="7031" y="188"/>
                      <a:pt x="6447" y="1"/>
                      <a:pt x="580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4"/>
              <p:cNvSpPr/>
              <p:nvPr/>
            </p:nvSpPr>
            <p:spPr>
              <a:xfrm>
                <a:off x="8153131" y="3495612"/>
                <a:ext cx="122314" cy="113866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7332" extrusionOk="0">
                    <a:moveTo>
                      <a:pt x="5172" y="1"/>
                    </a:moveTo>
                    <a:cubicBezTo>
                      <a:pt x="4067" y="1"/>
                      <a:pt x="2775" y="639"/>
                      <a:pt x="1781" y="1783"/>
                    </a:cubicBezTo>
                    <a:cubicBezTo>
                      <a:pt x="252" y="3518"/>
                      <a:pt x="1" y="5778"/>
                      <a:pt x="1210" y="6805"/>
                    </a:cubicBezTo>
                    <a:cubicBezTo>
                      <a:pt x="1614" y="7162"/>
                      <a:pt x="2134" y="7332"/>
                      <a:pt x="2704" y="7332"/>
                    </a:cubicBezTo>
                    <a:cubicBezTo>
                      <a:pt x="3809" y="7332"/>
                      <a:pt x="5101" y="6694"/>
                      <a:pt x="6095" y="5549"/>
                    </a:cubicBezTo>
                    <a:cubicBezTo>
                      <a:pt x="7601" y="3815"/>
                      <a:pt x="7875" y="1555"/>
                      <a:pt x="6666" y="528"/>
                    </a:cubicBezTo>
                    <a:cubicBezTo>
                      <a:pt x="6262" y="170"/>
                      <a:pt x="5742" y="1"/>
                      <a:pt x="517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4"/>
              <p:cNvSpPr/>
              <p:nvPr/>
            </p:nvSpPr>
            <p:spPr>
              <a:xfrm>
                <a:off x="8193188" y="3544336"/>
                <a:ext cx="130468" cy="10807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6959" extrusionOk="0">
                    <a:moveTo>
                      <a:pt x="5497" y="0"/>
                    </a:moveTo>
                    <a:cubicBezTo>
                      <a:pt x="4495" y="0"/>
                      <a:pt x="3334" y="446"/>
                      <a:pt x="2329" y="1294"/>
                    </a:cubicBezTo>
                    <a:cubicBezTo>
                      <a:pt x="594" y="2800"/>
                      <a:pt x="1" y="4992"/>
                      <a:pt x="1051" y="6201"/>
                    </a:cubicBezTo>
                    <a:cubicBezTo>
                      <a:pt x="1491" y="6710"/>
                      <a:pt x="2157" y="6958"/>
                      <a:pt x="2910" y="6958"/>
                    </a:cubicBezTo>
                    <a:cubicBezTo>
                      <a:pt x="3917" y="6958"/>
                      <a:pt x="5081" y="6515"/>
                      <a:pt x="6072" y="5653"/>
                    </a:cubicBezTo>
                    <a:cubicBezTo>
                      <a:pt x="7807" y="4147"/>
                      <a:pt x="8401" y="1956"/>
                      <a:pt x="7351" y="769"/>
                    </a:cubicBezTo>
                    <a:cubicBezTo>
                      <a:pt x="6911" y="251"/>
                      <a:pt x="6249" y="0"/>
                      <a:pt x="549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4"/>
              <p:cNvSpPr/>
              <p:nvPr/>
            </p:nvSpPr>
            <p:spPr>
              <a:xfrm>
                <a:off x="8286084" y="3651320"/>
                <a:ext cx="120528" cy="124038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7987" extrusionOk="0">
                    <a:moveTo>
                      <a:pt x="2572" y="0"/>
                    </a:moveTo>
                    <a:cubicBezTo>
                      <a:pt x="2048" y="0"/>
                      <a:pt x="1560" y="285"/>
                      <a:pt x="1027" y="1002"/>
                    </a:cubicBezTo>
                    <a:cubicBezTo>
                      <a:pt x="1027" y="1002"/>
                      <a:pt x="0" y="2235"/>
                      <a:pt x="1666" y="4905"/>
                    </a:cubicBezTo>
                    <a:cubicBezTo>
                      <a:pt x="3355" y="7599"/>
                      <a:pt x="3629" y="7987"/>
                      <a:pt x="3629" y="7987"/>
                    </a:cubicBezTo>
                    <a:cubicBezTo>
                      <a:pt x="3629" y="7987"/>
                      <a:pt x="4702" y="7348"/>
                      <a:pt x="5250" y="6709"/>
                    </a:cubicBezTo>
                    <a:lnTo>
                      <a:pt x="4063" y="5065"/>
                    </a:lnTo>
                    <a:lnTo>
                      <a:pt x="5729" y="6366"/>
                    </a:lnTo>
                    <a:cubicBezTo>
                      <a:pt x="5729" y="6366"/>
                      <a:pt x="6460" y="5727"/>
                      <a:pt x="7099" y="4677"/>
                    </a:cubicBezTo>
                    <a:lnTo>
                      <a:pt x="5798" y="3376"/>
                    </a:lnTo>
                    <a:lnTo>
                      <a:pt x="7555" y="4038"/>
                    </a:lnTo>
                    <a:cubicBezTo>
                      <a:pt x="7555" y="4038"/>
                      <a:pt x="7761" y="3216"/>
                      <a:pt x="7555" y="2623"/>
                    </a:cubicBezTo>
                    <a:cubicBezTo>
                      <a:pt x="7555" y="2623"/>
                      <a:pt x="6916" y="2372"/>
                      <a:pt x="5113" y="1208"/>
                    </a:cubicBezTo>
                    <a:cubicBezTo>
                      <a:pt x="4062" y="525"/>
                      <a:pt x="3283" y="0"/>
                      <a:pt x="257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4"/>
              <p:cNvSpPr/>
              <p:nvPr/>
            </p:nvSpPr>
            <p:spPr>
              <a:xfrm>
                <a:off x="8272959" y="3643974"/>
                <a:ext cx="76936" cy="65319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4206" extrusionOk="0">
                    <a:moveTo>
                      <a:pt x="3026" y="0"/>
                    </a:moveTo>
                    <a:cubicBezTo>
                      <a:pt x="2451" y="0"/>
                      <a:pt x="1816" y="236"/>
                      <a:pt x="1279" y="699"/>
                    </a:cubicBezTo>
                    <a:cubicBezTo>
                      <a:pt x="274" y="1567"/>
                      <a:pt x="1" y="2891"/>
                      <a:pt x="663" y="3667"/>
                    </a:cubicBezTo>
                    <a:cubicBezTo>
                      <a:pt x="971" y="4028"/>
                      <a:pt x="1427" y="4206"/>
                      <a:pt x="1928" y="4206"/>
                    </a:cubicBezTo>
                    <a:cubicBezTo>
                      <a:pt x="2504" y="4206"/>
                      <a:pt x="3138" y="3971"/>
                      <a:pt x="3675" y="3507"/>
                    </a:cubicBezTo>
                    <a:cubicBezTo>
                      <a:pt x="4680" y="2639"/>
                      <a:pt x="4954" y="1316"/>
                      <a:pt x="4292" y="540"/>
                    </a:cubicBezTo>
                    <a:cubicBezTo>
                      <a:pt x="3984" y="178"/>
                      <a:pt x="3527" y="0"/>
                      <a:pt x="302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4"/>
              <p:cNvSpPr/>
              <p:nvPr/>
            </p:nvSpPr>
            <p:spPr>
              <a:xfrm>
                <a:off x="8236087" y="3593603"/>
                <a:ext cx="119829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6518" extrusionOk="0">
                    <a:moveTo>
                      <a:pt x="4703" y="0"/>
                    </a:moveTo>
                    <a:cubicBezTo>
                      <a:pt x="3807" y="0"/>
                      <a:pt x="2818" y="368"/>
                      <a:pt x="1987" y="1089"/>
                    </a:cubicBezTo>
                    <a:cubicBezTo>
                      <a:pt x="434" y="2413"/>
                      <a:pt x="1" y="4490"/>
                      <a:pt x="1051" y="5677"/>
                    </a:cubicBezTo>
                    <a:cubicBezTo>
                      <a:pt x="1530" y="6241"/>
                      <a:pt x="2242" y="6517"/>
                      <a:pt x="3023" y="6517"/>
                    </a:cubicBezTo>
                    <a:cubicBezTo>
                      <a:pt x="3917" y="6517"/>
                      <a:pt x="4901" y="6155"/>
                      <a:pt x="5730" y="5449"/>
                    </a:cubicBezTo>
                    <a:cubicBezTo>
                      <a:pt x="7282" y="4102"/>
                      <a:pt x="7716" y="2048"/>
                      <a:pt x="6666" y="838"/>
                    </a:cubicBezTo>
                    <a:cubicBezTo>
                      <a:pt x="6189" y="276"/>
                      <a:pt x="5481" y="0"/>
                      <a:pt x="470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4"/>
              <p:cNvSpPr/>
              <p:nvPr/>
            </p:nvSpPr>
            <p:spPr>
              <a:xfrm>
                <a:off x="8273674" y="3647236"/>
                <a:ext cx="43608" cy="2020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301" extrusionOk="0">
                    <a:moveTo>
                      <a:pt x="70" y="1"/>
                    </a:moveTo>
                    <a:cubicBezTo>
                      <a:pt x="61" y="1"/>
                      <a:pt x="53" y="3"/>
                      <a:pt x="46" y="10"/>
                    </a:cubicBezTo>
                    <a:cubicBezTo>
                      <a:pt x="0" y="10"/>
                      <a:pt x="0" y="56"/>
                      <a:pt x="0" y="101"/>
                    </a:cubicBezTo>
                    <a:cubicBezTo>
                      <a:pt x="228" y="581"/>
                      <a:pt x="662" y="969"/>
                      <a:pt x="1187" y="1151"/>
                    </a:cubicBezTo>
                    <a:cubicBezTo>
                      <a:pt x="1426" y="1249"/>
                      <a:pt x="1685" y="1300"/>
                      <a:pt x="1942" y="1300"/>
                    </a:cubicBezTo>
                    <a:cubicBezTo>
                      <a:pt x="2227" y="1300"/>
                      <a:pt x="2510" y="1237"/>
                      <a:pt x="2762" y="1106"/>
                    </a:cubicBezTo>
                    <a:cubicBezTo>
                      <a:pt x="2785" y="1083"/>
                      <a:pt x="2808" y="1060"/>
                      <a:pt x="2785" y="1037"/>
                    </a:cubicBezTo>
                    <a:cubicBezTo>
                      <a:pt x="2785" y="991"/>
                      <a:pt x="2739" y="969"/>
                      <a:pt x="2716" y="969"/>
                    </a:cubicBezTo>
                    <a:cubicBezTo>
                      <a:pt x="2507" y="1016"/>
                      <a:pt x="2302" y="1040"/>
                      <a:pt x="2101" y="1040"/>
                    </a:cubicBezTo>
                    <a:cubicBezTo>
                      <a:pt x="1819" y="1040"/>
                      <a:pt x="1545" y="993"/>
                      <a:pt x="1278" y="900"/>
                    </a:cubicBezTo>
                    <a:cubicBezTo>
                      <a:pt x="822" y="740"/>
                      <a:pt x="411" y="444"/>
                      <a:pt x="114" y="33"/>
                    </a:cubicBezTo>
                    <a:cubicBezTo>
                      <a:pt x="114" y="17"/>
                      <a:pt x="92" y="1"/>
                      <a:pt x="7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34"/>
              <p:cNvSpPr/>
              <p:nvPr/>
            </p:nvSpPr>
            <p:spPr>
              <a:xfrm>
                <a:off x="8300606" y="3629296"/>
                <a:ext cx="10654" cy="28373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27" extrusionOk="0">
                    <a:moveTo>
                      <a:pt x="47" y="1"/>
                    </a:moveTo>
                    <a:cubicBezTo>
                      <a:pt x="24" y="1"/>
                      <a:pt x="1" y="47"/>
                      <a:pt x="1" y="92"/>
                    </a:cubicBezTo>
                    <a:cubicBezTo>
                      <a:pt x="47" y="389"/>
                      <a:pt x="115" y="686"/>
                      <a:pt x="206" y="960"/>
                    </a:cubicBezTo>
                    <a:cubicBezTo>
                      <a:pt x="298" y="1256"/>
                      <a:pt x="389" y="1530"/>
                      <a:pt x="549" y="1804"/>
                    </a:cubicBezTo>
                    <a:cubicBezTo>
                      <a:pt x="572" y="1804"/>
                      <a:pt x="594" y="1827"/>
                      <a:pt x="617" y="1827"/>
                    </a:cubicBezTo>
                    <a:cubicBezTo>
                      <a:pt x="663" y="1827"/>
                      <a:pt x="686" y="1781"/>
                      <a:pt x="686" y="1758"/>
                    </a:cubicBezTo>
                    <a:cubicBezTo>
                      <a:pt x="663" y="1439"/>
                      <a:pt x="572" y="1165"/>
                      <a:pt x="480" y="868"/>
                    </a:cubicBezTo>
                    <a:cubicBezTo>
                      <a:pt x="366" y="594"/>
                      <a:pt x="275" y="320"/>
                      <a:pt x="138" y="47"/>
                    </a:cubicBezTo>
                    <a:cubicBezTo>
                      <a:pt x="115" y="24"/>
                      <a:pt x="92" y="1"/>
                      <a:pt x="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34"/>
              <p:cNvSpPr/>
              <p:nvPr/>
            </p:nvSpPr>
            <p:spPr>
              <a:xfrm>
                <a:off x="8231831" y="3602798"/>
                <a:ext cx="39011" cy="18403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1185" extrusionOk="0">
                    <a:moveTo>
                      <a:pt x="81" y="1"/>
                    </a:moveTo>
                    <a:cubicBezTo>
                      <a:pt x="69" y="1"/>
                      <a:pt x="58" y="6"/>
                      <a:pt x="46" y="18"/>
                    </a:cubicBezTo>
                    <a:cubicBezTo>
                      <a:pt x="1" y="41"/>
                      <a:pt x="1" y="86"/>
                      <a:pt x="24" y="109"/>
                    </a:cubicBezTo>
                    <a:cubicBezTo>
                      <a:pt x="298" y="474"/>
                      <a:pt x="686" y="771"/>
                      <a:pt x="1096" y="954"/>
                    </a:cubicBezTo>
                    <a:cubicBezTo>
                      <a:pt x="1422" y="1108"/>
                      <a:pt x="1760" y="1185"/>
                      <a:pt x="2101" y="1185"/>
                    </a:cubicBezTo>
                    <a:cubicBezTo>
                      <a:pt x="2215" y="1185"/>
                      <a:pt x="2329" y="1176"/>
                      <a:pt x="2443" y="1159"/>
                    </a:cubicBezTo>
                    <a:cubicBezTo>
                      <a:pt x="2489" y="1159"/>
                      <a:pt x="2512" y="1136"/>
                      <a:pt x="2512" y="1113"/>
                    </a:cubicBezTo>
                    <a:cubicBezTo>
                      <a:pt x="2512" y="1068"/>
                      <a:pt x="2489" y="1022"/>
                      <a:pt x="2443" y="1022"/>
                    </a:cubicBezTo>
                    <a:cubicBezTo>
                      <a:pt x="2009" y="954"/>
                      <a:pt x="1599" y="862"/>
                      <a:pt x="1211" y="703"/>
                    </a:cubicBezTo>
                    <a:cubicBezTo>
                      <a:pt x="823" y="543"/>
                      <a:pt x="457" y="315"/>
                      <a:pt x="115" y="18"/>
                    </a:cubicBezTo>
                    <a:cubicBezTo>
                      <a:pt x="104" y="6"/>
                      <a:pt x="92" y="1"/>
                      <a:pt x="8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4"/>
              <p:cNvSpPr/>
              <p:nvPr/>
            </p:nvSpPr>
            <p:spPr>
              <a:xfrm>
                <a:off x="8250625" y="3569746"/>
                <a:ext cx="15965" cy="3901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2512" extrusionOk="0">
                    <a:moveTo>
                      <a:pt x="23" y="0"/>
                    </a:moveTo>
                    <a:cubicBezTo>
                      <a:pt x="1" y="23"/>
                      <a:pt x="1" y="69"/>
                      <a:pt x="23" y="114"/>
                    </a:cubicBezTo>
                    <a:cubicBezTo>
                      <a:pt x="252" y="457"/>
                      <a:pt x="457" y="822"/>
                      <a:pt x="571" y="1210"/>
                    </a:cubicBezTo>
                    <a:cubicBezTo>
                      <a:pt x="685" y="1621"/>
                      <a:pt x="731" y="2032"/>
                      <a:pt x="754" y="2443"/>
                    </a:cubicBezTo>
                    <a:cubicBezTo>
                      <a:pt x="754" y="2465"/>
                      <a:pt x="777" y="2511"/>
                      <a:pt x="799" y="2511"/>
                    </a:cubicBezTo>
                    <a:cubicBezTo>
                      <a:pt x="845" y="2511"/>
                      <a:pt x="891" y="2511"/>
                      <a:pt x="891" y="2465"/>
                    </a:cubicBezTo>
                    <a:cubicBezTo>
                      <a:pt x="1028" y="2032"/>
                      <a:pt x="982" y="1552"/>
                      <a:pt x="845" y="1142"/>
                    </a:cubicBezTo>
                    <a:cubicBezTo>
                      <a:pt x="708" y="708"/>
                      <a:pt x="457" y="297"/>
                      <a:pt x="115" y="23"/>
                    </a:cubicBezTo>
                    <a:cubicBezTo>
                      <a:pt x="92" y="0"/>
                      <a:pt x="69" y="0"/>
                      <a:pt x="2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4"/>
              <p:cNvSpPr/>
              <p:nvPr/>
            </p:nvSpPr>
            <p:spPr>
              <a:xfrm>
                <a:off x="8192489" y="3554851"/>
                <a:ext cx="28730" cy="14738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949" extrusionOk="0">
                    <a:moveTo>
                      <a:pt x="46" y="1"/>
                    </a:moveTo>
                    <a:cubicBezTo>
                      <a:pt x="23" y="23"/>
                      <a:pt x="0" y="69"/>
                      <a:pt x="23" y="92"/>
                    </a:cubicBezTo>
                    <a:cubicBezTo>
                      <a:pt x="183" y="411"/>
                      <a:pt x="457" y="640"/>
                      <a:pt x="776" y="799"/>
                    </a:cubicBezTo>
                    <a:cubicBezTo>
                      <a:pt x="969" y="888"/>
                      <a:pt x="1200" y="948"/>
                      <a:pt x="1426" y="948"/>
                    </a:cubicBezTo>
                    <a:cubicBezTo>
                      <a:pt x="1548" y="948"/>
                      <a:pt x="1668" y="931"/>
                      <a:pt x="1781" y="891"/>
                    </a:cubicBezTo>
                    <a:cubicBezTo>
                      <a:pt x="1803" y="891"/>
                      <a:pt x="1826" y="868"/>
                      <a:pt x="1826" y="822"/>
                    </a:cubicBezTo>
                    <a:cubicBezTo>
                      <a:pt x="1849" y="799"/>
                      <a:pt x="1803" y="754"/>
                      <a:pt x="1781" y="754"/>
                    </a:cubicBezTo>
                    <a:cubicBezTo>
                      <a:pt x="1461" y="708"/>
                      <a:pt x="1164" y="663"/>
                      <a:pt x="890" y="526"/>
                    </a:cubicBezTo>
                    <a:cubicBezTo>
                      <a:pt x="617" y="411"/>
                      <a:pt x="343" y="252"/>
                      <a:pt x="137" y="23"/>
                    </a:cubicBezTo>
                    <a:cubicBezTo>
                      <a:pt x="114" y="1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4"/>
              <p:cNvSpPr/>
              <p:nvPr/>
            </p:nvSpPr>
            <p:spPr>
              <a:xfrm>
                <a:off x="8217293" y="3532516"/>
                <a:ext cx="11368" cy="32629"/>
              </a:xfrm>
              <a:custGeom>
                <a:avLst/>
                <a:gdLst/>
                <a:ahLst/>
                <a:cxnLst/>
                <a:rect l="l" t="t" r="r" b="b"/>
                <a:pathLst>
                  <a:path w="732" h="2101" extrusionOk="0">
                    <a:moveTo>
                      <a:pt x="47" y="1"/>
                    </a:moveTo>
                    <a:cubicBezTo>
                      <a:pt x="24" y="23"/>
                      <a:pt x="1" y="46"/>
                      <a:pt x="1" y="92"/>
                    </a:cubicBezTo>
                    <a:cubicBezTo>
                      <a:pt x="138" y="411"/>
                      <a:pt x="229" y="731"/>
                      <a:pt x="321" y="1051"/>
                    </a:cubicBezTo>
                    <a:cubicBezTo>
                      <a:pt x="389" y="1393"/>
                      <a:pt x="458" y="1712"/>
                      <a:pt x="526" y="2055"/>
                    </a:cubicBezTo>
                    <a:cubicBezTo>
                      <a:pt x="526" y="2078"/>
                      <a:pt x="549" y="2101"/>
                      <a:pt x="572" y="2101"/>
                    </a:cubicBezTo>
                    <a:cubicBezTo>
                      <a:pt x="617" y="2101"/>
                      <a:pt x="640" y="2078"/>
                      <a:pt x="663" y="2055"/>
                    </a:cubicBezTo>
                    <a:cubicBezTo>
                      <a:pt x="731" y="1690"/>
                      <a:pt x="686" y="1324"/>
                      <a:pt x="594" y="982"/>
                    </a:cubicBezTo>
                    <a:cubicBezTo>
                      <a:pt x="503" y="640"/>
                      <a:pt x="343" y="297"/>
                      <a:pt x="138" y="23"/>
                    </a:cubicBezTo>
                    <a:cubicBezTo>
                      <a:pt x="115" y="1"/>
                      <a:pt x="69" y="1"/>
                      <a:pt x="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4"/>
              <p:cNvSpPr/>
              <p:nvPr/>
            </p:nvSpPr>
            <p:spPr>
              <a:xfrm>
                <a:off x="8151361" y="3562648"/>
                <a:ext cx="5388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3151" fill="none" extrusionOk="0">
                    <a:moveTo>
                      <a:pt x="571" y="1"/>
                    </a:moveTo>
                    <a:cubicBezTo>
                      <a:pt x="0" y="754"/>
                      <a:pt x="160" y="1964"/>
                      <a:pt x="914" y="2557"/>
                    </a:cubicBezTo>
                    <a:cubicBezTo>
                      <a:pt x="1644" y="3151"/>
                      <a:pt x="2831" y="3059"/>
                      <a:pt x="3470" y="2352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4"/>
              <p:cNvSpPr/>
              <p:nvPr/>
            </p:nvSpPr>
            <p:spPr>
              <a:xfrm>
                <a:off x="8254880" y="3533929"/>
                <a:ext cx="65242" cy="65956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4247" fill="none" extrusionOk="0">
                    <a:moveTo>
                      <a:pt x="0" y="708"/>
                    </a:moveTo>
                    <a:cubicBezTo>
                      <a:pt x="594" y="161"/>
                      <a:pt x="1484" y="1"/>
                      <a:pt x="2260" y="252"/>
                    </a:cubicBezTo>
                    <a:cubicBezTo>
                      <a:pt x="3013" y="503"/>
                      <a:pt x="3630" y="1142"/>
                      <a:pt x="3904" y="1895"/>
                    </a:cubicBezTo>
                    <a:cubicBezTo>
                      <a:pt x="4200" y="2626"/>
                      <a:pt x="4178" y="3493"/>
                      <a:pt x="3904" y="4246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4"/>
              <p:cNvSpPr/>
              <p:nvPr/>
            </p:nvSpPr>
            <p:spPr>
              <a:xfrm>
                <a:off x="8235031" y="3639578"/>
                <a:ext cx="47165" cy="65242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4201" fill="none" extrusionOk="0">
                    <a:moveTo>
                      <a:pt x="502" y="1"/>
                    </a:moveTo>
                    <a:cubicBezTo>
                      <a:pt x="229" y="777"/>
                      <a:pt x="0" y="1621"/>
                      <a:pt x="160" y="2443"/>
                    </a:cubicBezTo>
                    <a:cubicBezTo>
                      <a:pt x="320" y="3242"/>
                      <a:pt x="936" y="4018"/>
                      <a:pt x="1758" y="4132"/>
                    </a:cubicBezTo>
                    <a:cubicBezTo>
                      <a:pt x="2214" y="4201"/>
                      <a:pt x="2671" y="4064"/>
                      <a:pt x="3036" y="3790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4"/>
              <p:cNvSpPr/>
              <p:nvPr/>
            </p:nvSpPr>
            <p:spPr>
              <a:xfrm>
                <a:off x="8144822" y="3297827"/>
                <a:ext cx="340821" cy="425739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27414" extrusionOk="0">
                    <a:moveTo>
                      <a:pt x="33" y="18649"/>
                    </a:moveTo>
                    <a:cubicBezTo>
                      <a:pt x="21" y="18651"/>
                      <a:pt x="12" y="18656"/>
                      <a:pt x="11" y="18669"/>
                    </a:cubicBezTo>
                    <a:lnTo>
                      <a:pt x="11" y="18669"/>
                    </a:lnTo>
                    <a:cubicBezTo>
                      <a:pt x="19" y="18667"/>
                      <a:pt x="33" y="18662"/>
                      <a:pt x="33" y="18649"/>
                    </a:cubicBezTo>
                    <a:close/>
                    <a:moveTo>
                      <a:pt x="11" y="18669"/>
                    </a:moveTo>
                    <a:cubicBezTo>
                      <a:pt x="4" y="18671"/>
                      <a:pt x="1" y="18671"/>
                      <a:pt x="11" y="18671"/>
                    </a:cubicBezTo>
                    <a:cubicBezTo>
                      <a:pt x="11" y="18671"/>
                      <a:pt x="11" y="18670"/>
                      <a:pt x="11" y="18669"/>
                    </a:cubicBezTo>
                    <a:close/>
                    <a:moveTo>
                      <a:pt x="15349" y="0"/>
                    </a:moveTo>
                    <a:lnTo>
                      <a:pt x="13866" y="2968"/>
                    </a:lnTo>
                    <a:lnTo>
                      <a:pt x="13067" y="4383"/>
                    </a:lnTo>
                    <a:lnTo>
                      <a:pt x="12679" y="5113"/>
                    </a:lnTo>
                    <a:lnTo>
                      <a:pt x="12473" y="5456"/>
                    </a:lnTo>
                    <a:lnTo>
                      <a:pt x="12268" y="5798"/>
                    </a:lnTo>
                    <a:lnTo>
                      <a:pt x="11400" y="7190"/>
                    </a:lnTo>
                    <a:cubicBezTo>
                      <a:pt x="11264" y="7418"/>
                      <a:pt x="11127" y="7647"/>
                      <a:pt x="10967" y="7852"/>
                    </a:cubicBezTo>
                    <a:lnTo>
                      <a:pt x="10510" y="8514"/>
                    </a:lnTo>
                    <a:lnTo>
                      <a:pt x="9597" y="9838"/>
                    </a:lnTo>
                    <a:lnTo>
                      <a:pt x="8616" y="11093"/>
                    </a:lnTo>
                    <a:cubicBezTo>
                      <a:pt x="7292" y="12737"/>
                      <a:pt x="5900" y="14289"/>
                      <a:pt x="4393" y="15636"/>
                    </a:cubicBezTo>
                    <a:cubicBezTo>
                      <a:pt x="3617" y="16275"/>
                      <a:pt x="2864" y="16914"/>
                      <a:pt x="2088" y="17462"/>
                    </a:cubicBezTo>
                    <a:cubicBezTo>
                      <a:pt x="1677" y="17735"/>
                      <a:pt x="1289" y="17964"/>
                      <a:pt x="924" y="18192"/>
                    </a:cubicBezTo>
                    <a:cubicBezTo>
                      <a:pt x="741" y="18306"/>
                      <a:pt x="536" y="18420"/>
                      <a:pt x="376" y="18512"/>
                    </a:cubicBezTo>
                    <a:lnTo>
                      <a:pt x="125" y="18626"/>
                    </a:lnTo>
                    <a:lnTo>
                      <a:pt x="33" y="18649"/>
                    </a:lnTo>
                    <a:cubicBezTo>
                      <a:pt x="33" y="18649"/>
                      <a:pt x="33" y="18649"/>
                      <a:pt x="33" y="18649"/>
                    </a:cubicBezTo>
                    <a:lnTo>
                      <a:pt x="33" y="18649"/>
                    </a:lnTo>
                    <a:cubicBezTo>
                      <a:pt x="40" y="18649"/>
                      <a:pt x="48" y="18649"/>
                      <a:pt x="56" y="18649"/>
                    </a:cubicBezTo>
                    <a:lnTo>
                      <a:pt x="4005" y="27413"/>
                    </a:lnTo>
                    <a:lnTo>
                      <a:pt x="4256" y="27276"/>
                    </a:lnTo>
                    <a:lnTo>
                      <a:pt x="4416" y="27185"/>
                    </a:lnTo>
                    <a:lnTo>
                      <a:pt x="4713" y="27025"/>
                    </a:lnTo>
                    <a:cubicBezTo>
                      <a:pt x="4895" y="26911"/>
                      <a:pt x="5055" y="26820"/>
                      <a:pt x="5238" y="26706"/>
                    </a:cubicBezTo>
                    <a:cubicBezTo>
                      <a:pt x="5397" y="26615"/>
                      <a:pt x="5557" y="26500"/>
                      <a:pt x="5694" y="26409"/>
                    </a:cubicBezTo>
                    <a:lnTo>
                      <a:pt x="6151" y="26090"/>
                    </a:lnTo>
                    <a:cubicBezTo>
                      <a:pt x="6721" y="25656"/>
                      <a:pt x="7292" y="25245"/>
                      <a:pt x="7794" y="24788"/>
                    </a:cubicBezTo>
                    <a:cubicBezTo>
                      <a:pt x="8844" y="23921"/>
                      <a:pt x="9780" y="22985"/>
                      <a:pt x="10693" y="22027"/>
                    </a:cubicBezTo>
                    <a:cubicBezTo>
                      <a:pt x="12496" y="20132"/>
                      <a:pt x="14025" y="18078"/>
                      <a:pt x="15418" y="15978"/>
                    </a:cubicBezTo>
                    <a:lnTo>
                      <a:pt x="16445" y="14380"/>
                    </a:lnTo>
                    <a:lnTo>
                      <a:pt x="17358" y="12760"/>
                    </a:lnTo>
                    <a:lnTo>
                      <a:pt x="17837" y="11961"/>
                    </a:lnTo>
                    <a:cubicBezTo>
                      <a:pt x="17974" y="11687"/>
                      <a:pt x="18111" y="11413"/>
                      <a:pt x="18248" y="11116"/>
                    </a:cubicBezTo>
                    <a:lnTo>
                      <a:pt x="19093" y="9473"/>
                    </a:lnTo>
                    <a:lnTo>
                      <a:pt x="19298" y="9062"/>
                    </a:lnTo>
                    <a:lnTo>
                      <a:pt x="19481" y="8628"/>
                    </a:lnTo>
                    <a:lnTo>
                      <a:pt x="19869" y="7807"/>
                    </a:lnTo>
                    <a:lnTo>
                      <a:pt x="20599" y="6117"/>
                    </a:lnTo>
                    <a:lnTo>
                      <a:pt x="21946" y="2716"/>
                    </a:lnTo>
                    <a:lnTo>
                      <a:pt x="15349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34"/>
              <p:cNvSpPr/>
              <p:nvPr/>
            </p:nvSpPr>
            <p:spPr>
              <a:xfrm>
                <a:off x="8381362" y="3176423"/>
                <a:ext cx="146759" cy="165441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10653" extrusionOk="0">
                    <a:moveTo>
                      <a:pt x="6356" y="0"/>
                    </a:moveTo>
                    <a:cubicBezTo>
                      <a:pt x="5605" y="0"/>
                      <a:pt x="4839" y="2392"/>
                      <a:pt x="4488" y="3648"/>
                    </a:cubicBezTo>
                    <a:lnTo>
                      <a:pt x="4488" y="3648"/>
                    </a:lnTo>
                    <a:cubicBezTo>
                      <a:pt x="4766" y="2515"/>
                      <a:pt x="5187" y="464"/>
                      <a:pt x="4679" y="153"/>
                    </a:cubicBezTo>
                    <a:cubicBezTo>
                      <a:pt x="4651" y="136"/>
                      <a:pt x="4620" y="127"/>
                      <a:pt x="4587" y="127"/>
                    </a:cubicBezTo>
                    <a:cubicBezTo>
                      <a:pt x="3788" y="127"/>
                      <a:pt x="1872" y="4992"/>
                      <a:pt x="1872" y="4992"/>
                    </a:cubicBezTo>
                    <a:cubicBezTo>
                      <a:pt x="1872" y="4992"/>
                      <a:pt x="1309" y="1776"/>
                      <a:pt x="825" y="1776"/>
                    </a:cubicBezTo>
                    <a:cubicBezTo>
                      <a:pt x="793" y="1776"/>
                      <a:pt x="762" y="1790"/>
                      <a:pt x="731" y="1819"/>
                    </a:cubicBezTo>
                    <a:cubicBezTo>
                      <a:pt x="228" y="2298"/>
                      <a:pt x="160" y="6042"/>
                      <a:pt x="0" y="7936"/>
                    </a:cubicBezTo>
                    <a:lnTo>
                      <a:pt x="6597" y="10652"/>
                    </a:lnTo>
                    <a:cubicBezTo>
                      <a:pt x="6597" y="10652"/>
                      <a:pt x="8058" y="6453"/>
                      <a:pt x="8103" y="6338"/>
                    </a:cubicBezTo>
                    <a:cubicBezTo>
                      <a:pt x="8400" y="5631"/>
                      <a:pt x="9450" y="2960"/>
                      <a:pt x="8902" y="2550"/>
                    </a:cubicBezTo>
                    <a:cubicBezTo>
                      <a:pt x="8862" y="2519"/>
                      <a:pt x="8819" y="2504"/>
                      <a:pt x="8774" y="2504"/>
                    </a:cubicBezTo>
                    <a:cubicBezTo>
                      <a:pt x="8125" y="2504"/>
                      <a:pt x="6967" y="5467"/>
                      <a:pt x="6940" y="5538"/>
                    </a:cubicBezTo>
                    <a:lnTo>
                      <a:pt x="6940" y="5538"/>
                    </a:lnTo>
                    <a:cubicBezTo>
                      <a:pt x="6972" y="5456"/>
                      <a:pt x="8506" y="1496"/>
                      <a:pt x="7738" y="1112"/>
                    </a:cubicBezTo>
                    <a:cubicBezTo>
                      <a:pt x="7705" y="1094"/>
                      <a:pt x="7670" y="1086"/>
                      <a:pt x="7635" y="1086"/>
                    </a:cubicBezTo>
                    <a:cubicBezTo>
                      <a:pt x="6863" y="1086"/>
                      <a:pt x="5570" y="4923"/>
                      <a:pt x="5570" y="4923"/>
                    </a:cubicBezTo>
                    <a:cubicBezTo>
                      <a:pt x="5570" y="4923"/>
                      <a:pt x="7145" y="221"/>
                      <a:pt x="6460" y="16"/>
                    </a:cubicBezTo>
                    <a:cubicBezTo>
                      <a:pt x="6425" y="5"/>
                      <a:pt x="6391" y="0"/>
                      <a:pt x="635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4"/>
              <p:cNvSpPr/>
              <p:nvPr/>
            </p:nvSpPr>
            <p:spPr>
              <a:xfrm>
                <a:off x="8415750" y="3252856"/>
                <a:ext cx="77293" cy="26634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715" extrusionOk="0">
                    <a:moveTo>
                      <a:pt x="169" y="0"/>
                    </a:moveTo>
                    <a:cubicBezTo>
                      <a:pt x="113" y="0"/>
                      <a:pt x="57" y="1"/>
                      <a:pt x="0" y="2"/>
                    </a:cubicBezTo>
                    <a:cubicBezTo>
                      <a:pt x="0" y="2"/>
                      <a:pt x="0" y="25"/>
                      <a:pt x="0" y="25"/>
                    </a:cubicBezTo>
                    <a:cubicBezTo>
                      <a:pt x="890" y="231"/>
                      <a:pt x="1712" y="413"/>
                      <a:pt x="2534" y="710"/>
                    </a:cubicBezTo>
                    <a:cubicBezTo>
                      <a:pt x="3356" y="961"/>
                      <a:pt x="4132" y="1326"/>
                      <a:pt x="4953" y="1714"/>
                    </a:cubicBezTo>
                    <a:cubicBezTo>
                      <a:pt x="4953" y="1714"/>
                      <a:pt x="4953" y="1714"/>
                      <a:pt x="4976" y="1691"/>
                    </a:cubicBezTo>
                    <a:cubicBezTo>
                      <a:pt x="4269" y="1144"/>
                      <a:pt x="3470" y="710"/>
                      <a:pt x="2625" y="413"/>
                    </a:cubicBezTo>
                    <a:cubicBezTo>
                      <a:pt x="1834" y="157"/>
                      <a:pt x="1003" y="0"/>
                      <a:pt x="16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34"/>
              <p:cNvSpPr/>
              <p:nvPr/>
            </p:nvSpPr>
            <p:spPr>
              <a:xfrm>
                <a:off x="8156331" y="3543202"/>
                <a:ext cx="136478" cy="197852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2740" extrusionOk="0">
                    <a:moveTo>
                      <a:pt x="3185" y="1"/>
                    </a:moveTo>
                    <a:cubicBezTo>
                      <a:pt x="2719" y="1"/>
                      <a:pt x="1479" y="1031"/>
                      <a:pt x="396" y="1031"/>
                    </a:cubicBezTo>
                    <a:cubicBezTo>
                      <a:pt x="261" y="1031"/>
                      <a:pt x="129" y="1015"/>
                      <a:pt x="0" y="979"/>
                    </a:cubicBezTo>
                    <a:lnTo>
                      <a:pt x="0" y="979"/>
                    </a:lnTo>
                    <a:lnTo>
                      <a:pt x="114" y="12688"/>
                    </a:lnTo>
                    <a:cubicBezTo>
                      <a:pt x="261" y="12723"/>
                      <a:pt x="419" y="12739"/>
                      <a:pt x="586" y="12739"/>
                    </a:cubicBezTo>
                    <a:cubicBezTo>
                      <a:pt x="3381" y="12739"/>
                      <a:pt x="8788" y="8146"/>
                      <a:pt x="8788" y="8146"/>
                    </a:cubicBezTo>
                    <a:cubicBezTo>
                      <a:pt x="8788" y="8146"/>
                      <a:pt x="6094" y="4015"/>
                      <a:pt x="3333" y="66"/>
                    </a:cubicBezTo>
                    <a:cubicBezTo>
                      <a:pt x="3300" y="21"/>
                      <a:pt x="3250" y="1"/>
                      <a:pt x="318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34"/>
              <p:cNvSpPr/>
              <p:nvPr/>
            </p:nvSpPr>
            <p:spPr>
              <a:xfrm>
                <a:off x="8200643" y="3540981"/>
                <a:ext cx="99967" cy="133946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8625" extrusionOk="0">
                    <a:moveTo>
                      <a:pt x="1033" y="0"/>
                    </a:moveTo>
                    <a:cubicBezTo>
                      <a:pt x="1016" y="0"/>
                      <a:pt x="999" y="1"/>
                      <a:pt x="982" y="3"/>
                    </a:cubicBezTo>
                    <a:lnTo>
                      <a:pt x="343" y="118"/>
                    </a:lnTo>
                    <a:cubicBezTo>
                      <a:pt x="137" y="163"/>
                      <a:pt x="0" y="346"/>
                      <a:pt x="46" y="528"/>
                    </a:cubicBezTo>
                    <a:cubicBezTo>
                      <a:pt x="639" y="3245"/>
                      <a:pt x="4634" y="7787"/>
                      <a:pt x="5273" y="8494"/>
                    </a:cubicBezTo>
                    <a:cubicBezTo>
                      <a:pt x="5352" y="8588"/>
                      <a:pt x="5442" y="8625"/>
                      <a:pt x="5534" y="8625"/>
                    </a:cubicBezTo>
                    <a:cubicBezTo>
                      <a:pt x="5895" y="8625"/>
                      <a:pt x="6300" y="8061"/>
                      <a:pt x="6300" y="8061"/>
                    </a:cubicBezTo>
                    <a:cubicBezTo>
                      <a:pt x="6437" y="7947"/>
                      <a:pt x="6437" y="7741"/>
                      <a:pt x="6300" y="7604"/>
                    </a:cubicBezTo>
                    <a:cubicBezTo>
                      <a:pt x="5729" y="6988"/>
                      <a:pt x="1918" y="2605"/>
                      <a:pt x="1393" y="277"/>
                    </a:cubicBezTo>
                    <a:cubicBezTo>
                      <a:pt x="1351" y="110"/>
                      <a:pt x="1214" y="0"/>
                      <a:pt x="103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4"/>
              <p:cNvSpPr/>
              <p:nvPr/>
            </p:nvSpPr>
            <p:spPr>
              <a:xfrm>
                <a:off x="8248854" y="3370952"/>
                <a:ext cx="118059" cy="142068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9148" extrusionOk="0">
                    <a:moveTo>
                      <a:pt x="4476" y="1"/>
                    </a:moveTo>
                    <a:cubicBezTo>
                      <a:pt x="2950" y="1"/>
                      <a:pt x="1351" y="1501"/>
                      <a:pt x="708" y="3692"/>
                    </a:cubicBezTo>
                    <a:cubicBezTo>
                      <a:pt x="0" y="6180"/>
                      <a:pt x="799" y="8577"/>
                      <a:pt x="2511" y="9056"/>
                    </a:cubicBezTo>
                    <a:cubicBezTo>
                      <a:pt x="2721" y="9118"/>
                      <a:pt x="2936" y="9147"/>
                      <a:pt x="3151" y="9147"/>
                    </a:cubicBezTo>
                    <a:cubicBezTo>
                      <a:pt x="4686" y="9147"/>
                      <a:pt x="6273" y="7635"/>
                      <a:pt x="6894" y="5472"/>
                    </a:cubicBezTo>
                    <a:cubicBezTo>
                      <a:pt x="7601" y="2984"/>
                      <a:pt x="6802" y="588"/>
                      <a:pt x="5090" y="86"/>
                    </a:cubicBezTo>
                    <a:cubicBezTo>
                      <a:pt x="4889" y="28"/>
                      <a:pt x="4683" y="1"/>
                      <a:pt x="447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4"/>
              <p:cNvSpPr/>
              <p:nvPr/>
            </p:nvSpPr>
            <p:spPr>
              <a:xfrm>
                <a:off x="8310888" y="3403693"/>
                <a:ext cx="105293" cy="126834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8167" extrusionOk="0">
                    <a:moveTo>
                      <a:pt x="3985" y="0"/>
                    </a:moveTo>
                    <a:cubicBezTo>
                      <a:pt x="2608" y="0"/>
                      <a:pt x="1180" y="1348"/>
                      <a:pt x="617" y="3296"/>
                    </a:cubicBezTo>
                    <a:cubicBezTo>
                      <a:pt x="1" y="5510"/>
                      <a:pt x="708" y="7655"/>
                      <a:pt x="2238" y="8089"/>
                    </a:cubicBezTo>
                    <a:cubicBezTo>
                      <a:pt x="2419" y="8141"/>
                      <a:pt x="2603" y="8166"/>
                      <a:pt x="2789" y="8166"/>
                    </a:cubicBezTo>
                    <a:cubicBezTo>
                      <a:pt x="4150" y="8166"/>
                      <a:pt x="5579" y="6819"/>
                      <a:pt x="6141" y="4871"/>
                    </a:cubicBezTo>
                    <a:cubicBezTo>
                      <a:pt x="6780" y="2680"/>
                      <a:pt x="6050" y="534"/>
                      <a:pt x="4543" y="77"/>
                    </a:cubicBezTo>
                    <a:cubicBezTo>
                      <a:pt x="4359" y="25"/>
                      <a:pt x="4173" y="0"/>
                      <a:pt x="398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4"/>
              <p:cNvSpPr/>
              <p:nvPr/>
            </p:nvSpPr>
            <p:spPr>
              <a:xfrm>
                <a:off x="8367611" y="3428234"/>
                <a:ext cx="110620" cy="123479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51" extrusionOk="0">
                    <a:moveTo>
                      <a:pt x="4409" y="1"/>
                    </a:moveTo>
                    <a:cubicBezTo>
                      <a:pt x="3134" y="1"/>
                      <a:pt x="1713" y="1088"/>
                      <a:pt x="937" y="2789"/>
                    </a:cubicBezTo>
                    <a:cubicBezTo>
                      <a:pt x="1" y="4889"/>
                      <a:pt x="389" y="7125"/>
                      <a:pt x="1827" y="7765"/>
                    </a:cubicBezTo>
                    <a:cubicBezTo>
                      <a:pt x="2105" y="7890"/>
                      <a:pt x="2400" y="7950"/>
                      <a:pt x="2702" y="7950"/>
                    </a:cubicBezTo>
                    <a:cubicBezTo>
                      <a:pt x="3989" y="7950"/>
                      <a:pt x="5406" y="6863"/>
                      <a:pt x="6164" y="5162"/>
                    </a:cubicBezTo>
                    <a:cubicBezTo>
                      <a:pt x="7122" y="3063"/>
                      <a:pt x="6712" y="848"/>
                      <a:pt x="5274" y="187"/>
                    </a:cubicBezTo>
                    <a:cubicBezTo>
                      <a:pt x="5000" y="61"/>
                      <a:pt x="4709" y="1"/>
                      <a:pt x="440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34"/>
              <p:cNvSpPr/>
              <p:nvPr/>
            </p:nvSpPr>
            <p:spPr>
              <a:xfrm>
                <a:off x="8484969" y="3506857"/>
                <a:ext cx="118044" cy="108260"/>
              </a:xfrm>
              <a:custGeom>
                <a:avLst/>
                <a:gdLst/>
                <a:ahLst/>
                <a:cxnLst/>
                <a:rect l="l" t="t" r="r" b="b"/>
                <a:pathLst>
                  <a:path w="7601" h="6971" extrusionOk="0">
                    <a:moveTo>
                      <a:pt x="2336" y="1"/>
                    </a:moveTo>
                    <a:cubicBezTo>
                      <a:pt x="1319" y="1"/>
                      <a:pt x="692" y="362"/>
                      <a:pt x="388" y="1744"/>
                    </a:cubicBezTo>
                    <a:cubicBezTo>
                      <a:pt x="388" y="1744"/>
                      <a:pt x="0" y="3296"/>
                      <a:pt x="2648" y="5008"/>
                    </a:cubicBezTo>
                    <a:cubicBezTo>
                      <a:pt x="5296" y="6720"/>
                      <a:pt x="5706" y="6971"/>
                      <a:pt x="5706" y="6971"/>
                    </a:cubicBezTo>
                    <a:cubicBezTo>
                      <a:pt x="5706" y="6971"/>
                      <a:pt x="6391" y="5921"/>
                      <a:pt x="6619" y="5122"/>
                    </a:cubicBezTo>
                    <a:lnTo>
                      <a:pt x="4885" y="4141"/>
                    </a:lnTo>
                    <a:lnTo>
                      <a:pt x="6939" y="4620"/>
                    </a:lnTo>
                    <a:cubicBezTo>
                      <a:pt x="6939" y="4620"/>
                      <a:pt x="7304" y="3730"/>
                      <a:pt x="7464" y="2497"/>
                    </a:cubicBezTo>
                    <a:lnTo>
                      <a:pt x="5729" y="1881"/>
                    </a:lnTo>
                    <a:lnTo>
                      <a:pt x="7601" y="1744"/>
                    </a:lnTo>
                    <a:cubicBezTo>
                      <a:pt x="7601" y="1744"/>
                      <a:pt x="7441" y="899"/>
                      <a:pt x="7007" y="466"/>
                    </a:cubicBezTo>
                    <a:cubicBezTo>
                      <a:pt x="7007" y="466"/>
                      <a:pt x="6995" y="466"/>
                      <a:pt x="6969" y="466"/>
                    </a:cubicBezTo>
                    <a:cubicBezTo>
                      <a:pt x="6799" y="466"/>
                      <a:pt x="6037" y="449"/>
                      <a:pt x="4177" y="192"/>
                    </a:cubicBezTo>
                    <a:cubicBezTo>
                      <a:pt x="3459" y="92"/>
                      <a:pt x="2848" y="1"/>
                      <a:pt x="233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34"/>
              <p:cNvSpPr/>
              <p:nvPr/>
            </p:nvSpPr>
            <p:spPr>
              <a:xfrm>
                <a:off x="8471488" y="3493049"/>
                <a:ext cx="69140" cy="71888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4629" extrusionOk="0">
                    <a:moveTo>
                      <a:pt x="2597" y="0"/>
                    </a:moveTo>
                    <a:cubicBezTo>
                      <a:pt x="1786" y="0"/>
                      <a:pt x="945" y="617"/>
                      <a:pt x="526" y="1583"/>
                    </a:cubicBezTo>
                    <a:cubicBezTo>
                      <a:pt x="1" y="2793"/>
                      <a:pt x="343" y="4117"/>
                      <a:pt x="1279" y="4505"/>
                    </a:cubicBezTo>
                    <a:cubicBezTo>
                      <a:pt x="1471" y="4589"/>
                      <a:pt x="1673" y="4629"/>
                      <a:pt x="1878" y="4629"/>
                    </a:cubicBezTo>
                    <a:cubicBezTo>
                      <a:pt x="2673" y="4629"/>
                      <a:pt x="3509" y="4024"/>
                      <a:pt x="3927" y="3044"/>
                    </a:cubicBezTo>
                    <a:cubicBezTo>
                      <a:pt x="4452" y="1834"/>
                      <a:pt x="4132" y="533"/>
                      <a:pt x="3196" y="122"/>
                    </a:cubicBezTo>
                    <a:cubicBezTo>
                      <a:pt x="3003" y="39"/>
                      <a:pt x="2801" y="0"/>
                      <a:pt x="259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34"/>
              <p:cNvSpPr/>
              <p:nvPr/>
            </p:nvSpPr>
            <p:spPr>
              <a:xfrm>
                <a:off x="8422562" y="3460183"/>
                <a:ext cx="107421" cy="11135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7170" extrusionOk="0">
                    <a:moveTo>
                      <a:pt x="4022" y="0"/>
                    </a:moveTo>
                    <a:cubicBezTo>
                      <a:pt x="2801" y="0"/>
                      <a:pt x="1511" y="922"/>
                      <a:pt x="845" y="2398"/>
                    </a:cubicBezTo>
                    <a:cubicBezTo>
                      <a:pt x="1" y="4270"/>
                      <a:pt x="480" y="6301"/>
                      <a:pt x="1918" y="6963"/>
                    </a:cubicBezTo>
                    <a:cubicBezTo>
                      <a:pt x="2223" y="7103"/>
                      <a:pt x="2546" y="7170"/>
                      <a:pt x="2876" y="7170"/>
                    </a:cubicBezTo>
                    <a:cubicBezTo>
                      <a:pt x="4102" y="7170"/>
                      <a:pt x="5407" y="6247"/>
                      <a:pt x="6072" y="4772"/>
                    </a:cubicBezTo>
                    <a:cubicBezTo>
                      <a:pt x="6917" y="2900"/>
                      <a:pt x="6438" y="846"/>
                      <a:pt x="4977" y="207"/>
                    </a:cubicBezTo>
                    <a:cubicBezTo>
                      <a:pt x="4672" y="67"/>
                      <a:pt x="4350" y="0"/>
                      <a:pt x="402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34"/>
              <p:cNvSpPr/>
              <p:nvPr/>
            </p:nvSpPr>
            <p:spPr>
              <a:xfrm>
                <a:off x="8298478" y="3359505"/>
                <a:ext cx="71982" cy="65956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4247" fill="none" extrusionOk="0">
                    <a:moveTo>
                      <a:pt x="1" y="412"/>
                    </a:moveTo>
                    <a:cubicBezTo>
                      <a:pt x="1119" y="1"/>
                      <a:pt x="2443" y="252"/>
                      <a:pt x="3333" y="1051"/>
                    </a:cubicBezTo>
                    <a:cubicBezTo>
                      <a:pt x="4224" y="1827"/>
                      <a:pt x="4635" y="3105"/>
                      <a:pt x="4383" y="4246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34"/>
              <p:cNvSpPr/>
              <p:nvPr/>
            </p:nvSpPr>
            <p:spPr>
              <a:xfrm>
                <a:off x="8356987" y="3400634"/>
                <a:ext cx="63456" cy="47522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060" fill="none" extrusionOk="0">
                    <a:moveTo>
                      <a:pt x="0" y="663"/>
                    </a:moveTo>
                    <a:cubicBezTo>
                      <a:pt x="776" y="69"/>
                      <a:pt x="1940" y="1"/>
                      <a:pt x="2785" y="526"/>
                    </a:cubicBezTo>
                    <a:cubicBezTo>
                      <a:pt x="3629" y="1028"/>
                      <a:pt x="4086" y="2078"/>
                      <a:pt x="3926" y="3059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34"/>
              <p:cNvSpPr/>
              <p:nvPr/>
            </p:nvSpPr>
            <p:spPr>
              <a:xfrm>
                <a:off x="8315144" y="3496000"/>
                <a:ext cx="69854" cy="43624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809" fill="none" extrusionOk="0">
                    <a:moveTo>
                      <a:pt x="1" y="1"/>
                    </a:moveTo>
                    <a:cubicBezTo>
                      <a:pt x="183" y="685"/>
                      <a:pt x="480" y="1324"/>
                      <a:pt x="937" y="1849"/>
                    </a:cubicBezTo>
                    <a:cubicBezTo>
                      <a:pt x="1416" y="2374"/>
                      <a:pt x="2055" y="2740"/>
                      <a:pt x="2763" y="2785"/>
                    </a:cubicBezTo>
                    <a:cubicBezTo>
                      <a:pt x="3470" y="2808"/>
                      <a:pt x="4178" y="2466"/>
                      <a:pt x="4497" y="1827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34"/>
              <p:cNvSpPr/>
              <p:nvPr/>
            </p:nvSpPr>
            <p:spPr>
              <a:xfrm>
                <a:off x="8461206" y="3455229"/>
                <a:ext cx="69497" cy="68084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4384" fill="none" extrusionOk="0">
                    <a:moveTo>
                      <a:pt x="115" y="1530"/>
                    </a:moveTo>
                    <a:cubicBezTo>
                      <a:pt x="1" y="1028"/>
                      <a:pt x="343" y="480"/>
                      <a:pt x="823" y="229"/>
                    </a:cubicBezTo>
                    <a:cubicBezTo>
                      <a:pt x="1279" y="1"/>
                      <a:pt x="1850" y="24"/>
                      <a:pt x="2352" y="206"/>
                    </a:cubicBezTo>
                    <a:cubicBezTo>
                      <a:pt x="3174" y="480"/>
                      <a:pt x="3835" y="1119"/>
                      <a:pt x="4155" y="1895"/>
                    </a:cubicBezTo>
                    <a:cubicBezTo>
                      <a:pt x="4475" y="2694"/>
                      <a:pt x="4429" y="3630"/>
                      <a:pt x="4018" y="4383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34"/>
              <p:cNvSpPr/>
              <p:nvPr/>
            </p:nvSpPr>
            <p:spPr>
              <a:xfrm>
                <a:off x="8339607" y="3480406"/>
                <a:ext cx="58502" cy="27317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759" extrusionOk="0">
                    <a:moveTo>
                      <a:pt x="3721" y="0"/>
                    </a:moveTo>
                    <a:cubicBezTo>
                      <a:pt x="3676" y="0"/>
                      <a:pt x="3630" y="23"/>
                      <a:pt x="3630" y="46"/>
                    </a:cubicBezTo>
                    <a:cubicBezTo>
                      <a:pt x="3425" y="776"/>
                      <a:pt x="2763" y="1347"/>
                      <a:pt x="2055" y="1438"/>
                    </a:cubicBezTo>
                    <a:cubicBezTo>
                      <a:pt x="1965" y="1452"/>
                      <a:pt x="1876" y="1459"/>
                      <a:pt x="1786" y="1459"/>
                    </a:cubicBezTo>
                    <a:cubicBezTo>
                      <a:pt x="1145" y="1459"/>
                      <a:pt x="518" y="1112"/>
                      <a:pt x="138" y="571"/>
                    </a:cubicBezTo>
                    <a:cubicBezTo>
                      <a:pt x="115" y="548"/>
                      <a:pt x="69" y="548"/>
                      <a:pt x="46" y="548"/>
                    </a:cubicBezTo>
                    <a:cubicBezTo>
                      <a:pt x="24" y="571"/>
                      <a:pt x="1" y="617"/>
                      <a:pt x="24" y="639"/>
                    </a:cubicBezTo>
                    <a:cubicBezTo>
                      <a:pt x="327" y="1306"/>
                      <a:pt x="1059" y="1758"/>
                      <a:pt x="1809" y="1758"/>
                    </a:cubicBezTo>
                    <a:cubicBezTo>
                      <a:pt x="1906" y="1758"/>
                      <a:pt x="2004" y="1751"/>
                      <a:pt x="2101" y="1735"/>
                    </a:cubicBezTo>
                    <a:cubicBezTo>
                      <a:pt x="2945" y="1598"/>
                      <a:pt x="3630" y="890"/>
                      <a:pt x="3767" y="69"/>
                    </a:cubicBezTo>
                    <a:cubicBezTo>
                      <a:pt x="3767" y="46"/>
                      <a:pt x="3744" y="23"/>
                      <a:pt x="372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34"/>
              <p:cNvSpPr/>
              <p:nvPr/>
            </p:nvSpPr>
            <p:spPr>
              <a:xfrm>
                <a:off x="8420435" y="3456409"/>
                <a:ext cx="48236" cy="37474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413" extrusionOk="0">
                    <a:moveTo>
                      <a:pt x="992" y="1"/>
                    </a:moveTo>
                    <a:cubicBezTo>
                      <a:pt x="660" y="1"/>
                      <a:pt x="331" y="82"/>
                      <a:pt x="47" y="244"/>
                    </a:cubicBezTo>
                    <a:cubicBezTo>
                      <a:pt x="24" y="267"/>
                      <a:pt x="1" y="313"/>
                      <a:pt x="24" y="336"/>
                    </a:cubicBezTo>
                    <a:cubicBezTo>
                      <a:pt x="47" y="358"/>
                      <a:pt x="69" y="381"/>
                      <a:pt x="115" y="381"/>
                    </a:cubicBezTo>
                    <a:cubicBezTo>
                      <a:pt x="349" y="297"/>
                      <a:pt x="593" y="257"/>
                      <a:pt x="835" y="257"/>
                    </a:cubicBezTo>
                    <a:cubicBezTo>
                      <a:pt x="1252" y="257"/>
                      <a:pt x="1663" y="378"/>
                      <a:pt x="2010" y="609"/>
                    </a:cubicBezTo>
                    <a:cubicBezTo>
                      <a:pt x="2535" y="997"/>
                      <a:pt x="2854" y="1659"/>
                      <a:pt x="2831" y="2344"/>
                    </a:cubicBezTo>
                    <a:cubicBezTo>
                      <a:pt x="2831" y="2367"/>
                      <a:pt x="2854" y="2390"/>
                      <a:pt x="2900" y="2413"/>
                    </a:cubicBezTo>
                    <a:cubicBezTo>
                      <a:pt x="2923" y="2413"/>
                      <a:pt x="2968" y="2390"/>
                      <a:pt x="2968" y="2344"/>
                    </a:cubicBezTo>
                    <a:cubicBezTo>
                      <a:pt x="3105" y="1637"/>
                      <a:pt x="2786" y="838"/>
                      <a:pt x="2169" y="381"/>
                    </a:cubicBezTo>
                    <a:cubicBezTo>
                      <a:pt x="1827" y="128"/>
                      <a:pt x="1407" y="1"/>
                      <a:pt x="99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34"/>
              <p:cNvSpPr/>
              <p:nvPr/>
            </p:nvSpPr>
            <p:spPr>
              <a:xfrm>
                <a:off x="8455537" y="3527282"/>
                <a:ext cx="52833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916" extrusionOk="0">
                    <a:moveTo>
                      <a:pt x="3333" y="1"/>
                    </a:moveTo>
                    <a:cubicBezTo>
                      <a:pt x="3316" y="1"/>
                      <a:pt x="3299" y="7"/>
                      <a:pt x="3287" y="18"/>
                    </a:cubicBezTo>
                    <a:cubicBezTo>
                      <a:pt x="2831" y="383"/>
                      <a:pt x="2283" y="589"/>
                      <a:pt x="1735" y="611"/>
                    </a:cubicBezTo>
                    <a:cubicBezTo>
                      <a:pt x="1663" y="617"/>
                      <a:pt x="1592" y="620"/>
                      <a:pt x="1521" y="620"/>
                    </a:cubicBezTo>
                    <a:cubicBezTo>
                      <a:pt x="1027" y="620"/>
                      <a:pt x="554" y="483"/>
                      <a:pt x="115" y="223"/>
                    </a:cubicBezTo>
                    <a:cubicBezTo>
                      <a:pt x="92" y="223"/>
                      <a:pt x="46" y="223"/>
                      <a:pt x="23" y="246"/>
                    </a:cubicBezTo>
                    <a:cubicBezTo>
                      <a:pt x="1" y="269"/>
                      <a:pt x="1" y="315"/>
                      <a:pt x="23" y="338"/>
                    </a:cubicBezTo>
                    <a:cubicBezTo>
                      <a:pt x="435" y="728"/>
                      <a:pt x="1012" y="915"/>
                      <a:pt x="1573" y="915"/>
                    </a:cubicBezTo>
                    <a:cubicBezTo>
                      <a:pt x="1635" y="915"/>
                      <a:pt x="1697" y="913"/>
                      <a:pt x="1758" y="908"/>
                    </a:cubicBezTo>
                    <a:cubicBezTo>
                      <a:pt x="2374" y="863"/>
                      <a:pt x="2991" y="589"/>
                      <a:pt x="3379" y="109"/>
                    </a:cubicBezTo>
                    <a:cubicBezTo>
                      <a:pt x="3402" y="87"/>
                      <a:pt x="3402" y="41"/>
                      <a:pt x="3379" y="18"/>
                    </a:cubicBezTo>
                    <a:cubicBezTo>
                      <a:pt x="3367" y="7"/>
                      <a:pt x="3350" y="1"/>
                      <a:pt x="333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4"/>
              <p:cNvSpPr/>
              <p:nvPr/>
            </p:nvSpPr>
            <p:spPr>
              <a:xfrm>
                <a:off x="8363370" y="3448845"/>
                <a:ext cx="25174" cy="34057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2193" extrusionOk="0">
                    <a:moveTo>
                      <a:pt x="91" y="1"/>
                    </a:moveTo>
                    <a:cubicBezTo>
                      <a:pt x="69" y="1"/>
                      <a:pt x="23" y="1"/>
                      <a:pt x="23" y="24"/>
                    </a:cubicBezTo>
                    <a:cubicBezTo>
                      <a:pt x="0" y="69"/>
                      <a:pt x="0" y="115"/>
                      <a:pt x="46" y="138"/>
                    </a:cubicBezTo>
                    <a:cubicBezTo>
                      <a:pt x="411" y="366"/>
                      <a:pt x="708" y="640"/>
                      <a:pt x="959" y="982"/>
                    </a:cubicBezTo>
                    <a:cubicBezTo>
                      <a:pt x="1210" y="1325"/>
                      <a:pt x="1392" y="1713"/>
                      <a:pt x="1461" y="2124"/>
                    </a:cubicBezTo>
                    <a:cubicBezTo>
                      <a:pt x="1484" y="2169"/>
                      <a:pt x="1506" y="2192"/>
                      <a:pt x="1529" y="2192"/>
                    </a:cubicBezTo>
                    <a:cubicBezTo>
                      <a:pt x="1575" y="2192"/>
                      <a:pt x="1598" y="2169"/>
                      <a:pt x="1598" y="2124"/>
                    </a:cubicBezTo>
                    <a:cubicBezTo>
                      <a:pt x="1621" y="1667"/>
                      <a:pt x="1461" y="1188"/>
                      <a:pt x="1187" y="823"/>
                    </a:cubicBezTo>
                    <a:cubicBezTo>
                      <a:pt x="936" y="435"/>
                      <a:pt x="548" y="115"/>
                      <a:pt x="9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4"/>
              <p:cNvSpPr/>
              <p:nvPr/>
            </p:nvSpPr>
            <p:spPr>
              <a:xfrm>
                <a:off x="8419378" y="3492226"/>
                <a:ext cx="30501" cy="15033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968" extrusionOk="0">
                    <a:moveTo>
                      <a:pt x="1885" y="0"/>
                    </a:moveTo>
                    <a:cubicBezTo>
                      <a:pt x="1861" y="0"/>
                      <a:pt x="1840" y="11"/>
                      <a:pt x="1826" y="38"/>
                    </a:cubicBezTo>
                    <a:cubicBezTo>
                      <a:pt x="1667" y="335"/>
                      <a:pt x="1393" y="563"/>
                      <a:pt x="1073" y="632"/>
                    </a:cubicBezTo>
                    <a:cubicBezTo>
                      <a:pt x="960" y="664"/>
                      <a:pt x="844" y="679"/>
                      <a:pt x="727" y="679"/>
                    </a:cubicBezTo>
                    <a:cubicBezTo>
                      <a:pt x="514" y="679"/>
                      <a:pt x="298" y="629"/>
                      <a:pt x="92" y="540"/>
                    </a:cubicBezTo>
                    <a:cubicBezTo>
                      <a:pt x="84" y="533"/>
                      <a:pt x="77" y="530"/>
                      <a:pt x="69" y="530"/>
                    </a:cubicBezTo>
                    <a:cubicBezTo>
                      <a:pt x="54" y="530"/>
                      <a:pt x="38" y="540"/>
                      <a:pt x="23" y="540"/>
                    </a:cubicBezTo>
                    <a:cubicBezTo>
                      <a:pt x="0" y="586"/>
                      <a:pt x="0" y="632"/>
                      <a:pt x="23" y="654"/>
                    </a:cubicBezTo>
                    <a:cubicBezTo>
                      <a:pt x="214" y="861"/>
                      <a:pt x="492" y="968"/>
                      <a:pt x="775" y="968"/>
                    </a:cubicBezTo>
                    <a:cubicBezTo>
                      <a:pt x="899" y="968"/>
                      <a:pt x="1023" y="947"/>
                      <a:pt x="1142" y="906"/>
                    </a:cubicBezTo>
                    <a:cubicBezTo>
                      <a:pt x="1553" y="791"/>
                      <a:pt x="1872" y="472"/>
                      <a:pt x="1963" y="84"/>
                    </a:cubicBezTo>
                    <a:cubicBezTo>
                      <a:pt x="1963" y="61"/>
                      <a:pt x="1963" y="15"/>
                      <a:pt x="1941" y="15"/>
                    </a:cubicBezTo>
                    <a:cubicBezTo>
                      <a:pt x="1922" y="6"/>
                      <a:pt x="1903" y="0"/>
                      <a:pt x="188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4"/>
              <p:cNvSpPr/>
              <p:nvPr/>
            </p:nvSpPr>
            <p:spPr>
              <a:xfrm>
                <a:off x="8479999" y="3507789"/>
                <a:ext cx="17735" cy="1649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62" extrusionOk="0">
                    <a:moveTo>
                      <a:pt x="80" y="1"/>
                    </a:moveTo>
                    <a:cubicBezTo>
                      <a:pt x="69" y="1"/>
                      <a:pt x="58" y="6"/>
                      <a:pt x="46" y="18"/>
                    </a:cubicBezTo>
                    <a:cubicBezTo>
                      <a:pt x="1" y="40"/>
                      <a:pt x="1" y="86"/>
                      <a:pt x="1" y="109"/>
                    </a:cubicBezTo>
                    <a:cubicBezTo>
                      <a:pt x="138" y="314"/>
                      <a:pt x="297" y="497"/>
                      <a:pt x="457" y="634"/>
                    </a:cubicBezTo>
                    <a:cubicBezTo>
                      <a:pt x="640" y="794"/>
                      <a:pt x="822" y="931"/>
                      <a:pt x="1028" y="1045"/>
                    </a:cubicBezTo>
                    <a:cubicBezTo>
                      <a:pt x="1039" y="1056"/>
                      <a:pt x="1051" y="1062"/>
                      <a:pt x="1062" y="1062"/>
                    </a:cubicBezTo>
                    <a:cubicBezTo>
                      <a:pt x="1073" y="1062"/>
                      <a:pt x="1085" y="1056"/>
                      <a:pt x="1096" y="1045"/>
                    </a:cubicBezTo>
                    <a:cubicBezTo>
                      <a:pt x="1119" y="1022"/>
                      <a:pt x="1142" y="976"/>
                      <a:pt x="1119" y="953"/>
                    </a:cubicBezTo>
                    <a:cubicBezTo>
                      <a:pt x="982" y="771"/>
                      <a:pt x="822" y="588"/>
                      <a:pt x="662" y="428"/>
                    </a:cubicBezTo>
                    <a:cubicBezTo>
                      <a:pt x="503" y="269"/>
                      <a:pt x="320" y="109"/>
                      <a:pt x="115" y="18"/>
                    </a:cubicBezTo>
                    <a:cubicBezTo>
                      <a:pt x="103" y="6"/>
                      <a:pt x="92" y="1"/>
                      <a:pt x="8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4"/>
              <p:cNvSpPr/>
              <p:nvPr/>
            </p:nvSpPr>
            <p:spPr>
              <a:xfrm>
                <a:off x="8111304" y="3028393"/>
                <a:ext cx="265516" cy="318676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0520" fill="none" extrusionOk="0">
                    <a:moveTo>
                      <a:pt x="0" y="0"/>
                    </a:moveTo>
                    <a:cubicBezTo>
                      <a:pt x="4269" y="662"/>
                      <a:pt x="8765" y="1415"/>
                      <a:pt x="12143" y="4131"/>
                    </a:cubicBezTo>
                    <a:cubicBezTo>
                      <a:pt x="14517" y="6026"/>
                      <a:pt x="16138" y="8811"/>
                      <a:pt x="16617" y="11824"/>
                    </a:cubicBezTo>
                    <a:cubicBezTo>
                      <a:pt x="17096" y="14814"/>
                      <a:pt x="16434" y="17964"/>
                      <a:pt x="14791" y="20520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4"/>
              <p:cNvSpPr/>
              <p:nvPr/>
            </p:nvSpPr>
            <p:spPr>
              <a:xfrm>
                <a:off x="7816338" y="3019167"/>
                <a:ext cx="275797" cy="31266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20133" fill="none" extrusionOk="0">
                    <a:moveTo>
                      <a:pt x="17759" y="663"/>
                    </a:moveTo>
                    <a:cubicBezTo>
                      <a:pt x="16343" y="206"/>
                      <a:pt x="14472" y="1"/>
                      <a:pt x="13125" y="252"/>
                    </a:cubicBezTo>
                    <a:cubicBezTo>
                      <a:pt x="10226" y="822"/>
                      <a:pt x="7487" y="2283"/>
                      <a:pt x="5365" y="4360"/>
                    </a:cubicBezTo>
                    <a:cubicBezTo>
                      <a:pt x="3242" y="6415"/>
                      <a:pt x="1690" y="9062"/>
                      <a:pt x="891" y="11915"/>
                    </a:cubicBezTo>
                    <a:cubicBezTo>
                      <a:pt x="115" y="14586"/>
                      <a:pt x="1" y="17439"/>
                      <a:pt x="685" y="20132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4"/>
              <p:cNvSpPr/>
              <p:nvPr/>
            </p:nvSpPr>
            <p:spPr>
              <a:xfrm>
                <a:off x="8076916" y="2967166"/>
                <a:ext cx="69838" cy="82495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5312" extrusionOk="0">
                    <a:moveTo>
                      <a:pt x="2391" y="0"/>
                    </a:moveTo>
                    <a:cubicBezTo>
                      <a:pt x="2196" y="0"/>
                      <a:pt x="1993" y="134"/>
                      <a:pt x="1826" y="267"/>
                    </a:cubicBezTo>
                    <a:cubicBezTo>
                      <a:pt x="685" y="1272"/>
                      <a:pt x="0" y="2778"/>
                      <a:pt x="23" y="4307"/>
                    </a:cubicBezTo>
                    <a:lnTo>
                      <a:pt x="228" y="5312"/>
                    </a:lnTo>
                    <a:cubicBezTo>
                      <a:pt x="1278" y="4787"/>
                      <a:pt x="2351" y="4262"/>
                      <a:pt x="3401" y="3737"/>
                    </a:cubicBezTo>
                    <a:cubicBezTo>
                      <a:pt x="3698" y="3600"/>
                      <a:pt x="3972" y="3463"/>
                      <a:pt x="4177" y="3234"/>
                    </a:cubicBezTo>
                    <a:cubicBezTo>
                      <a:pt x="4383" y="2983"/>
                      <a:pt x="4497" y="2641"/>
                      <a:pt x="4337" y="2367"/>
                    </a:cubicBezTo>
                    <a:cubicBezTo>
                      <a:pt x="4207" y="2126"/>
                      <a:pt x="3927" y="2005"/>
                      <a:pt x="3655" y="2005"/>
                    </a:cubicBezTo>
                    <a:cubicBezTo>
                      <a:pt x="3592" y="2005"/>
                      <a:pt x="3530" y="2012"/>
                      <a:pt x="3470" y="2025"/>
                    </a:cubicBezTo>
                    <a:cubicBezTo>
                      <a:pt x="3127" y="2093"/>
                      <a:pt x="2853" y="2299"/>
                      <a:pt x="2579" y="2504"/>
                    </a:cubicBezTo>
                    <a:cubicBezTo>
                      <a:pt x="1918" y="3006"/>
                      <a:pt x="1233" y="3508"/>
                      <a:pt x="571" y="4011"/>
                    </a:cubicBezTo>
                    <a:cubicBezTo>
                      <a:pt x="1210" y="3029"/>
                      <a:pt x="1872" y="2070"/>
                      <a:pt x="2534" y="1089"/>
                    </a:cubicBezTo>
                    <a:cubicBezTo>
                      <a:pt x="2739" y="769"/>
                      <a:pt x="2922" y="267"/>
                      <a:pt x="2602" y="62"/>
                    </a:cubicBezTo>
                    <a:cubicBezTo>
                      <a:pt x="2535" y="19"/>
                      <a:pt x="2464" y="0"/>
                      <a:pt x="239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34"/>
              <p:cNvSpPr/>
              <p:nvPr/>
            </p:nvSpPr>
            <p:spPr>
              <a:xfrm>
                <a:off x="7797203" y="3026094"/>
                <a:ext cx="572809" cy="507350"/>
              </a:xfrm>
              <a:custGeom>
                <a:avLst/>
                <a:gdLst/>
                <a:ahLst/>
                <a:cxnLst/>
                <a:rect l="l" t="t" r="r" b="b"/>
                <a:pathLst>
                  <a:path w="36884" h="32669" extrusionOk="0">
                    <a:moveTo>
                      <a:pt x="17672" y="1"/>
                    </a:moveTo>
                    <a:cubicBezTo>
                      <a:pt x="14899" y="1"/>
                      <a:pt x="6974" y="674"/>
                      <a:pt x="3835" y="8091"/>
                    </a:cubicBezTo>
                    <a:cubicBezTo>
                      <a:pt x="0" y="17130"/>
                      <a:pt x="2579" y="25142"/>
                      <a:pt x="9450" y="29479"/>
                    </a:cubicBezTo>
                    <a:cubicBezTo>
                      <a:pt x="12846" y="31618"/>
                      <a:pt x="16630" y="32669"/>
                      <a:pt x="20149" y="32669"/>
                    </a:cubicBezTo>
                    <a:cubicBezTo>
                      <a:pt x="23726" y="32669"/>
                      <a:pt x="27029" y="31584"/>
                      <a:pt x="29376" y="29456"/>
                    </a:cubicBezTo>
                    <a:cubicBezTo>
                      <a:pt x="34033" y="25210"/>
                      <a:pt x="36498" y="20531"/>
                      <a:pt x="36680" y="16377"/>
                    </a:cubicBezTo>
                    <a:cubicBezTo>
                      <a:pt x="36883" y="12275"/>
                      <a:pt x="34772" y="28"/>
                      <a:pt x="19248" y="28"/>
                    </a:cubicBezTo>
                    <a:cubicBezTo>
                      <a:pt x="19051" y="28"/>
                      <a:pt x="18851" y="30"/>
                      <a:pt x="18648" y="34"/>
                    </a:cubicBezTo>
                    <a:cubicBezTo>
                      <a:pt x="18648" y="34"/>
                      <a:pt x="18287" y="1"/>
                      <a:pt x="1767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4"/>
              <p:cNvSpPr/>
              <p:nvPr/>
            </p:nvSpPr>
            <p:spPr>
              <a:xfrm>
                <a:off x="7768127" y="3604957"/>
                <a:ext cx="176902" cy="304077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9580" extrusionOk="0">
                    <a:moveTo>
                      <a:pt x="8160" y="0"/>
                    </a:moveTo>
                    <a:cubicBezTo>
                      <a:pt x="6967" y="0"/>
                      <a:pt x="5839" y="736"/>
                      <a:pt x="5410" y="1933"/>
                    </a:cubicBezTo>
                    <a:lnTo>
                      <a:pt x="594" y="15080"/>
                    </a:lnTo>
                    <a:cubicBezTo>
                      <a:pt x="571" y="15149"/>
                      <a:pt x="548" y="15217"/>
                      <a:pt x="525" y="15286"/>
                    </a:cubicBezTo>
                    <a:cubicBezTo>
                      <a:pt x="0" y="17043"/>
                      <a:pt x="1005" y="18915"/>
                      <a:pt x="2785" y="19440"/>
                    </a:cubicBezTo>
                    <a:cubicBezTo>
                      <a:pt x="3101" y="19534"/>
                      <a:pt x="3421" y="19579"/>
                      <a:pt x="3736" y="19579"/>
                    </a:cubicBezTo>
                    <a:cubicBezTo>
                      <a:pt x="5172" y="19579"/>
                      <a:pt x="6509" y="18645"/>
                      <a:pt x="6939" y="17203"/>
                    </a:cubicBezTo>
                    <a:lnTo>
                      <a:pt x="10956" y="3782"/>
                    </a:lnTo>
                    <a:cubicBezTo>
                      <a:pt x="11390" y="2298"/>
                      <a:pt x="10614" y="723"/>
                      <a:pt x="9153" y="176"/>
                    </a:cubicBezTo>
                    <a:cubicBezTo>
                      <a:pt x="8826" y="57"/>
                      <a:pt x="8491" y="0"/>
                      <a:pt x="816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4"/>
              <p:cNvSpPr/>
              <p:nvPr/>
            </p:nvSpPr>
            <p:spPr>
              <a:xfrm>
                <a:off x="7768127" y="3604957"/>
                <a:ext cx="176902" cy="304077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9580" extrusionOk="0">
                    <a:moveTo>
                      <a:pt x="8160" y="0"/>
                    </a:moveTo>
                    <a:cubicBezTo>
                      <a:pt x="6967" y="0"/>
                      <a:pt x="5839" y="736"/>
                      <a:pt x="5410" y="1933"/>
                    </a:cubicBezTo>
                    <a:lnTo>
                      <a:pt x="594" y="15080"/>
                    </a:lnTo>
                    <a:cubicBezTo>
                      <a:pt x="571" y="15149"/>
                      <a:pt x="548" y="15217"/>
                      <a:pt x="525" y="15286"/>
                    </a:cubicBezTo>
                    <a:cubicBezTo>
                      <a:pt x="0" y="17043"/>
                      <a:pt x="1005" y="18915"/>
                      <a:pt x="2785" y="19440"/>
                    </a:cubicBezTo>
                    <a:cubicBezTo>
                      <a:pt x="3101" y="19534"/>
                      <a:pt x="3421" y="19579"/>
                      <a:pt x="3736" y="19579"/>
                    </a:cubicBezTo>
                    <a:cubicBezTo>
                      <a:pt x="5172" y="19579"/>
                      <a:pt x="6509" y="18645"/>
                      <a:pt x="6939" y="17203"/>
                    </a:cubicBezTo>
                    <a:lnTo>
                      <a:pt x="10956" y="3782"/>
                    </a:lnTo>
                    <a:cubicBezTo>
                      <a:pt x="11390" y="2298"/>
                      <a:pt x="10614" y="723"/>
                      <a:pt x="9153" y="176"/>
                    </a:cubicBezTo>
                    <a:cubicBezTo>
                      <a:pt x="8826" y="57"/>
                      <a:pt x="8491" y="0"/>
                      <a:pt x="816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4"/>
              <p:cNvSpPr/>
              <p:nvPr/>
            </p:nvSpPr>
            <p:spPr>
              <a:xfrm>
                <a:off x="7828391" y="3534597"/>
                <a:ext cx="382504" cy="334687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21551" extrusionOk="0">
                    <a:moveTo>
                      <a:pt x="8069" y="0"/>
                    </a:moveTo>
                    <a:cubicBezTo>
                      <a:pt x="2763" y="0"/>
                      <a:pt x="1" y="7330"/>
                      <a:pt x="1" y="7330"/>
                    </a:cubicBezTo>
                    <a:cubicBezTo>
                      <a:pt x="1" y="7330"/>
                      <a:pt x="2466" y="10617"/>
                      <a:pt x="5136" y="10823"/>
                    </a:cubicBezTo>
                    <a:lnTo>
                      <a:pt x="2968" y="20455"/>
                    </a:lnTo>
                    <a:lnTo>
                      <a:pt x="13034" y="21300"/>
                    </a:lnTo>
                    <a:cubicBezTo>
                      <a:pt x="13057" y="21300"/>
                      <a:pt x="22506" y="21551"/>
                      <a:pt x="22506" y="21551"/>
                    </a:cubicBezTo>
                    <a:lnTo>
                      <a:pt x="23670" y="13402"/>
                    </a:lnTo>
                    <a:cubicBezTo>
                      <a:pt x="24629" y="7833"/>
                      <a:pt x="24629" y="2606"/>
                      <a:pt x="22415" y="1898"/>
                    </a:cubicBezTo>
                    <a:cubicBezTo>
                      <a:pt x="18900" y="780"/>
                      <a:pt x="16777" y="985"/>
                      <a:pt x="16024" y="939"/>
                    </a:cubicBezTo>
                    <a:cubicBezTo>
                      <a:pt x="15271" y="780"/>
                      <a:pt x="11961" y="163"/>
                      <a:pt x="8263" y="4"/>
                    </a:cubicBezTo>
                    <a:cubicBezTo>
                      <a:pt x="8198" y="1"/>
                      <a:pt x="8133" y="0"/>
                      <a:pt x="806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4"/>
              <p:cNvSpPr/>
              <p:nvPr/>
            </p:nvSpPr>
            <p:spPr>
              <a:xfrm>
                <a:off x="7988633" y="3545439"/>
                <a:ext cx="146774" cy="76035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4896" extrusionOk="0">
                    <a:moveTo>
                      <a:pt x="2784" y="1"/>
                    </a:moveTo>
                    <a:cubicBezTo>
                      <a:pt x="2313" y="1"/>
                      <a:pt x="1826" y="18"/>
                      <a:pt x="1325" y="59"/>
                    </a:cubicBezTo>
                    <a:cubicBezTo>
                      <a:pt x="275" y="150"/>
                      <a:pt x="183" y="995"/>
                      <a:pt x="183" y="995"/>
                    </a:cubicBezTo>
                    <a:cubicBezTo>
                      <a:pt x="1" y="2843"/>
                      <a:pt x="1279" y="4487"/>
                      <a:pt x="3059" y="4669"/>
                    </a:cubicBezTo>
                    <a:lnTo>
                      <a:pt x="5205" y="4875"/>
                    </a:lnTo>
                    <a:cubicBezTo>
                      <a:pt x="5344" y="4889"/>
                      <a:pt x="5481" y="4896"/>
                      <a:pt x="5618" y="4896"/>
                    </a:cubicBezTo>
                    <a:cubicBezTo>
                      <a:pt x="7478" y="4896"/>
                      <a:pt x="9078" y="3612"/>
                      <a:pt x="9291" y="1634"/>
                    </a:cubicBezTo>
                    <a:cubicBezTo>
                      <a:pt x="9291" y="1634"/>
                      <a:pt x="9450" y="698"/>
                      <a:pt x="8378" y="584"/>
                    </a:cubicBezTo>
                    <a:cubicBezTo>
                      <a:pt x="7229" y="469"/>
                      <a:pt x="5230" y="1"/>
                      <a:pt x="278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4"/>
              <p:cNvSpPr/>
              <p:nvPr/>
            </p:nvSpPr>
            <p:spPr>
              <a:xfrm>
                <a:off x="7812440" y="3647515"/>
                <a:ext cx="99982" cy="57352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3693" extrusionOk="0">
                    <a:moveTo>
                      <a:pt x="1050" y="0"/>
                    </a:moveTo>
                    <a:cubicBezTo>
                      <a:pt x="966" y="0"/>
                      <a:pt x="882" y="35"/>
                      <a:pt x="822" y="106"/>
                    </a:cubicBezTo>
                    <a:cubicBezTo>
                      <a:pt x="822" y="106"/>
                      <a:pt x="0" y="745"/>
                      <a:pt x="457" y="1088"/>
                    </a:cubicBezTo>
                    <a:cubicBezTo>
                      <a:pt x="1187" y="1635"/>
                      <a:pt x="3310" y="3279"/>
                      <a:pt x="5958" y="3690"/>
                    </a:cubicBezTo>
                    <a:cubicBezTo>
                      <a:pt x="5971" y="3691"/>
                      <a:pt x="5985" y="3692"/>
                      <a:pt x="5998" y="3692"/>
                    </a:cubicBezTo>
                    <a:cubicBezTo>
                      <a:pt x="6166" y="3692"/>
                      <a:pt x="6325" y="3562"/>
                      <a:pt x="6346" y="3393"/>
                    </a:cubicBezTo>
                    <a:lnTo>
                      <a:pt x="6414" y="2799"/>
                    </a:lnTo>
                    <a:cubicBezTo>
                      <a:pt x="6437" y="2617"/>
                      <a:pt x="6300" y="2457"/>
                      <a:pt x="6141" y="2434"/>
                    </a:cubicBezTo>
                    <a:cubicBezTo>
                      <a:pt x="3858" y="2069"/>
                      <a:pt x="1872" y="585"/>
                      <a:pt x="1256" y="83"/>
                    </a:cubicBezTo>
                    <a:cubicBezTo>
                      <a:pt x="1201" y="29"/>
                      <a:pt x="1126" y="0"/>
                      <a:pt x="105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4"/>
              <p:cNvSpPr/>
              <p:nvPr/>
            </p:nvSpPr>
            <p:spPr>
              <a:xfrm>
                <a:off x="8003885" y="3416135"/>
                <a:ext cx="119829" cy="185024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1914" extrusionOk="0">
                    <a:moveTo>
                      <a:pt x="3877" y="1"/>
                    </a:moveTo>
                    <a:cubicBezTo>
                      <a:pt x="2029" y="1"/>
                      <a:pt x="499" y="1447"/>
                      <a:pt x="411" y="3317"/>
                    </a:cubicBezTo>
                    <a:lnTo>
                      <a:pt x="91" y="9160"/>
                    </a:lnTo>
                    <a:cubicBezTo>
                      <a:pt x="0" y="11100"/>
                      <a:pt x="1529" y="11785"/>
                      <a:pt x="3470" y="11899"/>
                    </a:cubicBezTo>
                    <a:lnTo>
                      <a:pt x="3675" y="11899"/>
                    </a:lnTo>
                    <a:cubicBezTo>
                      <a:pt x="3833" y="11908"/>
                      <a:pt x="3990" y="11913"/>
                      <a:pt x="4143" y="11913"/>
                    </a:cubicBezTo>
                    <a:cubicBezTo>
                      <a:pt x="5850" y="11913"/>
                      <a:pt x="7220" y="11307"/>
                      <a:pt x="7304" y="9548"/>
                    </a:cubicBezTo>
                    <a:lnTo>
                      <a:pt x="7601" y="3705"/>
                    </a:lnTo>
                    <a:cubicBezTo>
                      <a:pt x="7715" y="1764"/>
                      <a:pt x="6231" y="121"/>
                      <a:pt x="4291" y="7"/>
                    </a:cubicBezTo>
                    <a:lnTo>
                      <a:pt x="4086" y="7"/>
                    </a:lnTo>
                    <a:cubicBezTo>
                      <a:pt x="4016" y="3"/>
                      <a:pt x="3946" y="1"/>
                      <a:pt x="387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4"/>
              <p:cNvSpPr/>
              <p:nvPr/>
            </p:nvSpPr>
            <p:spPr>
              <a:xfrm>
                <a:off x="8007070" y="3416135"/>
                <a:ext cx="116646" cy="128076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8247" extrusionOk="0">
                    <a:moveTo>
                      <a:pt x="3672" y="1"/>
                    </a:moveTo>
                    <a:cubicBezTo>
                      <a:pt x="1824" y="1"/>
                      <a:pt x="294" y="1447"/>
                      <a:pt x="206" y="3317"/>
                    </a:cubicBezTo>
                    <a:lnTo>
                      <a:pt x="1" y="7220"/>
                    </a:lnTo>
                    <a:cubicBezTo>
                      <a:pt x="2290" y="8017"/>
                      <a:pt x="4278" y="8247"/>
                      <a:pt x="5785" y="8247"/>
                    </a:cubicBezTo>
                    <a:cubicBezTo>
                      <a:pt x="6305" y="8247"/>
                      <a:pt x="6769" y="8219"/>
                      <a:pt x="7168" y="8178"/>
                    </a:cubicBezTo>
                    <a:lnTo>
                      <a:pt x="7396" y="3705"/>
                    </a:lnTo>
                    <a:cubicBezTo>
                      <a:pt x="7510" y="1764"/>
                      <a:pt x="6026" y="121"/>
                      <a:pt x="4086" y="7"/>
                    </a:cubicBezTo>
                    <a:lnTo>
                      <a:pt x="3881" y="7"/>
                    </a:lnTo>
                    <a:cubicBezTo>
                      <a:pt x="3811" y="3"/>
                      <a:pt x="3741" y="1"/>
                      <a:pt x="367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4"/>
              <p:cNvSpPr/>
              <p:nvPr/>
            </p:nvSpPr>
            <p:spPr>
              <a:xfrm>
                <a:off x="7796846" y="3286924"/>
                <a:ext cx="153499" cy="138776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8936" extrusionOk="0">
                    <a:moveTo>
                      <a:pt x="4955" y="1"/>
                    </a:moveTo>
                    <a:cubicBezTo>
                      <a:pt x="3029" y="1"/>
                      <a:pt x="1250" y="1276"/>
                      <a:pt x="685" y="3236"/>
                    </a:cubicBezTo>
                    <a:cubicBezTo>
                      <a:pt x="0" y="5610"/>
                      <a:pt x="1347" y="8075"/>
                      <a:pt x="3698" y="8760"/>
                    </a:cubicBezTo>
                    <a:cubicBezTo>
                      <a:pt x="4112" y="8879"/>
                      <a:pt x="4528" y="8936"/>
                      <a:pt x="4937" y="8936"/>
                    </a:cubicBezTo>
                    <a:cubicBezTo>
                      <a:pt x="6870" y="8936"/>
                      <a:pt x="8633" y="7661"/>
                      <a:pt x="9199" y="5701"/>
                    </a:cubicBezTo>
                    <a:cubicBezTo>
                      <a:pt x="9884" y="3327"/>
                      <a:pt x="8537" y="862"/>
                      <a:pt x="6186" y="177"/>
                    </a:cubicBezTo>
                    <a:cubicBezTo>
                      <a:pt x="5776" y="58"/>
                      <a:pt x="5362" y="1"/>
                      <a:pt x="495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4"/>
              <p:cNvSpPr/>
              <p:nvPr/>
            </p:nvSpPr>
            <p:spPr>
              <a:xfrm>
                <a:off x="7813496" y="3332945"/>
                <a:ext cx="117003" cy="91922"/>
              </a:xfrm>
              <a:custGeom>
                <a:avLst/>
                <a:gdLst/>
                <a:ahLst/>
                <a:cxnLst/>
                <a:rect l="l" t="t" r="r" b="b"/>
                <a:pathLst>
                  <a:path w="7534" h="5919" extrusionOk="0">
                    <a:moveTo>
                      <a:pt x="3455" y="0"/>
                    </a:moveTo>
                    <a:cubicBezTo>
                      <a:pt x="2042" y="0"/>
                      <a:pt x="798" y="773"/>
                      <a:pt x="435" y="2008"/>
                    </a:cubicBezTo>
                    <a:cubicBezTo>
                      <a:pt x="1" y="3537"/>
                      <a:pt x="1119" y="5226"/>
                      <a:pt x="2968" y="5751"/>
                    </a:cubicBezTo>
                    <a:cubicBezTo>
                      <a:pt x="3347" y="5865"/>
                      <a:pt x="3728" y="5918"/>
                      <a:pt x="4096" y="5918"/>
                    </a:cubicBezTo>
                    <a:cubicBezTo>
                      <a:pt x="5502" y="5918"/>
                      <a:pt x="6738" y="5137"/>
                      <a:pt x="7100" y="3925"/>
                    </a:cubicBezTo>
                    <a:cubicBezTo>
                      <a:pt x="7533" y="2373"/>
                      <a:pt x="6415" y="684"/>
                      <a:pt x="4566" y="159"/>
                    </a:cubicBezTo>
                    <a:cubicBezTo>
                      <a:pt x="4193" y="51"/>
                      <a:pt x="3818" y="0"/>
                      <a:pt x="345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4"/>
              <p:cNvSpPr/>
              <p:nvPr/>
            </p:nvSpPr>
            <p:spPr>
              <a:xfrm>
                <a:off x="7814210" y="3333877"/>
                <a:ext cx="119472" cy="36014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2319" extrusionOk="0">
                    <a:moveTo>
                      <a:pt x="3468" y="0"/>
                    </a:moveTo>
                    <a:cubicBezTo>
                      <a:pt x="2968" y="0"/>
                      <a:pt x="2472" y="61"/>
                      <a:pt x="1986" y="190"/>
                    </a:cubicBezTo>
                    <a:cubicBezTo>
                      <a:pt x="1644" y="281"/>
                      <a:pt x="1324" y="395"/>
                      <a:pt x="1005" y="532"/>
                    </a:cubicBezTo>
                    <a:cubicBezTo>
                      <a:pt x="685" y="692"/>
                      <a:pt x="389" y="852"/>
                      <a:pt x="92" y="1057"/>
                    </a:cubicBezTo>
                    <a:cubicBezTo>
                      <a:pt x="23" y="1103"/>
                      <a:pt x="1" y="1172"/>
                      <a:pt x="46" y="1240"/>
                    </a:cubicBezTo>
                    <a:cubicBezTo>
                      <a:pt x="81" y="1291"/>
                      <a:pt x="128" y="1317"/>
                      <a:pt x="188" y="1317"/>
                    </a:cubicBezTo>
                    <a:cubicBezTo>
                      <a:pt x="207" y="1317"/>
                      <a:pt x="229" y="1314"/>
                      <a:pt x="252" y="1308"/>
                    </a:cubicBezTo>
                    <a:cubicBezTo>
                      <a:pt x="822" y="989"/>
                      <a:pt x="1461" y="761"/>
                      <a:pt x="2101" y="601"/>
                    </a:cubicBezTo>
                    <a:cubicBezTo>
                      <a:pt x="2528" y="490"/>
                      <a:pt x="2978" y="423"/>
                      <a:pt x="3435" y="423"/>
                    </a:cubicBezTo>
                    <a:cubicBezTo>
                      <a:pt x="3636" y="423"/>
                      <a:pt x="3838" y="436"/>
                      <a:pt x="4041" y="464"/>
                    </a:cubicBezTo>
                    <a:cubicBezTo>
                      <a:pt x="4680" y="532"/>
                      <a:pt x="5319" y="715"/>
                      <a:pt x="5890" y="1035"/>
                    </a:cubicBezTo>
                    <a:cubicBezTo>
                      <a:pt x="6186" y="1172"/>
                      <a:pt x="6437" y="1400"/>
                      <a:pt x="6688" y="1582"/>
                    </a:cubicBezTo>
                    <a:cubicBezTo>
                      <a:pt x="6848" y="1674"/>
                      <a:pt x="6940" y="1811"/>
                      <a:pt x="7076" y="1925"/>
                    </a:cubicBezTo>
                    <a:lnTo>
                      <a:pt x="7442" y="2267"/>
                    </a:lnTo>
                    <a:cubicBezTo>
                      <a:pt x="7476" y="2301"/>
                      <a:pt x="7510" y="2318"/>
                      <a:pt x="7544" y="2318"/>
                    </a:cubicBezTo>
                    <a:cubicBezTo>
                      <a:pt x="7579" y="2318"/>
                      <a:pt x="7613" y="2301"/>
                      <a:pt x="7647" y="2267"/>
                    </a:cubicBezTo>
                    <a:cubicBezTo>
                      <a:pt x="7693" y="2221"/>
                      <a:pt x="7693" y="2130"/>
                      <a:pt x="7647" y="2062"/>
                    </a:cubicBezTo>
                    <a:lnTo>
                      <a:pt x="7282" y="1697"/>
                    </a:lnTo>
                    <a:cubicBezTo>
                      <a:pt x="7168" y="1582"/>
                      <a:pt x="7054" y="1423"/>
                      <a:pt x="6917" y="1331"/>
                    </a:cubicBezTo>
                    <a:cubicBezTo>
                      <a:pt x="6643" y="1103"/>
                      <a:pt x="6392" y="875"/>
                      <a:pt x="6072" y="715"/>
                    </a:cubicBezTo>
                    <a:cubicBezTo>
                      <a:pt x="5912" y="624"/>
                      <a:pt x="5775" y="532"/>
                      <a:pt x="5593" y="464"/>
                    </a:cubicBezTo>
                    <a:lnTo>
                      <a:pt x="5113" y="259"/>
                    </a:lnTo>
                    <a:cubicBezTo>
                      <a:pt x="4771" y="167"/>
                      <a:pt x="4429" y="76"/>
                      <a:pt x="4086" y="30"/>
                    </a:cubicBezTo>
                    <a:cubicBezTo>
                      <a:pt x="3880" y="10"/>
                      <a:pt x="3674" y="0"/>
                      <a:pt x="346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4"/>
              <p:cNvSpPr/>
              <p:nvPr/>
            </p:nvSpPr>
            <p:spPr>
              <a:xfrm>
                <a:off x="7858166" y="3363636"/>
                <a:ext cx="92543" cy="28684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847" extrusionOk="0">
                    <a:moveTo>
                      <a:pt x="2638" y="0"/>
                    </a:moveTo>
                    <a:cubicBezTo>
                      <a:pt x="2254" y="0"/>
                      <a:pt x="1870" y="51"/>
                      <a:pt x="1507" y="146"/>
                    </a:cubicBezTo>
                    <a:cubicBezTo>
                      <a:pt x="982" y="283"/>
                      <a:pt x="480" y="511"/>
                      <a:pt x="47" y="876"/>
                    </a:cubicBezTo>
                    <a:cubicBezTo>
                      <a:pt x="1" y="899"/>
                      <a:pt x="1" y="945"/>
                      <a:pt x="24" y="1013"/>
                    </a:cubicBezTo>
                    <a:cubicBezTo>
                      <a:pt x="40" y="1046"/>
                      <a:pt x="82" y="1068"/>
                      <a:pt x="120" y="1068"/>
                    </a:cubicBezTo>
                    <a:cubicBezTo>
                      <a:pt x="135" y="1068"/>
                      <a:pt x="149" y="1065"/>
                      <a:pt x="161" y="1059"/>
                    </a:cubicBezTo>
                    <a:lnTo>
                      <a:pt x="184" y="1059"/>
                    </a:lnTo>
                    <a:cubicBezTo>
                      <a:pt x="640" y="853"/>
                      <a:pt x="1119" y="671"/>
                      <a:pt x="1622" y="557"/>
                    </a:cubicBezTo>
                    <a:cubicBezTo>
                      <a:pt x="1969" y="474"/>
                      <a:pt x="2328" y="415"/>
                      <a:pt x="2691" y="415"/>
                    </a:cubicBezTo>
                    <a:cubicBezTo>
                      <a:pt x="2829" y="415"/>
                      <a:pt x="2967" y="424"/>
                      <a:pt x="3105" y="442"/>
                    </a:cubicBezTo>
                    <a:cubicBezTo>
                      <a:pt x="3607" y="488"/>
                      <a:pt x="4087" y="625"/>
                      <a:pt x="4520" y="876"/>
                    </a:cubicBezTo>
                    <a:cubicBezTo>
                      <a:pt x="4771" y="990"/>
                      <a:pt x="4954" y="1150"/>
                      <a:pt x="5159" y="1287"/>
                    </a:cubicBezTo>
                    <a:cubicBezTo>
                      <a:pt x="5365" y="1447"/>
                      <a:pt x="5548" y="1629"/>
                      <a:pt x="5753" y="1789"/>
                    </a:cubicBezTo>
                    <a:lnTo>
                      <a:pt x="5753" y="1812"/>
                    </a:lnTo>
                    <a:cubicBezTo>
                      <a:pt x="5776" y="1835"/>
                      <a:pt x="5804" y="1846"/>
                      <a:pt x="5833" y="1846"/>
                    </a:cubicBezTo>
                    <a:cubicBezTo>
                      <a:pt x="5861" y="1846"/>
                      <a:pt x="5890" y="1835"/>
                      <a:pt x="5913" y="1812"/>
                    </a:cubicBezTo>
                    <a:cubicBezTo>
                      <a:pt x="5958" y="1766"/>
                      <a:pt x="5958" y="1698"/>
                      <a:pt x="5913" y="1652"/>
                    </a:cubicBezTo>
                    <a:cubicBezTo>
                      <a:pt x="5730" y="1447"/>
                      <a:pt x="5570" y="1241"/>
                      <a:pt x="5365" y="1059"/>
                    </a:cubicBezTo>
                    <a:cubicBezTo>
                      <a:pt x="5159" y="899"/>
                      <a:pt x="4954" y="694"/>
                      <a:pt x="4703" y="579"/>
                    </a:cubicBezTo>
                    <a:cubicBezTo>
                      <a:pt x="4475" y="420"/>
                      <a:pt x="4224" y="328"/>
                      <a:pt x="3950" y="214"/>
                    </a:cubicBezTo>
                    <a:cubicBezTo>
                      <a:pt x="3699" y="146"/>
                      <a:pt x="3425" y="54"/>
                      <a:pt x="3151" y="32"/>
                    </a:cubicBezTo>
                    <a:cubicBezTo>
                      <a:pt x="2981" y="10"/>
                      <a:pt x="2809" y="0"/>
                      <a:pt x="263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4"/>
              <p:cNvSpPr/>
              <p:nvPr/>
            </p:nvSpPr>
            <p:spPr>
              <a:xfrm>
                <a:off x="7856395" y="3057283"/>
                <a:ext cx="454812" cy="462049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9752" extrusionOk="0">
                    <a:moveTo>
                      <a:pt x="14594" y="0"/>
                    </a:moveTo>
                    <a:cubicBezTo>
                      <a:pt x="14402" y="0"/>
                      <a:pt x="14209" y="4"/>
                      <a:pt x="14016" y="12"/>
                    </a:cubicBezTo>
                    <a:cubicBezTo>
                      <a:pt x="6118" y="354"/>
                      <a:pt x="1" y="7156"/>
                      <a:pt x="343" y="15191"/>
                    </a:cubicBezTo>
                    <a:cubicBezTo>
                      <a:pt x="675" y="22996"/>
                      <a:pt x="4969" y="29752"/>
                      <a:pt x="14201" y="29752"/>
                    </a:cubicBezTo>
                    <a:cubicBezTo>
                      <a:pt x="14500" y="29752"/>
                      <a:pt x="14803" y="29745"/>
                      <a:pt x="15111" y="29730"/>
                    </a:cubicBezTo>
                    <a:cubicBezTo>
                      <a:pt x="24355" y="29297"/>
                      <a:pt x="29286" y="22038"/>
                      <a:pt x="28943" y="13981"/>
                    </a:cubicBezTo>
                    <a:cubicBezTo>
                      <a:pt x="28609" y="6143"/>
                      <a:pt x="22237" y="0"/>
                      <a:pt x="1459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4"/>
              <p:cNvSpPr/>
              <p:nvPr/>
            </p:nvSpPr>
            <p:spPr>
              <a:xfrm>
                <a:off x="7835831" y="3049455"/>
                <a:ext cx="474674" cy="264305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17019" extrusionOk="0">
                    <a:moveTo>
                      <a:pt x="15893" y="1"/>
                    </a:moveTo>
                    <a:cubicBezTo>
                      <a:pt x="15659" y="1"/>
                      <a:pt x="15421" y="5"/>
                      <a:pt x="15180" y="14"/>
                    </a:cubicBezTo>
                    <a:cubicBezTo>
                      <a:pt x="1" y="539"/>
                      <a:pt x="1599" y="15192"/>
                      <a:pt x="1599" y="15192"/>
                    </a:cubicBezTo>
                    <a:cubicBezTo>
                      <a:pt x="1599" y="15192"/>
                      <a:pt x="10044" y="11449"/>
                      <a:pt x="15203" y="4967"/>
                    </a:cubicBezTo>
                    <a:cubicBezTo>
                      <a:pt x="15203" y="4967"/>
                      <a:pt x="20589" y="12659"/>
                      <a:pt x="28761" y="17018"/>
                    </a:cubicBezTo>
                    <a:lnTo>
                      <a:pt x="30564" y="16402"/>
                    </a:lnTo>
                    <a:cubicBezTo>
                      <a:pt x="30564" y="16402"/>
                      <a:pt x="30365" y="1"/>
                      <a:pt x="1589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4"/>
              <p:cNvSpPr/>
              <p:nvPr/>
            </p:nvSpPr>
            <p:spPr>
              <a:xfrm>
                <a:off x="7895760" y="3364120"/>
                <a:ext cx="103516" cy="88642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7214" extrusionOk="0">
                    <a:moveTo>
                      <a:pt x="343" y="2785"/>
                    </a:moveTo>
                    <a:cubicBezTo>
                      <a:pt x="0" y="4543"/>
                      <a:pt x="1553" y="6323"/>
                      <a:pt x="3789" y="6757"/>
                    </a:cubicBezTo>
                    <a:cubicBezTo>
                      <a:pt x="6049" y="7213"/>
                      <a:pt x="8149" y="6163"/>
                      <a:pt x="8491" y="4429"/>
                    </a:cubicBezTo>
                    <a:cubicBezTo>
                      <a:pt x="8857" y="2671"/>
                      <a:pt x="7305" y="891"/>
                      <a:pt x="5068" y="457"/>
                    </a:cubicBezTo>
                    <a:cubicBezTo>
                      <a:pt x="2808" y="1"/>
                      <a:pt x="708" y="1051"/>
                      <a:pt x="343" y="2785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4"/>
              <p:cNvSpPr/>
              <p:nvPr/>
            </p:nvSpPr>
            <p:spPr>
              <a:xfrm>
                <a:off x="8120152" y="3379729"/>
                <a:ext cx="109554" cy="82303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6464" extrusionOk="0">
                    <a:moveTo>
                      <a:pt x="4483" y="1"/>
                    </a:moveTo>
                    <a:cubicBezTo>
                      <a:pt x="4322" y="1"/>
                      <a:pt x="4160" y="8"/>
                      <a:pt x="3995" y="23"/>
                    </a:cubicBezTo>
                    <a:cubicBezTo>
                      <a:pt x="1713" y="251"/>
                      <a:pt x="1" y="1872"/>
                      <a:pt x="161" y="3629"/>
                    </a:cubicBezTo>
                    <a:cubicBezTo>
                      <a:pt x="329" y="5269"/>
                      <a:pt x="2027" y="6463"/>
                      <a:pt x="4077" y="6463"/>
                    </a:cubicBezTo>
                    <a:cubicBezTo>
                      <a:pt x="4253" y="6463"/>
                      <a:pt x="4431" y="6455"/>
                      <a:pt x="4611" y="6437"/>
                    </a:cubicBezTo>
                    <a:cubicBezTo>
                      <a:pt x="6894" y="6208"/>
                      <a:pt x="8606" y="4611"/>
                      <a:pt x="8446" y="2830"/>
                    </a:cubicBezTo>
                    <a:cubicBezTo>
                      <a:pt x="8277" y="1199"/>
                      <a:pt x="6554" y="1"/>
                      <a:pt x="448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34"/>
              <p:cNvSpPr/>
              <p:nvPr/>
            </p:nvSpPr>
            <p:spPr>
              <a:xfrm>
                <a:off x="8195316" y="3360934"/>
                <a:ext cx="22348" cy="5731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369" extrusionOk="0">
                    <a:moveTo>
                      <a:pt x="161" y="0"/>
                    </a:moveTo>
                    <a:cubicBezTo>
                      <a:pt x="69" y="0"/>
                      <a:pt x="1" y="91"/>
                      <a:pt x="1" y="206"/>
                    </a:cubicBezTo>
                    <a:cubicBezTo>
                      <a:pt x="21" y="287"/>
                      <a:pt x="78" y="369"/>
                      <a:pt x="172" y="369"/>
                    </a:cubicBezTo>
                    <a:cubicBezTo>
                      <a:pt x="183" y="369"/>
                      <a:pt x="194" y="368"/>
                      <a:pt x="206" y="365"/>
                    </a:cubicBezTo>
                    <a:lnTo>
                      <a:pt x="1325" y="274"/>
                    </a:lnTo>
                    <a:cubicBezTo>
                      <a:pt x="1393" y="274"/>
                      <a:pt x="1439" y="206"/>
                      <a:pt x="1439" y="137"/>
                    </a:cubicBezTo>
                    <a:cubicBezTo>
                      <a:pt x="1439" y="69"/>
                      <a:pt x="1393" y="23"/>
                      <a:pt x="1325" y="23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34"/>
              <p:cNvSpPr/>
              <p:nvPr/>
            </p:nvSpPr>
            <p:spPr>
              <a:xfrm>
                <a:off x="8197086" y="3344532"/>
                <a:ext cx="22348" cy="7967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513" extrusionOk="0">
                    <a:moveTo>
                      <a:pt x="1338" y="0"/>
                    </a:moveTo>
                    <a:cubicBezTo>
                      <a:pt x="1326" y="0"/>
                      <a:pt x="1314" y="2"/>
                      <a:pt x="1302" y="6"/>
                    </a:cubicBezTo>
                    <a:lnTo>
                      <a:pt x="184" y="143"/>
                    </a:lnTo>
                    <a:lnTo>
                      <a:pt x="161" y="143"/>
                    </a:lnTo>
                    <a:cubicBezTo>
                      <a:pt x="69" y="166"/>
                      <a:pt x="1" y="280"/>
                      <a:pt x="24" y="371"/>
                    </a:cubicBezTo>
                    <a:cubicBezTo>
                      <a:pt x="44" y="451"/>
                      <a:pt x="115" y="513"/>
                      <a:pt x="208" y="513"/>
                    </a:cubicBezTo>
                    <a:cubicBezTo>
                      <a:pt x="222" y="513"/>
                      <a:pt x="237" y="511"/>
                      <a:pt x="252" y="508"/>
                    </a:cubicBezTo>
                    <a:lnTo>
                      <a:pt x="1348" y="257"/>
                    </a:lnTo>
                    <a:cubicBezTo>
                      <a:pt x="1393" y="234"/>
                      <a:pt x="1439" y="166"/>
                      <a:pt x="1439" y="98"/>
                    </a:cubicBezTo>
                    <a:cubicBezTo>
                      <a:pt x="1439" y="41"/>
                      <a:pt x="1393" y="0"/>
                      <a:pt x="133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34"/>
              <p:cNvSpPr/>
              <p:nvPr/>
            </p:nvSpPr>
            <p:spPr>
              <a:xfrm>
                <a:off x="8194617" y="3327509"/>
                <a:ext cx="21276" cy="1180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760" extrusionOk="0">
                    <a:moveTo>
                      <a:pt x="1225" y="1"/>
                    </a:moveTo>
                    <a:cubicBezTo>
                      <a:pt x="1212" y="1"/>
                      <a:pt x="1200" y="2"/>
                      <a:pt x="1187" y="7"/>
                    </a:cubicBezTo>
                    <a:lnTo>
                      <a:pt x="137" y="395"/>
                    </a:lnTo>
                    <a:cubicBezTo>
                      <a:pt x="137" y="417"/>
                      <a:pt x="114" y="417"/>
                      <a:pt x="114" y="417"/>
                    </a:cubicBezTo>
                    <a:cubicBezTo>
                      <a:pt x="23" y="463"/>
                      <a:pt x="0" y="577"/>
                      <a:pt x="46" y="669"/>
                    </a:cubicBezTo>
                    <a:cubicBezTo>
                      <a:pt x="76" y="729"/>
                      <a:pt x="127" y="760"/>
                      <a:pt x="184" y="760"/>
                    </a:cubicBezTo>
                    <a:cubicBezTo>
                      <a:pt x="213" y="760"/>
                      <a:pt x="244" y="752"/>
                      <a:pt x="274" y="737"/>
                    </a:cubicBezTo>
                    <a:lnTo>
                      <a:pt x="1278" y="235"/>
                    </a:lnTo>
                    <a:cubicBezTo>
                      <a:pt x="1347" y="212"/>
                      <a:pt x="1370" y="144"/>
                      <a:pt x="1347" y="75"/>
                    </a:cubicBezTo>
                    <a:cubicBezTo>
                      <a:pt x="1328" y="38"/>
                      <a:pt x="1279" y="1"/>
                      <a:pt x="122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34"/>
              <p:cNvSpPr/>
              <p:nvPr/>
            </p:nvSpPr>
            <p:spPr>
              <a:xfrm>
                <a:off x="8187876" y="3311821"/>
                <a:ext cx="17735" cy="1694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91" extrusionOk="0">
                    <a:moveTo>
                      <a:pt x="1016" y="1"/>
                    </a:moveTo>
                    <a:cubicBezTo>
                      <a:pt x="988" y="1"/>
                      <a:pt x="959" y="12"/>
                      <a:pt x="936" y="35"/>
                    </a:cubicBezTo>
                    <a:lnTo>
                      <a:pt x="69" y="766"/>
                    </a:lnTo>
                    <a:cubicBezTo>
                      <a:pt x="0" y="857"/>
                      <a:pt x="0" y="971"/>
                      <a:pt x="69" y="1039"/>
                    </a:cubicBezTo>
                    <a:cubicBezTo>
                      <a:pt x="103" y="1074"/>
                      <a:pt x="149" y="1091"/>
                      <a:pt x="195" y="1091"/>
                    </a:cubicBezTo>
                    <a:cubicBezTo>
                      <a:pt x="240" y="1091"/>
                      <a:pt x="286" y="1074"/>
                      <a:pt x="320" y="1039"/>
                    </a:cubicBezTo>
                    <a:lnTo>
                      <a:pt x="1096" y="218"/>
                    </a:lnTo>
                    <a:cubicBezTo>
                      <a:pt x="1142" y="172"/>
                      <a:pt x="1142" y="104"/>
                      <a:pt x="1096" y="35"/>
                    </a:cubicBezTo>
                    <a:cubicBezTo>
                      <a:pt x="1073" y="12"/>
                      <a:pt x="1045" y="1"/>
                      <a:pt x="101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4"/>
              <p:cNvSpPr/>
              <p:nvPr/>
            </p:nvSpPr>
            <p:spPr>
              <a:xfrm>
                <a:off x="8176879" y="3300266"/>
                <a:ext cx="14552" cy="19552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259" extrusionOk="0">
                    <a:moveTo>
                      <a:pt x="801" y="1"/>
                    </a:moveTo>
                    <a:cubicBezTo>
                      <a:pt x="760" y="1"/>
                      <a:pt x="714" y="20"/>
                      <a:pt x="686" y="49"/>
                    </a:cubicBezTo>
                    <a:lnTo>
                      <a:pt x="47" y="985"/>
                    </a:lnTo>
                    <a:cubicBezTo>
                      <a:pt x="1" y="1076"/>
                      <a:pt x="24" y="1190"/>
                      <a:pt x="115" y="1236"/>
                    </a:cubicBezTo>
                    <a:cubicBezTo>
                      <a:pt x="145" y="1251"/>
                      <a:pt x="178" y="1258"/>
                      <a:pt x="211" y="1258"/>
                    </a:cubicBezTo>
                    <a:cubicBezTo>
                      <a:pt x="275" y="1258"/>
                      <a:pt x="336" y="1228"/>
                      <a:pt x="366" y="1167"/>
                    </a:cubicBezTo>
                    <a:lnTo>
                      <a:pt x="914" y="186"/>
                    </a:lnTo>
                    <a:cubicBezTo>
                      <a:pt x="937" y="140"/>
                      <a:pt x="937" y="49"/>
                      <a:pt x="868" y="26"/>
                    </a:cubicBezTo>
                    <a:cubicBezTo>
                      <a:pt x="851" y="8"/>
                      <a:pt x="827" y="1"/>
                      <a:pt x="80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4"/>
              <p:cNvSpPr/>
              <p:nvPr/>
            </p:nvSpPr>
            <p:spPr>
              <a:xfrm>
                <a:off x="8163056" y="3291304"/>
                <a:ext cx="11710" cy="21152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362" extrusionOk="0">
                    <a:moveTo>
                      <a:pt x="631" y="1"/>
                    </a:moveTo>
                    <a:cubicBezTo>
                      <a:pt x="576" y="1"/>
                      <a:pt x="520" y="27"/>
                      <a:pt x="503" y="78"/>
                    </a:cubicBezTo>
                    <a:lnTo>
                      <a:pt x="46" y="1105"/>
                    </a:lnTo>
                    <a:cubicBezTo>
                      <a:pt x="1" y="1219"/>
                      <a:pt x="46" y="1310"/>
                      <a:pt x="161" y="1356"/>
                    </a:cubicBezTo>
                    <a:cubicBezTo>
                      <a:pt x="176" y="1360"/>
                      <a:pt x="193" y="1362"/>
                      <a:pt x="209" y="1362"/>
                    </a:cubicBezTo>
                    <a:cubicBezTo>
                      <a:pt x="288" y="1362"/>
                      <a:pt x="370" y="1318"/>
                      <a:pt x="389" y="1242"/>
                    </a:cubicBezTo>
                    <a:lnTo>
                      <a:pt x="754" y="169"/>
                    </a:lnTo>
                    <a:cubicBezTo>
                      <a:pt x="754" y="101"/>
                      <a:pt x="731" y="32"/>
                      <a:pt x="685" y="9"/>
                    </a:cubicBezTo>
                    <a:cubicBezTo>
                      <a:pt x="668" y="4"/>
                      <a:pt x="650" y="1"/>
                      <a:pt x="63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4"/>
              <p:cNvSpPr/>
              <p:nvPr/>
            </p:nvSpPr>
            <p:spPr>
              <a:xfrm>
                <a:off x="8097480" y="3301617"/>
                <a:ext cx="107064" cy="99842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6429" extrusionOk="0">
                    <a:moveTo>
                      <a:pt x="3452" y="0"/>
                    </a:moveTo>
                    <a:cubicBezTo>
                      <a:pt x="3262" y="0"/>
                      <a:pt x="3069" y="17"/>
                      <a:pt x="2876" y="53"/>
                    </a:cubicBezTo>
                    <a:cubicBezTo>
                      <a:pt x="1141" y="350"/>
                      <a:pt x="0" y="2016"/>
                      <a:pt x="297" y="3774"/>
                    </a:cubicBezTo>
                    <a:cubicBezTo>
                      <a:pt x="581" y="5335"/>
                      <a:pt x="1928" y="6428"/>
                      <a:pt x="3442" y="6428"/>
                    </a:cubicBezTo>
                    <a:cubicBezTo>
                      <a:pt x="3632" y="6428"/>
                      <a:pt x="3824" y="6411"/>
                      <a:pt x="4017" y="6376"/>
                    </a:cubicBezTo>
                    <a:cubicBezTo>
                      <a:pt x="5752" y="6079"/>
                      <a:pt x="6893" y="4413"/>
                      <a:pt x="6574" y="2655"/>
                    </a:cubicBezTo>
                    <a:cubicBezTo>
                      <a:pt x="6310" y="1093"/>
                      <a:pt x="4965" y="0"/>
                      <a:pt x="345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4"/>
              <p:cNvSpPr/>
              <p:nvPr/>
            </p:nvSpPr>
            <p:spPr>
              <a:xfrm>
                <a:off x="8096766" y="3305966"/>
                <a:ext cx="106707" cy="99392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400" extrusionOk="0">
                    <a:moveTo>
                      <a:pt x="3426" y="0"/>
                    </a:moveTo>
                    <a:cubicBezTo>
                      <a:pt x="3245" y="0"/>
                      <a:pt x="3061" y="15"/>
                      <a:pt x="2876" y="47"/>
                    </a:cubicBezTo>
                    <a:cubicBezTo>
                      <a:pt x="1164" y="366"/>
                      <a:pt x="0" y="2010"/>
                      <a:pt x="320" y="3767"/>
                    </a:cubicBezTo>
                    <a:cubicBezTo>
                      <a:pt x="604" y="5309"/>
                      <a:pt x="1933" y="6399"/>
                      <a:pt x="3426" y="6399"/>
                    </a:cubicBezTo>
                    <a:cubicBezTo>
                      <a:pt x="3614" y="6399"/>
                      <a:pt x="3804" y="6382"/>
                      <a:pt x="3995" y="6347"/>
                    </a:cubicBezTo>
                    <a:cubicBezTo>
                      <a:pt x="5730" y="6050"/>
                      <a:pt x="6871" y="4384"/>
                      <a:pt x="6574" y="2649"/>
                    </a:cubicBezTo>
                    <a:cubicBezTo>
                      <a:pt x="6289" y="1078"/>
                      <a:pt x="4946" y="0"/>
                      <a:pt x="342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4"/>
              <p:cNvSpPr/>
              <p:nvPr/>
            </p:nvSpPr>
            <p:spPr>
              <a:xfrm>
                <a:off x="8103507" y="3310160"/>
                <a:ext cx="69124" cy="64760"/>
              </a:xfrm>
              <a:custGeom>
                <a:avLst/>
                <a:gdLst/>
                <a:ahLst/>
                <a:cxnLst/>
                <a:rect l="l" t="t" r="r" b="b"/>
                <a:pathLst>
                  <a:path w="4451" h="4170" extrusionOk="0">
                    <a:moveTo>
                      <a:pt x="2207" y="1"/>
                    </a:moveTo>
                    <a:cubicBezTo>
                      <a:pt x="2096" y="1"/>
                      <a:pt x="1984" y="10"/>
                      <a:pt x="1872" y="28"/>
                    </a:cubicBezTo>
                    <a:cubicBezTo>
                      <a:pt x="753" y="233"/>
                      <a:pt x="0" y="1306"/>
                      <a:pt x="206" y="2447"/>
                    </a:cubicBezTo>
                    <a:cubicBezTo>
                      <a:pt x="389" y="3445"/>
                      <a:pt x="1261" y="4170"/>
                      <a:pt x="2241" y="4170"/>
                    </a:cubicBezTo>
                    <a:cubicBezTo>
                      <a:pt x="2360" y="4170"/>
                      <a:pt x="2481" y="4159"/>
                      <a:pt x="2602" y="4137"/>
                    </a:cubicBezTo>
                    <a:cubicBezTo>
                      <a:pt x="3721" y="3931"/>
                      <a:pt x="4451" y="2858"/>
                      <a:pt x="4268" y="1717"/>
                    </a:cubicBezTo>
                    <a:cubicBezTo>
                      <a:pt x="4084" y="711"/>
                      <a:pt x="3197" y="1"/>
                      <a:pt x="220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4"/>
              <p:cNvSpPr/>
              <p:nvPr/>
            </p:nvSpPr>
            <p:spPr>
              <a:xfrm>
                <a:off x="8155973" y="3337496"/>
                <a:ext cx="23761" cy="15747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014" extrusionOk="0">
                    <a:moveTo>
                      <a:pt x="730" y="1"/>
                    </a:moveTo>
                    <a:cubicBezTo>
                      <a:pt x="351" y="1"/>
                      <a:pt x="45" y="178"/>
                      <a:pt x="23" y="436"/>
                    </a:cubicBezTo>
                    <a:cubicBezTo>
                      <a:pt x="0" y="733"/>
                      <a:pt x="297" y="984"/>
                      <a:pt x="708" y="1007"/>
                    </a:cubicBezTo>
                    <a:cubicBezTo>
                      <a:pt x="746" y="1011"/>
                      <a:pt x="785" y="1013"/>
                      <a:pt x="822" y="1013"/>
                    </a:cubicBezTo>
                    <a:cubicBezTo>
                      <a:pt x="1184" y="1013"/>
                      <a:pt x="1486" y="821"/>
                      <a:pt x="1507" y="573"/>
                    </a:cubicBezTo>
                    <a:cubicBezTo>
                      <a:pt x="1530" y="299"/>
                      <a:pt x="1210" y="48"/>
                      <a:pt x="799" y="3"/>
                    </a:cubicBezTo>
                    <a:cubicBezTo>
                      <a:pt x="776" y="1"/>
                      <a:pt x="753" y="1"/>
                      <a:pt x="73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4"/>
              <p:cNvSpPr/>
              <p:nvPr/>
            </p:nvSpPr>
            <p:spPr>
              <a:xfrm>
                <a:off x="7892910" y="3333892"/>
                <a:ext cx="21649" cy="6911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45" extrusionOk="0">
                    <a:moveTo>
                      <a:pt x="126" y="1"/>
                    </a:moveTo>
                    <a:cubicBezTo>
                      <a:pt x="77" y="1"/>
                      <a:pt x="42" y="41"/>
                      <a:pt x="24" y="98"/>
                    </a:cubicBezTo>
                    <a:cubicBezTo>
                      <a:pt x="1" y="166"/>
                      <a:pt x="46" y="235"/>
                      <a:pt x="115" y="235"/>
                    </a:cubicBezTo>
                    <a:lnTo>
                      <a:pt x="1188" y="440"/>
                    </a:lnTo>
                    <a:cubicBezTo>
                      <a:pt x="1203" y="443"/>
                      <a:pt x="1217" y="444"/>
                      <a:pt x="1231" y="444"/>
                    </a:cubicBezTo>
                    <a:cubicBezTo>
                      <a:pt x="1324" y="444"/>
                      <a:pt x="1393" y="380"/>
                      <a:pt x="1393" y="280"/>
                    </a:cubicBezTo>
                    <a:cubicBezTo>
                      <a:pt x="1393" y="189"/>
                      <a:pt x="1325" y="98"/>
                      <a:pt x="1233" y="98"/>
                    </a:cubicBezTo>
                    <a:lnTo>
                      <a:pt x="161" y="6"/>
                    </a:lnTo>
                    <a:cubicBezTo>
                      <a:pt x="148" y="2"/>
                      <a:pt x="137" y="1"/>
                      <a:pt x="12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4"/>
              <p:cNvSpPr/>
              <p:nvPr/>
            </p:nvSpPr>
            <p:spPr>
              <a:xfrm>
                <a:off x="7892910" y="3317677"/>
                <a:ext cx="21292" cy="9318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600" extrusionOk="0">
                    <a:moveTo>
                      <a:pt x="161" y="0"/>
                    </a:moveTo>
                    <a:cubicBezTo>
                      <a:pt x="115" y="0"/>
                      <a:pt x="46" y="23"/>
                      <a:pt x="24" y="92"/>
                    </a:cubicBezTo>
                    <a:cubicBezTo>
                      <a:pt x="1" y="137"/>
                      <a:pt x="46" y="206"/>
                      <a:pt x="92" y="229"/>
                    </a:cubicBezTo>
                    <a:lnTo>
                      <a:pt x="1119" y="594"/>
                    </a:lnTo>
                    <a:lnTo>
                      <a:pt x="1142" y="594"/>
                    </a:lnTo>
                    <a:cubicBezTo>
                      <a:pt x="1157" y="598"/>
                      <a:pt x="1173" y="600"/>
                      <a:pt x="1187" y="600"/>
                    </a:cubicBezTo>
                    <a:cubicBezTo>
                      <a:pt x="1262" y="600"/>
                      <a:pt x="1329" y="552"/>
                      <a:pt x="1348" y="457"/>
                    </a:cubicBezTo>
                    <a:cubicBezTo>
                      <a:pt x="1370" y="366"/>
                      <a:pt x="1325" y="274"/>
                      <a:pt x="1233" y="25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4"/>
              <p:cNvSpPr/>
              <p:nvPr/>
            </p:nvSpPr>
            <p:spPr>
              <a:xfrm>
                <a:off x="7898238" y="3301943"/>
                <a:ext cx="19863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827" extrusionOk="0">
                    <a:moveTo>
                      <a:pt x="142" y="0"/>
                    </a:moveTo>
                    <a:cubicBezTo>
                      <a:pt x="102" y="0"/>
                      <a:pt x="56" y="21"/>
                      <a:pt x="23" y="55"/>
                    </a:cubicBezTo>
                    <a:cubicBezTo>
                      <a:pt x="0" y="100"/>
                      <a:pt x="23" y="192"/>
                      <a:pt x="69" y="215"/>
                    </a:cubicBezTo>
                    <a:lnTo>
                      <a:pt x="982" y="808"/>
                    </a:lnTo>
                    <a:lnTo>
                      <a:pt x="1005" y="808"/>
                    </a:lnTo>
                    <a:cubicBezTo>
                      <a:pt x="1030" y="821"/>
                      <a:pt x="1056" y="826"/>
                      <a:pt x="1080" y="826"/>
                    </a:cubicBezTo>
                    <a:cubicBezTo>
                      <a:pt x="1143" y="826"/>
                      <a:pt x="1200" y="789"/>
                      <a:pt x="1233" y="740"/>
                    </a:cubicBezTo>
                    <a:cubicBezTo>
                      <a:pt x="1278" y="648"/>
                      <a:pt x="1256" y="534"/>
                      <a:pt x="1164" y="488"/>
                    </a:cubicBezTo>
                    <a:lnTo>
                      <a:pt x="183" y="9"/>
                    </a:lnTo>
                    <a:cubicBezTo>
                      <a:pt x="171" y="3"/>
                      <a:pt x="157" y="0"/>
                      <a:pt x="14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4"/>
              <p:cNvSpPr/>
              <p:nvPr/>
            </p:nvSpPr>
            <p:spPr>
              <a:xfrm>
                <a:off x="7909576" y="3287871"/>
                <a:ext cx="15965" cy="17502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27" extrusionOk="0">
                    <a:moveTo>
                      <a:pt x="129" y="0"/>
                    </a:moveTo>
                    <a:cubicBezTo>
                      <a:pt x="107" y="0"/>
                      <a:pt x="87" y="8"/>
                      <a:pt x="69" y="25"/>
                    </a:cubicBezTo>
                    <a:cubicBezTo>
                      <a:pt x="1" y="71"/>
                      <a:pt x="1" y="139"/>
                      <a:pt x="46" y="185"/>
                    </a:cubicBezTo>
                    <a:lnTo>
                      <a:pt x="685" y="1052"/>
                    </a:lnTo>
                    <a:cubicBezTo>
                      <a:pt x="708" y="1052"/>
                      <a:pt x="708" y="1075"/>
                      <a:pt x="708" y="1075"/>
                    </a:cubicBezTo>
                    <a:cubicBezTo>
                      <a:pt x="742" y="1109"/>
                      <a:pt x="788" y="1126"/>
                      <a:pt x="834" y="1126"/>
                    </a:cubicBezTo>
                    <a:cubicBezTo>
                      <a:pt x="879" y="1126"/>
                      <a:pt x="925" y="1109"/>
                      <a:pt x="959" y="1075"/>
                    </a:cubicBezTo>
                    <a:cubicBezTo>
                      <a:pt x="1028" y="1006"/>
                      <a:pt x="1028" y="892"/>
                      <a:pt x="959" y="824"/>
                    </a:cubicBezTo>
                    <a:lnTo>
                      <a:pt x="229" y="48"/>
                    </a:lnTo>
                    <a:cubicBezTo>
                      <a:pt x="201" y="20"/>
                      <a:pt x="164" y="0"/>
                      <a:pt x="12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4"/>
              <p:cNvSpPr/>
              <p:nvPr/>
            </p:nvSpPr>
            <p:spPr>
              <a:xfrm>
                <a:off x="7924471" y="3278179"/>
                <a:ext cx="12424" cy="1994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284" extrusionOk="0">
                    <a:moveTo>
                      <a:pt x="132" y="1"/>
                    </a:moveTo>
                    <a:cubicBezTo>
                      <a:pt x="118" y="1"/>
                      <a:pt x="104" y="4"/>
                      <a:pt x="92" y="10"/>
                    </a:cubicBezTo>
                    <a:cubicBezTo>
                      <a:pt x="23" y="33"/>
                      <a:pt x="0" y="101"/>
                      <a:pt x="23" y="170"/>
                    </a:cubicBezTo>
                    <a:lnTo>
                      <a:pt x="434" y="1174"/>
                    </a:lnTo>
                    <a:cubicBezTo>
                      <a:pt x="484" y="1241"/>
                      <a:pt x="546" y="1283"/>
                      <a:pt x="612" y="1283"/>
                    </a:cubicBezTo>
                    <a:cubicBezTo>
                      <a:pt x="636" y="1283"/>
                      <a:pt x="661" y="1277"/>
                      <a:pt x="685" y="1265"/>
                    </a:cubicBezTo>
                    <a:cubicBezTo>
                      <a:pt x="776" y="1197"/>
                      <a:pt x="799" y="1105"/>
                      <a:pt x="754" y="1014"/>
                    </a:cubicBezTo>
                    <a:lnTo>
                      <a:pt x="229" y="56"/>
                    </a:lnTo>
                    <a:cubicBezTo>
                      <a:pt x="212" y="22"/>
                      <a:pt x="171" y="1"/>
                      <a:pt x="13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4"/>
              <p:cNvSpPr/>
              <p:nvPr/>
            </p:nvSpPr>
            <p:spPr>
              <a:xfrm>
                <a:off x="7941137" y="3271236"/>
                <a:ext cx="9582" cy="2101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53" extrusionOk="0">
                    <a:moveTo>
                      <a:pt x="114" y="0"/>
                    </a:moveTo>
                    <a:cubicBezTo>
                      <a:pt x="46" y="23"/>
                      <a:pt x="0" y="92"/>
                      <a:pt x="23" y="160"/>
                    </a:cubicBezTo>
                    <a:lnTo>
                      <a:pt x="251" y="1210"/>
                    </a:lnTo>
                    <a:cubicBezTo>
                      <a:pt x="251" y="1210"/>
                      <a:pt x="251" y="1233"/>
                      <a:pt x="251" y="1233"/>
                    </a:cubicBezTo>
                    <a:cubicBezTo>
                      <a:pt x="270" y="1309"/>
                      <a:pt x="352" y="1353"/>
                      <a:pt x="431" y="1353"/>
                    </a:cubicBezTo>
                    <a:cubicBezTo>
                      <a:pt x="447" y="1353"/>
                      <a:pt x="464" y="1351"/>
                      <a:pt x="479" y="1347"/>
                    </a:cubicBezTo>
                    <a:cubicBezTo>
                      <a:pt x="571" y="1301"/>
                      <a:pt x="616" y="1210"/>
                      <a:pt x="594" y="1119"/>
                    </a:cubicBezTo>
                    <a:lnTo>
                      <a:pt x="251" y="92"/>
                    </a:lnTo>
                    <a:cubicBezTo>
                      <a:pt x="228" y="23"/>
                      <a:pt x="160" y="0"/>
                      <a:pt x="11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4"/>
              <p:cNvSpPr/>
              <p:nvPr/>
            </p:nvSpPr>
            <p:spPr>
              <a:xfrm>
                <a:off x="7906749" y="3281845"/>
                <a:ext cx="104222" cy="96022"/>
              </a:xfrm>
              <a:custGeom>
                <a:avLst/>
                <a:gdLst/>
                <a:ahLst/>
                <a:cxnLst/>
                <a:rect l="l" t="t" r="r" b="b"/>
                <a:pathLst>
                  <a:path w="6711" h="6183" extrusionOk="0">
                    <a:moveTo>
                      <a:pt x="3349" y="0"/>
                    </a:moveTo>
                    <a:cubicBezTo>
                      <a:pt x="1928" y="0"/>
                      <a:pt x="663" y="1018"/>
                      <a:pt x="365" y="2467"/>
                    </a:cubicBezTo>
                    <a:cubicBezTo>
                      <a:pt x="0" y="4134"/>
                      <a:pt x="1073" y="5777"/>
                      <a:pt x="2716" y="6119"/>
                    </a:cubicBezTo>
                    <a:cubicBezTo>
                      <a:pt x="2925" y="6162"/>
                      <a:pt x="3134" y="6183"/>
                      <a:pt x="3339" y="6183"/>
                    </a:cubicBezTo>
                    <a:cubicBezTo>
                      <a:pt x="4769" y="6183"/>
                      <a:pt x="6046" y="5180"/>
                      <a:pt x="6345" y="3723"/>
                    </a:cubicBezTo>
                    <a:cubicBezTo>
                      <a:pt x="6711" y="2056"/>
                      <a:pt x="5661" y="413"/>
                      <a:pt x="3994" y="71"/>
                    </a:cubicBezTo>
                    <a:cubicBezTo>
                      <a:pt x="3778" y="23"/>
                      <a:pt x="3561" y="0"/>
                      <a:pt x="334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4"/>
              <p:cNvSpPr/>
              <p:nvPr/>
            </p:nvSpPr>
            <p:spPr>
              <a:xfrm>
                <a:off x="7907805" y="3286178"/>
                <a:ext cx="103523" cy="95603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6156" extrusionOk="0">
                    <a:moveTo>
                      <a:pt x="3324" y="1"/>
                    </a:moveTo>
                    <a:cubicBezTo>
                      <a:pt x="1913" y="1"/>
                      <a:pt x="642" y="986"/>
                      <a:pt x="343" y="2439"/>
                    </a:cubicBezTo>
                    <a:cubicBezTo>
                      <a:pt x="1" y="4106"/>
                      <a:pt x="1050" y="5726"/>
                      <a:pt x="2694" y="6091"/>
                    </a:cubicBezTo>
                    <a:cubicBezTo>
                      <a:pt x="2900" y="6134"/>
                      <a:pt x="3106" y="6155"/>
                      <a:pt x="3309" y="6155"/>
                    </a:cubicBezTo>
                    <a:cubicBezTo>
                      <a:pt x="4724" y="6155"/>
                      <a:pt x="6001" y="5152"/>
                      <a:pt x="6300" y="3695"/>
                    </a:cubicBezTo>
                    <a:cubicBezTo>
                      <a:pt x="6665" y="2028"/>
                      <a:pt x="5593" y="408"/>
                      <a:pt x="3949" y="66"/>
                    </a:cubicBezTo>
                    <a:cubicBezTo>
                      <a:pt x="3740" y="22"/>
                      <a:pt x="3531" y="1"/>
                      <a:pt x="332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4"/>
              <p:cNvSpPr/>
              <p:nvPr/>
            </p:nvSpPr>
            <p:spPr>
              <a:xfrm>
                <a:off x="7911347" y="3295482"/>
                <a:ext cx="67012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4006" extrusionOk="0">
                    <a:moveTo>
                      <a:pt x="2182" y="1"/>
                    </a:moveTo>
                    <a:cubicBezTo>
                      <a:pt x="1268" y="1"/>
                      <a:pt x="430" y="645"/>
                      <a:pt x="229" y="1589"/>
                    </a:cubicBezTo>
                    <a:cubicBezTo>
                      <a:pt x="1" y="2685"/>
                      <a:pt x="686" y="3735"/>
                      <a:pt x="1735" y="3963"/>
                    </a:cubicBezTo>
                    <a:cubicBezTo>
                      <a:pt x="1872" y="3992"/>
                      <a:pt x="2007" y="4006"/>
                      <a:pt x="2141" y="4006"/>
                    </a:cubicBezTo>
                    <a:cubicBezTo>
                      <a:pt x="3061" y="4006"/>
                      <a:pt x="3887" y="3348"/>
                      <a:pt x="4086" y="2411"/>
                    </a:cubicBezTo>
                    <a:cubicBezTo>
                      <a:pt x="4315" y="1338"/>
                      <a:pt x="3630" y="265"/>
                      <a:pt x="2557" y="37"/>
                    </a:cubicBezTo>
                    <a:cubicBezTo>
                      <a:pt x="2432" y="13"/>
                      <a:pt x="2306" y="1"/>
                      <a:pt x="218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4"/>
              <p:cNvSpPr/>
              <p:nvPr/>
            </p:nvSpPr>
            <p:spPr>
              <a:xfrm>
                <a:off x="7965242" y="3323968"/>
                <a:ext cx="23404" cy="1543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994" extrusionOk="0">
                    <a:moveTo>
                      <a:pt x="627" y="1"/>
                    </a:moveTo>
                    <a:cubicBezTo>
                      <a:pt x="339" y="1"/>
                      <a:pt x="100" y="128"/>
                      <a:pt x="46" y="326"/>
                    </a:cubicBezTo>
                    <a:cubicBezTo>
                      <a:pt x="0" y="600"/>
                      <a:pt x="251" y="874"/>
                      <a:pt x="639" y="965"/>
                    </a:cubicBezTo>
                    <a:cubicBezTo>
                      <a:pt x="721" y="984"/>
                      <a:pt x="801" y="993"/>
                      <a:pt x="877" y="993"/>
                    </a:cubicBezTo>
                    <a:cubicBezTo>
                      <a:pt x="1160" y="993"/>
                      <a:pt x="1384" y="866"/>
                      <a:pt x="1438" y="668"/>
                    </a:cubicBezTo>
                    <a:cubicBezTo>
                      <a:pt x="1507" y="417"/>
                      <a:pt x="1256" y="120"/>
                      <a:pt x="868" y="29"/>
                    </a:cubicBezTo>
                    <a:cubicBezTo>
                      <a:pt x="786" y="10"/>
                      <a:pt x="705" y="1"/>
                      <a:pt x="62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34"/>
              <p:cNvSpPr/>
              <p:nvPr/>
            </p:nvSpPr>
            <p:spPr>
              <a:xfrm>
                <a:off x="8048897" y="3453458"/>
                <a:ext cx="31215" cy="8309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535" extrusionOk="0">
                    <a:moveTo>
                      <a:pt x="1918" y="1"/>
                    </a:moveTo>
                    <a:cubicBezTo>
                      <a:pt x="1644" y="183"/>
                      <a:pt x="1348" y="320"/>
                      <a:pt x="1028" y="389"/>
                    </a:cubicBezTo>
                    <a:cubicBezTo>
                      <a:pt x="922" y="404"/>
                      <a:pt x="813" y="411"/>
                      <a:pt x="703" y="411"/>
                    </a:cubicBezTo>
                    <a:cubicBezTo>
                      <a:pt x="483" y="411"/>
                      <a:pt x="260" y="381"/>
                      <a:pt x="47" y="320"/>
                    </a:cubicBezTo>
                    <a:cubicBezTo>
                      <a:pt x="40" y="313"/>
                      <a:pt x="33" y="311"/>
                      <a:pt x="27" y="311"/>
                    </a:cubicBezTo>
                    <a:cubicBezTo>
                      <a:pt x="12" y="311"/>
                      <a:pt x="1" y="327"/>
                      <a:pt x="1" y="343"/>
                    </a:cubicBezTo>
                    <a:cubicBezTo>
                      <a:pt x="1" y="366"/>
                      <a:pt x="1" y="389"/>
                      <a:pt x="24" y="389"/>
                    </a:cubicBezTo>
                    <a:cubicBezTo>
                      <a:pt x="244" y="483"/>
                      <a:pt x="487" y="534"/>
                      <a:pt x="728" y="534"/>
                    </a:cubicBezTo>
                    <a:cubicBezTo>
                      <a:pt x="837" y="534"/>
                      <a:pt x="945" y="524"/>
                      <a:pt x="1051" y="503"/>
                    </a:cubicBezTo>
                    <a:cubicBezTo>
                      <a:pt x="1393" y="457"/>
                      <a:pt x="1736" y="320"/>
                      <a:pt x="1987" y="69"/>
                    </a:cubicBezTo>
                    <a:cubicBezTo>
                      <a:pt x="2010" y="46"/>
                      <a:pt x="2010" y="23"/>
                      <a:pt x="198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34"/>
              <p:cNvSpPr/>
              <p:nvPr/>
            </p:nvSpPr>
            <p:spPr>
              <a:xfrm>
                <a:off x="8130439" y="3218055"/>
                <a:ext cx="103057" cy="83241"/>
              </a:xfrm>
              <a:custGeom>
                <a:avLst/>
                <a:gdLst/>
                <a:ahLst/>
                <a:cxnLst/>
                <a:rect l="l" t="t" r="r" b="b"/>
                <a:pathLst>
                  <a:path w="6636" h="5360" extrusionOk="0">
                    <a:moveTo>
                      <a:pt x="2262" y="1"/>
                    </a:moveTo>
                    <a:cubicBezTo>
                      <a:pt x="2113" y="1"/>
                      <a:pt x="1967" y="29"/>
                      <a:pt x="1827" y="92"/>
                    </a:cubicBezTo>
                    <a:cubicBezTo>
                      <a:pt x="1" y="914"/>
                      <a:pt x="3470" y="4155"/>
                      <a:pt x="4018" y="4566"/>
                    </a:cubicBezTo>
                    <a:cubicBezTo>
                      <a:pt x="4355" y="4808"/>
                      <a:pt x="5326" y="5360"/>
                      <a:pt x="5945" y="5360"/>
                    </a:cubicBezTo>
                    <a:cubicBezTo>
                      <a:pt x="6376" y="5360"/>
                      <a:pt x="6635" y="5093"/>
                      <a:pt x="6392" y="4269"/>
                    </a:cubicBezTo>
                    <a:cubicBezTo>
                      <a:pt x="6392" y="4269"/>
                      <a:pt x="4073" y="1"/>
                      <a:pt x="226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34"/>
              <p:cNvSpPr/>
              <p:nvPr/>
            </p:nvSpPr>
            <p:spPr>
              <a:xfrm>
                <a:off x="7894495" y="3206809"/>
                <a:ext cx="118245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7614" h="4332" extrusionOk="0">
                    <a:moveTo>
                      <a:pt x="5301" y="1"/>
                    </a:moveTo>
                    <a:cubicBezTo>
                      <a:pt x="3498" y="1"/>
                      <a:pt x="584" y="3121"/>
                      <a:pt x="584" y="3121"/>
                    </a:cubicBezTo>
                    <a:cubicBezTo>
                      <a:pt x="0" y="4069"/>
                      <a:pt x="478" y="4331"/>
                      <a:pt x="1149" y="4331"/>
                    </a:cubicBezTo>
                    <a:cubicBezTo>
                      <a:pt x="1738" y="4331"/>
                      <a:pt x="2476" y="4129"/>
                      <a:pt x="2775" y="4011"/>
                    </a:cubicBezTo>
                    <a:cubicBezTo>
                      <a:pt x="3414" y="3738"/>
                      <a:pt x="7614" y="1523"/>
                      <a:pt x="6039" y="245"/>
                    </a:cubicBezTo>
                    <a:cubicBezTo>
                      <a:pt x="5829" y="75"/>
                      <a:pt x="5578" y="1"/>
                      <a:pt x="530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34"/>
              <p:cNvSpPr/>
              <p:nvPr/>
            </p:nvSpPr>
            <p:spPr>
              <a:xfrm>
                <a:off x="8015938" y="3276548"/>
                <a:ext cx="57430" cy="118416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625" extrusionOk="0">
                    <a:moveTo>
                      <a:pt x="3584" y="1"/>
                    </a:moveTo>
                    <a:cubicBezTo>
                      <a:pt x="3538" y="1"/>
                      <a:pt x="3515" y="46"/>
                      <a:pt x="3515" y="69"/>
                    </a:cubicBezTo>
                    <a:cubicBezTo>
                      <a:pt x="3515" y="549"/>
                      <a:pt x="3515" y="1051"/>
                      <a:pt x="3492" y="1530"/>
                    </a:cubicBezTo>
                    <a:cubicBezTo>
                      <a:pt x="3470" y="2009"/>
                      <a:pt x="3447" y="2489"/>
                      <a:pt x="3378" y="2968"/>
                    </a:cubicBezTo>
                    <a:cubicBezTo>
                      <a:pt x="3333" y="3447"/>
                      <a:pt x="3287" y="3927"/>
                      <a:pt x="3127" y="4383"/>
                    </a:cubicBezTo>
                    <a:cubicBezTo>
                      <a:pt x="3104" y="4497"/>
                      <a:pt x="3059" y="4589"/>
                      <a:pt x="2990" y="4680"/>
                    </a:cubicBezTo>
                    <a:cubicBezTo>
                      <a:pt x="2945" y="4771"/>
                      <a:pt x="2876" y="4817"/>
                      <a:pt x="2831" y="4817"/>
                    </a:cubicBezTo>
                    <a:cubicBezTo>
                      <a:pt x="2809" y="4819"/>
                      <a:pt x="2787" y="4820"/>
                      <a:pt x="2765" y="4820"/>
                    </a:cubicBezTo>
                    <a:cubicBezTo>
                      <a:pt x="2577" y="4820"/>
                      <a:pt x="2375" y="4739"/>
                      <a:pt x="2191" y="4657"/>
                    </a:cubicBezTo>
                    <a:cubicBezTo>
                      <a:pt x="1963" y="4566"/>
                      <a:pt x="1758" y="4475"/>
                      <a:pt x="1530" y="4383"/>
                    </a:cubicBezTo>
                    <a:cubicBezTo>
                      <a:pt x="1332" y="4311"/>
                      <a:pt x="1134" y="4225"/>
                      <a:pt x="914" y="4225"/>
                    </a:cubicBezTo>
                    <a:cubicBezTo>
                      <a:pt x="855" y="4225"/>
                      <a:pt x="794" y="4232"/>
                      <a:pt x="731" y="4246"/>
                    </a:cubicBezTo>
                    <a:cubicBezTo>
                      <a:pt x="662" y="4269"/>
                      <a:pt x="594" y="4292"/>
                      <a:pt x="525" y="4338"/>
                    </a:cubicBezTo>
                    <a:lnTo>
                      <a:pt x="434" y="4406"/>
                    </a:lnTo>
                    <a:cubicBezTo>
                      <a:pt x="411" y="4429"/>
                      <a:pt x="388" y="4452"/>
                      <a:pt x="365" y="4475"/>
                    </a:cubicBezTo>
                    <a:cubicBezTo>
                      <a:pt x="251" y="4589"/>
                      <a:pt x="206" y="4703"/>
                      <a:pt x="137" y="4840"/>
                    </a:cubicBezTo>
                    <a:cubicBezTo>
                      <a:pt x="92" y="4954"/>
                      <a:pt x="46" y="5068"/>
                      <a:pt x="23" y="5205"/>
                    </a:cubicBezTo>
                    <a:lnTo>
                      <a:pt x="0" y="5410"/>
                    </a:lnTo>
                    <a:cubicBezTo>
                      <a:pt x="0" y="5456"/>
                      <a:pt x="0" y="5524"/>
                      <a:pt x="0" y="5593"/>
                    </a:cubicBezTo>
                    <a:cubicBezTo>
                      <a:pt x="0" y="5730"/>
                      <a:pt x="46" y="5867"/>
                      <a:pt x="69" y="5981"/>
                    </a:cubicBezTo>
                    <a:cubicBezTo>
                      <a:pt x="114" y="6118"/>
                      <a:pt x="160" y="6232"/>
                      <a:pt x="228" y="6346"/>
                    </a:cubicBezTo>
                    <a:cubicBezTo>
                      <a:pt x="365" y="6574"/>
                      <a:pt x="548" y="6757"/>
                      <a:pt x="731" y="6917"/>
                    </a:cubicBezTo>
                    <a:cubicBezTo>
                      <a:pt x="1119" y="7236"/>
                      <a:pt x="1575" y="7465"/>
                      <a:pt x="2032" y="7624"/>
                    </a:cubicBezTo>
                    <a:cubicBezTo>
                      <a:pt x="2077" y="7624"/>
                      <a:pt x="2100" y="7624"/>
                      <a:pt x="2123" y="7579"/>
                    </a:cubicBezTo>
                    <a:cubicBezTo>
                      <a:pt x="2123" y="7556"/>
                      <a:pt x="2100" y="7533"/>
                      <a:pt x="2077" y="7510"/>
                    </a:cubicBezTo>
                    <a:cubicBezTo>
                      <a:pt x="1644" y="7328"/>
                      <a:pt x="1210" y="7077"/>
                      <a:pt x="868" y="6757"/>
                    </a:cubicBezTo>
                    <a:cubicBezTo>
                      <a:pt x="708" y="6597"/>
                      <a:pt x="548" y="6437"/>
                      <a:pt x="434" y="6232"/>
                    </a:cubicBezTo>
                    <a:cubicBezTo>
                      <a:pt x="365" y="6141"/>
                      <a:pt x="343" y="6027"/>
                      <a:pt x="297" y="5912"/>
                    </a:cubicBezTo>
                    <a:cubicBezTo>
                      <a:pt x="274" y="5798"/>
                      <a:pt x="251" y="5707"/>
                      <a:pt x="251" y="5593"/>
                    </a:cubicBezTo>
                    <a:cubicBezTo>
                      <a:pt x="251" y="5524"/>
                      <a:pt x="251" y="5479"/>
                      <a:pt x="251" y="5433"/>
                    </a:cubicBezTo>
                    <a:lnTo>
                      <a:pt x="297" y="5251"/>
                    </a:lnTo>
                    <a:cubicBezTo>
                      <a:pt x="297" y="5136"/>
                      <a:pt x="343" y="5045"/>
                      <a:pt x="388" y="4931"/>
                    </a:cubicBezTo>
                    <a:cubicBezTo>
                      <a:pt x="480" y="4726"/>
                      <a:pt x="617" y="4566"/>
                      <a:pt x="799" y="4520"/>
                    </a:cubicBezTo>
                    <a:cubicBezTo>
                      <a:pt x="839" y="4510"/>
                      <a:pt x="881" y="4506"/>
                      <a:pt x="925" y="4506"/>
                    </a:cubicBezTo>
                    <a:cubicBezTo>
                      <a:pt x="1081" y="4506"/>
                      <a:pt x="1255" y="4563"/>
                      <a:pt x="1415" y="4634"/>
                    </a:cubicBezTo>
                    <a:cubicBezTo>
                      <a:pt x="1644" y="4726"/>
                      <a:pt x="1849" y="4840"/>
                      <a:pt x="2077" y="4931"/>
                    </a:cubicBezTo>
                    <a:cubicBezTo>
                      <a:pt x="2306" y="5022"/>
                      <a:pt x="2557" y="5114"/>
                      <a:pt x="2853" y="5114"/>
                    </a:cubicBezTo>
                    <a:cubicBezTo>
                      <a:pt x="3059" y="5091"/>
                      <a:pt x="3173" y="4931"/>
                      <a:pt x="3241" y="4817"/>
                    </a:cubicBezTo>
                    <a:cubicBezTo>
                      <a:pt x="3310" y="4703"/>
                      <a:pt x="3356" y="4589"/>
                      <a:pt x="3401" y="4452"/>
                    </a:cubicBezTo>
                    <a:cubicBezTo>
                      <a:pt x="3538" y="3972"/>
                      <a:pt x="3607" y="3493"/>
                      <a:pt x="3629" y="2991"/>
                    </a:cubicBezTo>
                    <a:cubicBezTo>
                      <a:pt x="3698" y="2009"/>
                      <a:pt x="3698" y="1028"/>
                      <a:pt x="3652" y="69"/>
                    </a:cubicBezTo>
                    <a:cubicBezTo>
                      <a:pt x="3629" y="24"/>
                      <a:pt x="3607" y="1"/>
                      <a:pt x="358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34"/>
              <p:cNvSpPr/>
              <p:nvPr/>
            </p:nvSpPr>
            <p:spPr>
              <a:xfrm>
                <a:off x="8250982" y="3301120"/>
                <a:ext cx="131166" cy="138838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8940" extrusionOk="0">
                    <a:moveTo>
                      <a:pt x="3709" y="1"/>
                    </a:moveTo>
                    <a:cubicBezTo>
                      <a:pt x="3517" y="1"/>
                      <a:pt x="3323" y="14"/>
                      <a:pt x="3127" y="39"/>
                    </a:cubicBezTo>
                    <a:cubicBezTo>
                      <a:pt x="2443" y="131"/>
                      <a:pt x="1826" y="382"/>
                      <a:pt x="1301" y="724"/>
                    </a:cubicBezTo>
                    <a:cubicBezTo>
                      <a:pt x="1279" y="1546"/>
                      <a:pt x="1210" y="2596"/>
                      <a:pt x="1005" y="3714"/>
                    </a:cubicBezTo>
                    <a:cubicBezTo>
                      <a:pt x="1210" y="3600"/>
                      <a:pt x="1393" y="3509"/>
                      <a:pt x="1621" y="3440"/>
                    </a:cubicBezTo>
                    <a:cubicBezTo>
                      <a:pt x="1781" y="3372"/>
                      <a:pt x="1941" y="3281"/>
                      <a:pt x="2100" y="3258"/>
                    </a:cubicBezTo>
                    <a:lnTo>
                      <a:pt x="2625" y="3121"/>
                    </a:lnTo>
                    <a:cubicBezTo>
                      <a:pt x="2785" y="3098"/>
                      <a:pt x="2945" y="3075"/>
                      <a:pt x="3105" y="3075"/>
                    </a:cubicBezTo>
                    <a:cubicBezTo>
                      <a:pt x="3150" y="3052"/>
                      <a:pt x="3173" y="3052"/>
                      <a:pt x="3219" y="3052"/>
                    </a:cubicBezTo>
                    <a:cubicBezTo>
                      <a:pt x="3416" y="3021"/>
                      <a:pt x="3611" y="3007"/>
                      <a:pt x="3802" y="3007"/>
                    </a:cubicBezTo>
                    <a:cubicBezTo>
                      <a:pt x="4451" y="3007"/>
                      <a:pt x="5058" y="3176"/>
                      <a:pt x="5570" y="3440"/>
                    </a:cubicBezTo>
                    <a:cubicBezTo>
                      <a:pt x="5615" y="3463"/>
                      <a:pt x="5661" y="3486"/>
                      <a:pt x="5730" y="3509"/>
                    </a:cubicBezTo>
                    <a:cubicBezTo>
                      <a:pt x="6049" y="3646"/>
                      <a:pt x="6346" y="3806"/>
                      <a:pt x="6643" y="3988"/>
                    </a:cubicBezTo>
                    <a:cubicBezTo>
                      <a:pt x="6939" y="4194"/>
                      <a:pt x="7213" y="4399"/>
                      <a:pt x="7464" y="4650"/>
                    </a:cubicBezTo>
                    <a:cubicBezTo>
                      <a:pt x="7533" y="4696"/>
                      <a:pt x="7533" y="4764"/>
                      <a:pt x="7487" y="4833"/>
                    </a:cubicBezTo>
                    <a:cubicBezTo>
                      <a:pt x="7462" y="4870"/>
                      <a:pt x="7423" y="4887"/>
                      <a:pt x="7382" y="4887"/>
                    </a:cubicBezTo>
                    <a:cubicBezTo>
                      <a:pt x="7348" y="4887"/>
                      <a:pt x="7312" y="4876"/>
                      <a:pt x="7282" y="4855"/>
                    </a:cubicBezTo>
                    <a:cubicBezTo>
                      <a:pt x="7099" y="4719"/>
                      <a:pt x="6871" y="4582"/>
                      <a:pt x="6665" y="4467"/>
                    </a:cubicBezTo>
                    <a:lnTo>
                      <a:pt x="6665" y="4467"/>
                    </a:lnTo>
                    <a:cubicBezTo>
                      <a:pt x="6871" y="4764"/>
                      <a:pt x="6985" y="5107"/>
                      <a:pt x="7053" y="5472"/>
                    </a:cubicBezTo>
                    <a:cubicBezTo>
                      <a:pt x="7259" y="7070"/>
                      <a:pt x="5889" y="8576"/>
                      <a:pt x="3995" y="8827"/>
                    </a:cubicBezTo>
                    <a:cubicBezTo>
                      <a:pt x="3811" y="8852"/>
                      <a:pt x="3628" y="8864"/>
                      <a:pt x="3448" y="8864"/>
                    </a:cubicBezTo>
                    <a:cubicBezTo>
                      <a:pt x="1824" y="8864"/>
                      <a:pt x="432" y="7876"/>
                      <a:pt x="206" y="6499"/>
                    </a:cubicBezTo>
                    <a:cubicBezTo>
                      <a:pt x="137" y="6636"/>
                      <a:pt x="69" y="6750"/>
                      <a:pt x="0" y="6887"/>
                    </a:cubicBezTo>
                    <a:cubicBezTo>
                      <a:pt x="806" y="8135"/>
                      <a:pt x="2179" y="8940"/>
                      <a:pt x="3698" y="8940"/>
                    </a:cubicBezTo>
                    <a:cubicBezTo>
                      <a:pt x="3901" y="8940"/>
                      <a:pt x="4107" y="8925"/>
                      <a:pt x="4314" y="8896"/>
                    </a:cubicBezTo>
                    <a:cubicBezTo>
                      <a:pt x="6757" y="8576"/>
                      <a:pt x="8446" y="6316"/>
                      <a:pt x="8126" y="3874"/>
                    </a:cubicBezTo>
                    <a:cubicBezTo>
                      <a:pt x="7811" y="1629"/>
                      <a:pt x="5896" y="1"/>
                      <a:pt x="370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34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34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34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34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34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34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34"/>
              <p:cNvSpPr/>
              <p:nvPr/>
            </p:nvSpPr>
            <p:spPr>
              <a:xfrm>
                <a:off x="8337479" y="3354550"/>
                <a:ext cx="30501" cy="2248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448" extrusionOk="0">
                    <a:moveTo>
                      <a:pt x="1" y="0"/>
                    </a:moveTo>
                    <a:cubicBezTo>
                      <a:pt x="457" y="251"/>
                      <a:pt x="845" y="617"/>
                      <a:pt x="1096" y="1027"/>
                    </a:cubicBezTo>
                    <a:cubicBezTo>
                      <a:pt x="1302" y="1142"/>
                      <a:pt x="1530" y="1279"/>
                      <a:pt x="1713" y="1415"/>
                    </a:cubicBezTo>
                    <a:cubicBezTo>
                      <a:pt x="1743" y="1436"/>
                      <a:pt x="1779" y="1447"/>
                      <a:pt x="1813" y="1447"/>
                    </a:cubicBezTo>
                    <a:cubicBezTo>
                      <a:pt x="1854" y="1447"/>
                      <a:pt x="1893" y="1430"/>
                      <a:pt x="1918" y="1393"/>
                    </a:cubicBezTo>
                    <a:cubicBezTo>
                      <a:pt x="1964" y="1324"/>
                      <a:pt x="1964" y="1256"/>
                      <a:pt x="1895" y="1210"/>
                    </a:cubicBezTo>
                    <a:cubicBezTo>
                      <a:pt x="1644" y="959"/>
                      <a:pt x="1370" y="754"/>
                      <a:pt x="1074" y="548"/>
                    </a:cubicBezTo>
                    <a:cubicBezTo>
                      <a:pt x="777" y="366"/>
                      <a:pt x="480" y="206"/>
                      <a:pt x="161" y="69"/>
                    </a:cubicBezTo>
                    <a:cubicBezTo>
                      <a:pt x="92" y="46"/>
                      <a:pt x="46" y="23"/>
                      <a:pt x="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34"/>
              <p:cNvSpPr/>
              <p:nvPr/>
            </p:nvSpPr>
            <p:spPr>
              <a:xfrm>
                <a:off x="8265877" y="3348881"/>
                <a:ext cx="33327" cy="14893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959" extrusionOk="0">
                    <a:moveTo>
                      <a:pt x="2146" y="0"/>
                    </a:moveTo>
                    <a:cubicBezTo>
                      <a:pt x="1986" y="0"/>
                      <a:pt x="1826" y="23"/>
                      <a:pt x="1666" y="46"/>
                    </a:cubicBezTo>
                    <a:lnTo>
                      <a:pt x="1141" y="183"/>
                    </a:lnTo>
                    <a:cubicBezTo>
                      <a:pt x="982" y="206"/>
                      <a:pt x="822" y="297"/>
                      <a:pt x="662" y="365"/>
                    </a:cubicBezTo>
                    <a:cubicBezTo>
                      <a:pt x="434" y="434"/>
                      <a:pt x="251" y="525"/>
                      <a:pt x="46" y="639"/>
                    </a:cubicBezTo>
                    <a:cubicBezTo>
                      <a:pt x="46" y="753"/>
                      <a:pt x="23" y="845"/>
                      <a:pt x="0" y="959"/>
                    </a:cubicBezTo>
                    <a:cubicBezTo>
                      <a:pt x="46" y="959"/>
                      <a:pt x="114" y="936"/>
                      <a:pt x="183" y="936"/>
                    </a:cubicBezTo>
                    <a:cubicBezTo>
                      <a:pt x="708" y="457"/>
                      <a:pt x="1370" y="114"/>
                      <a:pt x="214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34"/>
              <p:cNvSpPr/>
              <p:nvPr/>
            </p:nvSpPr>
            <p:spPr>
              <a:xfrm>
                <a:off x="8268704" y="3348368"/>
                <a:ext cx="85803" cy="22146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1426" extrusionOk="0">
                    <a:moveTo>
                      <a:pt x="2369" y="1"/>
                    </a:moveTo>
                    <a:cubicBezTo>
                      <a:pt x="2233" y="1"/>
                      <a:pt x="2093" y="17"/>
                      <a:pt x="1964" y="33"/>
                    </a:cubicBezTo>
                    <a:cubicBezTo>
                      <a:pt x="1188" y="147"/>
                      <a:pt x="526" y="490"/>
                      <a:pt x="1" y="969"/>
                    </a:cubicBezTo>
                    <a:cubicBezTo>
                      <a:pt x="46" y="946"/>
                      <a:pt x="92" y="946"/>
                      <a:pt x="115" y="946"/>
                    </a:cubicBezTo>
                    <a:cubicBezTo>
                      <a:pt x="275" y="855"/>
                      <a:pt x="434" y="786"/>
                      <a:pt x="594" y="741"/>
                    </a:cubicBezTo>
                    <a:cubicBezTo>
                      <a:pt x="1150" y="514"/>
                      <a:pt x="1743" y="418"/>
                      <a:pt x="2323" y="418"/>
                    </a:cubicBezTo>
                    <a:cubicBezTo>
                      <a:pt x="2386" y="418"/>
                      <a:pt x="2449" y="419"/>
                      <a:pt x="2511" y="421"/>
                    </a:cubicBezTo>
                    <a:cubicBezTo>
                      <a:pt x="3173" y="444"/>
                      <a:pt x="3812" y="604"/>
                      <a:pt x="4429" y="855"/>
                    </a:cubicBezTo>
                    <a:cubicBezTo>
                      <a:pt x="4794" y="1015"/>
                      <a:pt x="5182" y="1197"/>
                      <a:pt x="5524" y="1425"/>
                    </a:cubicBezTo>
                    <a:cubicBezTo>
                      <a:pt x="5273" y="1015"/>
                      <a:pt x="4885" y="649"/>
                      <a:pt x="4429" y="398"/>
                    </a:cubicBezTo>
                    <a:cubicBezTo>
                      <a:pt x="3835" y="170"/>
                      <a:pt x="3173" y="33"/>
                      <a:pt x="2534" y="10"/>
                    </a:cubicBezTo>
                    <a:cubicBezTo>
                      <a:pt x="2481" y="4"/>
                      <a:pt x="2425" y="1"/>
                      <a:pt x="236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34"/>
              <p:cNvSpPr/>
              <p:nvPr/>
            </p:nvSpPr>
            <p:spPr>
              <a:xfrm>
                <a:off x="8265162" y="3365190"/>
                <a:ext cx="1429" cy="10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69" extrusionOk="0">
                    <a:moveTo>
                      <a:pt x="92" y="0"/>
                    </a:moveTo>
                    <a:cubicBezTo>
                      <a:pt x="69" y="0"/>
                      <a:pt x="46" y="23"/>
                      <a:pt x="23" y="46"/>
                    </a:cubicBezTo>
                    <a:cubicBezTo>
                      <a:pt x="23" y="46"/>
                      <a:pt x="0" y="69"/>
                      <a:pt x="0" y="69"/>
                    </a:cubicBezTo>
                    <a:cubicBezTo>
                      <a:pt x="46" y="46"/>
                      <a:pt x="69" y="23"/>
                      <a:pt x="9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34"/>
              <p:cNvSpPr/>
              <p:nvPr/>
            </p:nvSpPr>
            <p:spPr>
              <a:xfrm>
                <a:off x="8264805" y="3362704"/>
                <a:ext cx="53547" cy="26417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1701" extrusionOk="0">
                    <a:moveTo>
                      <a:pt x="868" y="0"/>
                    </a:moveTo>
                    <a:cubicBezTo>
                      <a:pt x="708" y="0"/>
                      <a:pt x="548" y="0"/>
                      <a:pt x="366" y="23"/>
                    </a:cubicBezTo>
                    <a:cubicBezTo>
                      <a:pt x="297" y="69"/>
                      <a:pt x="206" y="114"/>
                      <a:pt x="115" y="160"/>
                    </a:cubicBezTo>
                    <a:cubicBezTo>
                      <a:pt x="92" y="183"/>
                      <a:pt x="69" y="206"/>
                      <a:pt x="23" y="229"/>
                    </a:cubicBezTo>
                    <a:cubicBezTo>
                      <a:pt x="23" y="274"/>
                      <a:pt x="23" y="297"/>
                      <a:pt x="1" y="343"/>
                    </a:cubicBezTo>
                    <a:cubicBezTo>
                      <a:pt x="92" y="320"/>
                      <a:pt x="183" y="297"/>
                      <a:pt x="274" y="297"/>
                    </a:cubicBezTo>
                    <a:cubicBezTo>
                      <a:pt x="378" y="285"/>
                      <a:pt x="482" y="279"/>
                      <a:pt x="586" y="279"/>
                    </a:cubicBezTo>
                    <a:cubicBezTo>
                      <a:pt x="867" y="279"/>
                      <a:pt x="1142" y="321"/>
                      <a:pt x="1393" y="388"/>
                    </a:cubicBezTo>
                    <a:cubicBezTo>
                      <a:pt x="1758" y="502"/>
                      <a:pt x="2101" y="685"/>
                      <a:pt x="2420" y="890"/>
                    </a:cubicBezTo>
                    <a:cubicBezTo>
                      <a:pt x="2717" y="1119"/>
                      <a:pt x="3014" y="1393"/>
                      <a:pt x="3287" y="1667"/>
                    </a:cubicBezTo>
                    <a:cubicBezTo>
                      <a:pt x="3299" y="1689"/>
                      <a:pt x="3322" y="1701"/>
                      <a:pt x="3344" y="1701"/>
                    </a:cubicBezTo>
                    <a:cubicBezTo>
                      <a:pt x="3367" y="1701"/>
                      <a:pt x="3390" y="1689"/>
                      <a:pt x="3402" y="1667"/>
                    </a:cubicBezTo>
                    <a:cubicBezTo>
                      <a:pt x="3447" y="1644"/>
                      <a:pt x="3447" y="1598"/>
                      <a:pt x="3424" y="1575"/>
                    </a:cubicBezTo>
                    <a:cubicBezTo>
                      <a:pt x="3219" y="1210"/>
                      <a:pt x="2945" y="890"/>
                      <a:pt x="2603" y="639"/>
                    </a:cubicBezTo>
                    <a:cubicBezTo>
                      <a:pt x="2283" y="388"/>
                      <a:pt x="1895" y="206"/>
                      <a:pt x="1484" y="92"/>
                    </a:cubicBezTo>
                    <a:cubicBezTo>
                      <a:pt x="1279" y="46"/>
                      <a:pt x="1073" y="23"/>
                      <a:pt x="86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34"/>
              <p:cNvSpPr/>
              <p:nvPr/>
            </p:nvSpPr>
            <p:spPr>
              <a:xfrm>
                <a:off x="8264091" y="3366246"/>
                <a:ext cx="1087" cy="1786"/>
              </a:xfrm>
              <a:custGeom>
                <a:avLst/>
                <a:gdLst/>
                <a:ahLst/>
                <a:cxnLst/>
                <a:rect l="l" t="t" r="r" b="b"/>
                <a:pathLst>
                  <a:path w="70" h="115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47" y="46"/>
                      <a:pt x="24" y="92"/>
                      <a:pt x="1" y="115"/>
                    </a:cubicBezTo>
                    <a:lnTo>
                      <a:pt x="47" y="115"/>
                    </a:lnTo>
                    <a:cubicBezTo>
                      <a:pt x="69" y="69"/>
                      <a:pt x="69" y="46"/>
                      <a:pt x="6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34"/>
              <p:cNvSpPr/>
              <p:nvPr/>
            </p:nvSpPr>
            <p:spPr>
              <a:xfrm>
                <a:off x="8265520" y="3363403"/>
                <a:ext cx="3199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1" extrusionOk="0">
                    <a:moveTo>
                      <a:pt x="206" y="1"/>
                    </a:moveTo>
                    <a:cubicBezTo>
                      <a:pt x="137" y="1"/>
                      <a:pt x="69" y="24"/>
                      <a:pt x="23" y="24"/>
                    </a:cubicBezTo>
                    <a:cubicBezTo>
                      <a:pt x="0" y="69"/>
                      <a:pt x="0" y="115"/>
                      <a:pt x="0" y="161"/>
                    </a:cubicBezTo>
                    <a:cubicBezTo>
                      <a:pt x="23" y="138"/>
                      <a:pt x="46" y="115"/>
                      <a:pt x="69" y="115"/>
                    </a:cubicBezTo>
                    <a:cubicBezTo>
                      <a:pt x="114" y="69"/>
                      <a:pt x="160" y="24"/>
                      <a:pt x="20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34"/>
              <p:cNvSpPr/>
              <p:nvPr/>
            </p:nvSpPr>
            <p:spPr>
              <a:xfrm>
                <a:off x="8266576" y="3363062"/>
                <a:ext cx="3914" cy="2143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38" extrusionOk="0">
                    <a:moveTo>
                      <a:pt x="252" y="0"/>
                    </a:moveTo>
                    <a:cubicBezTo>
                      <a:pt x="229" y="0"/>
                      <a:pt x="183" y="0"/>
                      <a:pt x="138" y="23"/>
                    </a:cubicBezTo>
                    <a:cubicBezTo>
                      <a:pt x="92" y="46"/>
                      <a:pt x="46" y="91"/>
                      <a:pt x="1" y="137"/>
                    </a:cubicBezTo>
                    <a:cubicBezTo>
                      <a:pt x="92" y="91"/>
                      <a:pt x="183" y="46"/>
                      <a:pt x="25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34"/>
              <p:cNvSpPr/>
              <p:nvPr/>
            </p:nvSpPr>
            <p:spPr>
              <a:xfrm>
                <a:off x="8024791" y="3414100"/>
                <a:ext cx="61701" cy="37272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2400" extrusionOk="0">
                    <a:moveTo>
                      <a:pt x="3447" y="1"/>
                    </a:moveTo>
                    <a:cubicBezTo>
                      <a:pt x="2078" y="24"/>
                      <a:pt x="982" y="206"/>
                      <a:pt x="366" y="321"/>
                    </a:cubicBezTo>
                    <a:cubicBezTo>
                      <a:pt x="69" y="389"/>
                      <a:pt x="1" y="686"/>
                      <a:pt x="92" y="982"/>
                    </a:cubicBezTo>
                    <a:cubicBezTo>
                      <a:pt x="278" y="1644"/>
                      <a:pt x="896" y="2400"/>
                      <a:pt x="1944" y="2400"/>
                    </a:cubicBezTo>
                    <a:cubicBezTo>
                      <a:pt x="2053" y="2400"/>
                      <a:pt x="2166" y="2392"/>
                      <a:pt x="2283" y="2375"/>
                    </a:cubicBezTo>
                    <a:cubicBezTo>
                      <a:pt x="3539" y="2215"/>
                      <a:pt x="3927" y="1165"/>
                      <a:pt x="3972" y="526"/>
                    </a:cubicBezTo>
                    <a:cubicBezTo>
                      <a:pt x="3972" y="252"/>
                      <a:pt x="3744" y="1"/>
                      <a:pt x="34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34"/>
              <p:cNvSpPr/>
              <p:nvPr/>
            </p:nvSpPr>
            <p:spPr>
              <a:xfrm>
                <a:off x="8030472" y="3417676"/>
                <a:ext cx="22348" cy="1436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02" extrusionOk="0">
                    <a:moveTo>
                      <a:pt x="1210" y="0"/>
                    </a:moveTo>
                    <a:lnTo>
                      <a:pt x="0" y="388"/>
                    </a:lnTo>
                    <a:cubicBezTo>
                      <a:pt x="0" y="388"/>
                      <a:pt x="91" y="1484"/>
                      <a:pt x="342" y="1621"/>
                    </a:cubicBezTo>
                    <a:cubicBezTo>
                      <a:pt x="444" y="1676"/>
                      <a:pt x="599" y="1702"/>
                      <a:pt x="759" y="1702"/>
                    </a:cubicBezTo>
                    <a:cubicBezTo>
                      <a:pt x="993" y="1702"/>
                      <a:pt x="1238" y="1647"/>
                      <a:pt x="1347" y="1552"/>
                    </a:cubicBezTo>
                    <a:cubicBezTo>
                      <a:pt x="1438" y="1484"/>
                      <a:pt x="1210" y="0"/>
                      <a:pt x="121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34"/>
              <p:cNvSpPr/>
              <p:nvPr/>
            </p:nvSpPr>
            <p:spPr>
              <a:xfrm>
                <a:off x="8057044" y="3415557"/>
                <a:ext cx="20934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567" extrusionOk="0">
                    <a:moveTo>
                      <a:pt x="1142" y="0"/>
                    </a:moveTo>
                    <a:lnTo>
                      <a:pt x="1" y="342"/>
                    </a:lnTo>
                    <a:cubicBezTo>
                      <a:pt x="1" y="342"/>
                      <a:pt x="92" y="1370"/>
                      <a:pt x="321" y="1484"/>
                    </a:cubicBezTo>
                    <a:cubicBezTo>
                      <a:pt x="416" y="1541"/>
                      <a:pt x="564" y="1566"/>
                      <a:pt x="717" y="1566"/>
                    </a:cubicBezTo>
                    <a:cubicBezTo>
                      <a:pt x="928" y="1566"/>
                      <a:pt x="1150" y="1518"/>
                      <a:pt x="1256" y="1438"/>
                    </a:cubicBezTo>
                    <a:cubicBezTo>
                      <a:pt x="1348" y="1370"/>
                      <a:pt x="1142" y="0"/>
                      <a:pt x="114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34"/>
              <p:cNvSpPr/>
              <p:nvPr/>
            </p:nvSpPr>
            <p:spPr>
              <a:xfrm>
                <a:off x="8188233" y="3154591"/>
                <a:ext cx="11911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5951" extrusionOk="0">
                    <a:moveTo>
                      <a:pt x="46" y="1"/>
                    </a:moveTo>
                    <a:cubicBezTo>
                      <a:pt x="23" y="24"/>
                      <a:pt x="0" y="47"/>
                      <a:pt x="23" y="92"/>
                    </a:cubicBezTo>
                    <a:cubicBezTo>
                      <a:pt x="411" y="1233"/>
                      <a:pt x="891" y="2352"/>
                      <a:pt x="1461" y="3402"/>
                    </a:cubicBezTo>
                    <a:cubicBezTo>
                      <a:pt x="1621" y="3676"/>
                      <a:pt x="1758" y="3950"/>
                      <a:pt x="1940" y="4201"/>
                    </a:cubicBezTo>
                    <a:cubicBezTo>
                      <a:pt x="2123" y="4452"/>
                      <a:pt x="2420" y="4726"/>
                      <a:pt x="2785" y="4726"/>
                    </a:cubicBezTo>
                    <a:cubicBezTo>
                      <a:pt x="2806" y="4727"/>
                      <a:pt x="2828" y="4728"/>
                      <a:pt x="2850" y="4728"/>
                    </a:cubicBezTo>
                    <a:cubicBezTo>
                      <a:pt x="3173" y="4728"/>
                      <a:pt x="3504" y="4569"/>
                      <a:pt x="3675" y="4269"/>
                    </a:cubicBezTo>
                    <a:cubicBezTo>
                      <a:pt x="3711" y="4211"/>
                      <a:pt x="3740" y="4150"/>
                      <a:pt x="3764" y="4086"/>
                    </a:cubicBezTo>
                    <a:lnTo>
                      <a:pt x="3764" y="4086"/>
                    </a:lnTo>
                    <a:cubicBezTo>
                      <a:pt x="3878" y="4322"/>
                      <a:pt x="4005" y="4553"/>
                      <a:pt x="4155" y="4771"/>
                    </a:cubicBezTo>
                    <a:cubicBezTo>
                      <a:pt x="4451" y="5205"/>
                      <a:pt x="4862" y="5570"/>
                      <a:pt x="5364" y="5798"/>
                    </a:cubicBezTo>
                    <a:cubicBezTo>
                      <a:pt x="5588" y="5894"/>
                      <a:pt x="5842" y="5951"/>
                      <a:pt x="6095" y="5951"/>
                    </a:cubicBezTo>
                    <a:cubicBezTo>
                      <a:pt x="6384" y="5951"/>
                      <a:pt x="6673" y="5877"/>
                      <a:pt x="6916" y="5707"/>
                    </a:cubicBezTo>
                    <a:cubicBezTo>
                      <a:pt x="7373" y="5410"/>
                      <a:pt x="7670" y="4840"/>
                      <a:pt x="7510" y="4315"/>
                    </a:cubicBezTo>
                    <a:cubicBezTo>
                      <a:pt x="7493" y="4281"/>
                      <a:pt x="7464" y="4260"/>
                      <a:pt x="7441" y="4260"/>
                    </a:cubicBezTo>
                    <a:cubicBezTo>
                      <a:pt x="7432" y="4260"/>
                      <a:pt x="7425" y="4263"/>
                      <a:pt x="7419" y="4269"/>
                    </a:cubicBezTo>
                    <a:cubicBezTo>
                      <a:pt x="7373" y="4269"/>
                      <a:pt x="7350" y="4315"/>
                      <a:pt x="7373" y="4338"/>
                    </a:cubicBezTo>
                    <a:cubicBezTo>
                      <a:pt x="7510" y="4817"/>
                      <a:pt x="7213" y="5296"/>
                      <a:pt x="6802" y="5547"/>
                    </a:cubicBezTo>
                    <a:cubicBezTo>
                      <a:pt x="6608" y="5673"/>
                      <a:pt x="6380" y="5730"/>
                      <a:pt x="6146" y="5730"/>
                    </a:cubicBezTo>
                    <a:cubicBezTo>
                      <a:pt x="5912" y="5730"/>
                      <a:pt x="5672" y="5673"/>
                      <a:pt x="5456" y="5570"/>
                    </a:cubicBezTo>
                    <a:cubicBezTo>
                      <a:pt x="5022" y="5365"/>
                      <a:pt x="4657" y="5022"/>
                      <a:pt x="4383" y="4612"/>
                    </a:cubicBezTo>
                    <a:cubicBezTo>
                      <a:pt x="4109" y="4201"/>
                      <a:pt x="3903" y="3744"/>
                      <a:pt x="3721" y="3288"/>
                    </a:cubicBezTo>
                    <a:lnTo>
                      <a:pt x="3713" y="3291"/>
                    </a:lnTo>
                    <a:lnTo>
                      <a:pt x="3713" y="3291"/>
                    </a:lnTo>
                    <a:cubicBezTo>
                      <a:pt x="3708" y="3283"/>
                      <a:pt x="3703" y="3274"/>
                      <a:pt x="3698" y="3265"/>
                    </a:cubicBezTo>
                    <a:cubicBezTo>
                      <a:pt x="3681" y="3214"/>
                      <a:pt x="3625" y="3188"/>
                      <a:pt x="3570" y="3188"/>
                    </a:cubicBezTo>
                    <a:cubicBezTo>
                      <a:pt x="3551" y="3188"/>
                      <a:pt x="3533" y="3191"/>
                      <a:pt x="3515" y="3196"/>
                    </a:cubicBezTo>
                    <a:cubicBezTo>
                      <a:pt x="3447" y="3242"/>
                      <a:pt x="3424" y="3311"/>
                      <a:pt x="3447" y="3379"/>
                    </a:cubicBezTo>
                    <a:cubicBezTo>
                      <a:pt x="3475" y="3444"/>
                      <a:pt x="3503" y="3510"/>
                      <a:pt x="3531" y="3575"/>
                    </a:cubicBezTo>
                    <a:lnTo>
                      <a:pt x="3531" y="3575"/>
                    </a:lnTo>
                    <a:cubicBezTo>
                      <a:pt x="3566" y="3755"/>
                      <a:pt x="3532" y="3963"/>
                      <a:pt x="3447" y="4132"/>
                    </a:cubicBezTo>
                    <a:cubicBezTo>
                      <a:pt x="3322" y="4320"/>
                      <a:pt x="3101" y="4432"/>
                      <a:pt x="2871" y="4432"/>
                    </a:cubicBezTo>
                    <a:cubicBezTo>
                      <a:pt x="2850" y="4432"/>
                      <a:pt x="2829" y="4431"/>
                      <a:pt x="2808" y="4429"/>
                    </a:cubicBezTo>
                    <a:cubicBezTo>
                      <a:pt x="2557" y="4429"/>
                      <a:pt x="2329" y="4269"/>
                      <a:pt x="2169" y="4041"/>
                    </a:cubicBezTo>
                    <a:cubicBezTo>
                      <a:pt x="2009" y="3813"/>
                      <a:pt x="1849" y="3539"/>
                      <a:pt x="1712" y="3288"/>
                    </a:cubicBezTo>
                    <a:cubicBezTo>
                      <a:pt x="1119" y="2238"/>
                      <a:pt x="594" y="1142"/>
                      <a:pt x="137" y="47"/>
                    </a:cubicBezTo>
                    <a:cubicBezTo>
                      <a:pt x="114" y="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34"/>
              <p:cNvSpPr/>
              <p:nvPr/>
            </p:nvSpPr>
            <p:spPr>
              <a:xfrm>
                <a:off x="7881215" y="3127767"/>
                <a:ext cx="128697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5094" extrusionOk="0">
                    <a:moveTo>
                      <a:pt x="8204" y="1"/>
                    </a:moveTo>
                    <a:cubicBezTo>
                      <a:pt x="8184" y="1"/>
                      <a:pt x="8163" y="12"/>
                      <a:pt x="8149" y="39"/>
                    </a:cubicBezTo>
                    <a:cubicBezTo>
                      <a:pt x="7487" y="1066"/>
                      <a:pt x="6711" y="2047"/>
                      <a:pt x="5821" y="2892"/>
                    </a:cubicBezTo>
                    <a:cubicBezTo>
                      <a:pt x="5593" y="3097"/>
                      <a:pt x="5365" y="3303"/>
                      <a:pt x="5136" y="3508"/>
                    </a:cubicBezTo>
                    <a:cubicBezTo>
                      <a:pt x="4908" y="3714"/>
                      <a:pt x="4680" y="3896"/>
                      <a:pt x="4406" y="3988"/>
                    </a:cubicBezTo>
                    <a:cubicBezTo>
                      <a:pt x="4298" y="4027"/>
                      <a:pt x="4177" y="4049"/>
                      <a:pt x="4060" y="4049"/>
                    </a:cubicBezTo>
                    <a:cubicBezTo>
                      <a:pt x="3905" y="4049"/>
                      <a:pt x="3757" y="4010"/>
                      <a:pt x="3653" y="3919"/>
                    </a:cubicBezTo>
                    <a:cubicBezTo>
                      <a:pt x="3535" y="3816"/>
                      <a:pt x="3484" y="3647"/>
                      <a:pt x="3505" y="3504"/>
                    </a:cubicBezTo>
                    <a:lnTo>
                      <a:pt x="3505" y="3504"/>
                    </a:lnTo>
                    <a:cubicBezTo>
                      <a:pt x="3554" y="3428"/>
                      <a:pt x="3604" y="3354"/>
                      <a:pt x="3653" y="3280"/>
                    </a:cubicBezTo>
                    <a:cubicBezTo>
                      <a:pt x="3675" y="3212"/>
                      <a:pt x="3675" y="3143"/>
                      <a:pt x="3630" y="3097"/>
                    </a:cubicBezTo>
                    <a:cubicBezTo>
                      <a:pt x="3605" y="3060"/>
                      <a:pt x="3566" y="3043"/>
                      <a:pt x="3524" y="3043"/>
                    </a:cubicBezTo>
                    <a:cubicBezTo>
                      <a:pt x="3491" y="3043"/>
                      <a:pt x="3455" y="3054"/>
                      <a:pt x="3424" y="3075"/>
                    </a:cubicBezTo>
                    <a:cubicBezTo>
                      <a:pt x="3330" y="3155"/>
                      <a:pt x="3268" y="3267"/>
                      <a:pt x="3237" y="3383"/>
                    </a:cubicBezTo>
                    <a:lnTo>
                      <a:pt x="3237" y="3383"/>
                    </a:lnTo>
                    <a:cubicBezTo>
                      <a:pt x="3069" y="3650"/>
                      <a:pt x="2901" y="3900"/>
                      <a:pt x="2694" y="4125"/>
                    </a:cubicBezTo>
                    <a:cubicBezTo>
                      <a:pt x="2443" y="4444"/>
                      <a:pt x="2101" y="4672"/>
                      <a:pt x="1735" y="4786"/>
                    </a:cubicBezTo>
                    <a:cubicBezTo>
                      <a:pt x="1600" y="4829"/>
                      <a:pt x="1455" y="4852"/>
                      <a:pt x="1311" y="4852"/>
                    </a:cubicBezTo>
                    <a:cubicBezTo>
                      <a:pt x="1067" y="4852"/>
                      <a:pt x="826" y="4785"/>
                      <a:pt x="640" y="4627"/>
                    </a:cubicBezTo>
                    <a:cubicBezTo>
                      <a:pt x="343" y="4376"/>
                      <a:pt x="183" y="3942"/>
                      <a:pt x="343" y="3577"/>
                    </a:cubicBezTo>
                    <a:cubicBezTo>
                      <a:pt x="343" y="3554"/>
                      <a:pt x="343" y="3508"/>
                      <a:pt x="320" y="3508"/>
                    </a:cubicBezTo>
                    <a:cubicBezTo>
                      <a:pt x="301" y="3499"/>
                      <a:pt x="282" y="3493"/>
                      <a:pt x="265" y="3493"/>
                    </a:cubicBezTo>
                    <a:cubicBezTo>
                      <a:pt x="241" y="3493"/>
                      <a:pt x="219" y="3504"/>
                      <a:pt x="206" y="3531"/>
                    </a:cubicBezTo>
                    <a:cubicBezTo>
                      <a:pt x="1" y="3942"/>
                      <a:pt x="183" y="4467"/>
                      <a:pt x="503" y="4764"/>
                    </a:cubicBezTo>
                    <a:cubicBezTo>
                      <a:pt x="737" y="4998"/>
                      <a:pt x="1058" y="5094"/>
                      <a:pt x="1376" y="5094"/>
                    </a:cubicBezTo>
                    <a:cubicBezTo>
                      <a:pt x="1522" y="5094"/>
                      <a:pt x="1667" y="5073"/>
                      <a:pt x="1804" y="5038"/>
                    </a:cubicBezTo>
                    <a:cubicBezTo>
                      <a:pt x="2237" y="4923"/>
                      <a:pt x="2626" y="4649"/>
                      <a:pt x="2899" y="4330"/>
                    </a:cubicBezTo>
                    <a:cubicBezTo>
                      <a:pt x="3038" y="4171"/>
                      <a:pt x="3161" y="4006"/>
                      <a:pt x="3276" y="3841"/>
                    </a:cubicBezTo>
                    <a:lnTo>
                      <a:pt x="3276" y="3841"/>
                    </a:lnTo>
                    <a:cubicBezTo>
                      <a:pt x="3321" y="3952"/>
                      <a:pt x="3387" y="4055"/>
                      <a:pt x="3470" y="4125"/>
                    </a:cubicBezTo>
                    <a:cubicBezTo>
                      <a:pt x="3647" y="4274"/>
                      <a:pt x="3865" y="4335"/>
                      <a:pt x="4080" y="4335"/>
                    </a:cubicBezTo>
                    <a:cubicBezTo>
                      <a:pt x="4225" y="4335"/>
                      <a:pt x="4369" y="4307"/>
                      <a:pt x="4497" y="4261"/>
                    </a:cubicBezTo>
                    <a:cubicBezTo>
                      <a:pt x="4817" y="4147"/>
                      <a:pt x="5091" y="3919"/>
                      <a:pt x="5319" y="3714"/>
                    </a:cubicBezTo>
                    <a:cubicBezTo>
                      <a:pt x="5547" y="3508"/>
                      <a:pt x="5775" y="3303"/>
                      <a:pt x="6004" y="3075"/>
                    </a:cubicBezTo>
                    <a:cubicBezTo>
                      <a:pt x="6894" y="2184"/>
                      <a:pt x="7647" y="1180"/>
                      <a:pt x="8263" y="107"/>
                    </a:cubicBezTo>
                    <a:cubicBezTo>
                      <a:pt x="8286" y="62"/>
                      <a:pt x="8286" y="16"/>
                      <a:pt x="8241" y="16"/>
                    </a:cubicBezTo>
                    <a:cubicBezTo>
                      <a:pt x="8231" y="7"/>
                      <a:pt x="8218" y="1"/>
                      <a:pt x="820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34"/>
              <p:cNvSpPr/>
              <p:nvPr/>
            </p:nvSpPr>
            <p:spPr>
              <a:xfrm>
                <a:off x="7871290" y="3535001"/>
                <a:ext cx="329686" cy="361228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23260" extrusionOk="0">
                    <a:moveTo>
                      <a:pt x="6209" y="0"/>
                    </a:moveTo>
                    <a:cubicBezTo>
                      <a:pt x="6209" y="0"/>
                      <a:pt x="7305" y="4817"/>
                      <a:pt x="6004" y="8537"/>
                    </a:cubicBezTo>
                    <a:cubicBezTo>
                      <a:pt x="4703" y="12235"/>
                      <a:pt x="1005" y="16686"/>
                      <a:pt x="1005" y="16686"/>
                    </a:cubicBezTo>
                    <a:cubicBezTo>
                      <a:pt x="1005" y="16686"/>
                      <a:pt x="571" y="17941"/>
                      <a:pt x="137" y="20794"/>
                    </a:cubicBezTo>
                    <a:cubicBezTo>
                      <a:pt x="1" y="21639"/>
                      <a:pt x="46" y="22483"/>
                      <a:pt x="229" y="23259"/>
                    </a:cubicBezTo>
                    <a:lnTo>
                      <a:pt x="21228" y="23259"/>
                    </a:lnTo>
                    <a:lnTo>
                      <a:pt x="21023" y="13559"/>
                    </a:lnTo>
                    <a:cubicBezTo>
                      <a:pt x="21023" y="13559"/>
                      <a:pt x="20863" y="5068"/>
                      <a:pt x="18649" y="1644"/>
                    </a:cubicBezTo>
                    <a:cubicBezTo>
                      <a:pt x="18649" y="1644"/>
                      <a:pt x="17622" y="1324"/>
                      <a:pt x="16914" y="1324"/>
                    </a:cubicBezTo>
                    <a:cubicBezTo>
                      <a:pt x="16914" y="1324"/>
                      <a:pt x="17941" y="5570"/>
                      <a:pt x="17530" y="7510"/>
                    </a:cubicBezTo>
                    <a:cubicBezTo>
                      <a:pt x="17530" y="7510"/>
                      <a:pt x="10274" y="7075"/>
                      <a:pt x="9072" y="7075"/>
                    </a:cubicBezTo>
                    <a:cubicBezTo>
                      <a:pt x="9042" y="7075"/>
                      <a:pt x="9016" y="7076"/>
                      <a:pt x="8994" y="7076"/>
                    </a:cubicBezTo>
                    <a:cubicBezTo>
                      <a:pt x="8994" y="7076"/>
                      <a:pt x="9222" y="2283"/>
                      <a:pt x="8172" y="160"/>
                    </a:cubicBezTo>
                    <a:lnTo>
                      <a:pt x="6209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34"/>
              <p:cNvSpPr/>
              <p:nvPr/>
            </p:nvSpPr>
            <p:spPr>
              <a:xfrm>
                <a:off x="8003342" y="3672196"/>
                <a:ext cx="141634" cy="8864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5708" extrusionOk="0">
                    <a:moveTo>
                      <a:pt x="172" y="1"/>
                    </a:moveTo>
                    <a:lnTo>
                      <a:pt x="172" y="1"/>
                    </a:lnTo>
                    <a:cubicBezTo>
                      <a:pt x="0" y="5546"/>
                      <a:pt x="4442" y="5708"/>
                      <a:pt x="4962" y="5708"/>
                    </a:cubicBezTo>
                    <a:cubicBezTo>
                      <a:pt x="4994" y="5708"/>
                      <a:pt x="5011" y="5707"/>
                      <a:pt x="5011" y="5707"/>
                    </a:cubicBezTo>
                    <a:cubicBezTo>
                      <a:pt x="8937" y="5593"/>
                      <a:pt x="9120" y="526"/>
                      <a:pt x="9120" y="526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34"/>
              <p:cNvSpPr/>
              <p:nvPr/>
            </p:nvSpPr>
            <p:spPr>
              <a:xfrm>
                <a:off x="7962400" y="3628923"/>
                <a:ext cx="58502" cy="24864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601" extrusionOk="0">
                    <a:moveTo>
                      <a:pt x="761" y="1"/>
                    </a:moveTo>
                    <a:cubicBezTo>
                      <a:pt x="366" y="1"/>
                      <a:pt x="23" y="335"/>
                      <a:pt x="23" y="732"/>
                    </a:cubicBezTo>
                    <a:cubicBezTo>
                      <a:pt x="1" y="1166"/>
                      <a:pt x="343" y="1509"/>
                      <a:pt x="754" y="1531"/>
                    </a:cubicBezTo>
                    <a:lnTo>
                      <a:pt x="2968" y="1600"/>
                    </a:lnTo>
                    <a:cubicBezTo>
                      <a:pt x="2982" y="1601"/>
                      <a:pt x="2995" y="1601"/>
                      <a:pt x="3009" y="1601"/>
                    </a:cubicBezTo>
                    <a:cubicBezTo>
                      <a:pt x="3423" y="1601"/>
                      <a:pt x="3745" y="1267"/>
                      <a:pt x="3767" y="869"/>
                    </a:cubicBezTo>
                    <a:cubicBezTo>
                      <a:pt x="3767" y="436"/>
                      <a:pt x="3447" y="93"/>
                      <a:pt x="3014" y="71"/>
                    </a:cubicBezTo>
                    <a:lnTo>
                      <a:pt x="799" y="2"/>
                    </a:lnTo>
                    <a:cubicBezTo>
                      <a:pt x="786" y="1"/>
                      <a:pt x="774" y="1"/>
                      <a:pt x="76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34"/>
              <p:cNvSpPr/>
              <p:nvPr/>
            </p:nvSpPr>
            <p:spPr>
              <a:xfrm>
                <a:off x="8138593" y="3632480"/>
                <a:ext cx="58502" cy="24848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600" extrusionOk="0">
                    <a:moveTo>
                      <a:pt x="761" y="0"/>
                    </a:moveTo>
                    <a:cubicBezTo>
                      <a:pt x="366" y="0"/>
                      <a:pt x="24" y="334"/>
                      <a:pt x="24" y="732"/>
                    </a:cubicBezTo>
                    <a:cubicBezTo>
                      <a:pt x="1" y="1165"/>
                      <a:pt x="320" y="1508"/>
                      <a:pt x="754" y="1531"/>
                    </a:cubicBezTo>
                    <a:lnTo>
                      <a:pt x="2968" y="1599"/>
                    </a:lnTo>
                    <a:cubicBezTo>
                      <a:pt x="3402" y="1599"/>
                      <a:pt x="3744" y="1280"/>
                      <a:pt x="3767" y="869"/>
                    </a:cubicBezTo>
                    <a:cubicBezTo>
                      <a:pt x="3767" y="435"/>
                      <a:pt x="3447" y="93"/>
                      <a:pt x="3014" y="70"/>
                    </a:cubicBezTo>
                    <a:lnTo>
                      <a:pt x="800" y="1"/>
                    </a:lnTo>
                    <a:cubicBezTo>
                      <a:pt x="787" y="1"/>
                      <a:pt x="774" y="0"/>
                      <a:pt x="76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34"/>
              <p:cNvSpPr/>
              <p:nvPr/>
            </p:nvSpPr>
            <p:spPr>
              <a:xfrm>
                <a:off x="7829804" y="3106022"/>
                <a:ext cx="252766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16276" h="11345" fill="none" extrusionOk="0">
                    <a:moveTo>
                      <a:pt x="1" y="10751"/>
                    </a:moveTo>
                    <a:cubicBezTo>
                      <a:pt x="2557" y="11345"/>
                      <a:pt x="5182" y="10158"/>
                      <a:pt x="7465" y="8834"/>
                    </a:cubicBezTo>
                    <a:cubicBezTo>
                      <a:pt x="11140" y="6711"/>
                      <a:pt x="14723" y="3950"/>
                      <a:pt x="16275" y="1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34"/>
              <p:cNvSpPr/>
              <p:nvPr/>
            </p:nvSpPr>
            <p:spPr>
              <a:xfrm>
                <a:off x="8055638" y="3121974"/>
                <a:ext cx="258435" cy="208102"/>
              </a:xfrm>
              <a:custGeom>
                <a:avLst/>
                <a:gdLst/>
                <a:ahLst/>
                <a:cxnLst/>
                <a:rect l="l" t="t" r="r" b="b"/>
                <a:pathLst>
                  <a:path w="16641" h="13400" fill="none" extrusionOk="0">
                    <a:moveTo>
                      <a:pt x="1" y="1"/>
                    </a:moveTo>
                    <a:cubicBezTo>
                      <a:pt x="2055" y="3060"/>
                      <a:pt x="4132" y="6164"/>
                      <a:pt x="6848" y="8675"/>
                    </a:cubicBezTo>
                    <a:cubicBezTo>
                      <a:pt x="9542" y="11208"/>
                      <a:pt x="12965" y="13148"/>
                      <a:pt x="16640" y="13399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34"/>
              <p:cNvSpPr/>
              <p:nvPr/>
            </p:nvSpPr>
            <p:spPr>
              <a:xfrm>
                <a:off x="7008743" y="3281519"/>
                <a:ext cx="320632" cy="437791"/>
              </a:xfrm>
              <a:custGeom>
                <a:avLst/>
                <a:gdLst/>
                <a:ahLst/>
                <a:cxnLst/>
                <a:rect l="l" t="t" r="r" b="b"/>
                <a:pathLst>
                  <a:path w="20646" h="28190" extrusionOk="0">
                    <a:moveTo>
                      <a:pt x="20589" y="19744"/>
                    </a:moveTo>
                    <a:lnTo>
                      <a:pt x="20584" y="19753"/>
                    </a:lnTo>
                    <a:lnTo>
                      <a:pt x="20584" y="19753"/>
                    </a:lnTo>
                    <a:lnTo>
                      <a:pt x="20612" y="19767"/>
                    </a:lnTo>
                    <a:cubicBezTo>
                      <a:pt x="20612" y="19767"/>
                      <a:pt x="20624" y="19773"/>
                      <a:pt x="20632" y="19779"/>
                    </a:cubicBezTo>
                    <a:lnTo>
                      <a:pt x="20632" y="19779"/>
                    </a:lnTo>
                    <a:cubicBezTo>
                      <a:pt x="20626" y="19766"/>
                      <a:pt x="20607" y="19762"/>
                      <a:pt x="20589" y="19744"/>
                    </a:cubicBezTo>
                    <a:close/>
                    <a:moveTo>
                      <a:pt x="20632" y="19779"/>
                    </a:moveTo>
                    <a:cubicBezTo>
                      <a:pt x="20634" y="19782"/>
                      <a:pt x="20635" y="19785"/>
                      <a:pt x="20635" y="19790"/>
                    </a:cubicBezTo>
                    <a:cubicBezTo>
                      <a:pt x="20646" y="19790"/>
                      <a:pt x="20640" y="19784"/>
                      <a:pt x="20632" y="19779"/>
                    </a:cubicBezTo>
                    <a:close/>
                    <a:moveTo>
                      <a:pt x="6802" y="0"/>
                    </a:moveTo>
                    <a:lnTo>
                      <a:pt x="1" y="2169"/>
                    </a:lnTo>
                    <a:lnTo>
                      <a:pt x="1073" y="5684"/>
                    </a:lnTo>
                    <a:lnTo>
                      <a:pt x="1690" y="7419"/>
                    </a:lnTo>
                    <a:lnTo>
                      <a:pt x="1986" y="8286"/>
                    </a:lnTo>
                    <a:lnTo>
                      <a:pt x="2146" y="8720"/>
                    </a:lnTo>
                    <a:lnTo>
                      <a:pt x="2306" y="9130"/>
                    </a:lnTo>
                    <a:lnTo>
                      <a:pt x="3013" y="10842"/>
                    </a:lnTo>
                    <a:cubicBezTo>
                      <a:pt x="3150" y="11139"/>
                      <a:pt x="3265" y="11436"/>
                      <a:pt x="3379" y="11710"/>
                    </a:cubicBezTo>
                    <a:lnTo>
                      <a:pt x="3790" y="12554"/>
                    </a:lnTo>
                    <a:lnTo>
                      <a:pt x="4588" y="14243"/>
                    </a:lnTo>
                    <a:lnTo>
                      <a:pt x="5479" y="15910"/>
                    </a:lnTo>
                    <a:cubicBezTo>
                      <a:pt x="6711" y="18101"/>
                      <a:pt x="8081" y="20269"/>
                      <a:pt x="9724" y="22323"/>
                    </a:cubicBezTo>
                    <a:cubicBezTo>
                      <a:pt x="10546" y="23328"/>
                      <a:pt x="11413" y="24332"/>
                      <a:pt x="12395" y="25291"/>
                    </a:cubicBezTo>
                    <a:cubicBezTo>
                      <a:pt x="12874" y="25770"/>
                      <a:pt x="13399" y="26227"/>
                      <a:pt x="13947" y="26706"/>
                    </a:cubicBezTo>
                    <a:lnTo>
                      <a:pt x="14358" y="27048"/>
                    </a:lnTo>
                    <a:cubicBezTo>
                      <a:pt x="14517" y="27162"/>
                      <a:pt x="14654" y="27276"/>
                      <a:pt x="14814" y="27391"/>
                    </a:cubicBezTo>
                    <a:cubicBezTo>
                      <a:pt x="14974" y="27528"/>
                      <a:pt x="15111" y="27619"/>
                      <a:pt x="15293" y="27756"/>
                    </a:cubicBezTo>
                    <a:lnTo>
                      <a:pt x="15567" y="27938"/>
                    </a:lnTo>
                    <a:lnTo>
                      <a:pt x="15727" y="28030"/>
                    </a:lnTo>
                    <a:lnTo>
                      <a:pt x="15955" y="28189"/>
                    </a:lnTo>
                    <a:lnTo>
                      <a:pt x="20584" y="19753"/>
                    </a:lnTo>
                    <a:lnTo>
                      <a:pt x="20584" y="19753"/>
                    </a:lnTo>
                    <a:lnTo>
                      <a:pt x="20520" y="19721"/>
                    </a:lnTo>
                    <a:lnTo>
                      <a:pt x="20292" y="19584"/>
                    </a:lnTo>
                    <a:cubicBezTo>
                      <a:pt x="20132" y="19493"/>
                      <a:pt x="19950" y="19356"/>
                      <a:pt x="19767" y="19242"/>
                    </a:cubicBezTo>
                    <a:cubicBezTo>
                      <a:pt x="19402" y="18991"/>
                      <a:pt x="19037" y="18717"/>
                      <a:pt x="18672" y="18397"/>
                    </a:cubicBezTo>
                    <a:cubicBezTo>
                      <a:pt x="17918" y="17804"/>
                      <a:pt x="17211" y="17119"/>
                      <a:pt x="16503" y="16412"/>
                    </a:cubicBezTo>
                    <a:cubicBezTo>
                      <a:pt x="15111" y="14951"/>
                      <a:pt x="13833" y="13307"/>
                      <a:pt x="12646" y="11573"/>
                    </a:cubicBezTo>
                    <a:lnTo>
                      <a:pt x="11756" y="10226"/>
                    </a:lnTo>
                    <a:lnTo>
                      <a:pt x="10934" y="8857"/>
                    </a:lnTo>
                    <a:lnTo>
                      <a:pt x="10546" y="8172"/>
                    </a:lnTo>
                    <a:cubicBezTo>
                      <a:pt x="10409" y="7921"/>
                      <a:pt x="10295" y="7692"/>
                      <a:pt x="10158" y="7441"/>
                    </a:cubicBezTo>
                    <a:lnTo>
                      <a:pt x="9405" y="6003"/>
                    </a:lnTo>
                    <a:lnTo>
                      <a:pt x="9222" y="5638"/>
                    </a:lnTo>
                    <a:lnTo>
                      <a:pt x="9039" y="5273"/>
                    </a:lnTo>
                    <a:lnTo>
                      <a:pt x="8720" y="4543"/>
                    </a:lnTo>
                    <a:lnTo>
                      <a:pt x="8035" y="3059"/>
                    </a:lnTo>
                    <a:lnTo>
                      <a:pt x="6802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34"/>
              <p:cNvSpPr/>
              <p:nvPr/>
            </p:nvSpPr>
            <p:spPr>
              <a:xfrm>
                <a:off x="6975500" y="3152426"/>
                <a:ext cx="143590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9246" h="10600" extrusionOk="0">
                    <a:moveTo>
                      <a:pt x="3294" y="1"/>
                    </a:moveTo>
                    <a:cubicBezTo>
                      <a:pt x="3269" y="1"/>
                      <a:pt x="3244" y="3"/>
                      <a:pt x="3219" y="9"/>
                    </a:cubicBezTo>
                    <a:cubicBezTo>
                      <a:pt x="2518" y="167"/>
                      <a:pt x="3699" y="4894"/>
                      <a:pt x="3721" y="4983"/>
                    </a:cubicBezTo>
                    <a:lnTo>
                      <a:pt x="3721" y="4983"/>
                    </a:lnTo>
                    <a:cubicBezTo>
                      <a:pt x="3701" y="4902"/>
                      <a:pt x="2716" y="996"/>
                      <a:pt x="1937" y="996"/>
                    </a:cubicBezTo>
                    <a:cubicBezTo>
                      <a:pt x="1907" y="996"/>
                      <a:pt x="1878" y="1002"/>
                      <a:pt x="1850" y="1013"/>
                    </a:cubicBezTo>
                    <a:cubicBezTo>
                      <a:pt x="1056" y="1331"/>
                      <a:pt x="2291" y="5437"/>
                      <a:pt x="2306" y="5486"/>
                    </a:cubicBezTo>
                    <a:lnTo>
                      <a:pt x="2306" y="5486"/>
                    </a:lnTo>
                    <a:cubicBezTo>
                      <a:pt x="2293" y="5444"/>
                      <a:pt x="1348" y="2323"/>
                      <a:pt x="689" y="2323"/>
                    </a:cubicBezTo>
                    <a:cubicBezTo>
                      <a:pt x="649" y="2323"/>
                      <a:pt x="609" y="2335"/>
                      <a:pt x="571" y="2360"/>
                    </a:cubicBezTo>
                    <a:cubicBezTo>
                      <a:pt x="1" y="2725"/>
                      <a:pt x="845" y="5464"/>
                      <a:pt x="1074" y="6194"/>
                    </a:cubicBezTo>
                    <a:cubicBezTo>
                      <a:pt x="1119" y="6331"/>
                      <a:pt x="2261" y="10600"/>
                      <a:pt x="2261" y="10600"/>
                    </a:cubicBezTo>
                    <a:lnTo>
                      <a:pt x="9040" y="8431"/>
                    </a:lnTo>
                    <a:cubicBezTo>
                      <a:pt x="9040" y="6514"/>
                      <a:pt x="9245" y="2771"/>
                      <a:pt x="8789" y="2268"/>
                    </a:cubicBezTo>
                    <a:cubicBezTo>
                      <a:pt x="8756" y="2233"/>
                      <a:pt x="8721" y="2216"/>
                      <a:pt x="8685" y="2216"/>
                    </a:cubicBezTo>
                    <a:cubicBezTo>
                      <a:pt x="8192" y="2216"/>
                      <a:pt x="7419" y="5327"/>
                      <a:pt x="7419" y="5327"/>
                    </a:cubicBezTo>
                    <a:cubicBezTo>
                      <a:pt x="7419" y="5327"/>
                      <a:pt x="5838" y="265"/>
                      <a:pt x="5053" y="265"/>
                    </a:cubicBezTo>
                    <a:cubicBezTo>
                      <a:pt x="5027" y="265"/>
                      <a:pt x="5001" y="271"/>
                      <a:pt x="4977" y="283"/>
                    </a:cubicBezTo>
                    <a:cubicBezTo>
                      <a:pt x="4450" y="563"/>
                      <a:pt x="4707" y="2659"/>
                      <a:pt x="4891" y="3806"/>
                    </a:cubicBezTo>
                    <a:lnTo>
                      <a:pt x="4891" y="3806"/>
                    </a:lnTo>
                    <a:cubicBezTo>
                      <a:pt x="4643" y="2516"/>
                      <a:pt x="4061" y="1"/>
                      <a:pt x="329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34"/>
              <p:cNvSpPr/>
              <p:nvPr/>
            </p:nvSpPr>
            <p:spPr>
              <a:xfrm>
                <a:off x="7006346" y="3230770"/>
                <a:ext cx="79063" cy="23543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516" extrusionOk="0">
                    <a:moveTo>
                      <a:pt x="3754" y="1"/>
                    </a:moveTo>
                    <a:cubicBezTo>
                      <a:pt x="3286" y="1"/>
                      <a:pt x="2818" y="64"/>
                      <a:pt x="2374" y="169"/>
                    </a:cubicBezTo>
                    <a:cubicBezTo>
                      <a:pt x="1484" y="420"/>
                      <a:pt x="640" y="831"/>
                      <a:pt x="1" y="1493"/>
                    </a:cubicBezTo>
                    <a:cubicBezTo>
                      <a:pt x="1" y="1493"/>
                      <a:pt x="1" y="1493"/>
                      <a:pt x="1" y="1516"/>
                    </a:cubicBezTo>
                    <a:lnTo>
                      <a:pt x="23" y="1516"/>
                    </a:lnTo>
                    <a:cubicBezTo>
                      <a:pt x="754" y="1036"/>
                      <a:pt x="1576" y="671"/>
                      <a:pt x="2443" y="466"/>
                    </a:cubicBezTo>
                    <a:cubicBezTo>
                      <a:pt x="3104" y="287"/>
                      <a:pt x="3792" y="192"/>
                      <a:pt x="4487" y="192"/>
                    </a:cubicBezTo>
                    <a:cubicBezTo>
                      <a:pt x="4680" y="192"/>
                      <a:pt x="4874" y="200"/>
                      <a:pt x="5068" y="215"/>
                    </a:cubicBezTo>
                    <a:lnTo>
                      <a:pt x="5091" y="215"/>
                    </a:lnTo>
                    <a:cubicBezTo>
                      <a:pt x="5091" y="192"/>
                      <a:pt x="5091" y="192"/>
                      <a:pt x="5068" y="192"/>
                    </a:cubicBezTo>
                    <a:cubicBezTo>
                      <a:pt x="4644" y="58"/>
                      <a:pt x="4199" y="1"/>
                      <a:pt x="375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34"/>
              <p:cNvSpPr/>
              <p:nvPr/>
            </p:nvSpPr>
            <p:spPr>
              <a:xfrm>
                <a:off x="7140624" y="3517916"/>
                <a:ext cx="177617" cy="233742"/>
              </a:xfrm>
              <a:custGeom>
                <a:avLst/>
                <a:gdLst/>
                <a:ahLst/>
                <a:cxnLst/>
                <a:rect l="l" t="t" r="r" b="b"/>
                <a:pathLst>
                  <a:path w="11437" h="15051" extrusionOk="0">
                    <a:moveTo>
                      <a:pt x="7958" y="0"/>
                    </a:moveTo>
                    <a:cubicBezTo>
                      <a:pt x="7907" y="0"/>
                      <a:pt x="7864" y="16"/>
                      <a:pt x="7830" y="50"/>
                    </a:cubicBezTo>
                    <a:cubicBezTo>
                      <a:pt x="3904" y="3976"/>
                      <a:pt x="1" y="8153"/>
                      <a:pt x="1" y="8153"/>
                    </a:cubicBezTo>
                    <a:cubicBezTo>
                      <a:pt x="1" y="8153"/>
                      <a:pt x="5740" y="15050"/>
                      <a:pt x="8852" y="15050"/>
                    </a:cubicBezTo>
                    <a:cubicBezTo>
                      <a:pt x="8892" y="15050"/>
                      <a:pt x="8932" y="15049"/>
                      <a:pt x="8971" y="15047"/>
                    </a:cubicBezTo>
                    <a:lnTo>
                      <a:pt x="11436" y="1739"/>
                    </a:lnTo>
                    <a:lnTo>
                      <a:pt x="11436" y="1739"/>
                    </a:lnTo>
                    <a:cubicBezTo>
                      <a:pt x="11383" y="1745"/>
                      <a:pt x="11330" y="1748"/>
                      <a:pt x="11276" y="1748"/>
                    </a:cubicBezTo>
                    <a:cubicBezTo>
                      <a:pt x="9903" y="1748"/>
                      <a:pt x="8494" y="0"/>
                      <a:pt x="795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34"/>
              <p:cNvSpPr/>
              <p:nvPr/>
            </p:nvSpPr>
            <p:spPr>
              <a:xfrm>
                <a:off x="7132827" y="3513023"/>
                <a:ext cx="137549" cy="138745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8934" extrusionOk="0">
                    <a:moveTo>
                      <a:pt x="7646" y="1"/>
                    </a:moveTo>
                    <a:cubicBezTo>
                      <a:pt x="7485" y="1"/>
                      <a:pt x="7335" y="91"/>
                      <a:pt x="7282" y="251"/>
                    </a:cubicBezTo>
                    <a:cubicBezTo>
                      <a:pt x="6209" y="2808"/>
                      <a:pt x="1005" y="7030"/>
                      <a:pt x="229" y="7601"/>
                    </a:cubicBezTo>
                    <a:cubicBezTo>
                      <a:pt x="46" y="7738"/>
                      <a:pt x="0" y="7966"/>
                      <a:pt x="137" y="8149"/>
                    </a:cubicBezTo>
                    <a:cubicBezTo>
                      <a:pt x="137" y="8149"/>
                      <a:pt x="522" y="8933"/>
                      <a:pt x="955" y="8933"/>
                    </a:cubicBezTo>
                    <a:cubicBezTo>
                      <a:pt x="1039" y="8933"/>
                      <a:pt x="1125" y="8904"/>
                      <a:pt x="1210" y="8834"/>
                    </a:cubicBezTo>
                    <a:cubicBezTo>
                      <a:pt x="2077" y="8149"/>
                      <a:pt x="7556" y="3789"/>
                      <a:pt x="8765" y="799"/>
                    </a:cubicBezTo>
                    <a:cubicBezTo>
                      <a:pt x="8857" y="594"/>
                      <a:pt x="8742" y="365"/>
                      <a:pt x="8514" y="274"/>
                    </a:cubicBezTo>
                    <a:lnTo>
                      <a:pt x="7784" y="23"/>
                    </a:lnTo>
                    <a:cubicBezTo>
                      <a:pt x="7738" y="8"/>
                      <a:pt x="7692" y="1"/>
                      <a:pt x="764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34"/>
              <p:cNvSpPr/>
              <p:nvPr/>
            </p:nvSpPr>
            <p:spPr>
              <a:xfrm>
                <a:off x="7275690" y="3510538"/>
                <a:ext cx="424683" cy="490965"/>
              </a:xfrm>
              <a:custGeom>
                <a:avLst/>
                <a:gdLst/>
                <a:ahLst/>
                <a:cxnLst/>
                <a:rect l="l" t="t" r="r" b="b"/>
                <a:pathLst>
                  <a:path w="27346" h="31614" extrusionOk="0">
                    <a:moveTo>
                      <a:pt x="5867" y="0"/>
                    </a:moveTo>
                    <a:cubicBezTo>
                      <a:pt x="3836" y="0"/>
                      <a:pt x="2055" y="1598"/>
                      <a:pt x="1918" y="3607"/>
                    </a:cubicBezTo>
                    <a:lnTo>
                      <a:pt x="206" y="26638"/>
                    </a:lnTo>
                    <a:cubicBezTo>
                      <a:pt x="1" y="29354"/>
                      <a:pt x="1827" y="31613"/>
                      <a:pt x="4292" y="31613"/>
                    </a:cubicBezTo>
                    <a:lnTo>
                      <a:pt x="23077" y="31613"/>
                    </a:lnTo>
                    <a:cubicBezTo>
                      <a:pt x="25520" y="31613"/>
                      <a:pt x="27346" y="29354"/>
                      <a:pt x="27140" y="26638"/>
                    </a:cubicBezTo>
                    <a:lnTo>
                      <a:pt x="25451" y="3607"/>
                    </a:lnTo>
                    <a:cubicBezTo>
                      <a:pt x="25291" y="1598"/>
                      <a:pt x="23511" y="0"/>
                      <a:pt x="2148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34"/>
              <p:cNvSpPr/>
              <p:nvPr/>
            </p:nvSpPr>
            <p:spPr>
              <a:xfrm>
                <a:off x="7287758" y="3524362"/>
                <a:ext cx="400922" cy="463322"/>
              </a:xfrm>
              <a:custGeom>
                <a:avLst/>
                <a:gdLst/>
                <a:ahLst/>
                <a:cxnLst/>
                <a:rect l="l" t="t" r="r" b="b"/>
                <a:pathLst>
                  <a:path w="25816" h="29834" extrusionOk="0">
                    <a:moveTo>
                      <a:pt x="5547" y="1"/>
                    </a:moveTo>
                    <a:cubicBezTo>
                      <a:pt x="3606" y="1"/>
                      <a:pt x="1940" y="1507"/>
                      <a:pt x="1803" y="3402"/>
                    </a:cubicBezTo>
                    <a:lnTo>
                      <a:pt x="183" y="25154"/>
                    </a:lnTo>
                    <a:cubicBezTo>
                      <a:pt x="0" y="27710"/>
                      <a:pt x="1712" y="29833"/>
                      <a:pt x="4040" y="29833"/>
                    </a:cubicBezTo>
                    <a:lnTo>
                      <a:pt x="21775" y="29833"/>
                    </a:lnTo>
                    <a:cubicBezTo>
                      <a:pt x="24081" y="29833"/>
                      <a:pt x="25815" y="27710"/>
                      <a:pt x="25633" y="25154"/>
                    </a:cubicBezTo>
                    <a:lnTo>
                      <a:pt x="24012" y="3402"/>
                    </a:lnTo>
                    <a:cubicBezTo>
                      <a:pt x="23875" y="1507"/>
                      <a:pt x="22186" y="1"/>
                      <a:pt x="2026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34"/>
              <p:cNvSpPr/>
              <p:nvPr/>
            </p:nvSpPr>
            <p:spPr>
              <a:xfrm>
                <a:off x="7589449" y="3672863"/>
                <a:ext cx="169805" cy="211332"/>
              </a:xfrm>
              <a:custGeom>
                <a:avLst/>
                <a:gdLst/>
                <a:ahLst/>
                <a:cxnLst/>
                <a:rect l="l" t="t" r="r" b="b"/>
                <a:pathLst>
                  <a:path w="10934" h="13608" extrusionOk="0">
                    <a:moveTo>
                      <a:pt x="3402" y="0"/>
                    </a:moveTo>
                    <a:cubicBezTo>
                      <a:pt x="2923" y="0"/>
                      <a:pt x="2437" y="118"/>
                      <a:pt x="1986" y="369"/>
                    </a:cubicBezTo>
                    <a:cubicBezTo>
                      <a:pt x="548" y="1145"/>
                      <a:pt x="0" y="2948"/>
                      <a:pt x="776" y="4386"/>
                    </a:cubicBezTo>
                    <a:lnTo>
                      <a:pt x="4931" y="12055"/>
                    </a:lnTo>
                    <a:cubicBezTo>
                      <a:pt x="5456" y="13037"/>
                      <a:pt x="6483" y="13607"/>
                      <a:pt x="7533" y="13607"/>
                    </a:cubicBezTo>
                    <a:cubicBezTo>
                      <a:pt x="8012" y="13607"/>
                      <a:pt x="8491" y="13493"/>
                      <a:pt x="8948" y="13242"/>
                    </a:cubicBezTo>
                    <a:cubicBezTo>
                      <a:pt x="10386" y="12466"/>
                      <a:pt x="10934" y="10663"/>
                      <a:pt x="10158" y="9225"/>
                    </a:cubicBezTo>
                    <a:lnTo>
                      <a:pt x="6003" y="1556"/>
                    </a:lnTo>
                    <a:cubicBezTo>
                      <a:pt x="5470" y="568"/>
                      <a:pt x="4453" y="0"/>
                      <a:pt x="340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34"/>
              <p:cNvSpPr/>
              <p:nvPr/>
            </p:nvSpPr>
            <p:spPr>
              <a:xfrm>
                <a:off x="7278532" y="3905828"/>
                <a:ext cx="380019" cy="486120"/>
              </a:xfrm>
              <a:custGeom>
                <a:avLst/>
                <a:gdLst/>
                <a:ahLst/>
                <a:cxnLst/>
                <a:rect l="l" t="t" r="r" b="b"/>
                <a:pathLst>
                  <a:path w="24470" h="31302" extrusionOk="0">
                    <a:moveTo>
                      <a:pt x="21890" y="1"/>
                    </a:moveTo>
                    <a:lnTo>
                      <a:pt x="17211" y="936"/>
                    </a:lnTo>
                    <a:lnTo>
                      <a:pt x="4383" y="89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366" y="21114"/>
                      <a:pt x="1758" y="29879"/>
                    </a:cubicBezTo>
                    <a:cubicBezTo>
                      <a:pt x="1758" y="29879"/>
                      <a:pt x="3513" y="31302"/>
                      <a:pt x="6031" y="31302"/>
                    </a:cubicBezTo>
                    <a:cubicBezTo>
                      <a:pt x="7007" y="31302"/>
                      <a:pt x="8097" y="31088"/>
                      <a:pt x="9245" y="30495"/>
                    </a:cubicBezTo>
                    <a:lnTo>
                      <a:pt x="9747" y="10614"/>
                    </a:lnTo>
                    <a:lnTo>
                      <a:pt x="9747" y="10386"/>
                    </a:lnTo>
                    <a:cubicBezTo>
                      <a:pt x="10500" y="10340"/>
                      <a:pt x="11299" y="10340"/>
                      <a:pt x="12121" y="10340"/>
                    </a:cubicBezTo>
                    <a:lnTo>
                      <a:pt x="12121" y="10614"/>
                    </a:lnTo>
                    <a:lnTo>
                      <a:pt x="15590" y="30495"/>
                    </a:lnTo>
                    <a:cubicBezTo>
                      <a:pt x="16744" y="31088"/>
                      <a:pt x="17839" y="31302"/>
                      <a:pt x="18818" y="31302"/>
                    </a:cubicBezTo>
                    <a:cubicBezTo>
                      <a:pt x="21345" y="31302"/>
                      <a:pt x="23100" y="29879"/>
                      <a:pt x="23100" y="29879"/>
                    </a:cubicBezTo>
                    <a:cubicBezTo>
                      <a:pt x="24469" y="21114"/>
                      <a:pt x="21890" y="1"/>
                      <a:pt x="2189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34"/>
              <p:cNvSpPr/>
              <p:nvPr/>
            </p:nvSpPr>
            <p:spPr>
              <a:xfrm>
                <a:off x="7278532" y="3905828"/>
                <a:ext cx="364769" cy="349891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22530" extrusionOk="0">
                    <a:moveTo>
                      <a:pt x="21890" y="1"/>
                    </a:moveTo>
                    <a:lnTo>
                      <a:pt x="17211" y="936"/>
                    </a:lnTo>
                    <a:lnTo>
                      <a:pt x="4383" y="89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206" y="11961"/>
                      <a:pt x="914" y="21616"/>
                    </a:cubicBezTo>
                    <a:cubicBezTo>
                      <a:pt x="2854" y="22027"/>
                      <a:pt x="5775" y="22461"/>
                      <a:pt x="9450" y="22529"/>
                    </a:cubicBezTo>
                    <a:lnTo>
                      <a:pt x="9747" y="10614"/>
                    </a:lnTo>
                    <a:lnTo>
                      <a:pt x="9747" y="10386"/>
                    </a:lnTo>
                    <a:cubicBezTo>
                      <a:pt x="10500" y="10340"/>
                      <a:pt x="11299" y="10340"/>
                      <a:pt x="12121" y="10340"/>
                    </a:cubicBezTo>
                    <a:lnTo>
                      <a:pt x="12121" y="10614"/>
                    </a:lnTo>
                    <a:lnTo>
                      <a:pt x="14175" y="22392"/>
                    </a:lnTo>
                    <a:cubicBezTo>
                      <a:pt x="17005" y="22210"/>
                      <a:pt x="20133" y="21776"/>
                      <a:pt x="23488" y="21000"/>
                    </a:cubicBezTo>
                    <a:cubicBezTo>
                      <a:pt x="23282" y="11459"/>
                      <a:pt x="21890" y="1"/>
                      <a:pt x="2189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34"/>
              <p:cNvSpPr/>
              <p:nvPr/>
            </p:nvSpPr>
            <p:spPr>
              <a:xfrm>
                <a:off x="7270020" y="3911497"/>
                <a:ext cx="377534" cy="309125"/>
              </a:xfrm>
              <a:custGeom>
                <a:avLst/>
                <a:gdLst/>
                <a:ahLst/>
                <a:cxnLst/>
                <a:rect l="l" t="t" r="r" b="b"/>
                <a:pathLst>
                  <a:path w="24310" h="19905" extrusionOk="0">
                    <a:moveTo>
                      <a:pt x="549" y="1"/>
                    </a:moveTo>
                    <a:cubicBezTo>
                      <a:pt x="549" y="1"/>
                      <a:pt x="1" y="9496"/>
                      <a:pt x="526" y="18398"/>
                    </a:cubicBezTo>
                    <a:cubicBezTo>
                      <a:pt x="2512" y="19790"/>
                      <a:pt x="7487" y="19608"/>
                      <a:pt x="10523" y="19653"/>
                    </a:cubicBezTo>
                    <a:lnTo>
                      <a:pt x="10295" y="10637"/>
                    </a:lnTo>
                    <a:lnTo>
                      <a:pt x="10295" y="10386"/>
                    </a:lnTo>
                    <a:cubicBezTo>
                      <a:pt x="10828" y="10370"/>
                      <a:pt x="11383" y="10354"/>
                      <a:pt x="11953" y="10354"/>
                    </a:cubicBezTo>
                    <a:cubicBezTo>
                      <a:pt x="12189" y="10354"/>
                      <a:pt x="12428" y="10357"/>
                      <a:pt x="12669" y="10363"/>
                    </a:cubicBezTo>
                    <a:lnTo>
                      <a:pt x="12669" y="10637"/>
                    </a:lnTo>
                    <a:lnTo>
                      <a:pt x="13742" y="19904"/>
                    </a:lnTo>
                    <a:cubicBezTo>
                      <a:pt x="16686" y="19767"/>
                      <a:pt x="21365" y="19608"/>
                      <a:pt x="24310" y="18535"/>
                    </a:cubicBezTo>
                    <a:cubicBezTo>
                      <a:pt x="23899" y="9222"/>
                      <a:pt x="22438" y="1"/>
                      <a:pt x="22438" y="1"/>
                    </a:cubicBezTo>
                    <a:lnTo>
                      <a:pt x="17759" y="937"/>
                    </a:lnTo>
                    <a:lnTo>
                      <a:pt x="4931" y="89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34"/>
              <p:cNvSpPr/>
              <p:nvPr/>
            </p:nvSpPr>
            <p:spPr>
              <a:xfrm>
                <a:off x="7376740" y="4068200"/>
                <a:ext cx="144631" cy="5249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338" extrusionOk="0">
                    <a:moveTo>
                      <a:pt x="4657" y="1"/>
                    </a:moveTo>
                    <a:cubicBezTo>
                      <a:pt x="3881" y="23"/>
                      <a:pt x="3104" y="46"/>
                      <a:pt x="2351" y="46"/>
                    </a:cubicBezTo>
                    <a:cubicBezTo>
                      <a:pt x="1575" y="92"/>
                      <a:pt x="822" y="115"/>
                      <a:pt x="46" y="183"/>
                    </a:cubicBezTo>
                    <a:cubicBezTo>
                      <a:pt x="23" y="183"/>
                      <a:pt x="0" y="206"/>
                      <a:pt x="0" y="252"/>
                    </a:cubicBezTo>
                    <a:cubicBezTo>
                      <a:pt x="0" y="274"/>
                      <a:pt x="23" y="320"/>
                      <a:pt x="46" y="320"/>
                    </a:cubicBezTo>
                    <a:cubicBezTo>
                      <a:pt x="434" y="332"/>
                      <a:pt x="822" y="337"/>
                      <a:pt x="1207" y="337"/>
                    </a:cubicBezTo>
                    <a:cubicBezTo>
                      <a:pt x="1592" y="337"/>
                      <a:pt x="1975" y="332"/>
                      <a:pt x="2351" y="320"/>
                    </a:cubicBezTo>
                    <a:lnTo>
                      <a:pt x="4657" y="297"/>
                    </a:lnTo>
                    <a:lnTo>
                      <a:pt x="9244" y="229"/>
                    </a:lnTo>
                    <a:cubicBezTo>
                      <a:pt x="9290" y="229"/>
                      <a:pt x="9313" y="183"/>
                      <a:pt x="9313" y="160"/>
                    </a:cubicBezTo>
                    <a:cubicBezTo>
                      <a:pt x="9313" y="115"/>
                      <a:pt x="9290" y="92"/>
                      <a:pt x="9244" y="92"/>
                    </a:cubicBezTo>
                    <a:cubicBezTo>
                      <a:pt x="7715" y="1"/>
                      <a:pt x="6186" y="1"/>
                      <a:pt x="465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34"/>
              <p:cNvSpPr/>
              <p:nvPr/>
            </p:nvSpPr>
            <p:spPr>
              <a:xfrm>
                <a:off x="7444800" y="3892719"/>
                <a:ext cx="5342" cy="14498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9336" extrusionOk="0">
                    <a:moveTo>
                      <a:pt x="183" y="0"/>
                    </a:moveTo>
                    <a:cubicBezTo>
                      <a:pt x="138" y="0"/>
                      <a:pt x="115" y="23"/>
                      <a:pt x="92" y="69"/>
                    </a:cubicBezTo>
                    <a:cubicBezTo>
                      <a:pt x="46" y="822"/>
                      <a:pt x="23" y="1598"/>
                      <a:pt x="23" y="2374"/>
                    </a:cubicBezTo>
                    <a:cubicBezTo>
                      <a:pt x="1" y="3127"/>
                      <a:pt x="1" y="3903"/>
                      <a:pt x="1" y="4656"/>
                    </a:cubicBezTo>
                    <a:cubicBezTo>
                      <a:pt x="23" y="6186"/>
                      <a:pt x="46" y="7738"/>
                      <a:pt x="206" y="9267"/>
                    </a:cubicBezTo>
                    <a:cubicBezTo>
                      <a:pt x="206" y="9290"/>
                      <a:pt x="229" y="9336"/>
                      <a:pt x="275" y="9336"/>
                    </a:cubicBezTo>
                    <a:cubicBezTo>
                      <a:pt x="297" y="9313"/>
                      <a:pt x="343" y="9290"/>
                      <a:pt x="343" y="9244"/>
                    </a:cubicBezTo>
                    <a:cubicBezTo>
                      <a:pt x="297" y="8491"/>
                      <a:pt x="297" y="7715"/>
                      <a:pt x="297" y="6962"/>
                    </a:cubicBezTo>
                    <a:lnTo>
                      <a:pt x="297" y="4656"/>
                    </a:lnTo>
                    <a:lnTo>
                      <a:pt x="297" y="2374"/>
                    </a:lnTo>
                    <a:cubicBezTo>
                      <a:pt x="275" y="1598"/>
                      <a:pt x="275" y="845"/>
                      <a:pt x="229" y="69"/>
                    </a:cubicBezTo>
                    <a:cubicBezTo>
                      <a:pt x="229" y="23"/>
                      <a:pt x="206" y="0"/>
                      <a:pt x="18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34"/>
              <p:cNvSpPr/>
              <p:nvPr/>
            </p:nvSpPr>
            <p:spPr>
              <a:xfrm>
                <a:off x="7447286" y="3938088"/>
                <a:ext cx="24832" cy="92031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5926" extrusionOk="0">
                    <a:moveTo>
                      <a:pt x="1416" y="1"/>
                    </a:moveTo>
                    <a:cubicBezTo>
                      <a:pt x="1393" y="1"/>
                      <a:pt x="1347" y="24"/>
                      <a:pt x="1347" y="69"/>
                    </a:cubicBezTo>
                    <a:cubicBezTo>
                      <a:pt x="1324" y="1142"/>
                      <a:pt x="1324" y="2215"/>
                      <a:pt x="1256" y="3265"/>
                    </a:cubicBezTo>
                    <a:cubicBezTo>
                      <a:pt x="1187" y="3813"/>
                      <a:pt x="1165" y="4337"/>
                      <a:pt x="1028" y="4840"/>
                    </a:cubicBezTo>
                    <a:cubicBezTo>
                      <a:pt x="959" y="5091"/>
                      <a:pt x="868" y="5342"/>
                      <a:pt x="731" y="5524"/>
                    </a:cubicBezTo>
                    <a:cubicBezTo>
                      <a:pt x="598" y="5676"/>
                      <a:pt x="419" y="5764"/>
                      <a:pt x="232" y="5764"/>
                    </a:cubicBezTo>
                    <a:cubicBezTo>
                      <a:pt x="193" y="5764"/>
                      <a:pt x="154" y="5760"/>
                      <a:pt x="115" y="5753"/>
                    </a:cubicBezTo>
                    <a:lnTo>
                      <a:pt x="92" y="5753"/>
                    </a:lnTo>
                    <a:cubicBezTo>
                      <a:pt x="85" y="5746"/>
                      <a:pt x="76" y="5743"/>
                      <a:pt x="68" y="5743"/>
                    </a:cubicBezTo>
                    <a:cubicBezTo>
                      <a:pt x="46" y="5743"/>
                      <a:pt x="23" y="5759"/>
                      <a:pt x="23" y="5775"/>
                    </a:cubicBezTo>
                    <a:cubicBezTo>
                      <a:pt x="0" y="5821"/>
                      <a:pt x="23" y="5844"/>
                      <a:pt x="46" y="5867"/>
                    </a:cubicBezTo>
                    <a:cubicBezTo>
                      <a:pt x="134" y="5907"/>
                      <a:pt x="226" y="5926"/>
                      <a:pt x="318" y="5926"/>
                    </a:cubicBezTo>
                    <a:cubicBezTo>
                      <a:pt x="534" y="5926"/>
                      <a:pt x="746" y="5822"/>
                      <a:pt x="891" y="5661"/>
                    </a:cubicBezTo>
                    <a:cubicBezTo>
                      <a:pt x="1096" y="5456"/>
                      <a:pt x="1210" y="5182"/>
                      <a:pt x="1301" y="4908"/>
                    </a:cubicBezTo>
                    <a:cubicBezTo>
                      <a:pt x="1461" y="4383"/>
                      <a:pt x="1507" y="3835"/>
                      <a:pt x="1530" y="3288"/>
                    </a:cubicBezTo>
                    <a:cubicBezTo>
                      <a:pt x="1598" y="2215"/>
                      <a:pt x="1575" y="1142"/>
                      <a:pt x="1484" y="46"/>
                    </a:cubicBezTo>
                    <a:cubicBezTo>
                      <a:pt x="1484" y="24"/>
                      <a:pt x="1461" y="1"/>
                      <a:pt x="141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34"/>
              <p:cNvSpPr/>
              <p:nvPr/>
            </p:nvSpPr>
            <p:spPr>
              <a:xfrm>
                <a:off x="7283844" y="3928163"/>
                <a:ext cx="43624" cy="72820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4689" extrusionOk="0">
                    <a:moveTo>
                      <a:pt x="2717" y="1"/>
                    </a:moveTo>
                    <a:cubicBezTo>
                      <a:pt x="2672" y="1"/>
                      <a:pt x="2649" y="23"/>
                      <a:pt x="2649" y="69"/>
                    </a:cubicBezTo>
                    <a:cubicBezTo>
                      <a:pt x="2626" y="297"/>
                      <a:pt x="2626" y="548"/>
                      <a:pt x="2603" y="777"/>
                    </a:cubicBezTo>
                    <a:cubicBezTo>
                      <a:pt x="2557" y="982"/>
                      <a:pt x="2557" y="1233"/>
                      <a:pt x="2489" y="1439"/>
                    </a:cubicBezTo>
                    <a:lnTo>
                      <a:pt x="2398" y="1781"/>
                    </a:lnTo>
                    <a:lnTo>
                      <a:pt x="2283" y="2101"/>
                    </a:lnTo>
                    <a:cubicBezTo>
                      <a:pt x="2261" y="2215"/>
                      <a:pt x="2215" y="2306"/>
                      <a:pt x="2169" y="2420"/>
                    </a:cubicBezTo>
                    <a:cubicBezTo>
                      <a:pt x="2101" y="2511"/>
                      <a:pt x="2078" y="2625"/>
                      <a:pt x="2010" y="2717"/>
                    </a:cubicBezTo>
                    <a:cubicBezTo>
                      <a:pt x="1781" y="3105"/>
                      <a:pt x="1507" y="3470"/>
                      <a:pt x="1165" y="3767"/>
                    </a:cubicBezTo>
                    <a:cubicBezTo>
                      <a:pt x="846" y="4086"/>
                      <a:pt x="457" y="4360"/>
                      <a:pt x="69" y="4543"/>
                    </a:cubicBezTo>
                    <a:lnTo>
                      <a:pt x="47" y="4566"/>
                    </a:lnTo>
                    <a:cubicBezTo>
                      <a:pt x="24" y="4566"/>
                      <a:pt x="1" y="4611"/>
                      <a:pt x="24" y="4634"/>
                    </a:cubicBezTo>
                    <a:cubicBezTo>
                      <a:pt x="24" y="4668"/>
                      <a:pt x="48" y="4689"/>
                      <a:pt x="79" y="4689"/>
                    </a:cubicBezTo>
                    <a:cubicBezTo>
                      <a:pt x="91" y="4689"/>
                      <a:pt x="103" y="4686"/>
                      <a:pt x="115" y="4680"/>
                    </a:cubicBezTo>
                    <a:cubicBezTo>
                      <a:pt x="572" y="4543"/>
                      <a:pt x="982" y="4292"/>
                      <a:pt x="1348" y="3972"/>
                    </a:cubicBezTo>
                    <a:cubicBezTo>
                      <a:pt x="1713" y="3653"/>
                      <a:pt x="2032" y="3287"/>
                      <a:pt x="2261" y="2854"/>
                    </a:cubicBezTo>
                    <a:cubicBezTo>
                      <a:pt x="2329" y="2740"/>
                      <a:pt x="2375" y="2625"/>
                      <a:pt x="2420" y="2534"/>
                    </a:cubicBezTo>
                    <a:cubicBezTo>
                      <a:pt x="2466" y="2420"/>
                      <a:pt x="2512" y="2306"/>
                      <a:pt x="2557" y="2192"/>
                    </a:cubicBezTo>
                    <a:lnTo>
                      <a:pt x="2672" y="1849"/>
                    </a:lnTo>
                    <a:lnTo>
                      <a:pt x="2740" y="1484"/>
                    </a:lnTo>
                    <a:cubicBezTo>
                      <a:pt x="2763" y="1370"/>
                      <a:pt x="2763" y="1256"/>
                      <a:pt x="2786" y="1142"/>
                    </a:cubicBezTo>
                    <a:lnTo>
                      <a:pt x="2808" y="777"/>
                    </a:lnTo>
                    <a:cubicBezTo>
                      <a:pt x="2808" y="548"/>
                      <a:pt x="2786" y="297"/>
                      <a:pt x="2786" y="69"/>
                    </a:cubicBezTo>
                    <a:cubicBezTo>
                      <a:pt x="2763" y="23"/>
                      <a:pt x="2740" y="1"/>
                      <a:pt x="271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34"/>
              <p:cNvSpPr/>
              <p:nvPr/>
            </p:nvSpPr>
            <p:spPr>
              <a:xfrm>
                <a:off x="7575625" y="3928163"/>
                <a:ext cx="43608" cy="72836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4690" extrusionOk="0">
                    <a:moveTo>
                      <a:pt x="114" y="1"/>
                    </a:moveTo>
                    <a:cubicBezTo>
                      <a:pt x="69" y="1"/>
                      <a:pt x="46" y="23"/>
                      <a:pt x="46" y="69"/>
                    </a:cubicBezTo>
                    <a:cubicBezTo>
                      <a:pt x="23" y="297"/>
                      <a:pt x="0" y="548"/>
                      <a:pt x="0" y="777"/>
                    </a:cubicBezTo>
                    <a:lnTo>
                      <a:pt x="23" y="1142"/>
                    </a:lnTo>
                    <a:cubicBezTo>
                      <a:pt x="46" y="1256"/>
                      <a:pt x="46" y="1370"/>
                      <a:pt x="91" y="1484"/>
                    </a:cubicBezTo>
                    <a:lnTo>
                      <a:pt x="160" y="1849"/>
                    </a:lnTo>
                    <a:lnTo>
                      <a:pt x="251" y="2192"/>
                    </a:lnTo>
                    <a:cubicBezTo>
                      <a:pt x="297" y="2306"/>
                      <a:pt x="343" y="2420"/>
                      <a:pt x="388" y="2534"/>
                    </a:cubicBezTo>
                    <a:cubicBezTo>
                      <a:pt x="457" y="2625"/>
                      <a:pt x="480" y="2740"/>
                      <a:pt x="548" y="2854"/>
                    </a:cubicBezTo>
                    <a:cubicBezTo>
                      <a:pt x="776" y="3287"/>
                      <a:pt x="1096" y="3653"/>
                      <a:pt x="1461" y="3972"/>
                    </a:cubicBezTo>
                    <a:cubicBezTo>
                      <a:pt x="1826" y="4292"/>
                      <a:pt x="2237" y="4543"/>
                      <a:pt x="2716" y="4680"/>
                    </a:cubicBezTo>
                    <a:cubicBezTo>
                      <a:pt x="2723" y="4686"/>
                      <a:pt x="2732" y="4689"/>
                      <a:pt x="2741" y="4689"/>
                    </a:cubicBezTo>
                    <a:cubicBezTo>
                      <a:pt x="2762" y="4689"/>
                      <a:pt x="2785" y="4673"/>
                      <a:pt x="2785" y="4657"/>
                    </a:cubicBezTo>
                    <a:cubicBezTo>
                      <a:pt x="2808" y="4611"/>
                      <a:pt x="2785" y="4566"/>
                      <a:pt x="2762" y="4566"/>
                    </a:cubicBezTo>
                    <a:cubicBezTo>
                      <a:pt x="2351" y="4360"/>
                      <a:pt x="1963" y="4086"/>
                      <a:pt x="1644" y="3767"/>
                    </a:cubicBezTo>
                    <a:cubicBezTo>
                      <a:pt x="1301" y="3470"/>
                      <a:pt x="1027" y="3105"/>
                      <a:pt x="799" y="2717"/>
                    </a:cubicBezTo>
                    <a:cubicBezTo>
                      <a:pt x="731" y="2625"/>
                      <a:pt x="708" y="2511"/>
                      <a:pt x="639" y="2420"/>
                    </a:cubicBezTo>
                    <a:cubicBezTo>
                      <a:pt x="594" y="2306"/>
                      <a:pt x="548" y="2215"/>
                      <a:pt x="525" y="2101"/>
                    </a:cubicBezTo>
                    <a:lnTo>
                      <a:pt x="411" y="1781"/>
                    </a:lnTo>
                    <a:lnTo>
                      <a:pt x="320" y="1439"/>
                    </a:lnTo>
                    <a:cubicBezTo>
                      <a:pt x="251" y="1233"/>
                      <a:pt x="251" y="982"/>
                      <a:pt x="206" y="777"/>
                    </a:cubicBezTo>
                    <a:cubicBezTo>
                      <a:pt x="183" y="548"/>
                      <a:pt x="183" y="297"/>
                      <a:pt x="183" y="69"/>
                    </a:cubicBezTo>
                    <a:cubicBezTo>
                      <a:pt x="183" y="23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34"/>
              <p:cNvSpPr/>
              <p:nvPr/>
            </p:nvSpPr>
            <p:spPr>
              <a:xfrm>
                <a:off x="7246987" y="3526692"/>
                <a:ext cx="136105" cy="387474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24950" extrusionOk="0">
                    <a:moveTo>
                      <a:pt x="6416" y="1"/>
                    </a:moveTo>
                    <a:cubicBezTo>
                      <a:pt x="6148" y="1"/>
                      <a:pt x="5939" y="37"/>
                      <a:pt x="5866" y="79"/>
                    </a:cubicBezTo>
                    <a:cubicBezTo>
                      <a:pt x="5547" y="216"/>
                      <a:pt x="5204" y="421"/>
                      <a:pt x="4999" y="627"/>
                    </a:cubicBezTo>
                    <a:cubicBezTo>
                      <a:pt x="4520" y="1106"/>
                      <a:pt x="4086" y="1608"/>
                      <a:pt x="3698" y="2156"/>
                    </a:cubicBezTo>
                    <a:cubicBezTo>
                      <a:pt x="2922" y="3229"/>
                      <a:pt x="2351" y="4370"/>
                      <a:pt x="1872" y="5534"/>
                    </a:cubicBezTo>
                    <a:cubicBezTo>
                      <a:pt x="1415" y="6698"/>
                      <a:pt x="1050" y="7839"/>
                      <a:pt x="776" y="9004"/>
                    </a:cubicBezTo>
                    <a:cubicBezTo>
                      <a:pt x="639" y="9551"/>
                      <a:pt x="502" y="10145"/>
                      <a:pt x="388" y="10693"/>
                    </a:cubicBezTo>
                    <a:cubicBezTo>
                      <a:pt x="343" y="10989"/>
                      <a:pt x="297" y="11263"/>
                      <a:pt x="251" y="11560"/>
                    </a:cubicBezTo>
                    <a:lnTo>
                      <a:pt x="114" y="12473"/>
                    </a:lnTo>
                    <a:cubicBezTo>
                      <a:pt x="114" y="12610"/>
                      <a:pt x="91" y="12770"/>
                      <a:pt x="69" y="12929"/>
                    </a:cubicBezTo>
                    <a:lnTo>
                      <a:pt x="46" y="13363"/>
                    </a:lnTo>
                    <a:cubicBezTo>
                      <a:pt x="23" y="13660"/>
                      <a:pt x="0" y="13957"/>
                      <a:pt x="0" y="14253"/>
                    </a:cubicBezTo>
                    <a:cubicBezTo>
                      <a:pt x="0" y="14824"/>
                      <a:pt x="0" y="15395"/>
                      <a:pt x="46" y="15942"/>
                    </a:cubicBezTo>
                    <a:cubicBezTo>
                      <a:pt x="114" y="17061"/>
                      <a:pt x="274" y="18111"/>
                      <a:pt x="502" y="19115"/>
                    </a:cubicBezTo>
                    <a:cubicBezTo>
                      <a:pt x="708" y="20142"/>
                      <a:pt x="1004" y="21078"/>
                      <a:pt x="1347" y="21991"/>
                    </a:cubicBezTo>
                    <a:cubicBezTo>
                      <a:pt x="1438" y="22219"/>
                      <a:pt x="1529" y="22448"/>
                      <a:pt x="1621" y="22676"/>
                    </a:cubicBezTo>
                    <a:cubicBezTo>
                      <a:pt x="1712" y="22904"/>
                      <a:pt x="1803" y="23110"/>
                      <a:pt x="1895" y="23315"/>
                    </a:cubicBezTo>
                    <a:cubicBezTo>
                      <a:pt x="2100" y="23749"/>
                      <a:pt x="2328" y="24160"/>
                      <a:pt x="2579" y="24593"/>
                    </a:cubicBezTo>
                    <a:cubicBezTo>
                      <a:pt x="2726" y="24830"/>
                      <a:pt x="2956" y="24950"/>
                      <a:pt x="3212" y="24950"/>
                    </a:cubicBezTo>
                    <a:cubicBezTo>
                      <a:pt x="3474" y="24950"/>
                      <a:pt x="3763" y="24824"/>
                      <a:pt x="4017" y="24570"/>
                    </a:cubicBezTo>
                    <a:cubicBezTo>
                      <a:pt x="4405" y="24182"/>
                      <a:pt x="4565" y="23589"/>
                      <a:pt x="4474" y="23110"/>
                    </a:cubicBezTo>
                    <a:lnTo>
                      <a:pt x="4451" y="23041"/>
                    </a:lnTo>
                    <a:lnTo>
                      <a:pt x="4200" y="21694"/>
                    </a:lnTo>
                    <a:cubicBezTo>
                      <a:pt x="4109" y="21238"/>
                      <a:pt x="4017" y="20781"/>
                      <a:pt x="3949" y="20325"/>
                    </a:cubicBezTo>
                    <a:cubicBezTo>
                      <a:pt x="3789" y="19412"/>
                      <a:pt x="3652" y="18499"/>
                      <a:pt x="3561" y="17563"/>
                    </a:cubicBezTo>
                    <a:cubicBezTo>
                      <a:pt x="3470" y="16650"/>
                      <a:pt x="3401" y="15714"/>
                      <a:pt x="3401" y="14801"/>
                    </a:cubicBezTo>
                    <a:cubicBezTo>
                      <a:pt x="3378" y="14345"/>
                      <a:pt x="3424" y="13865"/>
                      <a:pt x="3424" y="13409"/>
                    </a:cubicBezTo>
                    <a:cubicBezTo>
                      <a:pt x="3424" y="13181"/>
                      <a:pt x="3447" y="12952"/>
                      <a:pt x="3470" y="12724"/>
                    </a:cubicBezTo>
                    <a:lnTo>
                      <a:pt x="3492" y="12404"/>
                    </a:lnTo>
                    <a:cubicBezTo>
                      <a:pt x="3515" y="12290"/>
                      <a:pt x="3538" y="12176"/>
                      <a:pt x="3538" y="12062"/>
                    </a:cubicBezTo>
                    <a:lnTo>
                      <a:pt x="3629" y="11400"/>
                    </a:lnTo>
                    <a:lnTo>
                      <a:pt x="3766" y="10647"/>
                    </a:lnTo>
                    <a:cubicBezTo>
                      <a:pt x="3858" y="10145"/>
                      <a:pt x="3949" y="9665"/>
                      <a:pt x="4040" y="9186"/>
                    </a:cubicBezTo>
                    <a:cubicBezTo>
                      <a:pt x="4268" y="8227"/>
                      <a:pt x="4497" y="7269"/>
                      <a:pt x="4771" y="6333"/>
                    </a:cubicBezTo>
                    <a:cubicBezTo>
                      <a:pt x="5067" y="5443"/>
                      <a:pt x="5387" y="4530"/>
                      <a:pt x="5775" y="3754"/>
                    </a:cubicBezTo>
                    <a:cubicBezTo>
                      <a:pt x="5980" y="3343"/>
                      <a:pt x="6186" y="2978"/>
                      <a:pt x="6414" y="2635"/>
                    </a:cubicBezTo>
                    <a:cubicBezTo>
                      <a:pt x="6642" y="2293"/>
                      <a:pt x="7008" y="1791"/>
                      <a:pt x="7281" y="1631"/>
                    </a:cubicBezTo>
                    <a:cubicBezTo>
                      <a:pt x="7532" y="1471"/>
                      <a:pt x="8331" y="1357"/>
                      <a:pt x="8331" y="1357"/>
                    </a:cubicBezTo>
                    <a:cubicBezTo>
                      <a:pt x="8422" y="1457"/>
                      <a:pt x="8496" y="1500"/>
                      <a:pt x="8547" y="1500"/>
                    </a:cubicBezTo>
                    <a:cubicBezTo>
                      <a:pt x="8764" y="1500"/>
                      <a:pt x="8564" y="715"/>
                      <a:pt x="7510" y="216"/>
                    </a:cubicBezTo>
                    <a:cubicBezTo>
                      <a:pt x="7148" y="54"/>
                      <a:pt x="6739" y="1"/>
                      <a:pt x="641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34"/>
              <p:cNvSpPr/>
              <p:nvPr/>
            </p:nvSpPr>
            <p:spPr>
              <a:xfrm>
                <a:off x="7260810" y="3546277"/>
                <a:ext cx="457638" cy="419434"/>
              </a:xfrm>
              <a:custGeom>
                <a:avLst/>
                <a:gdLst/>
                <a:ahLst/>
                <a:cxnLst/>
                <a:rect l="l" t="t" r="r" b="b"/>
                <a:pathLst>
                  <a:path w="29468" h="27008" extrusionOk="0">
                    <a:moveTo>
                      <a:pt x="9767" y="0"/>
                    </a:moveTo>
                    <a:cubicBezTo>
                      <a:pt x="8831" y="0"/>
                      <a:pt x="7609" y="29"/>
                      <a:pt x="5981" y="119"/>
                    </a:cubicBezTo>
                    <a:cubicBezTo>
                      <a:pt x="5981" y="119"/>
                      <a:pt x="2055" y="1283"/>
                      <a:pt x="480" y="13586"/>
                    </a:cubicBezTo>
                    <a:lnTo>
                      <a:pt x="23" y="23971"/>
                    </a:lnTo>
                    <a:cubicBezTo>
                      <a:pt x="0" y="24473"/>
                      <a:pt x="297" y="24907"/>
                      <a:pt x="754" y="25067"/>
                    </a:cubicBezTo>
                    <a:cubicBezTo>
                      <a:pt x="2465" y="25660"/>
                      <a:pt x="6871" y="26961"/>
                      <a:pt x="12121" y="27007"/>
                    </a:cubicBezTo>
                    <a:lnTo>
                      <a:pt x="12303" y="27007"/>
                    </a:lnTo>
                    <a:cubicBezTo>
                      <a:pt x="19059" y="26961"/>
                      <a:pt x="23921" y="24656"/>
                      <a:pt x="23921" y="24656"/>
                    </a:cubicBezTo>
                    <a:lnTo>
                      <a:pt x="22985" y="13221"/>
                    </a:lnTo>
                    <a:lnTo>
                      <a:pt x="22985" y="13221"/>
                    </a:lnTo>
                    <a:cubicBezTo>
                      <a:pt x="23067" y="13225"/>
                      <a:pt x="23149" y="13228"/>
                      <a:pt x="23231" y="13228"/>
                    </a:cubicBezTo>
                    <a:cubicBezTo>
                      <a:pt x="26265" y="13228"/>
                      <a:pt x="29468" y="10025"/>
                      <a:pt x="29468" y="10025"/>
                    </a:cubicBezTo>
                    <a:cubicBezTo>
                      <a:pt x="29468" y="10025"/>
                      <a:pt x="27391" y="941"/>
                      <a:pt x="21114" y="279"/>
                    </a:cubicBezTo>
                    <a:cubicBezTo>
                      <a:pt x="18869" y="63"/>
                      <a:pt x="16756" y="4"/>
                      <a:pt x="15135" y="4"/>
                    </a:cubicBezTo>
                    <a:cubicBezTo>
                      <a:pt x="13674" y="4"/>
                      <a:pt x="12612" y="52"/>
                      <a:pt x="12212" y="73"/>
                    </a:cubicBezTo>
                    <a:cubicBezTo>
                      <a:pt x="11699" y="48"/>
                      <a:pt x="10969" y="0"/>
                      <a:pt x="976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34"/>
              <p:cNvSpPr/>
              <p:nvPr/>
            </p:nvSpPr>
            <p:spPr>
              <a:xfrm>
                <a:off x="7357946" y="3547101"/>
                <a:ext cx="166264" cy="81501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5248" extrusionOk="0">
                    <a:moveTo>
                      <a:pt x="5436" y="0"/>
                    </a:moveTo>
                    <a:cubicBezTo>
                      <a:pt x="4170" y="0"/>
                      <a:pt x="2736" y="76"/>
                      <a:pt x="1210" y="340"/>
                    </a:cubicBezTo>
                    <a:cubicBezTo>
                      <a:pt x="0" y="568"/>
                      <a:pt x="0" y="1527"/>
                      <a:pt x="0" y="1527"/>
                    </a:cubicBezTo>
                    <a:cubicBezTo>
                      <a:pt x="0" y="3581"/>
                      <a:pt x="1690" y="5247"/>
                      <a:pt x="3744" y="5247"/>
                    </a:cubicBezTo>
                    <a:lnTo>
                      <a:pt x="6277" y="5247"/>
                    </a:lnTo>
                    <a:cubicBezTo>
                      <a:pt x="8651" y="5247"/>
                      <a:pt x="10614" y="3581"/>
                      <a:pt x="10614" y="1184"/>
                    </a:cubicBezTo>
                    <a:cubicBezTo>
                      <a:pt x="10614" y="1184"/>
                      <a:pt x="10706" y="134"/>
                      <a:pt x="9427" y="134"/>
                    </a:cubicBezTo>
                    <a:cubicBezTo>
                      <a:pt x="8514" y="134"/>
                      <a:pt x="7124" y="0"/>
                      <a:pt x="543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34"/>
              <p:cNvSpPr/>
              <p:nvPr/>
            </p:nvSpPr>
            <p:spPr>
              <a:xfrm>
                <a:off x="7614269" y="3700899"/>
                <a:ext cx="120171" cy="53920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3472" extrusionOk="0">
                    <a:moveTo>
                      <a:pt x="6573" y="1"/>
                    </a:moveTo>
                    <a:cubicBezTo>
                      <a:pt x="6509" y="1"/>
                      <a:pt x="6446" y="16"/>
                      <a:pt x="6391" y="47"/>
                    </a:cubicBezTo>
                    <a:cubicBezTo>
                      <a:pt x="5592" y="549"/>
                      <a:pt x="3082" y="1919"/>
                      <a:pt x="411" y="1965"/>
                    </a:cubicBezTo>
                    <a:cubicBezTo>
                      <a:pt x="206" y="1987"/>
                      <a:pt x="23" y="2147"/>
                      <a:pt x="23" y="2353"/>
                    </a:cubicBezTo>
                    <a:lnTo>
                      <a:pt x="0" y="3060"/>
                    </a:lnTo>
                    <a:cubicBezTo>
                      <a:pt x="0" y="3288"/>
                      <a:pt x="183" y="3471"/>
                      <a:pt x="388" y="3471"/>
                    </a:cubicBezTo>
                    <a:cubicBezTo>
                      <a:pt x="3515" y="3403"/>
                      <a:pt x="6231" y="1850"/>
                      <a:pt x="7167" y="1348"/>
                    </a:cubicBezTo>
                    <a:cubicBezTo>
                      <a:pt x="7738" y="1029"/>
                      <a:pt x="6916" y="161"/>
                      <a:pt x="6916" y="161"/>
                    </a:cubicBezTo>
                    <a:cubicBezTo>
                      <a:pt x="6826" y="56"/>
                      <a:pt x="6697" y="1"/>
                      <a:pt x="657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34"/>
              <p:cNvSpPr/>
              <p:nvPr/>
            </p:nvSpPr>
            <p:spPr>
              <a:xfrm>
                <a:off x="7524572" y="3542752"/>
                <a:ext cx="137549" cy="361507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23278" extrusionOk="0">
                    <a:moveTo>
                      <a:pt x="4087" y="1"/>
                    </a:moveTo>
                    <a:cubicBezTo>
                      <a:pt x="3561" y="1"/>
                      <a:pt x="3120" y="102"/>
                      <a:pt x="3013" y="163"/>
                    </a:cubicBezTo>
                    <a:cubicBezTo>
                      <a:pt x="2694" y="323"/>
                      <a:pt x="2351" y="551"/>
                      <a:pt x="2192" y="780"/>
                    </a:cubicBezTo>
                    <a:cubicBezTo>
                      <a:pt x="1804" y="1259"/>
                      <a:pt x="1484" y="1784"/>
                      <a:pt x="1210" y="2309"/>
                    </a:cubicBezTo>
                    <a:cubicBezTo>
                      <a:pt x="662" y="3404"/>
                      <a:pt x="388" y="4523"/>
                      <a:pt x="206" y="5641"/>
                    </a:cubicBezTo>
                    <a:cubicBezTo>
                      <a:pt x="23" y="6760"/>
                      <a:pt x="0" y="7855"/>
                      <a:pt x="23" y="8951"/>
                    </a:cubicBezTo>
                    <a:cubicBezTo>
                      <a:pt x="46" y="9476"/>
                      <a:pt x="69" y="10024"/>
                      <a:pt x="137" y="10549"/>
                    </a:cubicBezTo>
                    <a:cubicBezTo>
                      <a:pt x="160" y="10823"/>
                      <a:pt x="183" y="11074"/>
                      <a:pt x="229" y="11348"/>
                    </a:cubicBezTo>
                    <a:lnTo>
                      <a:pt x="388" y="12192"/>
                    </a:lnTo>
                    <a:cubicBezTo>
                      <a:pt x="411" y="12352"/>
                      <a:pt x="434" y="12489"/>
                      <a:pt x="457" y="12626"/>
                    </a:cubicBezTo>
                    <a:lnTo>
                      <a:pt x="571" y="13037"/>
                    </a:lnTo>
                    <a:cubicBezTo>
                      <a:pt x="639" y="13311"/>
                      <a:pt x="708" y="13585"/>
                      <a:pt x="799" y="13858"/>
                    </a:cubicBezTo>
                    <a:cubicBezTo>
                      <a:pt x="982" y="14383"/>
                      <a:pt x="1142" y="14908"/>
                      <a:pt x="1370" y="15411"/>
                    </a:cubicBezTo>
                    <a:cubicBezTo>
                      <a:pt x="1781" y="16415"/>
                      <a:pt x="2306" y="17351"/>
                      <a:pt x="2876" y="18264"/>
                    </a:cubicBezTo>
                    <a:cubicBezTo>
                      <a:pt x="3424" y="19154"/>
                      <a:pt x="4063" y="19998"/>
                      <a:pt x="4725" y="20797"/>
                    </a:cubicBezTo>
                    <a:cubicBezTo>
                      <a:pt x="4885" y="20980"/>
                      <a:pt x="5068" y="21185"/>
                      <a:pt x="5227" y="21368"/>
                    </a:cubicBezTo>
                    <a:cubicBezTo>
                      <a:pt x="5410" y="21573"/>
                      <a:pt x="5593" y="21756"/>
                      <a:pt x="5775" y="21939"/>
                    </a:cubicBezTo>
                    <a:cubicBezTo>
                      <a:pt x="6140" y="22327"/>
                      <a:pt x="6483" y="22669"/>
                      <a:pt x="6916" y="23011"/>
                    </a:cubicBezTo>
                    <a:cubicBezTo>
                      <a:pt x="7134" y="23189"/>
                      <a:pt x="7390" y="23277"/>
                      <a:pt x="7644" y="23277"/>
                    </a:cubicBezTo>
                    <a:cubicBezTo>
                      <a:pt x="7976" y="23277"/>
                      <a:pt x="8304" y="23126"/>
                      <a:pt x="8537" y="22829"/>
                    </a:cubicBezTo>
                    <a:cubicBezTo>
                      <a:pt x="8834" y="22418"/>
                      <a:pt x="8857" y="21870"/>
                      <a:pt x="8605" y="21436"/>
                    </a:cubicBezTo>
                    <a:lnTo>
                      <a:pt x="8560" y="21368"/>
                    </a:lnTo>
                    <a:lnTo>
                      <a:pt x="7829" y="20181"/>
                    </a:lnTo>
                    <a:cubicBezTo>
                      <a:pt x="7601" y="19770"/>
                      <a:pt x="7350" y="19359"/>
                      <a:pt x="7122" y="18948"/>
                    </a:cubicBezTo>
                    <a:cubicBezTo>
                      <a:pt x="6665" y="18127"/>
                      <a:pt x="6232" y="17305"/>
                      <a:pt x="5844" y="16461"/>
                    </a:cubicBezTo>
                    <a:cubicBezTo>
                      <a:pt x="5456" y="15639"/>
                      <a:pt x="5090" y="14794"/>
                      <a:pt x="4794" y="13950"/>
                    </a:cubicBezTo>
                    <a:cubicBezTo>
                      <a:pt x="4634" y="13516"/>
                      <a:pt x="4543" y="13105"/>
                      <a:pt x="4406" y="12672"/>
                    </a:cubicBezTo>
                    <a:cubicBezTo>
                      <a:pt x="4337" y="12466"/>
                      <a:pt x="4292" y="12261"/>
                      <a:pt x="4246" y="12055"/>
                    </a:cubicBezTo>
                    <a:lnTo>
                      <a:pt x="4177" y="11736"/>
                    </a:lnTo>
                    <a:cubicBezTo>
                      <a:pt x="4155" y="11622"/>
                      <a:pt x="4132" y="11530"/>
                      <a:pt x="4109" y="11416"/>
                    </a:cubicBezTo>
                    <a:lnTo>
                      <a:pt x="4018" y="10800"/>
                    </a:lnTo>
                    <a:lnTo>
                      <a:pt x="3926" y="10115"/>
                    </a:lnTo>
                    <a:cubicBezTo>
                      <a:pt x="3858" y="9636"/>
                      <a:pt x="3835" y="9179"/>
                      <a:pt x="3789" y="8723"/>
                    </a:cubicBezTo>
                    <a:cubicBezTo>
                      <a:pt x="3744" y="7810"/>
                      <a:pt x="3698" y="6920"/>
                      <a:pt x="3721" y="6029"/>
                    </a:cubicBezTo>
                    <a:cubicBezTo>
                      <a:pt x="3767" y="5162"/>
                      <a:pt x="3858" y="4317"/>
                      <a:pt x="4063" y="3541"/>
                    </a:cubicBezTo>
                    <a:cubicBezTo>
                      <a:pt x="4155" y="3153"/>
                      <a:pt x="4269" y="2788"/>
                      <a:pt x="4428" y="2446"/>
                    </a:cubicBezTo>
                    <a:cubicBezTo>
                      <a:pt x="4565" y="2103"/>
                      <a:pt x="4839" y="1601"/>
                      <a:pt x="5068" y="1419"/>
                    </a:cubicBezTo>
                    <a:cubicBezTo>
                      <a:pt x="5341" y="1236"/>
                      <a:pt x="6186" y="1053"/>
                      <a:pt x="6186" y="1053"/>
                    </a:cubicBezTo>
                    <a:cubicBezTo>
                      <a:pt x="6307" y="1123"/>
                      <a:pt x="6397" y="1154"/>
                      <a:pt x="6457" y="1154"/>
                    </a:cubicBezTo>
                    <a:cubicBezTo>
                      <a:pt x="6746" y="1154"/>
                      <a:pt x="6290" y="436"/>
                      <a:pt x="4908" y="95"/>
                    </a:cubicBezTo>
                    <a:cubicBezTo>
                      <a:pt x="4634" y="26"/>
                      <a:pt x="4350" y="1"/>
                      <a:pt x="408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34"/>
              <p:cNvSpPr/>
              <p:nvPr/>
            </p:nvSpPr>
            <p:spPr>
              <a:xfrm>
                <a:off x="7534854" y="3646847"/>
                <a:ext cx="224750" cy="257208"/>
              </a:xfrm>
              <a:custGeom>
                <a:avLst/>
                <a:gdLst/>
                <a:ahLst/>
                <a:cxnLst/>
                <a:rect l="l" t="t" r="r" b="b"/>
                <a:pathLst>
                  <a:path w="14472" h="16562" extrusionOk="0">
                    <a:moveTo>
                      <a:pt x="3399" y="1"/>
                    </a:moveTo>
                    <a:cubicBezTo>
                      <a:pt x="2909" y="1"/>
                      <a:pt x="2416" y="122"/>
                      <a:pt x="1963" y="377"/>
                    </a:cubicBezTo>
                    <a:cubicBezTo>
                      <a:pt x="525" y="1176"/>
                      <a:pt x="0" y="3002"/>
                      <a:pt x="799" y="4440"/>
                    </a:cubicBezTo>
                    <a:lnTo>
                      <a:pt x="6391" y="14483"/>
                    </a:lnTo>
                    <a:cubicBezTo>
                      <a:pt x="6505" y="14689"/>
                      <a:pt x="6642" y="14894"/>
                      <a:pt x="6802" y="15100"/>
                    </a:cubicBezTo>
                    <a:cubicBezTo>
                      <a:pt x="7609" y="16061"/>
                      <a:pt x="8769" y="16561"/>
                      <a:pt x="9934" y="16561"/>
                    </a:cubicBezTo>
                    <a:cubicBezTo>
                      <a:pt x="10844" y="16561"/>
                      <a:pt x="11758" y="16255"/>
                      <a:pt x="12509" y="15625"/>
                    </a:cubicBezTo>
                    <a:cubicBezTo>
                      <a:pt x="14220" y="14187"/>
                      <a:pt x="14472" y="11653"/>
                      <a:pt x="13034" y="9918"/>
                    </a:cubicBezTo>
                    <a:lnTo>
                      <a:pt x="5707" y="1085"/>
                    </a:lnTo>
                    <a:cubicBezTo>
                      <a:pt x="5123" y="384"/>
                      <a:pt x="4268" y="1"/>
                      <a:pt x="339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34"/>
              <p:cNvSpPr/>
              <p:nvPr/>
            </p:nvSpPr>
            <p:spPr>
              <a:xfrm>
                <a:off x="7636246" y="3811875"/>
                <a:ext cx="153141" cy="128340"/>
              </a:xfrm>
              <a:custGeom>
                <a:avLst/>
                <a:gdLst/>
                <a:ahLst/>
                <a:cxnLst/>
                <a:rect l="l" t="t" r="r" b="b"/>
                <a:pathLst>
                  <a:path w="9861" h="8264" extrusionOk="0">
                    <a:moveTo>
                      <a:pt x="8925" y="1370"/>
                    </a:moveTo>
                    <a:cubicBezTo>
                      <a:pt x="9861" y="2740"/>
                      <a:pt x="8857" y="5091"/>
                      <a:pt x="6642" y="6620"/>
                    </a:cubicBezTo>
                    <a:cubicBezTo>
                      <a:pt x="4451" y="8150"/>
                      <a:pt x="1895" y="8264"/>
                      <a:pt x="936" y="6894"/>
                    </a:cubicBezTo>
                    <a:cubicBezTo>
                      <a:pt x="0" y="5525"/>
                      <a:pt x="1005" y="3196"/>
                      <a:pt x="3219" y="1667"/>
                    </a:cubicBezTo>
                    <a:cubicBezTo>
                      <a:pt x="5410" y="138"/>
                      <a:pt x="7966" y="1"/>
                      <a:pt x="8925" y="137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34"/>
              <p:cNvSpPr/>
              <p:nvPr/>
            </p:nvSpPr>
            <p:spPr>
              <a:xfrm>
                <a:off x="7505779" y="3607147"/>
                <a:ext cx="112391" cy="106318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6846" extrusionOk="0">
                    <a:moveTo>
                      <a:pt x="4983" y="1"/>
                    </a:moveTo>
                    <a:cubicBezTo>
                      <a:pt x="4964" y="1"/>
                      <a:pt x="4947" y="4"/>
                      <a:pt x="4931" y="12"/>
                    </a:cubicBezTo>
                    <a:cubicBezTo>
                      <a:pt x="4406" y="240"/>
                      <a:pt x="4543" y="1541"/>
                      <a:pt x="4543" y="1541"/>
                    </a:cubicBezTo>
                    <a:cubicBezTo>
                      <a:pt x="4543" y="1541"/>
                      <a:pt x="3394" y="1348"/>
                      <a:pt x="2358" y="1348"/>
                    </a:cubicBezTo>
                    <a:cubicBezTo>
                      <a:pt x="1722" y="1348"/>
                      <a:pt x="1128" y="1421"/>
                      <a:pt x="868" y="1655"/>
                    </a:cubicBezTo>
                    <a:cubicBezTo>
                      <a:pt x="160" y="2317"/>
                      <a:pt x="799" y="2956"/>
                      <a:pt x="799" y="2956"/>
                    </a:cubicBezTo>
                    <a:cubicBezTo>
                      <a:pt x="799" y="2956"/>
                      <a:pt x="1" y="3458"/>
                      <a:pt x="708" y="4440"/>
                    </a:cubicBezTo>
                    <a:cubicBezTo>
                      <a:pt x="708" y="4440"/>
                      <a:pt x="23" y="5262"/>
                      <a:pt x="845" y="5901"/>
                    </a:cubicBezTo>
                    <a:cubicBezTo>
                      <a:pt x="1826" y="6670"/>
                      <a:pt x="2665" y="6846"/>
                      <a:pt x="3226" y="6846"/>
                    </a:cubicBezTo>
                    <a:cubicBezTo>
                      <a:pt x="3697" y="6846"/>
                      <a:pt x="3972" y="6722"/>
                      <a:pt x="3972" y="6722"/>
                    </a:cubicBezTo>
                    <a:lnTo>
                      <a:pt x="7236" y="3253"/>
                    </a:lnTo>
                    <a:cubicBezTo>
                      <a:pt x="7236" y="3253"/>
                      <a:pt x="5546" y="1"/>
                      <a:pt x="498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34"/>
              <p:cNvSpPr/>
              <p:nvPr/>
            </p:nvSpPr>
            <p:spPr>
              <a:xfrm>
                <a:off x="7226422" y="4378406"/>
                <a:ext cx="5885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51" extrusionOk="0">
                    <a:moveTo>
                      <a:pt x="3310" y="1"/>
                    </a:moveTo>
                    <a:lnTo>
                      <a:pt x="3310" y="1"/>
                    </a:lnTo>
                    <a:cubicBezTo>
                      <a:pt x="0" y="663"/>
                      <a:pt x="594" y="2717"/>
                      <a:pt x="594" y="2717"/>
                    </a:cubicBezTo>
                    <a:cubicBezTo>
                      <a:pt x="1552" y="2922"/>
                      <a:pt x="2032" y="3059"/>
                      <a:pt x="3173" y="3151"/>
                    </a:cubicBezTo>
                    <a:cubicBezTo>
                      <a:pt x="3675" y="2146"/>
                      <a:pt x="3789" y="1073"/>
                      <a:pt x="331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34"/>
              <p:cNvSpPr/>
              <p:nvPr/>
            </p:nvSpPr>
            <p:spPr>
              <a:xfrm>
                <a:off x="7274991" y="4330707"/>
                <a:ext cx="150237" cy="98165"/>
              </a:xfrm>
              <a:custGeom>
                <a:avLst/>
                <a:gdLst/>
                <a:ahLst/>
                <a:cxnLst/>
                <a:rect l="l" t="t" r="r" b="b"/>
                <a:pathLst>
                  <a:path w="9674" h="6321" extrusionOk="0">
                    <a:moveTo>
                      <a:pt x="3473" y="1"/>
                    </a:moveTo>
                    <a:cubicBezTo>
                      <a:pt x="980" y="1"/>
                      <a:pt x="1256" y="2821"/>
                      <a:pt x="1256" y="2821"/>
                    </a:cubicBezTo>
                    <a:cubicBezTo>
                      <a:pt x="936" y="2843"/>
                      <a:pt x="913" y="2843"/>
                      <a:pt x="137" y="3003"/>
                    </a:cubicBezTo>
                    <a:cubicBezTo>
                      <a:pt x="617" y="4076"/>
                      <a:pt x="502" y="5149"/>
                      <a:pt x="0" y="6153"/>
                    </a:cubicBezTo>
                    <a:cubicBezTo>
                      <a:pt x="1470" y="6276"/>
                      <a:pt x="2878" y="6320"/>
                      <a:pt x="4143" y="6320"/>
                    </a:cubicBezTo>
                    <a:cubicBezTo>
                      <a:pt x="7337" y="6320"/>
                      <a:pt x="9610" y="6039"/>
                      <a:pt x="9610" y="6039"/>
                    </a:cubicBezTo>
                    <a:lnTo>
                      <a:pt x="9655" y="2638"/>
                    </a:lnTo>
                    <a:cubicBezTo>
                      <a:pt x="9674" y="1563"/>
                      <a:pt x="8805" y="764"/>
                      <a:pt x="7827" y="764"/>
                    </a:cubicBezTo>
                    <a:cubicBezTo>
                      <a:pt x="7579" y="764"/>
                      <a:pt x="7325" y="816"/>
                      <a:pt x="7076" y="926"/>
                    </a:cubicBezTo>
                    <a:cubicBezTo>
                      <a:pt x="6290" y="1263"/>
                      <a:pt x="6035" y="1688"/>
                      <a:pt x="5918" y="2006"/>
                    </a:cubicBezTo>
                    <a:lnTo>
                      <a:pt x="5918" y="2006"/>
                    </a:lnTo>
                    <a:cubicBezTo>
                      <a:pt x="5916" y="2008"/>
                      <a:pt x="5914" y="2011"/>
                      <a:pt x="5913" y="2015"/>
                    </a:cubicBezTo>
                    <a:lnTo>
                      <a:pt x="5913" y="2015"/>
                    </a:lnTo>
                    <a:cubicBezTo>
                      <a:pt x="5976" y="1374"/>
                      <a:pt x="5268" y="127"/>
                      <a:pt x="3767" y="13"/>
                    </a:cubicBezTo>
                    <a:cubicBezTo>
                      <a:pt x="3665" y="5"/>
                      <a:pt x="3567" y="1"/>
                      <a:pt x="347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34"/>
              <p:cNvSpPr/>
              <p:nvPr/>
            </p:nvSpPr>
            <p:spPr>
              <a:xfrm>
                <a:off x="7234406" y="4419503"/>
                <a:ext cx="190538" cy="23745"/>
              </a:xfrm>
              <a:custGeom>
                <a:avLst/>
                <a:gdLst/>
                <a:ahLst/>
                <a:cxnLst/>
                <a:rect l="l" t="t" r="r" b="b"/>
                <a:pathLst>
                  <a:path w="12269" h="1529" extrusionOk="0">
                    <a:moveTo>
                      <a:pt x="180" y="1"/>
                    </a:moveTo>
                    <a:cubicBezTo>
                      <a:pt x="1" y="1"/>
                      <a:pt x="240" y="870"/>
                      <a:pt x="240" y="870"/>
                    </a:cubicBezTo>
                    <a:cubicBezTo>
                      <a:pt x="2178" y="1374"/>
                      <a:pt x="4422" y="1529"/>
                      <a:pt x="6442" y="1529"/>
                    </a:cubicBezTo>
                    <a:cubicBezTo>
                      <a:pt x="9633" y="1529"/>
                      <a:pt x="12268" y="1144"/>
                      <a:pt x="12268" y="1144"/>
                    </a:cubicBezTo>
                    <a:lnTo>
                      <a:pt x="12268" y="390"/>
                    </a:lnTo>
                    <a:cubicBezTo>
                      <a:pt x="12268" y="390"/>
                      <a:pt x="10456" y="568"/>
                      <a:pt x="7827" y="568"/>
                    </a:cubicBezTo>
                    <a:cubicBezTo>
                      <a:pt x="5654" y="568"/>
                      <a:pt x="2921" y="447"/>
                      <a:pt x="194" y="2"/>
                    </a:cubicBezTo>
                    <a:cubicBezTo>
                      <a:pt x="189" y="1"/>
                      <a:pt x="184" y="1"/>
                      <a:pt x="18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34"/>
              <p:cNvSpPr/>
              <p:nvPr/>
            </p:nvSpPr>
            <p:spPr>
              <a:xfrm>
                <a:off x="7376025" y="4376278"/>
                <a:ext cx="27317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736" extrusionOk="0">
                    <a:moveTo>
                      <a:pt x="891" y="1"/>
                    </a:moveTo>
                    <a:cubicBezTo>
                      <a:pt x="411" y="1"/>
                      <a:pt x="23" y="389"/>
                      <a:pt x="1" y="868"/>
                    </a:cubicBezTo>
                    <a:cubicBezTo>
                      <a:pt x="1" y="1347"/>
                      <a:pt x="389" y="1735"/>
                      <a:pt x="868" y="1735"/>
                    </a:cubicBezTo>
                    <a:cubicBezTo>
                      <a:pt x="1347" y="1735"/>
                      <a:pt x="1758" y="1347"/>
                      <a:pt x="1758" y="868"/>
                    </a:cubicBezTo>
                    <a:cubicBezTo>
                      <a:pt x="1758" y="389"/>
                      <a:pt x="1370" y="1"/>
                      <a:pt x="89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34"/>
              <p:cNvSpPr/>
              <p:nvPr/>
            </p:nvSpPr>
            <p:spPr>
              <a:xfrm>
                <a:off x="7292355" y="4373032"/>
                <a:ext cx="52476" cy="8588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53" extrusionOk="0">
                    <a:moveTo>
                      <a:pt x="172" y="1"/>
                    </a:moveTo>
                    <a:cubicBezTo>
                      <a:pt x="78" y="1"/>
                      <a:pt x="24" y="82"/>
                      <a:pt x="24" y="164"/>
                    </a:cubicBezTo>
                    <a:cubicBezTo>
                      <a:pt x="1" y="255"/>
                      <a:pt x="69" y="347"/>
                      <a:pt x="183" y="347"/>
                    </a:cubicBezTo>
                    <a:lnTo>
                      <a:pt x="3173" y="552"/>
                    </a:lnTo>
                    <a:lnTo>
                      <a:pt x="3196" y="552"/>
                    </a:lnTo>
                    <a:cubicBezTo>
                      <a:pt x="3288" y="552"/>
                      <a:pt x="3356" y="484"/>
                      <a:pt x="3356" y="392"/>
                    </a:cubicBezTo>
                    <a:cubicBezTo>
                      <a:pt x="3379" y="278"/>
                      <a:pt x="3310" y="210"/>
                      <a:pt x="3196" y="210"/>
                    </a:cubicBezTo>
                    <a:lnTo>
                      <a:pt x="206" y="4"/>
                    </a:lnTo>
                    <a:cubicBezTo>
                      <a:pt x="194" y="2"/>
                      <a:pt x="183" y="1"/>
                      <a:pt x="17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34"/>
              <p:cNvSpPr/>
              <p:nvPr/>
            </p:nvSpPr>
            <p:spPr>
              <a:xfrm>
                <a:off x="7271791" y="4326327"/>
                <a:ext cx="76594" cy="45006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2898" extrusionOk="0">
                    <a:moveTo>
                      <a:pt x="1576" y="341"/>
                    </a:moveTo>
                    <a:cubicBezTo>
                      <a:pt x="1622" y="341"/>
                      <a:pt x="1644" y="341"/>
                      <a:pt x="1667" y="364"/>
                    </a:cubicBezTo>
                    <a:cubicBezTo>
                      <a:pt x="1736" y="409"/>
                      <a:pt x="1804" y="501"/>
                      <a:pt x="1850" y="569"/>
                    </a:cubicBezTo>
                    <a:cubicBezTo>
                      <a:pt x="2032" y="889"/>
                      <a:pt x="2101" y="1231"/>
                      <a:pt x="2192" y="1596"/>
                    </a:cubicBezTo>
                    <a:cubicBezTo>
                      <a:pt x="2215" y="1710"/>
                      <a:pt x="2261" y="1847"/>
                      <a:pt x="2283" y="1961"/>
                    </a:cubicBezTo>
                    <a:lnTo>
                      <a:pt x="2215" y="1916"/>
                    </a:lnTo>
                    <a:cubicBezTo>
                      <a:pt x="1918" y="1528"/>
                      <a:pt x="1690" y="1094"/>
                      <a:pt x="1553" y="637"/>
                    </a:cubicBezTo>
                    <a:cubicBezTo>
                      <a:pt x="1507" y="501"/>
                      <a:pt x="1507" y="386"/>
                      <a:pt x="1530" y="364"/>
                    </a:cubicBezTo>
                    <a:cubicBezTo>
                      <a:pt x="1553" y="341"/>
                      <a:pt x="1576" y="341"/>
                      <a:pt x="1576" y="341"/>
                    </a:cubicBezTo>
                    <a:close/>
                    <a:moveTo>
                      <a:pt x="549" y="1162"/>
                    </a:moveTo>
                    <a:cubicBezTo>
                      <a:pt x="663" y="1162"/>
                      <a:pt x="777" y="1231"/>
                      <a:pt x="891" y="1299"/>
                    </a:cubicBezTo>
                    <a:cubicBezTo>
                      <a:pt x="1279" y="1550"/>
                      <a:pt x="1644" y="1824"/>
                      <a:pt x="1964" y="2144"/>
                    </a:cubicBezTo>
                    <a:cubicBezTo>
                      <a:pt x="1987" y="2167"/>
                      <a:pt x="2010" y="2190"/>
                      <a:pt x="2032" y="2212"/>
                    </a:cubicBezTo>
                    <a:cubicBezTo>
                      <a:pt x="1530" y="2121"/>
                      <a:pt x="982" y="1870"/>
                      <a:pt x="526" y="1505"/>
                    </a:cubicBezTo>
                    <a:cubicBezTo>
                      <a:pt x="389" y="1391"/>
                      <a:pt x="366" y="1322"/>
                      <a:pt x="366" y="1277"/>
                    </a:cubicBezTo>
                    <a:cubicBezTo>
                      <a:pt x="366" y="1208"/>
                      <a:pt x="457" y="1162"/>
                      <a:pt x="549" y="1162"/>
                    </a:cubicBezTo>
                    <a:close/>
                    <a:moveTo>
                      <a:pt x="1594" y="1"/>
                    </a:moveTo>
                    <a:cubicBezTo>
                      <a:pt x="1495" y="1"/>
                      <a:pt x="1397" y="29"/>
                      <a:pt x="1325" y="90"/>
                    </a:cubicBezTo>
                    <a:cubicBezTo>
                      <a:pt x="1211" y="181"/>
                      <a:pt x="1097" y="364"/>
                      <a:pt x="1211" y="752"/>
                    </a:cubicBezTo>
                    <a:cubicBezTo>
                      <a:pt x="1279" y="911"/>
                      <a:pt x="1348" y="1071"/>
                      <a:pt x="1416" y="1231"/>
                    </a:cubicBezTo>
                    <a:cubicBezTo>
                      <a:pt x="1302" y="1162"/>
                      <a:pt x="1188" y="1071"/>
                      <a:pt x="1074" y="1003"/>
                    </a:cubicBezTo>
                    <a:cubicBezTo>
                      <a:pt x="937" y="911"/>
                      <a:pt x="754" y="820"/>
                      <a:pt x="549" y="820"/>
                    </a:cubicBezTo>
                    <a:cubicBezTo>
                      <a:pt x="320" y="820"/>
                      <a:pt x="47" y="980"/>
                      <a:pt x="24" y="1231"/>
                    </a:cubicBezTo>
                    <a:cubicBezTo>
                      <a:pt x="1" y="1505"/>
                      <a:pt x="229" y="1710"/>
                      <a:pt x="320" y="1756"/>
                    </a:cubicBezTo>
                    <a:cubicBezTo>
                      <a:pt x="594" y="2007"/>
                      <a:pt x="982" y="2235"/>
                      <a:pt x="1416" y="2395"/>
                    </a:cubicBezTo>
                    <a:cubicBezTo>
                      <a:pt x="1416" y="2486"/>
                      <a:pt x="1485" y="2578"/>
                      <a:pt x="1576" y="2578"/>
                    </a:cubicBezTo>
                    <a:lnTo>
                      <a:pt x="2466" y="2669"/>
                    </a:lnTo>
                    <a:cubicBezTo>
                      <a:pt x="2512" y="2692"/>
                      <a:pt x="2535" y="2692"/>
                      <a:pt x="2557" y="2692"/>
                    </a:cubicBezTo>
                    <a:lnTo>
                      <a:pt x="2626" y="2692"/>
                    </a:lnTo>
                    <a:lnTo>
                      <a:pt x="4726" y="2897"/>
                    </a:lnTo>
                    <a:lnTo>
                      <a:pt x="4749" y="2897"/>
                    </a:lnTo>
                    <a:cubicBezTo>
                      <a:pt x="4817" y="2897"/>
                      <a:pt x="4908" y="2829"/>
                      <a:pt x="4908" y="2737"/>
                    </a:cubicBezTo>
                    <a:cubicBezTo>
                      <a:pt x="4931" y="2646"/>
                      <a:pt x="4863" y="2555"/>
                      <a:pt x="4749" y="2555"/>
                    </a:cubicBezTo>
                    <a:lnTo>
                      <a:pt x="2786" y="2372"/>
                    </a:lnTo>
                    <a:cubicBezTo>
                      <a:pt x="2671" y="2098"/>
                      <a:pt x="2603" y="1824"/>
                      <a:pt x="2535" y="1528"/>
                    </a:cubicBezTo>
                    <a:cubicBezTo>
                      <a:pt x="2443" y="1140"/>
                      <a:pt x="2352" y="752"/>
                      <a:pt x="2146" y="409"/>
                    </a:cubicBezTo>
                    <a:cubicBezTo>
                      <a:pt x="2055" y="272"/>
                      <a:pt x="1987" y="158"/>
                      <a:pt x="1850" y="67"/>
                    </a:cubicBezTo>
                    <a:cubicBezTo>
                      <a:pt x="1774" y="24"/>
                      <a:pt x="1684" y="1"/>
                      <a:pt x="159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34"/>
              <p:cNvSpPr/>
              <p:nvPr/>
            </p:nvSpPr>
            <p:spPr>
              <a:xfrm>
                <a:off x="7661408" y="4378406"/>
                <a:ext cx="5885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51" extrusionOk="0">
                    <a:moveTo>
                      <a:pt x="503" y="1"/>
                    </a:moveTo>
                    <a:cubicBezTo>
                      <a:pt x="1" y="1073"/>
                      <a:pt x="138" y="2146"/>
                      <a:pt x="617" y="3151"/>
                    </a:cubicBezTo>
                    <a:cubicBezTo>
                      <a:pt x="1758" y="3059"/>
                      <a:pt x="2261" y="2922"/>
                      <a:pt x="3219" y="2717"/>
                    </a:cubicBezTo>
                    <a:cubicBezTo>
                      <a:pt x="3219" y="2717"/>
                      <a:pt x="3790" y="663"/>
                      <a:pt x="50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34"/>
              <p:cNvSpPr/>
              <p:nvPr/>
            </p:nvSpPr>
            <p:spPr>
              <a:xfrm>
                <a:off x="7521807" y="4330707"/>
                <a:ext cx="149880" cy="98165"/>
              </a:xfrm>
              <a:custGeom>
                <a:avLst/>
                <a:gdLst/>
                <a:ahLst/>
                <a:cxnLst/>
                <a:rect l="l" t="t" r="r" b="b"/>
                <a:pathLst>
                  <a:path w="9651" h="6321" extrusionOk="0">
                    <a:moveTo>
                      <a:pt x="6180" y="1"/>
                    </a:moveTo>
                    <a:cubicBezTo>
                      <a:pt x="6086" y="1"/>
                      <a:pt x="5987" y="5"/>
                      <a:pt x="5885" y="13"/>
                    </a:cubicBezTo>
                    <a:cubicBezTo>
                      <a:pt x="4401" y="127"/>
                      <a:pt x="3671" y="1383"/>
                      <a:pt x="3762" y="2022"/>
                    </a:cubicBezTo>
                    <a:cubicBezTo>
                      <a:pt x="3625" y="1702"/>
                      <a:pt x="3397" y="1268"/>
                      <a:pt x="2598" y="926"/>
                    </a:cubicBezTo>
                    <a:cubicBezTo>
                      <a:pt x="2349" y="816"/>
                      <a:pt x="2095" y="764"/>
                      <a:pt x="1847" y="764"/>
                    </a:cubicBezTo>
                    <a:cubicBezTo>
                      <a:pt x="869" y="764"/>
                      <a:pt x="0" y="1563"/>
                      <a:pt x="19" y="2638"/>
                    </a:cubicBezTo>
                    <a:lnTo>
                      <a:pt x="41" y="6039"/>
                    </a:lnTo>
                    <a:cubicBezTo>
                      <a:pt x="41" y="6039"/>
                      <a:pt x="2326" y="6320"/>
                      <a:pt x="5518" y="6320"/>
                    </a:cubicBezTo>
                    <a:cubicBezTo>
                      <a:pt x="6782" y="6320"/>
                      <a:pt x="8188" y="6276"/>
                      <a:pt x="9651" y="6153"/>
                    </a:cubicBezTo>
                    <a:cubicBezTo>
                      <a:pt x="9172" y="5149"/>
                      <a:pt x="9035" y="4076"/>
                      <a:pt x="9537" y="3003"/>
                    </a:cubicBezTo>
                    <a:cubicBezTo>
                      <a:pt x="8761" y="2843"/>
                      <a:pt x="8738" y="2843"/>
                      <a:pt x="8418" y="2821"/>
                    </a:cubicBezTo>
                    <a:cubicBezTo>
                      <a:pt x="8418" y="2821"/>
                      <a:pt x="8694" y="1"/>
                      <a:pt x="618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34"/>
              <p:cNvSpPr/>
              <p:nvPr/>
            </p:nvSpPr>
            <p:spPr>
              <a:xfrm>
                <a:off x="7539809" y="4376278"/>
                <a:ext cx="26960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36" extrusionOk="0">
                    <a:moveTo>
                      <a:pt x="868" y="1"/>
                    </a:moveTo>
                    <a:cubicBezTo>
                      <a:pt x="389" y="1"/>
                      <a:pt x="1" y="389"/>
                      <a:pt x="1" y="868"/>
                    </a:cubicBezTo>
                    <a:cubicBezTo>
                      <a:pt x="1" y="1347"/>
                      <a:pt x="389" y="1735"/>
                      <a:pt x="868" y="1735"/>
                    </a:cubicBezTo>
                    <a:cubicBezTo>
                      <a:pt x="1348" y="1735"/>
                      <a:pt x="1736" y="1347"/>
                      <a:pt x="1736" y="868"/>
                    </a:cubicBezTo>
                    <a:cubicBezTo>
                      <a:pt x="1736" y="389"/>
                      <a:pt x="1348" y="1"/>
                      <a:pt x="86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34"/>
              <p:cNvSpPr/>
              <p:nvPr/>
            </p:nvSpPr>
            <p:spPr>
              <a:xfrm>
                <a:off x="7521730" y="4419503"/>
                <a:ext cx="190879" cy="23745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1529" extrusionOk="0">
                    <a:moveTo>
                      <a:pt x="12112" y="1"/>
                    </a:moveTo>
                    <a:cubicBezTo>
                      <a:pt x="12108" y="1"/>
                      <a:pt x="12103" y="1"/>
                      <a:pt x="12098" y="2"/>
                    </a:cubicBezTo>
                    <a:cubicBezTo>
                      <a:pt x="9371" y="447"/>
                      <a:pt x="6634" y="568"/>
                      <a:pt x="4455" y="568"/>
                    </a:cubicBezTo>
                    <a:cubicBezTo>
                      <a:pt x="1820" y="568"/>
                      <a:pt x="1" y="390"/>
                      <a:pt x="1" y="390"/>
                    </a:cubicBezTo>
                    <a:lnTo>
                      <a:pt x="1" y="390"/>
                    </a:lnTo>
                    <a:lnTo>
                      <a:pt x="24" y="1144"/>
                    </a:lnTo>
                    <a:cubicBezTo>
                      <a:pt x="24" y="1144"/>
                      <a:pt x="2659" y="1529"/>
                      <a:pt x="5844" y="1529"/>
                    </a:cubicBezTo>
                    <a:cubicBezTo>
                      <a:pt x="7862" y="1529"/>
                      <a:pt x="10100" y="1374"/>
                      <a:pt x="12030" y="870"/>
                    </a:cubicBezTo>
                    <a:cubicBezTo>
                      <a:pt x="12030" y="870"/>
                      <a:pt x="12290" y="1"/>
                      <a:pt x="1211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34"/>
              <p:cNvSpPr/>
              <p:nvPr/>
            </p:nvSpPr>
            <p:spPr>
              <a:xfrm>
                <a:off x="7602216" y="4373032"/>
                <a:ext cx="52119" cy="8588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553" extrusionOk="0">
                    <a:moveTo>
                      <a:pt x="3202" y="1"/>
                    </a:moveTo>
                    <a:cubicBezTo>
                      <a:pt x="3192" y="1"/>
                      <a:pt x="3182" y="2"/>
                      <a:pt x="3173" y="4"/>
                    </a:cubicBezTo>
                    <a:lnTo>
                      <a:pt x="160" y="210"/>
                    </a:lnTo>
                    <a:cubicBezTo>
                      <a:pt x="69" y="210"/>
                      <a:pt x="0" y="278"/>
                      <a:pt x="0" y="392"/>
                    </a:cubicBezTo>
                    <a:cubicBezTo>
                      <a:pt x="0" y="484"/>
                      <a:pt x="91" y="552"/>
                      <a:pt x="183" y="552"/>
                    </a:cubicBezTo>
                    <a:lnTo>
                      <a:pt x="3196" y="347"/>
                    </a:lnTo>
                    <a:cubicBezTo>
                      <a:pt x="3287" y="347"/>
                      <a:pt x="3355" y="255"/>
                      <a:pt x="3355" y="164"/>
                    </a:cubicBezTo>
                    <a:cubicBezTo>
                      <a:pt x="3355" y="82"/>
                      <a:pt x="3282" y="1"/>
                      <a:pt x="320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34"/>
              <p:cNvSpPr/>
              <p:nvPr/>
            </p:nvSpPr>
            <p:spPr>
              <a:xfrm>
                <a:off x="7598659" y="4326327"/>
                <a:ext cx="76594" cy="45006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2898" extrusionOk="0">
                    <a:moveTo>
                      <a:pt x="3333" y="341"/>
                    </a:moveTo>
                    <a:cubicBezTo>
                      <a:pt x="3356" y="341"/>
                      <a:pt x="3379" y="341"/>
                      <a:pt x="3379" y="364"/>
                    </a:cubicBezTo>
                    <a:cubicBezTo>
                      <a:pt x="3425" y="386"/>
                      <a:pt x="3425" y="501"/>
                      <a:pt x="3379" y="637"/>
                    </a:cubicBezTo>
                    <a:cubicBezTo>
                      <a:pt x="3219" y="1094"/>
                      <a:pt x="2991" y="1528"/>
                      <a:pt x="2694" y="1916"/>
                    </a:cubicBezTo>
                    <a:cubicBezTo>
                      <a:pt x="2675" y="1934"/>
                      <a:pt x="2657" y="1938"/>
                      <a:pt x="2651" y="1951"/>
                    </a:cubicBezTo>
                    <a:lnTo>
                      <a:pt x="2651" y="1951"/>
                    </a:lnTo>
                    <a:cubicBezTo>
                      <a:pt x="2673" y="1840"/>
                      <a:pt x="2695" y="1729"/>
                      <a:pt x="2717" y="1596"/>
                    </a:cubicBezTo>
                    <a:cubicBezTo>
                      <a:pt x="2808" y="1231"/>
                      <a:pt x="2900" y="889"/>
                      <a:pt x="3082" y="569"/>
                    </a:cubicBezTo>
                    <a:cubicBezTo>
                      <a:pt x="3128" y="501"/>
                      <a:pt x="3174" y="409"/>
                      <a:pt x="3242" y="364"/>
                    </a:cubicBezTo>
                    <a:cubicBezTo>
                      <a:pt x="3288" y="341"/>
                      <a:pt x="3311" y="341"/>
                      <a:pt x="3333" y="341"/>
                    </a:cubicBezTo>
                    <a:close/>
                    <a:moveTo>
                      <a:pt x="4383" y="1162"/>
                    </a:moveTo>
                    <a:cubicBezTo>
                      <a:pt x="4452" y="1162"/>
                      <a:pt x="4543" y="1208"/>
                      <a:pt x="4543" y="1277"/>
                    </a:cubicBezTo>
                    <a:cubicBezTo>
                      <a:pt x="4566" y="1322"/>
                      <a:pt x="4543" y="1391"/>
                      <a:pt x="4383" y="1505"/>
                    </a:cubicBezTo>
                    <a:cubicBezTo>
                      <a:pt x="3950" y="1870"/>
                      <a:pt x="3402" y="2121"/>
                      <a:pt x="2877" y="2212"/>
                    </a:cubicBezTo>
                    <a:cubicBezTo>
                      <a:pt x="2900" y="2190"/>
                      <a:pt x="2922" y="2167"/>
                      <a:pt x="2945" y="2144"/>
                    </a:cubicBezTo>
                    <a:cubicBezTo>
                      <a:pt x="3288" y="1824"/>
                      <a:pt x="3630" y="1550"/>
                      <a:pt x="4018" y="1299"/>
                    </a:cubicBezTo>
                    <a:cubicBezTo>
                      <a:pt x="4132" y="1231"/>
                      <a:pt x="4269" y="1162"/>
                      <a:pt x="4383" y="1162"/>
                    </a:cubicBezTo>
                    <a:close/>
                    <a:moveTo>
                      <a:pt x="3326" y="1"/>
                    </a:moveTo>
                    <a:cubicBezTo>
                      <a:pt x="3237" y="1"/>
                      <a:pt x="3146" y="24"/>
                      <a:pt x="3059" y="67"/>
                    </a:cubicBezTo>
                    <a:cubicBezTo>
                      <a:pt x="2945" y="158"/>
                      <a:pt x="2854" y="272"/>
                      <a:pt x="2786" y="409"/>
                    </a:cubicBezTo>
                    <a:cubicBezTo>
                      <a:pt x="2557" y="752"/>
                      <a:pt x="2489" y="1140"/>
                      <a:pt x="2397" y="1528"/>
                    </a:cubicBezTo>
                    <a:cubicBezTo>
                      <a:pt x="2329" y="1824"/>
                      <a:pt x="2261" y="2098"/>
                      <a:pt x="2124" y="2372"/>
                    </a:cubicBezTo>
                    <a:lnTo>
                      <a:pt x="161" y="2555"/>
                    </a:lnTo>
                    <a:cubicBezTo>
                      <a:pt x="69" y="2555"/>
                      <a:pt x="1" y="2646"/>
                      <a:pt x="1" y="2737"/>
                    </a:cubicBezTo>
                    <a:cubicBezTo>
                      <a:pt x="24" y="2829"/>
                      <a:pt x="92" y="2897"/>
                      <a:pt x="183" y="2897"/>
                    </a:cubicBezTo>
                    <a:lnTo>
                      <a:pt x="206" y="2897"/>
                    </a:lnTo>
                    <a:lnTo>
                      <a:pt x="2306" y="2692"/>
                    </a:lnTo>
                    <a:cubicBezTo>
                      <a:pt x="2321" y="2692"/>
                      <a:pt x="2337" y="2702"/>
                      <a:pt x="2345" y="2702"/>
                    </a:cubicBezTo>
                    <a:cubicBezTo>
                      <a:pt x="2349" y="2702"/>
                      <a:pt x="2352" y="2699"/>
                      <a:pt x="2352" y="2692"/>
                    </a:cubicBezTo>
                    <a:cubicBezTo>
                      <a:pt x="2397" y="2692"/>
                      <a:pt x="2420" y="2692"/>
                      <a:pt x="2443" y="2669"/>
                    </a:cubicBezTo>
                    <a:lnTo>
                      <a:pt x="3356" y="2578"/>
                    </a:lnTo>
                    <a:cubicBezTo>
                      <a:pt x="3447" y="2578"/>
                      <a:pt x="3516" y="2486"/>
                      <a:pt x="3516" y="2395"/>
                    </a:cubicBezTo>
                    <a:cubicBezTo>
                      <a:pt x="3927" y="2235"/>
                      <a:pt x="4315" y="2007"/>
                      <a:pt x="4612" y="1756"/>
                    </a:cubicBezTo>
                    <a:cubicBezTo>
                      <a:pt x="4680" y="1710"/>
                      <a:pt x="4931" y="1505"/>
                      <a:pt x="4885" y="1231"/>
                    </a:cubicBezTo>
                    <a:cubicBezTo>
                      <a:pt x="4863" y="980"/>
                      <a:pt x="4612" y="820"/>
                      <a:pt x="4383" y="820"/>
                    </a:cubicBezTo>
                    <a:cubicBezTo>
                      <a:pt x="4178" y="820"/>
                      <a:pt x="3995" y="911"/>
                      <a:pt x="3835" y="1003"/>
                    </a:cubicBezTo>
                    <a:cubicBezTo>
                      <a:pt x="3721" y="1071"/>
                      <a:pt x="3630" y="1162"/>
                      <a:pt x="3516" y="1231"/>
                    </a:cubicBezTo>
                    <a:cubicBezTo>
                      <a:pt x="3584" y="1071"/>
                      <a:pt x="3653" y="911"/>
                      <a:pt x="3699" y="752"/>
                    </a:cubicBezTo>
                    <a:cubicBezTo>
                      <a:pt x="3835" y="364"/>
                      <a:pt x="3721" y="181"/>
                      <a:pt x="3607" y="90"/>
                    </a:cubicBezTo>
                    <a:cubicBezTo>
                      <a:pt x="3523" y="29"/>
                      <a:pt x="3426" y="1"/>
                      <a:pt x="332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34"/>
              <p:cNvSpPr/>
              <p:nvPr/>
            </p:nvSpPr>
            <p:spPr>
              <a:xfrm>
                <a:off x="7536268" y="3459842"/>
                <a:ext cx="148544" cy="81905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5274" fill="none" extrusionOk="0">
                    <a:moveTo>
                      <a:pt x="9564" y="0"/>
                    </a:moveTo>
                    <a:cubicBezTo>
                      <a:pt x="9108" y="1963"/>
                      <a:pt x="7693" y="3698"/>
                      <a:pt x="5821" y="4474"/>
                    </a:cubicBezTo>
                    <a:cubicBezTo>
                      <a:pt x="3972" y="5273"/>
                      <a:pt x="1735" y="5090"/>
                      <a:pt x="1" y="4040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34"/>
              <p:cNvSpPr/>
              <p:nvPr/>
            </p:nvSpPr>
            <p:spPr>
              <a:xfrm>
                <a:off x="7674175" y="3112049"/>
                <a:ext cx="144289" cy="301686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19426" fill="none" extrusionOk="0">
                    <a:moveTo>
                      <a:pt x="1" y="138"/>
                    </a:moveTo>
                    <a:cubicBezTo>
                      <a:pt x="2397" y="1"/>
                      <a:pt x="4657" y="1484"/>
                      <a:pt x="6163" y="3379"/>
                    </a:cubicBezTo>
                    <a:cubicBezTo>
                      <a:pt x="8400" y="6209"/>
                      <a:pt x="9291" y="10021"/>
                      <a:pt x="8537" y="13536"/>
                    </a:cubicBezTo>
                    <a:cubicBezTo>
                      <a:pt x="8195" y="15157"/>
                      <a:pt x="7487" y="16732"/>
                      <a:pt x="6232" y="17827"/>
                    </a:cubicBezTo>
                    <a:cubicBezTo>
                      <a:pt x="4999" y="18923"/>
                      <a:pt x="3173" y="19425"/>
                      <a:pt x="1644" y="18832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34"/>
              <p:cNvSpPr/>
              <p:nvPr/>
            </p:nvSpPr>
            <p:spPr>
              <a:xfrm>
                <a:off x="7184580" y="3064909"/>
                <a:ext cx="76237" cy="181142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11664" fill="none" extrusionOk="0">
                    <a:moveTo>
                      <a:pt x="4908" y="0"/>
                    </a:moveTo>
                    <a:cubicBezTo>
                      <a:pt x="1804" y="1986"/>
                      <a:pt x="1" y="5843"/>
                      <a:pt x="457" y="9495"/>
                    </a:cubicBezTo>
                    <a:cubicBezTo>
                      <a:pt x="526" y="9998"/>
                      <a:pt x="640" y="10523"/>
                      <a:pt x="914" y="10933"/>
                    </a:cubicBezTo>
                    <a:cubicBezTo>
                      <a:pt x="1211" y="11367"/>
                      <a:pt x="1736" y="11664"/>
                      <a:pt x="2238" y="11550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34"/>
              <p:cNvSpPr/>
              <p:nvPr/>
            </p:nvSpPr>
            <p:spPr>
              <a:xfrm>
                <a:off x="7229964" y="3350294"/>
                <a:ext cx="119829" cy="165193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0637" fill="none" extrusionOk="0">
                    <a:moveTo>
                      <a:pt x="7715" y="9815"/>
                    </a:moveTo>
                    <a:cubicBezTo>
                      <a:pt x="7327" y="10409"/>
                      <a:pt x="6620" y="10637"/>
                      <a:pt x="5981" y="10546"/>
                    </a:cubicBezTo>
                    <a:cubicBezTo>
                      <a:pt x="5342" y="10454"/>
                      <a:pt x="4748" y="10089"/>
                      <a:pt x="4223" y="9655"/>
                    </a:cubicBezTo>
                    <a:cubicBezTo>
                      <a:pt x="1530" y="7510"/>
                      <a:pt x="1" y="3675"/>
                      <a:pt x="366" y="0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34"/>
              <p:cNvSpPr/>
              <p:nvPr/>
            </p:nvSpPr>
            <p:spPr>
              <a:xfrm>
                <a:off x="7191320" y="2974078"/>
                <a:ext cx="611494" cy="563289"/>
              </a:xfrm>
              <a:custGeom>
                <a:avLst/>
                <a:gdLst/>
                <a:ahLst/>
                <a:cxnLst/>
                <a:rect l="l" t="t" r="r" b="b"/>
                <a:pathLst>
                  <a:path w="39375" h="36271" extrusionOk="0">
                    <a:moveTo>
                      <a:pt x="16909" y="1"/>
                    </a:moveTo>
                    <a:cubicBezTo>
                      <a:pt x="14402" y="1"/>
                      <a:pt x="13125" y="1237"/>
                      <a:pt x="13125" y="1237"/>
                    </a:cubicBezTo>
                    <a:cubicBezTo>
                      <a:pt x="13125" y="1237"/>
                      <a:pt x="12415" y="999"/>
                      <a:pt x="11322" y="999"/>
                    </a:cubicBezTo>
                    <a:cubicBezTo>
                      <a:pt x="10123" y="999"/>
                      <a:pt x="8464" y="1286"/>
                      <a:pt x="6780" y="2493"/>
                    </a:cubicBezTo>
                    <a:cubicBezTo>
                      <a:pt x="3538" y="4798"/>
                      <a:pt x="4223" y="6099"/>
                      <a:pt x="4223" y="6099"/>
                    </a:cubicBezTo>
                    <a:cubicBezTo>
                      <a:pt x="2283" y="7537"/>
                      <a:pt x="731" y="10459"/>
                      <a:pt x="366" y="13061"/>
                    </a:cubicBezTo>
                    <a:cubicBezTo>
                      <a:pt x="1" y="15686"/>
                      <a:pt x="1735" y="16987"/>
                      <a:pt x="1735" y="16987"/>
                    </a:cubicBezTo>
                    <a:cubicBezTo>
                      <a:pt x="1735" y="16987"/>
                      <a:pt x="1667" y="19041"/>
                      <a:pt x="1849" y="21095"/>
                    </a:cubicBezTo>
                    <a:cubicBezTo>
                      <a:pt x="2032" y="23150"/>
                      <a:pt x="2397" y="26459"/>
                      <a:pt x="4223" y="29746"/>
                    </a:cubicBezTo>
                    <a:cubicBezTo>
                      <a:pt x="6518" y="33861"/>
                      <a:pt x="8916" y="34135"/>
                      <a:pt x="9514" y="34135"/>
                    </a:cubicBezTo>
                    <a:cubicBezTo>
                      <a:pt x="9606" y="34135"/>
                      <a:pt x="9656" y="34129"/>
                      <a:pt x="9656" y="34129"/>
                    </a:cubicBezTo>
                    <a:cubicBezTo>
                      <a:pt x="11592" y="35932"/>
                      <a:pt x="13988" y="36012"/>
                      <a:pt x="17179" y="36012"/>
                    </a:cubicBezTo>
                    <a:cubicBezTo>
                      <a:pt x="17490" y="36012"/>
                      <a:pt x="17809" y="36011"/>
                      <a:pt x="18135" y="36011"/>
                    </a:cubicBezTo>
                    <a:cubicBezTo>
                      <a:pt x="19631" y="36011"/>
                      <a:pt x="21291" y="36027"/>
                      <a:pt x="23145" y="36206"/>
                    </a:cubicBezTo>
                    <a:cubicBezTo>
                      <a:pt x="23604" y="36250"/>
                      <a:pt x="24035" y="36270"/>
                      <a:pt x="24439" y="36270"/>
                    </a:cubicBezTo>
                    <a:cubicBezTo>
                      <a:pt x="29674" y="36270"/>
                      <a:pt x="30584" y="32824"/>
                      <a:pt x="32024" y="32485"/>
                    </a:cubicBezTo>
                    <a:cubicBezTo>
                      <a:pt x="33577" y="32097"/>
                      <a:pt x="35768" y="25934"/>
                      <a:pt x="35768" y="25934"/>
                    </a:cubicBezTo>
                    <a:cubicBezTo>
                      <a:pt x="39374" y="24131"/>
                      <a:pt x="38758" y="18539"/>
                      <a:pt x="37000" y="14248"/>
                    </a:cubicBezTo>
                    <a:cubicBezTo>
                      <a:pt x="35083" y="9477"/>
                      <a:pt x="29788" y="8016"/>
                      <a:pt x="29788" y="8016"/>
                    </a:cubicBezTo>
                    <a:cubicBezTo>
                      <a:pt x="24015" y="1534"/>
                      <a:pt x="19700" y="1"/>
                      <a:pt x="1690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34"/>
              <p:cNvSpPr/>
              <p:nvPr/>
            </p:nvSpPr>
            <p:spPr>
              <a:xfrm>
                <a:off x="7386307" y="3421912"/>
                <a:ext cx="114860" cy="18929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2189" extrusionOk="0">
                    <a:moveTo>
                      <a:pt x="3584" y="0"/>
                    </a:moveTo>
                    <a:cubicBezTo>
                      <a:pt x="1598" y="0"/>
                      <a:pt x="0" y="1621"/>
                      <a:pt x="0" y="3606"/>
                    </a:cubicBezTo>
                    <a:lnTo>
                      <a:pt x="0" y="9587"/>
                    </a:lnTo>
                    <a:cubicBezTo>
                      <a:pt x="0" y="11573"/>
                      <a:pt x="1598" y="12189"/>
                      <a:pt x="3584" y="12189"/>
                    </a:cubicBezTo>
                    <a:lnTo>
                      <a:pt x="3789" y="12189"/>
                    </a:lnTo>
                    <a:cubicBezTo>
                      <a:pt x="5775" y="12189"/>
                      <a:pt x="7396" y="11573"/>
                      <a:pt x="7396" y="9587"/>
                    </a:cubicBezTo>
                    <a:lnTo>
                      <a:pt x="7396" y="3606"/>
                    </a:lnTo>
                    <a:cubicBezTo>
                      <a:pt x="7396" y="1621"/>
                      <a:pt x="5775" y="0"/>
                      <a:pt x="378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34"/>
              <p:cNvSpPr/>
              <p:nvPr/>
            </p:nvSpPr>
            <p:spPr>
              <a:xfrm>
                <a:off x="7386307" y="3421912"/>
                <a:ext cx="114860" cy="129738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8354" extrusionOk="0">
                    <a:moveTo>
                      <a:pt x="3584" y="0"/>
                    </a:moveTo>
                    <a:cubicBezTo>
                      <a:pt x="1598" y="0"/>
                      <a:pt x="0" y="1621"/>
                      <a:pt x="0" y="3606"/>
                    </a:cubicBezTo>
                    <a:lnTo>
                      <a:pt x="0" y="7601"/>
                    </a:lnTo>
                    <a:cubicBezTo>
                      <a:pt x="1960" y="8175"/>
                      <a:pt x="3697" y="8354"/>
                      <a:pt x="5115" y="8354"/>
                    </a:cubicBezTo>
                    <a:cubicBezTo>
                      <a:pt x="6010" y="8354"/>
                      <a:pt x="6778" y="8283"/>
                      <a:pt x="7396" y="8194"/>
                    </a:cubicBezTo>
                    <a:lnTo>
                      <a:pt x="7396" y="3606"/>
                    </a:lnTo>
                    <a:cubicBezTo>
                      <a:pt x="7396" y="1621"/>
                      <a:pt x="5775" y="0"/>
                      <a:pt x="378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34"/>
              <p:cNvSpPr/>
              <p:nvPr/>
            </p:nvSpPr>
            <p:spPr>
              <a:xfrm>
                <a:off x="7616039" y="3351288"/>
                <a:ext cx="144289" cy="14194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9140" extrusionOk="0">
                    <a:moveTo>
                      <a:pt x="4654" y="0"/>
                    </a:moveTo>
                    <a:cubicBezTo>
                      <a:pt x="2235" y="0"/>
                      <a:pt x="225" y="1923"/>
                      <a:pt x="114" y="4365"/>
                    </a:cubicBezTo>
                    <a:cubicBezTo>
                      <a:pt x="0" y="6898"/>
                      <a:pt x="1940" y="9021"/>
                      <a:pt x="4451" y="9135"/>
                    </a:cubicBezTo>
                    <a:cubicBezTo>
                      <a:pt x="4521" y="9138"/>
                      <a:pt x="4590" y="9140"/>
                      <a:pt x="4659" y="9140"/>
                    </a:cubicBezTo>
                    <a:cubicBezTo>
                      <a:pt x="7078" y="9140"/>
                      <a:pt x="9088" y="7216"/>
                      <a:pt x="9199" y="4775"/>
                    </a:cubicBezTo>
                    <a:cubicBezTo>
                      <a:pt x="9290" y="2242"/>
                      <a:pt x="7350" y="119"/>
                      <a:pt x="4862" y="5"/>
                    </a:cubicBezTo>
                    <a:cubicBezTo>
                      <a:pt x="4792" y="2"/>
                      <a:pt x="4723" y="0"/>
                      <a:pt x="465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34"/>
              <p:cNvSpPr/>
              <p:nvPr/>
            </p:nvSpPr>
            <p:spPr>
              <a:xfrm>
                <a:off x="7625964" y="3398148"/>
                <a:ext cx="121243" cy="40922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2635" extrusionOk="0">
                    <a:moveTo>
                      <a:pt x="3150" y="1"/>
                    </a:moveTo>
                    <a:lnTo>
                      <a:pt x="2602" y="24"/>
                    </a:lnTo>
                    <a:cubicBezTo>
                      <a:pt x="2420" y="24"/>
                      <a:pt x="2260" y="92"/>
                      <a:pt x="2077" y="115"/>
                    </a:cubicBezTo>
                    <a:cubicBezTo>
                      <a:pt x="1712" y="161"/>
                      <a:pt x="1393" y="320"/>
                      <a:pt x="1050" y="434"/>
                    </a:cubicBezTo>
                    <a:cubicBezTo>
                      <a:pt x="868" y="480"/>
                      <a:pt x="731" y="594"/>
                      <a:pt x="571" y="663"/>
                    </a:cubicBezTo>
                    <a:lnTo>
                      <a:pt x="92" y="914"/>
                    </a:lnTo>
                    <a:cubicBezTo>
                      <a:pt x="23" y="959"/>
                      <a:pt x="0" y="1028"/>
                      <a:pt x="46" y="1119"/>
                    </a:cubicBezTo>
                    <a:cubicBezTo>
                      <a:pt x="61" y="1163"/>
                      <a:pt x="104" y="1189"/>
                      <a:pt x="151" y="1189"/>
                    </a:cubicBezTo>
                    <a:cubicBezTo>
                      <a:pt x="177" y="1189"/>
                      <a:pt x="204" y="1181"/>
                      <a:pt x="229" y="1165"/>
                    </a:cubicBezTo>
                    <a:lnTo>
                      <a:pt x="251" y="1165"/>
                    </a:lnTo>
                    <a:lnTo>
                      <a:pt x="708" y="959"/>
                    </a:lnTo>
                    <a:cubicBezTo>
                      <a:pt x="868" y="891"/>
                      <a:pt x="1005" y="800"/>
                      <a:pt x="1187" y="754"/>
                    </a:cubicBezTo>
                    <a:cubicBezTo>
                      <a:pt x="1507" y="663"/>
                      <a:pt x="1804" y="526"/>
                      <a:pt x="2146" y="503"/>
                    </a:cubicBezTo>
                    <a:cubicBezTo>
                      <a:pt x="2450" y="440"/>
                      <a:pt x="2758" y="411"/>
                      <a:pt x="3064" y="411"/>
                    </a:cubicBezTo>
                    <a:cubicBezTo>
                      <a:pt x="3426" y="411"/>
                      <a:pt x="3786" y="452"/>
                      <a:pt x="4132" y="526"/>
                    </a:cubicBezTo>
                    <a:cubicBezTo>
                      <a:pt x="4794" y="663"/>
                      <a:pt x="5410" y="937"/>
                      <a:pt x="5981" y="1302"/>
                    </a:cubicBezTo>
                    <a:cubicBezTo>
                      <a:pt x="6528" y="1667"/>
                      <a:pt x="7076" y="2101"/>
                      <a:pt x="7533" y="2580"/>
                    </a:cubicBezTo>
                    <a:cubicBezTo>
                      <a:pt x="7570" y="2618"/>
                      <a:pt x="7615" y="2635"/>
                      <a:pt x="7655" y="2635"/>
                    </a:cubicBezTo>
                    <a:cubicBezTo>
                      <a:pt x="7688" y="2635"/>
                      <a:pt x="7718" y="2623"/>
                      <a:pt x="7738" y="2603"/>
                    </a:cubicBezTo>
                    <a:cubicBezTo>
                      <a:pt x="7807" y="2534"/>
                      <a:pt x="7807" y="2466"/>
                      <a:pt x="7761" y="2397"/>
                    </a:cubicBezTo>
                    <a:cubicBezTo>
                      <a:pt x="7556" y="2101"/>
                      <a:pt x="7304" y="1850"/>
                      <a:pt x="7053" y="1599"/>
                    </a:cubicBezTo>
                    <a:cubicBezTo>
                      <a:pt x="6780" y="1348"/>
                      <a:pt x="6506" y="1142"/>
                      <a:pt x="6209" y="937"/>
                    </a:cubicBezTo>
                    <a:cubicBezTo>
                      <a:pt x="5615" y="549"/>
                      <a:pt x="4931" y="252"/>
                      <a:pt x="4223" y="115"/>
                    </a:cubicBezTo>
                    <a:cubicBezTo>
                      <a:pt x="3881" y="24"/>
                      <a:pt x="3515" y="1"/>
                      <a:pt x="315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34"/>
              <p:cNvSpPr/>
              <p:nvPr/>
            </p:nvSpPr>
            <p:spPr>
              <a:xfrm>
                <a:off x="7602216" y="3417657"/>
                <a:ext cx="93941" cy="32442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2089" extrusionOk="0">
                    <a:moveTo>
                      <a:pt x="2442" y="0"/>
                    </a:moveTo>
                    <a:cubicBezTo>
                      <a:pt x="2168" y="23"/>
                      <a:pt x="1872" y="23"/>
                      <a:pt x="1598" y="114"/>
                    </a:cubicBezTo>
                    <a:cubicBezTo>
                      <a:pt x="1324" y="160"/>
                      <a:pt x="1073" y="274"/>
                      <a:pt x="799" y="365"/>
                    </a:cubicBezTo>
                    <a:cubicBezTo>
                      <a:pt x="548" y="480"/>
                      <a:pt x="320" y="616"/>
                      <a:pt x="69" y="753"/>
                    </a:cubicBezTo>
                    <a:cubicBezTo>
                      <a:pt x="23" y="776"/>
                      <a:pt x="0" y="845"/>
                      <a:pt x="23" y="913"/>
                    </a:cubicBezTo>
                    <a:cubicBezTo>
                      <a:pt x="40" y="947"/>
                      <a:pt x="81" y="968"/>
                      <a:pt x="120" y="968"/>
                    </a:cubicBezTo>
                    <a:cubicBezTo>
                      <a:pt x="134" y="968"/>
                      <a:pt x="148" y="965"/>
                      <a:pt x="160" y="959"/>
                    </a:cubicBezTo>
                    <a:lnTo>
                      <a:pt x="183" y="959"/>
                    </a:lnTo>
                    <a:cubicBezTo>
                      <a:pt x="434" y="845"/>
                      <a:pt x="662" y="731"/>
                      <a:pt x="913" y="639"/>
                    </a:cubicBezTo>
                    <a:cubicBezTo>
                      <a:pt x="1164" y="571"/>
                      <a:pt x="1415" y="480"/>
                      <a:pt x="1666" y="457"/>
                    </a:cubicBezTo>
                    <a:cubicBezTo>
                      <a:pt x="1876" y="419"/>
                      <a:pt x="2090" y="400"/>
                      <a:pt x="2304" y="400"/>
                    </a:cubicBezTo>
                    <a:cubicBezTo>
                      <a:pt x="2603" y="400"/>
                      <a:pt x="2903" y="436"/>
                      <a:pt x="3196" y="502"/>
                    </a:cubicBezTo>
                    <a:cubicBezTo>
                      <a:pt x="3698" y="594"/>
                      <a:pt x="4177" y="822"/>
                      <a:pt x="4611" y="1096"/>
                    </a:cubicBezTo>
                    <a:cubicBezTo>
                      <a:pt x="5044" y="1370"/>
                      <a:pt x="5455" y="1689"/>
                      <a:pt x="5843" y="2054"/>
                    </a:cubicBezTo>
                    <a:cubicBezTo>
                      <a:pt x="5866" y="2077"/>
                      <a:pt x="5895" y="2089"/>
                      <a:pt x="5923" y="2089"/>
                    </a:cubicBezTo>
                    <a:cubicBezTo>
                      <a:pt x="5952" y="2089"/>
                      <a:pt x="5980" y="2077"/>
                      <a:pt x="6003" y="2054"/>
                    </a:cubicBezTo>
                    <a:cubicBezTo>
                      <a:pt x="6049" y="2009"/>
                      <a:pt x="6049" y="1940"/>
                      <a:pt x="6026" y="1918"/>
                    </a:cubicBezTo>
                    <a:cubicBezTo>
                      <a:pt x="5706" y="1438"/>
                      <a:pt x="5296" y="1050"/>
                      <a:pt x="4839" y="731"/>
                    </a:cubicBezTo>
                    <a:cubicBezTo>
                      <a:pt x="4383" y="411"/>
                      <a:pt x="3835" y="206"/>
                      <a:pt x="3287" y="92"/>
                    </a:cubicBezTo>
                    <a:cubicBezTo>
                      <a:pt x="3013" y="23"/>
                      <a:pt x="2716" y="0"/>
                      <a:pt x="244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34"/>
              <p:cNvSpPr/>
              <p:nvPr/>
            </p:nvSpPr>
            <p:spPr>
              <a:xfrm>
                <a:off x="7136011" y="3236600"/>
                <a:ext cx="161310" cy="141944"/>
              </a:xfrm>
              <a:custGeom>
                <a:avLst/>
                <a:gdLst/>
                <a:ahLst/>
                <a:cxnLst/>
                <a:rect l="l" t="t" r="r" b="b"/>
                <a:pathLst>
                  <a:path w="10387" h="9140" extrusionOk="0">
                    <a:moveTo>
                      <a:pt x="5223" y="0"/>
                    </a:moveTo>
                    <a:cubicBezTo>
                      <a:pt x="3539" y="0"/>
                      <a:pt x="1917" y="938"/>
                      <a:pt x="1119" y="2550"/>
                    </a:cubicBezTo>
                    <a:cubicBezTo>
                      <a:pt x="1" y="4810"/>
                      <a:pt x="937" y="7549"/>
                      <a:pt x="3174" y="8667"/>
                    </a:cubicBezTo>
                    <a:cubicBezTo>
                      <a:pt x="3821" y="8987"/>
                      <a:pt x="4505" y="9139"/>
                      <a:pt x="5179" y="9139"/>
                    </a:cubicBezTo>
                    <a:cubicBezTo>
                      <a:pt x="6858" y="9139"/>
                      <a:pt x="8470" y="8196"/>
                      <a:pt x="9268" y="6567"/>
                    </a:cubicBezTo>
                    <a:cubicBezTo>
                      <a:pt x="10386" y="4307"/>
                      <a:pt x="9473" y="1568"/>
                      <a:pt x="7236" y="473"/>
                    </a:cubicBezTo>
                    <a:cubicBezTo>
                      <a:pt x="6588" y="152"/>
                      <a:pt x="5901" y="0"/>
                      <a:pt x="522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34"/>
              <p:cNvSpPr/>
              <p:nvPr/>
            </p:nvSpPr>
            <p:spPr>
              <a:xfrm>
                <a:off x="7157989" y="3282373"/>
                <a:ext cx="117360" cy="49277"/>
              </a:xfrm>
              <a:custGeom>
                <a:avLst/>
                <a:gdLst/>
                <a:ahLst/>
                <a:cxnLst/>
                <a:rect l="l" t="t" r="r" b="b"/>
                <a:pathLst>
                  <a:path w="7557" h="3173" extrusionOk="0">
                    <a:moveTo>
                      <a:pt x="2588" y="0"/>
                    </a:moveTo>
                    <a:cubicBezTo>
                      <a:pt x="2448" y="0"/>
                      <a:pt x="2308" y="5"/>
                      <a:pt x="2169" y="14"/>
                    </a:cubicBezTo>
                    <a:cubicBezTo>
                      <a:pt x="1804" y="59"/>
                      <a:pt x="1439" y="105"/>
                      <a:pt x="1097" y="196"/>
                    </a:cubicBezTo>
                    <a:cubicBezTo>
                      <a:pt x="754" y="288"/>
                      <a:pt x="412" y="402"/>
                      <a:pt x="92" y="562"/>
                    </a:cubicBezTo>
                    <a:cubicBezTo>
                      <a:pt x="24" y="584"/>
                      <a:pt x="1" y="653"/>
                      <a:pt x="24" y="744"/>
                    </a:cubicBezTo>
                    <a:cubicBezTo>
                      <a:pt x="43" y="801"/>
                      <a:pt x="92" y="841"/>
                      <a:pt x="160" y="841"/>
                    </a:cubicBezTo>
                    <a:cubicBezTo>
                      <a:pt x="175" y="841"/>
                      <a:pt x="190" y="840"/>
                      <a:pt x="206" y="835"/>
                    </a:cubicBezTo>
                    <a:cubicBezTo>
                      <a:pt x="846" y="607"/>
                      <a:pt x="1530" y="493"/>
                      <a:pt x="2192" y="447"/>
                    </a:cubicBezTo>
                    <a:cubicBezTo>
                      <a:pt x="2295" y="444"/>
                      <a:pt x="2398" y="442"/>
                      <a:pt x="2501" y="442"/>
                    </a:cubicBezTo>
                    <a:cubicBezTo>
                      <a:pt x="3065" y="442"/>
                      <a:pt x="3638" y="499"/>
                      <a:pt x="4178" y="653"/>
                    </a:cubicBezTo>
                    <a:cubicBezTo>
                      <a:pt x="4817" y="835"/>
                      <a:pt x="5411" y="1155"/>
                      <a:pt x="5936" y="1589"/>
                    </a:cubicBezTo>
                    <a:cubicBezTo>
                      <a:pt x="6209" y="1794"/>
                      <a:pt x="6415" y="2045"/>
                      <a:pt x="6643" y="2296"/>
                    </a:cubicBezTo>
                    <a:cubicBezTo>
                      <a:pt x="6780" y="2410"/>
                      <a:pt x="6871" y="2547"/>
                      <a:pt x="6963" y="2684"/>
                    </a:cubicBezTo>
                    <a:lnTo>
                      <a:pt x="7259" y="3095"/>
                    </a:lnTo>
                    <a:lnTo>
                      <a:pt x="7282" y="3118"/>
                    </a:lnTo>
                    <a:cubicBezTo>
                      <a:pt x="7307" y="3156"/>
                      <a:pt x="7346" y="3173"/>
                      <a:pt x="7388" y="3173"/>
                    </a:cubicBezTo>
                    <a:cubicBezTo>
                      <a:pt x="7422" y="3173"/>
                      <a:pt x="7457" y="3161"/>
                      <a:pt x="7488" y="3141"/>
                    </a:cubicBezTo>
                    <a:cubicBezTo>
                      <a:pt x="7556" y="3095"/>
                      <a:pt x="7556" y="3004"/>
                      <a:pt x="7511" y="2935"/>
                    </a:cubicBezTo>
                    <a:lnTo>
                      <a:pt x="7237" y="2502"/>
                    </a:lnTo>
                    <a:cubicBezTo>
                      <a:pt x="7122" y="2365"/>
                      <a:pt x="7054" y="2182"/>
                      <a:pt x="6917" y="2068"/>
                    </a:cubicBezTo>
                    <a:cubicBezTo>
                      <a:pt x="6689" y="1794"/>
                      <a:pt x="6461" y="1520"/>
                      <a:pt x="6164" y="1292"/>
                    </a:cubicBezTo>
                    <a:cubicBezTo>
                      <a:pt x="6027" y="1178"/>
                      <a:pt x="5913" y="1041"/>
                      <a:pt x="5753" y="950"/>
                    </a:cubicBezTo>
                    <a:lnTo>
                      <a:pt x="5296" y="676"/>
                    </a:lnTo>
                    <a:cubicBezTo>
                      <a:pt x="4977" y="516"/>
                      <a:pt x="4657" y="333"/>
                      <a:pt x="4292" y="242"/>
                    </a:cubicBezTo>
                    <a:cubicBezTo>
                      <a:pt x="3742" y="77"/>
                      <a:pt x="3162" y="0"/>
                      <a:pt x="258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34"/>
              <p:cNvSpPr/>
              <p:nvPr/>
            </p:nvSpPr>
            <p:spPr>
              <a:xfrm>
                <a:off x="7196990" y="3318531"/>
                <a:ext cx="91115" cy="3888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2504" extrusionOk="0">
                    <a:moveTo>
                      <a:pt x="2028" y="0"/>
                    </a:moveTo>
                    <a:cubicBezTo>
                      <a:pt x="1914" y="0"/>
                      <a:pt x="1802" y="5"/>
                      <a:pt x="1690" y="14"/>
                    </a:cubicBezTo>
                    <a:cubicBezTo>
                      <a:pt x="1119" y="60"/>
                      <a:pt x="571" y="197"/>
                      <a:pt x="69" y="470"/>
                    </a:cubicBezTo>
                    <a:cubicBezTo>
                      <a:pt x="24" y="493"/>
                      <a:pt x="1" y="539"/>
                      <a:pt x="24" y="607"/>
                    </a:cubicBezTo>
                    <a:cubicBezTo>
                      <a:pt x="24" y="645"/>
                      <a:pt x="69" y="682"/>
                      <a:pt x="123" y="682"/>
                    </a:cubicBezTo>
                    <a:cubicBezTo>
                      <a:pt x="135" y="682"/>
                      <a:pt x="148" y="680"/>
                      <a:pt x="161" y="676"/>
                    </a:cubicBezTo>
                    <a:cubicBezTo>
                      <a:pt x="663" y="562"/>
                      <a:pt x="1188" y="470"/>
                      <a:pt x="1713" y="448"/>
                    </a:cubicBezTo>
                    <a:cubicBezTo>
                      <a:pt x="1838" y="436"/>
                      <a:pt x="1965" y="431"/>
                      <a:pt x="2093" y="431"/>
                    </a:cubicBezTo>
                    <a:cubicBezTo>
                      <a:pt x="2476" y="431"/>
                      <a:pt x="2865" y="482"/>
                      <a:pt x="3242" y="585"/>
                    </a:cubicBezTo>
                    <a:cubicBezTo>
                      <a:pt x="3721" y="744"/>
                      <a:pt x="4201" y="973"/>
                      <a:pt x="4589" y="1292"/>
                    </a:cubicBezTo>
                    <a:cubicBezTo>
                      <a:pt x="4794" y="1452"/>
                      <a:pt x="4977" y="1635"/>
                      <a:pt x="5159" y="1817"/>
                    </a:cubicBezTo>
                    <a:cubicBezTo>
                      <a:pt x="5342" y="2023"/>
                      <a:pt x="5479" y="2251"/>
                      <a:pt x="5639" y="2433"/>
                    </a:cubicBezTo>
                    <a:lnTo>
                      <a:pt x="5661" y="2456"/>
                    </a:lnTo>
                    <a:cubicBezTo>
                      <a:pt x="5690" y="2484"/>
                      <a:pt x="5718" y="2504"/>
                      <a:pt x="5746" y="2504"/>
                    </a:cubicBezTo>
                    <a:cubicBezTo>
                      <a:pt x="5764" y="2504"/>
                      <a:pt x="5781" y="2497"/>
                      <a:pt x="5798" y="2479"/>
                    </a:cubicBezTo>
                    <a:cubicBezTo>
                      <a:pt x="5867" y="2456"/>
                      <a:pt x="5867" y="2388"/>
                      <a:pt x="5844" y="2319"/>
                    </a:cubicBezTo>
                    <a:cubicBezTo>
                      <a:pt x="5707" y="2091"/>
                      <a:pt x="5570" y="1840"/>
                      <a:pt x="5388" y="1635"/>
                    </a:cubicBezTo>
                    <a:cubicBezTo>
                      <a:pt x="5205" y="1429"/>
                      <a:pt x="5045" y="1201"/>
                      <a:pt x="4817" y="1018"/>
                    </a:cubicBezTo>
                    <a:cubicBezTo>
                      <a:pt x="4611" y="836"/>
                      <a:pt x="4383" y="676"/>
                      <a:pt x="4132" y="516"/>
                    </a:cubicBezTo>
                    <a:cubicBezTo>
                      <a:pt x="3881" y="402"/>
                      <a:pt x="3630" y="265"/>
                      <a:pt x="3356" y="197"/>
                    </a:cubicBezTo>
                    <a:cubicBezTo>
                      <a:pt x="2920" y="69"/>
                      <a:pt x="2470" y="0"/>
                      <a:pt x="202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34"/>
              <p:cNvSpPr/>
              <p:nvPr/>
            </p:nvSpPr>
            <p:spPr>
              <a:xfrm>
                <a:off x="7220039" y="3053384"/>
                <a:ext cx="479271" cy="472314"/>
              </a:xfrm>
              <a:custGeom>
                <a:avLst/>
                <a:gdLst/>
                <a:ahLst/>
                <a:cxnLst/>
                <a:rect l="l" t="t" r="r" b="b"/>
                <a:pathLst>
                  <a:path w="30861" h="30413" extrusionOk="0">
                    <a:moveTo>
                      <a:pt x="15447" y="1"/>
                    </a:moveTo>
                    <a:cubicBezTo>
                      <a:pt x="8038" y="1"/>
                      <a:pt x="1657" y="5734"/>
                      <a:pt x="845" y="13410"/>
                    </a:cubicBezTo>
                    <a:cubicBezTo>
                      <a:pt x="0" y="21627"/>
                      <a:pt x="3584" y="29319"/>
                      <a:pt x="13650" y="30324"/>
                    </a:cubicBezTo>
                    <a:cubicBezTo>
                      <a:pt x="14249" y="30383"/>
                      <a:pt x="14834" y="30412"/>
                      <a:pt x="15406" y="30412"/>
                    </a:cubicBezTo>
                    <a:cubicBezTo>
                      <a:pt x="23827" y="30412"/>
                      <a:pt x="29202" y="24120"/>
                      <a:pt x="29993" y="16446"/>
                    </a:cubicBezTo>
                    <a:cubicBezTo>
                      <a:pt x="30860" y="8229"/>
                      <a:pt x="25017" y="902"/>
                      <a:pt x="16960" y="80"/>
                    </a:cubicBezTo>
                    <a:cubicBezTo>
                      <a:pt x="16452" y="27"/>
                      <a:pt x="15947" y="1"/>
                      <a:pt x="154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34"/>
              <p:cNvSpPr/>
              <p:nvPr/>
            </p:nvSpPr>
            <p:spPr>
              <a:xfrm>
                <a:off x="7283145" y="3153892"/>
                <a:ext cx="324717" cy="98911"/>
              </a:xfrm>
              <a:custGeom>
                <a:avLst/>
                <a:gdLst/>
                <a:ahLst/>
                <a:cxnLst/>
                <a:rect l="l" t="t" r="r" b="b"/>
                <a:pathLst>
                  <a:path w="20909" h="6369" fill="none" extrusionOk="0">
                    <a:moveTo>
                      <a:pt x="20908" y="0"/>
                    </a:moveTo>
                    <a:cubicBezTo>
                      <a:pt x="19744" y="2579"/>
                      <a:pt x="17302" y="4246"/>
                      <a:pt x="14677" y="5296"/>
                    </a:cubicBezTo>
                    <a:cubicBezTo>
                      <a:pt x="14015" y="5570"/>
                      <a:pt x="13353" y="5570"/>
                      <a:pt x="12782" y="5250"/>
                    </a:cubicBezTo>
                    <a:cubicBezTo>
                      <a:pt x="12189" y="4908"/>
                      <a:pt x="11892" y="4177"/>
                      <a:pt x="11892" y="3492"/>
                    </a:cubicBezTo>
                    <a:cubicBezTo>
                      <a:pt x="11915" y="2785"/>
                      <a:pt x="12166" y="2123"/>
                      <a:pt x="12394" y="1484"/>
                    </a:cubicBezTo>
                    <a:cubicBezTo>
                      <a:pt x="12075" y="2374"/>
                      <a:pt x="11755" y="3241"/>
                      <a:pt x="11276" y="4040"/>
                    </a:cubicBezTo>
                    <a:cubicBezTo>
                      <a:pt x="10774" y="4839"/>
                      <a:pt x="10112" y="5547"/>
                      <a:pt x="9267" y="5935"/>
                    </a:cubicBezTo>
                    <a:cubicBezTo>
                      <a:pt x="8423" y="6323"/>
                      <a:pt x="7396" y="6368"/>
                      <a:pt x="6597" y="5889"/>
                    </a:cubicBezTo>
                    <a:cubicBezTo>
                      <a:pt x="5798" y="5410"/>
                      <a:pt x="5341" y="4360"/>
                      <a:pt x="5638" y="3470"/>
                    </a:cubicBezTo>
                    <a:cubicBezTo>
                      <a:pt x="5159" y="4565"/>
                      <a:pt x="4223" y="5478"/>
                      <a:pt x="3127" y="5912"/>
                    </a:cubicBezTo>
                    <a:cubicBezTo>
                      <a:pt x="2443" y="6209"/>
                      <a:pt x="1621" y="6300"/>
                      <a:pt x="982" y="5958"/>
                    </a:cubicBezTo>
                    <a:cubicBezTo>
                      <a:pt x="343" y="5615"/>
                      <a:pt x="0" y="4679"/>
                      <a:pt x="434" y="4086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34"/>
              <p:cNvSpPr/>
              <p:nvPr/>
            </p:nvSpPr>
            <p:spPr>
              <a:xfrm>
                <a:off x="7493369" y="3308808"/>
                <a:ext cx="101395" cy="102467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6598" extrusionOk="0">
                    <a:moveTo>
                      <a:pt x="3265" y="1"/>
                    </a:moveTo>
                    <a:cubicBezTo>
                      <a:pt x="1462" y="1"/>
                      <a:pt x="1" y="1484"/>
                      <a:pt x="1" y="3311"/>
                    </a:cubicBezTo>
                    <a:cubicBezTo>
                      <a:pt x="1" y="5114"/>
                      <a:pt x="1462" y="6597"/>
                      <a:pt x="3265" y="6597"/>
                    </a:cubicBezTo>
                    <a:cubicBezTo>
                      <a:pt x="5068" y="6597"/>
                      <a:pt x="6529" y="5114"/>
                      <a:pt x="6529" y="3311"/>
                    </a:cubicBezTo>
                    <a:cubicBezTo>
                      <a:pt x="6529" y="1484"/>
                      <a:pt x="5068" y="1"/>
                      <a:pt x="326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34"/>
              <p:cNvSpPr/>
              <p:nvPr/>
            </p:nvSpPr>
            <p:spPr>
              <a:xfrm>
                <a:off x="7492312" y="3313064"/>
                <a:ext cx="100681" cy="102110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6575" extrusionOk="0">
                    <a:moveTo>
                      <a:pt x="3241" y="1"/>
                    </a:moveTo>
                    <a:cubicBezTo>
                      <a:pt x="1461" y="1"/>
                      <a:pt x="0" y="1484"/>
                      <a:pt x="0" y="3288"/>
                    </a:cubicBezTo>
                    <a:cubicBezTo>
                      <a:pt x="0" y="5091"/>
                      <a:pt x="1461" y="6574"/>
                      <a:pt x="3241" y="6574"/>
                    </a:cubicBezTo>
                    <a:cubicBezTo>
                      <a:pt x="5045" y="6574"/>
                      <a:pt x="6483" y="5091"/>
                      <a:pt x="6483" y="3288"/>
                    </a:cubicBezTo>
                    <a:cubicBezTo>
                      <a:pt x="6483" y="1484"/>
                      <a:pt x="5045" y="1"/>
                      <a:pt x="324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34"/>
              <p:cNvSpPr/>
              <p:nvPr/>
            </p:nvSpPr>
            <p:spPr>
              <a:xfrm>
                <a:off x="7494798" y="3318733"/>
                <a:ext cx="65583" cy="66313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4270" extrusionOk="0">
                    <a:moveTo>
                      <a:pt x="2123" y="1"/>
                    </a:moveTo>
                    <a:cubicBezTo>
                      <a:pt x="959" y="1"/>
                      <a:pt x="0" y="960"/>
                      <a:pt x="0" y="2124"/>
                    </a:cubicBezTo>
                    <a:cubicBezTo>
                      <a:pt x="0" y="3311"/>
                      <a:pt x="959" y="4269"/>
                      <a:pt x="2123" y="4269"/>
                    </a:cubicBezTo>
                    <a:cubicBezTo>
                      <a:pt x="3287" y="4269"/>
                      <a:pt x="4223" y="3311"/>
                      <a:pt x="4223" y="2124"/>
                    </a:cubicBezTo>
                    <a:cubicBezTo>
                      <a:pt x="4223" y="960"/>
                      <a:pt x="3287" y="1"/>
                      <a:pt x="212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34"/>
              <p:cNvSpPr/>
              <p:nvPr/>
            </p:nvSpPr>
            <p:spPr>
              <a:xfrm>
                <a:off x="7549392" y="3339655"/>
                <a:ext cx="23761" cy="1596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028" extrusionOk="0">
                    <a:moveTo>
                      <a:pt x="776" y="1"/>
                    </a:moveTo>
                    <a:cubicBezTo>
                      <a:pt x="343" y="1"/>
                      <a:pt x="0" y="229"/>
                      <a:pt x="0" y="526"/>
                    </a:cubicBezTo>
                    <a:cubicBezTo>
                      <a:pt x="0" y="800"/>
                      <a:pt x="343" y="1028"/>
                      <a:pt x="776" y="1028"/>
                    </a:cubicBezTo>
                    <a:cubicBezTo>
                      <a:pt x="1187" y="1028"/>
                      <a:pt x="1529" y="800"/>
                      <a:pt x="1529" y="526"/>
                    </a:cubicBezTo>
                    <a:cubicBezTo>
                      <a:pt x="1529" y="229"/>
                      <a:pt x="1187" y="1"/>
                      <a:pt x="77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34"/>
              <p:cNvSpPr/>
              <p:nvPr/>
            </p:nvSpPr>
            <p:spPr>
              <a:xfrm>
                <a:off x="7285273" y="3255269"/>
                <a:ext cx="115217" cy="102327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6589" extrusionOk="0">
                    <a:moveTo>
                      <a:pt x="3736" y="1"/>
                    </a:moveTo>
                    <a:cubicBezTo>
                      <a:pt x="2434" y="1"/>
                      <a:pt x="1192" y="785"/>
                      <a:pt x="685" y="2078"/>
                    </a:cubicBezTo>
                    <a:cubicBezTo>
                      <a:pt x="0" y="3767"/>
                      <a:pt x="799" y="5685"/>
                      <a:pt x="2465" y="6347"/>
                    </a:cubicBezTo>
                    <a:cubicBezTo>
                      <a:pt x="2864" y="6511"/>
                      <a:pt x="3278" y="6588"/>
                      <a:pt x="3685" y="6588"/>
                    </a:cubicBezTo>
                    <a:cubicBezTo>
                      <a:pt x="4979" y="6588"/>
                      <a:pt x="6213" y="5805"/>
                      <a:pt x="6734" y="4521"/>
                    </a:cubicBezTo>
                    <a:cubicBezTo>
                      <a:pt x="7418" y="2832"/>
                      <a:pt x="6620" y="914"/>
                      <a:pt x="4931" y="229"/>
                    </a:cubicBezTo>
                    <a:cubicBezTo>
                      <a:pt x="4540" y="74"/>
                      <a:pt x="4135" y="1"/>
                      <a:pt x="373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34"/>
              <p:cNvSpPr/>
              <p:nvPr/>
            </p:nvSpPr>
            <p:spPr>
              <a:xfrm>
                <a:off x="7285273" y="3259836"/>
                <a:ext cx="114503" cy="101659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6546" extrusionOk="0">
                    <a:moveTo>
                      <a:pt x="3713" y="0"/>
                    </a:moveTo>
                    <a:cubicBezTo>
                      <a:pt x="2432" y="0"/>
                      <a:pt x="1207" y="770"/>
                      <a:pt x="685" y="2058"/>
                    </a:cubicBezTo>
                    <a:cubicBezTo>
                      <a:pt x="0" y="3747"/>
                      <a:pt x="799" y="5642"/>
                      <a:pt x="2465" y="6304"/>
                    </a:cubicBezTo>
                    <a:cubicBezTo>
                      <a:pt x="2864" y="6468"/>
                      <a:pt x="3276" y="6545"/>
                      <a:pt x="3682" y="6545"/>
                    </a:cubicBezTo>
                    <a:cubicBezTo>
                      <a:pt x="4970" y="6545"/>
                      <a:pt x="6190" y="5762"/>
                      <a:pt x="6711" y="4478"/>
                    </a:cubicBezTo>
                    <a:cubicBezTo>
                      <a:pt x="7373" y="2811"/>
                      <a:pt x="6574" y="894"/>
                      <a:pt x="4908" y="232"/>
                    </a:cubicBezTo>
                    <a:cubicBezTo>
                      <a:pt x="4517" y="75"/>
                      <a:pt x="4113" y="0"/>
                      <a:pt x="371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34"/>
              <p:cNvSpPr/>
              <p:nvPr/>
            </p:nvSpPr>
            <p:spPr>
              <a:xfrm>
                <a:off x="7290227" y="3269233"/>
                <a:ext cx="74466" cy="66049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4253" extrusionOk="0">
                    <a:moveTo>
                      <a:pt x="2417" y="0"/>
                    </a:moveTo>
                    <a:cubicBezTo>
                      <a:pt x="1582" y="0"/>
                      <a:pt x="783" y="504"/>
                      <a:pt x="435" y="1339"/>
                    </a:cubicBezTo>
                    <a:cubicBezTo>
                      <a:pt x="1" y="2435"/>
                      <a:pt x="526" y="3667"/>
                      <a:pt x="1599" y="4101"/>
                    </a:cubicBezTo>
                    <a:cubicBezTo>
                      <a:pt x="1854" y="4204"/>
                      <a:pt x="2117" y="4253"/>
                      <a:pt x="2378" y="4253"/>
                    </a:cubicBezTo>
                    <a:cubicBezTo>
                      <a:pt x="3213" y="4253"/>
                      <a:pt x="4012" y="3749"/>
                      <a:pt x="4360" y="2914"/>
                    </a:cubicBezTo>
                    <a:cubicBezTo>
                      <a:pt x="4794" y="1818"/>
                      <a:pt x="4269" y="586"/>
                      <a:pt x="3196" y="152"/>
                    </a:cubicBezTo>
                    <a:cubicBezTo>
                      <a:pt x="2941" y="49"/>
                      <a:pt x="2678" y="0"/>
                      <a:pt x="241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34"/>
              <p:cNvSpPr/>
              <p:nvPr/>
            </p:nvSpPr>
            <p:spPr>
              <a:xfrm>
                <a:off x="7348379" y="3288927"/>
                <a:ext cx="24475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032" extrusionOk="0">
                    <a:moveTo>
                      <a:pt x="760" y="1"/>
                    </a:moveTo>
                    <a:cubicBezTo>
                      <a:pt x="375" y="1"/>
                      <a:pt x="45" y="199"/>
                      <a:pt x="23" y="459"/>
                    </a:cubicBezTo>
                    <a:cubicBezTo>
                      <a:pt x="0" y="733"/>
                      <a:pt x="320" y="1007"/>
                      <a:pt x="753" y="1030"/>
                    </a:cubicBezTo>
                    <a:cubicBezTo>
                      <a:pt x="777" y="1031"/>
                      <a:pt x="799" y="1032"/>
                      <a:pt x="822" y="1032"/>
                    </a:cubicBezTo>
                    <a:cubicBezTo>
                      <a:pt x="1204" y="1032"/>
                      <a:pt x="1531" y="853"/>
                      <a:pt x="1552" y="573"/>
                    </a:cubicBezTo>
                    <a:cubicBezTo>
                      <a:pt x="1575" y="299"/>
                      <a:pt x="1256" y="48"/>
                      <a:pt x="822" y="3"/>
                    </a:cubicBezTo>
                    <a:cubicBezTo>
                      <a:pt x="801" y="1"/>
                      <a:pt x="780" y="1"/>
                      <a:pt x="76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34"/>
              <p:cNvSpPr/>
              <p:nvPr/>
            </p:nvSpPr>
            <p:spPr>
              <a:xfrm>
                <a:off x="7487342" y="3387478"/>
                <a:ext cx="99268" cy="46497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2994" extrusionOk="0">
                    <a:moveTo>
                      <a:pt x="2459" y="0"/>
                    </a:moveTo>
                    <a:cubicBezTo>
                      <a:pt x="1199" y="0"/>
                      <a:pt x="225" y="404"/>
                      <a:pt x="115" y="1030"/>
                    </a:cubicBezTo>
                    <a:cubicBezTo>
                      <a:pt x="1" y="1829"/>
                      <a:pt x="1279" y="2674"/>
                      <a:pt x="2991" y="2925"/>
                    </a:cubicBezTo>
                    <a:cubicBezTo>
                      <a:pt x="3307" y="2972"/>
                      <a:pt x="3615" y="2994"/>
                      <a:pt x="3907" y="2994"/>
                    </a:cubicBezTo>
                    <a:cubicBezTo>
                      <a:pt x="5179" y="2994"/>
                      <a:pt x="6162" y="2574"/>
                      <a:pt x="6255" y="1943"/>
                    </a:cubicBezTo>
                    <a:cubicBezTo>
                      <a:pt x="6392" y="1144"/>
                      <a:pt x="5091" y="300"/>
                      <a:pt x="3402" y="72"/>
                    </a:cubicBezTo>
                    <a:cubicBezTo>
                      <a:pt x="3076" y="23"/>
                      <a:pt x="2759" y="0"/>
                      <a:pt x="245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34"/>
              <p:cNvSpPr/>
              <p:nvPr/>
            </p:nvSpPr>
            <p:spPr>
              <a:xfrm>
                <a:off x="7279945" y="3341394"/>
                <a:ext cx="98926" cy="46528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2996" extrusionOk="0">
                    <a:moveTo>
                      <a:pt x="2460" y="0"/>
                    </a:moveTo>
                    <a:cubicBezTo>
                      <a:pt x="1194" y="0"/>
                      <a:pt x="207" y="407"/>
                      <a:pt x="115" y="1053"/>
                    </a:cubicBezTo>
                    <a:cubicBezTo>
                      <a:pt x="1" y="1829"/>
                      <a:pt x="1279" y="2673"/>
                      <a:pt x="2968" y="2924"/>
                    </a:cubicBezTo>
                    <a:cubicBezTo>
                      <a:pt x="3297" y="2973"/>
                      <a:pt x="3616" y="2996"/>
                      <a:pt x="3918" y="2996"/>
                    </a:cubicBezTo>
                    <a:cubicBezTo>
                      <a:pt x="5191" y="2996"/>
                      <a:pt x="6163" y="2588"/>
                      <a:pt x="6255" y="1943"/>
                    </a:cubicBezTo>
                    <a:cubicBezTo>
                      <a:pt x="6369" y="1167"/>
                      <a:pt x="5091" y="322"/>
                      <a:pt x="3402" y="71"/>
                    </a:cubicBezTo>
                    <a:cubicBezTo>
                      <a:pt x="3078" y="23"/>
                      <a:pt x="2761" y="0"/>
                      <a:pt x="246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34"/>
              <p:cNvSpPr/>
              <p:nvPr/>
            </p:nvSpPr>
            <p:spPr>
              <a:xfrm>
                <a:off x="7449056" y="3387525"/>
                <a:ext cx="160953" cy="103523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6666" extrusionOk="0">
                    <a:moveTo>
                      <a:pt x="115" y="3013"/>
                    </a:moveTo>
                    <a:cubicBezTo>
                      <a:pt x="1" y="4748"/>
                      <a:pt x="2192" y="6300"/>
                      <a:pt x="4976" y="6482"/>
                    </a:cubicBezTo>
                    <a:cubicBezTo>
                      <a:pt x="7784" y="6665"/>
                      <a:pt x="10135" y="5387"/>
                      <a:pt x="10249" y="3652"/>
                    </a:cubicBezTo>
                    <a:cubicBezTo>
                      <a:pt x="10363" y="1917"/>
                      <a:pt x="8172" y="342"/>
                      <a:pt x="5387" y="183"/>
                    </a:cubicBezTo>
                    <a:cubicBezTo>
                      <a:pt x="2580" y="0"/>
                      <a:pt x="229" y="1278"/>
                      <a:pt x="115" y="3013"/>
                    </a:cubicBezTo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34"/>
              <p:cNvSpPr/>
              <p:nvPr/>
            </p:nvSpPr>
            <p:spPr>
              <a:xfrm>
                <a:off x="7246987" y="3345309"/>
                <a:ext cx="166621" cy="104983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6760" extrusionOk="0">
                    <a:moveTo>
                      <a:pt x="4030" y="0"/>
                    </a:moveTo>
                    <a:cubicBezTo>
                      <a:pt x="2299" y="0"/>
                      <a:pt x="895" y="676"/>
                      <a:pt x="525" y="1851"/>
                    </a:cubicBezTo>
                    <a:cubicBezTo>
                      <a:pt x="0" y="3494"/>
                      <a:pt x="1735" y="5548"/>
                      <a:pt x="4405" y="6393"/>
                    </a:cubicBezTo>
                    <a:cubicBezTo>
                      <a:pt x="5193" y="6642"/>
                      <a:pt x="5974" y="6760"/>
                      <a:pt x="6698" y="6760"/>
                    </a:cubicBezTo>
                    <a:cubicBezTo>
                      <a:pt x="8430" y="6760"/>
                      <a:pt x="9833" y="6084"/>
                      <a:pt x="10203" y="4909"/>
                    </a:cubicBezTo>
                    <a:cubicBezTo>
                      <a:pt x="10728" y="3243"/>
                      <a:pt x="8993" y="1212"/>
                      <a:pt x="6323" y="367"/>
                    </a:cubicBezTo>
                    <a:cubicBezTo>
                      <a:pt x="5536" y="118"/>
                      <a:pt x="4754" y="0"/>
                      <a:pt x="403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34"/>
              <p:cNvSpPr/>
              <p:nvPr/>
            </p:nvSpPr>
            <p:spPr>
              <a:xfrm>
                <a:off x="7434161" y="3447432"/>
                <a:ext cx="30858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765" extrusionOk="0">
                    <a:moveTo>
                      <a:pt x="1918" y="1"/>
                    </a:moveTo>
                    <a:cubicBezTo>
                      <a:pt x="1667" y="229"/>
                      <a:pt x="1370" y="411"/>
                      <a:pt x="1051" y="526"/>
                    </a:cubicBezTo>
                    <a:cubicBezTo>
                      <a:pt x="832" y="603"/>
                      <a:pt x="603" y="639"/>
                      <a:pt x="378" y="639"/>
                    </a:cubicBezTo>
                    <a:cubicBezTo>
                      <a:pt x="274" y="639"/>
                      <a:pt x="171" y="631"/>
                      <a:pt x="69" y="617"/>
                    </a:cubicBezTo>
                    <a:cubicBezTo>
                      <a:pt x="47" y="617"/>
                      <a:pt x="24" y="617"/>
                      <a:pt x="1" y="640"/>
                    </a:cubicBezTo>
                    <a:cubicBezTo>
                      <a:pt x="1" y="662"/>
                      <a:pt x="24" y="708"/>
                      <a:pt x="47" y="708"/>
                    </a:cubicBezTo>
                    <a:cubicBezTo>
                      <a:pt x="189" y="746"/>
                      <a:pt x="336" y="764"/>
                      <a:pt x="484" y="764"/>
                    </a:cubicBezTo>
                    <a:cubicBezTo>
                      <a:pt x="690" y="764"/>
                      <a:pt x="897" y="729"/>
                      <a:pt x="1097" y="662"/>
                    </a:cubicBezTo>
                    <a:cubicBezTo>
                      <a:pt x="1439" y="548"/>
                      <a:pt x="1758" y="366"/>
                      <a:pt x="1987" y="69"/>
                    </a:cubicBezTo>
                    <a:cubicBezTo>
                      <a:pt x="1987" y="46"/>
                      <a:pt x="1987" y="23"/>
                      <a:pt x="1964" y="23"/>
                    </a:cubicBezTo>
                    <a:cubicBezTo>
                      <a:pt x="1964" y="1"/>
                      <a:pt x="1918" y="1"/>
                      <a:pt x="191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34"/>
              <p:cNvSpPr/>
              <p:nvPr/>
            </p:nvSpPr>
            <p:spPr>
              <a:xfrm>
                <a:off x="7205501" y="3003387"/>
                <a:ext cx="507986" cy="344238"/>
              </a:xfrm>
              <a:custGeom>
                <a:avLst/>
                <a:gdLst/>
                <a:ahLst/>
                <a:cxnLst/>
                <a:rect l="l" t="t" r="r" b="b"/>
                <a:pathLst>
                  <a:path w="32710" h="22166" extrusionOk="0">
                    <a:moveTo>
                      <a:pt x="13153" y="0"/>
                    </a:moveTo>
                    <a:cubicBezTo>
                      <a:pt x="12954" y="0"/>
                      <a:pt x="12754" y="4"/>
                      <a:pt x="12554" y="12"/>
                    </a:cubicBezTo>
                    <a:cubicBezTo>
                      <a:pt x="10318" y="126"/>
                      <a:pt x="8058" y="766"/>
                      <a:pt x="6232" y="2067"/>
                    </a:cubicBezTo>
                    <a:cubicBezTo>
                      <a:pt x="3561" y="3984"/>
                      <a:pt x="2055" y="7134"/>
                      <a:pt x="914" y="10215"/>
                    </a:cubicBezTo>
                    <a:cubicBezTo>
                      <a:pt x="434" y="11516"/>
                      <a:pt x="1" y="13000"/>
                      <a:pt x="594" y="14278"/>
                    </a:cubicBezTo>
                    <a:cubicBezTo>
                      <a:pt x="1125" y="15472"/>
                      <a:pt x="2469" y="16152"/>
                      <a:pt x="3777" y="16152"/>
                    </a:cubicBezTo>
                    <a:cubicBezTo>
                      <a:pt x="3819" y="16152"/>
                      <a:pt x="3861" y="16151"/>
                      <a:pt x="3904" y="16150"/>
                    </a:cubicBezTo>
                    <a:cubicBezTo>
                      <a:pt x="5250" y="16081"/>
                      <a:pt x="6506" y="15374"/>
                      <a:pt x="7487" y="14461"/>
                    </a:cubicBezTo>
                    <a:cubicBezTo>
                      <a:pt x="8469" y="13525"/>
                      <a:pt x="9199" y="12384"/>
                      <a:pt x="9930" y="11265"/>
                    </a:cubicBezTo>
                    <a:lnTo>
                      <a:pt x="9930" y="11265"/>
                    </a:lnTo>
                    <a:cubicBezTo>
                      <a:pt x="9542" y="12224"/>
                      <a:pt x="9656" y="13411"/>
                      <a:pt x="10249" y="14278"/>
                    </a:cubicBezTo>
                    <a:cubicBezTo>
                      <a:pt x="10841" y="15132"/>
                      <a:pt x="11853" y="15650"/>
                      <a:pt x="12861" y="15650"/>
                    </a:cubicBezTo>
                    <a:cubicBezTo>
                      <a:pt x="12904" y="15650"/>
                      <a:pt x="12946" y="15649"/>
                      <a:pt x="12988" y="15648"/>
                    </a:cubicBezTo>
                    <a:cubicBezTo>
                      <a:pt x="13992" y="15625"/>
                      <a:pt x="14951" y="15077"/>
                      <a:pt x="15682" y="14392"/>
                    </a:cubicBezTo>
                    <a:cubicBezTo>
                      <a:pt x="16307" y="13806"/>
                      <a:pt x="16815" y="13086"/>
                      <a:pt x="17292" y="12362"/>
                    </a:cubicBezTo>
                    <a:lnTo>
                      <a:pt x="17292" y="12362"/>
                    </a:lnTo>
                    <a:cubicBezTo>
                      <a:pt x="17051" y="12937"/>
                      <a:pt x="17232" y="13693"/>
                      <a:pt x="17713" y="14118"/>
                    </a:cubicBezTo>
                    <a:cubicBezTo>
                      <a:pt x="18104" y="14452"/>
                      <a:pt x="18597" y="14537"/>
                      <a:pt x="19103" y="14537"/>
                    </a:cubicBezTo>
                    <a:cubicBezTo>
                      <a:pt x="19394" y="14537"/>
                      <a:pt x="19689" y="14509"/>
                      <a:pt x="19973" y="14484"/>
                    </a:cubicBezTo>
                    <a:cubicBezTo>
                      <a:pt x="21365" y="14369"/>
                      <a:pt x="24857" y="11676"/>
                      <a:pt x="25702" y="9827"/>
                    </a:cubicBezTo>
                    <a:cubicBezTo>
                      <a:pt x="25999" y="12406"/>
                      <a:pt x="26136" y="13571"/>
                      <a:pt x="26638" y="16104"/>
                    </a:cubicBezTo>
                    <a:cubicBezTo>
                      <a:pt x="26957" y="17702"/>
                      <a:pt x="27528" y="19277"/>
                      <a:pt x="28509" y="20578"/>
                    </a:cubicBezTo>
                    <a:cubicBezTo>
                      <a:pt x="29044" y="21295"/>
                      <a:pt x="29761" y="22166"/>
                      <a:pt x="30438" y="22166"/>
                    </a:cubicBezTo>
                    <a:cubicBezTo>
                      <a:pt x="30773" y="22166"/>
                      <a:pt x="31098" y="21952"/>
                      <a:pt x="31385" y="21400"/>
                    </a:cubicBezTo>
                    <a:cubicBezTo>
                      <a:pt x="32024" y="20121"/>
                      <a:pt x="32390" y="18683"/>
                      <a:pt x="32481" y="17245"/>
                    </a:cubicBezTo>
                    <a:cubicBezTo>
                      <a:pt x="32709" y="14392"/>
                      <a:pt x="31933" y="11448"/>
                      <a:pt x="30404" y="9028"/>
                    </a:cubicBezTo>
                    <a:cubicBezTo>
                      <a:pt x="27893" y="5057"/>
                      <a:pt x="23648" y="2432"/>
                      <a:pt x="19174" y="1017"/>
                    </a:cubicBezTo>
                    <a:cubicBezTo>
                      <a:pt x="17220" y="414"/>
                      <a:pt x="15190" y="0"/>
                      <a:pt x="1315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34"/>
              <p:cNvSpPr/>
              <p:nvPr/>
            </p:nvSpPr>
            <p:spPr>
              <a:xfrm>
                <a:off x="7391977" y="3118789"/>
                <a:ext cx="162009" cy="61390"/>
              </a:xfrm>
              <a:custGeom>
                <a:avLst/>
                <a:gdLst/>
                <a:ahLst/>
                <a:cxnLst/>
                <a:rect l="l" t="t" r="r" b="b"/>
                <a:pathLst>
                  <a:path w="10432" h="3953" extrusionOk="0">
                    <a:moveTo>
                      <a:pt x="914" y="1"/>
                    </a:moveTo>
                    <a:cubicBezTo>
                      <a:pt x="891" y="1"/>
                      <a:pt x="845" y="1"/>
                      <a:pt x="845" y="23"/>
                    </a:cubicBezTo>
                    <a:cubicBezTo>
                      <a:pt x="617" y="389"/>
                      <a:pt x="412" y="754"/>
                      <a:pt x="252" y="1142"/>
                    </a:cubicBezTo>
                    <a:cubicBezTo>
                      <a:pt x="92" y="1530"/>
                      <a:pt x="1" y="1963"/>
                      <a:pt x="24" y="2397"/>
                    </a:cubicBezTo>
                    <a:cubicBezTo>
                      <a:pt x="69" y="2831"/>
                      <a:pt x="229" y="3265"/>
                      <a:pt x="571" y="3561"/>
                    </a:cubicBezTo>
                    <a:cubicBezTo>
                      <a:pt x="886" y="3834"/>
                      <a:pt x="1296" y="3952"/>
                      <a:pt x="1697" y="3952"/>
                    </a:cubicBezTo>
                    <a:cubicBezTo>
                      <a:pt x="1732" y="3952"/>
                      <a:pt x="1768" y="3951"/>
                      <a:pt x="1804" y="3949"/>
                    </a:cubicBezTo>
                    <a:cubicBezTo>
                      <a:pt x="2671" y="3926"/>
                      <a:pt x="3447" y="3493"/>
                      <a:pt x="4132" y="2991"/>
                    </a:cubicBezTo>
                    <a:cubicBezTo>
                      <a:pt x="4567" y="2661"/>
                      <a:pt x="4972" y="2272"/>
                      <a:pt x="5328" y="1837"/>
                    </a:cubicBezTo>
                    <a:lnTo>
                      <a:pt x="5328" y="1837"/>
                    </a:lnTo>
                    <a:cubicBezTo>
                      <a:pt x="5306" y="1916"/>
                      <a:pt x="5288" y="1996"/>
                      <a:pt x="5273" y="2078"/>
                    </a:cubicBezTo>
                    <a:cubicBezTo>
                      <a:pt x="5182" y="2443"/>
                      <a:pt x="5228" y="2854"/>
                      <a:pt x="5410" y="3196"/>
                    </a:cubicBezTo>
                    <a:cubicBezTo>
                      <a:pt x="5524" y="3356"/>
                      <a:pt x="5661" y="3516"/>
                      <a:pt x="5821" y="3607"/>
                    </a:cubicBezTo>
                    <a:cubicBezTo>
                      <a:pt x="5973" y="3702"/>
                      <a:pt x="6141" y="3750"/>
                      <a:pt x="6312" y="3750"/>
                    </a:cubicBezTo>
                    <a:cubicBezTo>
                      <a:pt x="6346" y="3750"/>
                      <a:pt x="6380" y="3748"/>
                      <a:pt x="6415" y="3744"/>
                    </a:cubicBezTo>
                    <a:cubicBezTo>
                      <a:pt x="6803" y="3744"/>
                      <a:pt x="7145" y="3584"/>
                      <a:pt x="7465" y="3401"/>
                    </a:cubicBezTo>
                    <a:cubicBezTo>
                      <a:pt x="8720" y="2648"/>
                      <a:pt x="9747" y="1530"/>
                      <a:pt x="10409" y="252"/>
                    </a:cubicBezTo>
                    <a:cubicBezTo>
                      <a:pt x="10432" y="229"/>
                      <a:pt x="10432" y="183"/>
                      <a:pt x="10409" y="183"/>
                    </a:cubicBezTo>
                    <a:cubicBezTo>
                      <a:pt x="10386" y="172"/>
                      <a:pt x="10369" y="166"/>
                      <a:pt x="10355" y="166"/>
                    </a:cubicBezTo>
                    <a:cubicBezTo>
                      <a:pt x="10341" y="166"/>
                      <a:pt x="10329" y="172"/>
                      <a:pt x="10318" y="183"/>
                    </a:cubicBezTo>
                    <a:cubicBezTo>
                      <a:pt x="9633" y="1439"/>
                      <a:pt x="8606" y="2511"/>
                      <a:pt x="7373" y="3242"/>
                    </a:cubicBezTo>
                    <a:cubicBezTo>
                      <a:pt x="7077" y="3401"/>
                      <a:pt x="6734" y="3538"/>
                      <a:pt x="6392" y="3561"/>
                    </a:cubicBezTo>
                    <a:cubicBezTo>
                      <a:pt x="6072" y="3561"/>
                      <a:pt x="5753" y="3379"/>
                      <a:pt x="5593" y="3082"/>
                    </a:cubicBezTo>
                    <a:cubicBezTo>
                      <a:pt x="5433" y="2808"/>
                      <a:pt x="5410" y="2443"/>
                      <a:pt x="5479" y="2100"/>
                    </a:cubicBezTo>
                    <a:cubicBezTo>
                      <a:pt x="5547" y="1781"/>
                      <a:pt x="5707" y="1439"/>
                      <a:pt x="5844" y="1119"/>
                    </a:cubicBezTo>
                    <a:lnTo>
                      <a:pt x="5844" y="1119"/>
                    </a:lnTo>
                    <a:cubicBezTo>
                      <a:pt x="5844" y="1119"/>
                      <a:pt x="5844" y="1119"/>
                      <a:pt x="5844" y="1119"/>
                    </a:cubicBezTo>
                    <a:cubicBezTo>
                      <a:pt x="5867" y="1073"/>
                      <a:pt x="5844" y="1005"/>
                      <a:pt x="5798" y="982"/>
                    </a:cubicBezTo>
                    <a:cubicBezTo>
                      <a:pt x="5782" y="974"/>
                      <a:pt x="5762" y="968"/>
                      <a:pt x="5742" y="968"/>
                    </a:cubicBezTo>
                    <a:cubicBezTo>
                      <a:pt x="5709" y="968"/>
                      <a:pt x="5676" y="984"/>
                      <a:pt x="5661" y="1028"/>
                    </a:cubicBezTo>
                    <a:cubicBezTo>
                      <a:pt x="5660" y="1030"/>
                      <a:pt x="5658" y="1033"/>
                      <a:pt x="5656" y="1036"/>
                    </a:cubicBezTo>
                    <a:lnTo>
                      <a:pt x="5656" y="1036"/>
                    </a:lnTo>
                    <a:lnTo>
                      <a:pt x="5639" y="1028"/>
                    </a:lnTo>
                    <a:cubicBezTo>
                      <a:pt x="5624" y="1063"/>
                      <a:pt x="5608" y="1098"/>
                      <a:pt x="5593" y="1134"/>
                    </a:cubicBezTo>
                    <a:lnTo>
                      <a:pt x="5593" y="1134"/>
                    </a:lnTo>
                    <a:cubicBezTo>
                      <a:pt x="5168" y="1776"/>
                      <a:pt x="4623" y="2355"/>
                      <a:pt x="3995" y="2831"/>
                    </a:cubicBezTo>
                    <a:cubicBezTo>
                      <a:pt x="3356" y="3333"/>
                      <a:pt x="2603" y="3744"/>
                      <a:pt x="1781" y="3767"/>
                    </a:cubicBezTo>
                    <a:cubicBezTo>
                      <a:pt x="1743" y="3769"/>
                      <a:pt x="1705" y="3770"/>
                      <a:pt x="1667" y="3770"/>
                    </a:cubicBezTo>
                    <a:cubicBezTo>
                      <a:pt x="1314" y="3770"/>
                      <a:pt x="953" y="3672"/>
                      <a:pt x="685" y="3424"/>
                    </a:cubicBezTo>
                    <a:cubicBezTo>
                      <a:pt x="389" y="3173"/>
                      <a:pt x="229" y="2785"/>
                      <a:pt x="183" y="2374"/>
                    </a:cubicBezTo>
                    <a:cubicBezTo>
                      <a:pt x="92" y="1553"/>
                      <a:pt x="526" y="799"/>
                      <a:pt x="914" y="69"/>
                    </a:cubicBezTo>
                    <a:cubicBezTo>
                      <a:pt x="937" y="46"/>
                      <a:pt x="937" y="23"/>
                      <a:pt x="91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34"/>
              <p:cNvSpPr/>
              <p:nvPr/>
            </p:nvSpPr>
            <p:spPr>
              <a:xfrm>
                <a:off x="7246629" y="3137226"/>
                <a:ext cx="52476" cy="4589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955" extrusionOk="0">
                    <a:moveTo>
                      <a:pt x="388" y="0"/>
                    </a:moveTo>
                    <a:cubicBezTo>
                      <a:pt x="366" y="0"/>
                      <a:pt x="343" y="23"/>
                      <a:pt x="320" y="46"/>
                    </a:cubicBezTo>
                    <a:cubicBezTo>
                      <a:pt x="160" y="571"/>
                      <a:pt x="0" y="1119"/>
                      <a:pt x="92" y="1689"/>
                    </a:cubicBezTo>
                    <a:cubicBezTo>
                      <a:pt x="137" y="1986"/>
                      <a:pt x="229" y="2260"/>
                      <a:pt x="411" y="2488"/>
                    </a:cubicBezTo>
                    <a:cubicBezTo>
                      <a:pt x="594" y="2717"/>
                      <a:pt x="890" y="2899"/>
                      <a:pt x="1187" y="2945"/>
                    </a:cubicBezTo>
                    <a:cubicBezTo>
                      <a:pt x="1241" y="2951"/>
                      <a:pt x="1295" y="2954"/>
                      <a:pt x="1349" y="2954"/>
                    </a:cubicBezTo>
                    <a:cubicBezTo>
                      <a:pt x="1887" y="2954"/>
                      <a:pt x="2405" y="2652"/>
                      <a:pt x="2717" y="2237"/>
                    </a:cubicBezTo>
                    <a:cubicBezTo>
                      <a:pt x="3059" y="1781"/>
                      <a:pt x="3219" y="1233"/>
                      <a:pt x="3356" y="685"/>
                    </a:cubicBezTo>
                    <a:cubicBezTo>
                      <a:pt x="3378" y="662"/>
                      <a:pt x="3356" y="640"/>
                      <a:pt x="3333" y="640"/>
                    </a:cubicBezTo>
                    <a:cubicBezTo>
                      <a:pt x="3326" y="633"/>
                      <a:pt x="3317" y="630"/>
                      <a:pt x="3309" y="630"/>
                    </a:cubicBezTo>
                    <a:cubicBezTo>
                      <a:pt x="3287" y="630"/>
                      <a:pt x="3264" y="646"/>
                      <a:pt x="3264" y="662"/>
                    </a:cubicBezTo>
                    <a:cubicBezTo>
                      <a:pt x="3082" y="1187"/>
                      <a:pt x="2876" y="1689"/>
                      <a:pt x="2557" y="2100"/>
                    </a:cubicBezTo>
                    <a:cubicBezTo>
                      <a:pt x="2270" y="2469"/>
                      <a:pt x="1818" y="2727"/>
                      <a:pt x="1366" y="2727"/>
                    </a:cubicBezTo>
                    <a:cubicBezTo>
                      <a:pt x="1314" y="2727"/>
                      <a:pt x="1262" y="2724"/>
                      <a:pt x="1210" y="2717"/>
                    </a:cubicBezTo>
                    <a:cubicBezTo>
                      <a:pt x="708" y="2671"/>
                      <a:pt x="366" y="2169"/>
                      <a:pt x="274" y="1667"/>
                    </a:cubicBezTo>
                    <a:cubicBezTo>
                      <a:pt x="160" y="1142"/>
                      <a:pt x="297" y="594"/>
                      <a:pt x="434" y="69"/>
                    </a:cubicBezTo>
                    <a:cubicBezTo>
                      <a:pt x="434" y="46"/>
                      <a:pt x="411" y="23"/>
                      <a:pt x="38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34"/>
              <p:cNvSpPr/>
              <p:nvPr/>
            </p:nvSpPr>
            <p:spPr>
              <a:xfrm>
                <a:off x="7630577" y="3189336"/>
                <a:ext cx="90400" cy="124085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7990" extrusionOk="0">
                    <a:moveTo>
                      <a:pt x="69" y="1"/>
                    </a:moveTo>
                    <a:cubicBezTo>
                      <a:pt x="23" y="1"/>
                      <a:pt x="0" y="24"/>
                      <a:pt x="0" y="46"/>
                    </a:cubicBezTo>
                    <a:cubicBezTo>
                      <a:pt x="0" y="1576"/>
                      <a:pt x="206" y="3105"/>
                      <a:pt x="594" y="4589"/>
                    </a:cubicBezTo>
                    <a:cubicBezTo>
                      <a:pt x="685" y="4954"/>
                      <a:pt x="799" y="5319"/>
                      <a:pt x="936" y="5684"/>
                    </a:cubicBezTo>
                    <a:cubicBezTo>
                      <a:pt x="1050" y="6049"/>
                      <a:pt x="1187" y="6437"/>
                      <a:pt x="1438" y="6757"/>
                    </a:cubicBezTo>
                    <a:cubicBezTo>
                      <a:pt x="1661" y="7020"/>
                      <a:pt x="2010" y="7248"/>
                      <a:pt x="2388" y="7248"/>
                    </a:cubicBezTo>
                    <a:cubicBezTo>
                      <a:pt x="2436" y="7248"/>
                      <a:pt x="2485" y="7244"/>
                      <a:pt x="2534" y="7236"/>
                    </a:cubicBezTo>
                    <a:cubicBezTo>
                      <a:pt x="2743" y="7215"/>
                      <a:pt x="2914" y="7099"/>
                      <a:pt x="3046" y="6939"/>
                    </a:cubicBezTo>
                    <a:lnTo>
                      <a:pt x="3046" y="6939"/>
                    </a:lnTo>
                    <a:cubicBezTo>
                      <a:pt x="3102" y="7122"/>
                      <a:pt x="3194" y="7294"/>
                      <a:pt x="3310" y="7442"/>
                    </a:cubicBezTo>
                    <a:cubicBezTo>
                      <a:pt x="3584" y="7761"/>
                      <a:pt x="3972" y="7990"/>
                      <a:pt x="4383" y="7990"/>
                    </a:cubicBezTo>
                    <a:cubicBezTo>
                      <a:pt x="4793" y="7990"/>
                      <a:pt x="5181" y="7761"/>
                      <a:pt x="5433" y="7442"/>
                    </a:cubicBezTo>
                    <a:cubicBezTo>
                      <a:pt x="5684" y="7122"/>
                      <a:pt x="5821" y="6711"/>
                      <a:pt x="5729" y="6323"/>
                    </a:cubicBezTo>
                    <a:cubicBezTo>
                      <a:pt x="5729" y="6278"/>
                      <a:pt x="5706" y="6278"/>
                      <a:pt x="5661" y="6278"/>
                    </a:cubicBezTo>
                    <a:cubicBezTo>
                      <a:pt x="5638" y="6278"/>
                      <a:pt x="5615" y="6301"/>
                      <a:pt x="5638" y="6346"/>
                    </a:cubicBezTo>
                    <a:cubicBezTo>
                      <a:pt x="5752" y="7077"/>
                      <a:pt x="5090" y="7807"/>
                      <a:pt x="4383" y="7807"/>
                    </a:cubicBezTo>
                    <a:cubicBezTo>
                      <a:pt x="3781" y="7788"/>
                      <a:pt x="3272" y="7258"/>
                      <a:pt x="3201" y="6689"/>
                    </a:cubicBezTo>
                    <a:lnTo>
                      <a:pt x="3201" y="6689"/>
                    </a:lnTo>
                    <a:cubicBezTo>
                      <a:pt x="3250" y="6557"/>
                      <a:pt x="3262" y="6408"/>
                      <a:pt x="3218" y="6278"/>
                    </a:cubicBezTo>
                    <a:cubicBezTo>
                      <a:pt x="3196" y="6232"/>
                      <a:pt x="3173" y="6209"/>
                      <a:pt x="3150" y="6209"/>
                    </a:cubicBezTo>
                    <a:cubicBezTo>
                      <a:pt x="3137" y="6205"/>
                      <a:pt x="3126" y="6203"/>
                      <a:pt x="3115" y="6203"/>
                    </a:cubicBezTo>
                    <a:cubicBezTo>
                      <a:pt x="3066" y="6203"/>
                      <a:pt x="3032" y="6240"/>
                      <a:pt x="3013" y="6278"/>
                    </a:cubicBezTo>
                    <a:cubicBezTo>
                      <a:pt x="2986" y="6398"/>
                      <a:pt x="2979" y="6521"/>
                      <a:pt x="2989" y="6642"/>
                    </a:cubicBezTo>
                    <a:lnTo>
                      <a:pt x="2989" y="6642"/>
                    </a:lnTo>
                    <a:cubicBezTo>
                      <a:pt x="2908" y="6833"/>
                      <a:pt x="2719" y="6993"/>
                      <a:pt x="2511" y="7008"/>
                    </a:cubicBezTo>
                    <a:cubicBezTo>
                      <a:pt x="2462" y="7018"/>
                      <a:pt x="2413" y="7023"/>
                      <a:pt x="2365" y="7023"/>
                    </a:cubicBezTo>
                    <a:cubicBezTo>
                      <a:pt x="2073" y="7023"/>
                      <a:pt x="1794" y="6855"/>
                      <a:pt x="1598" y="6620"/>
                    </a:cubicBezTo>
                    <a:cubicBezTo>
                      <a:pt x="1370" y="6346"/>
                      <a:pt x="1233" y="5981"/>
                      <a:pt x="1119" y="5639"/>
                    </a:cubicBezTo>
                    <a:cubicBezTo>
                      <a:pt x="982" y="5273"/>
                      <a:pt x="867" y="4908"/>
                      <a:pt x="776" y="4543"/>
                    </a:cubicBezTo>
                    <a:cubicBezTo>
                      <a:pt x="365" y="3082"/>
                      <a:pt x="160" y="1576"/>
                      <a:pt x="114" y="46"/>
                    </a:cubicBezTo>
                    <a:cubicBezTo>
                      <a:pt x="114" y="24"/>
                      <a:pt x="91" y="1"/>
                      <a:pt x="6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34"/>
              <p:cNvSpPr/>
              <p:nvPr/>
            </p:nvSpPr>
            <p:spPr>
              <a:xfrm>
                <a:off x="7313634" y="3016899"/>
                <a:ext cx="80476" cy="67183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4326" extrusionOk="0">
                    <a:moveTo>
                      <a:pt x="1646" y="0"/>
                    </a:moveTo>
                    <a:cubicBezTo>
                      <a:pt x="1636" y="0"/>
                      <a:pt x="1628" y="3"/>
                      <a:pt x="1621" y="10"/>
                    </a:cubicBezTo>
                    <a:cubicBezTo>
                      <a:pt x="1233" y="284"/>
                      <a:pt x="845" y="535"/>
                      <a:pt x="525" y="923"/>
                    </a:cubicBezTo>
                    <a:cubicBezTo>
                      <a:pt x="206" y="1288"/>
                      <a:pt x="0" y="1790"/>
                      <a:pt x="69" y="2292"/>
                    </a:cubicBezTo>
                    <a:cubicBezTo>
                      <a:pt x="92" y="2543"/>
                      <a:pt x="183" y="2794"/>
                      <a:pt x="365" y="2977"/>
                    </a:cubicBezTo>
                    <a:cubicBezTo>
                      <a:pt x="525" y="3182"/>
                      <a:pt x="776" y="3296"/>
                      <a:pt x="1027" y="3342"/>
                    </a:cubicBezTo>
                    <a:cubicBezTo>
                      <a:pt x="1069" y="3346"/>
                      <a:pt x="1110" y="3347"/>
                      <a:pt x="1151" y="3347"/>
                    </a:cubicBezTo>
                    <a:cubicBezTo>
                      <a:pt x="1444" y="3347"/>
                      <a:pt x="1727" y="3257"/>
                      <a:pt x="1969" y="3105"/>
                    </a:cubicBezTo>
                    <a:lnTo>
                      <a:pt x="1969" y="3105"/>
                    </a:lnTo>
                    <a:cubicBezTo>
                      <a:pt x="1965" y="3138"/>
                      <a:pt x="1963" y="3172"/>
                      <a:pt x="1963" y="3205"/>
                    </a:cubicBezTo>
                    <a:cubicBezTo>
                      <a:pt x="1963" y="3411"/>
                      <a:pt x="2009" y="3616"/>
                      <a:pt x="2123" y="3799"/>
                    </a:cubicBezTo>
                    <a:cubicBezTo>
                      <a:pt x="2337" y="4163"/>
                      <a:pt x="2752" y="4326"/>
                      <a:pt x="3142" y="4326"/>
                    </a:cubicBezTo>
                    <a:cubicBezTo>
                      <a:pt x="3168" y="4326"/>
                      <a:pt x="3193" y="4325"/>
                      <a:pt x="3219" y="4324"/>
                    </a:cubicBezTo>
                    <a:cubicBezTo>
                      <a:pt x="3630" y="4301"/>
                      <a:pt x="4018" y="4141"/>
                      <a:pt x="4337" y="3913"/>
                    </a:cubicBezTo>
                    <a:cubicBezTo>
                      <a:pt x="4657" y="3662"/>
                      <a:pt x="4908" y="3365"/>
                      <a:pt x="5159" y="3091"/>
                    </a:cubicBezTo>
                    <a:cubicBezTo>
                      <a:pt x="5182" y="3068"/>
                      <a:pt x="5182" y="3023"/>
                      <a:pt x="5159" y="3000"/>
                    </a:cubicBezTo>
                    <a:cubicBezTo>
                      <a:pt x="5136" y="3000"/>
                      <a:pt x="5113" y="3000"/>
                      <a:pt x="5090" y="3023"/>
                    </a:cubicBezTo>
                    <a:cubicBezTo>
                      <a:pt x="4816" y="3296"/>
                      <a:pt x="4543" y="3548"/>
                      <a:pt x="4246" y="3776"/>
                    </a:cubicBezTo>
                    <a:cubicBezTo>
                      <a:pt x="3926" y="3981"/>
                      <a:pt x="3584" y="4118"/>
                      <a:pt x="3219" y="4118"/>
                    </a:cubicBezTo>
                    <a:cubicBezTo>
                      <a:pt x="3193" y="4120"/>
                      <a:pt x="3167" y="4121"/>
                      <a:pt x="3141" y="4121"/>
                    </a:cubicBezTo>
                    <a:cubicBezTo>
                      <a:pt x="2802" y="4121"/>
                      <a:pt x="2475" y="3981"/>
                      <a:pt x="2306" y="3685"/>
                    </a:cubicBezTo>
                    <a:cubicBezTo>
                      <a:pt x="2123" y="3411"/>
                      <a:pt x="2123" y="2977"/>
                      <a:pt x="2374" y="2772"/>
                    </a:cubicBezTo>
                    <a:lnTo>
                      <a:pt x="2364" y="2761"/>
                    </a:lnTo>
                    <a:lnTo>
                      <a:pt x="2364" y="2761"/>
                    </a:lnTo>
                    <a:cubicBezTo>
                      <a:pt x="2367" y="2757"/>
                      <a:pt x="2371" y="2753"/>
                      <a:pt x="2374" y="2749"/>
                    </a:cubicBezTo>
                    <a:cubicBezTo>
                      <a:pt x="2420" y="2703"/>
                      <a:pt x="2420" y="2657"/>
                      <a:pt x="2374" y="2612"/>
                    </a:cubicBezTo>
                    <a:cubicBezTo>
                      <a:pt x="2351" y="2589"/>
                      <a:pt x="2323" y="2578"/>
                      <a:pt x="2294" y="2578"/>
                    </a:cubicBezTo>
                    <a:cubicBezTo>
                      <a:pt x="2266" y="2578"/>
                      <a:pt x="2237" y="2589"/>
                      <a:pt x="2214" y="2612"/>
                    </a:cubicBezTo>
                    <a:cubicBezTo>
                      <a:pt x="2174" y="2646"/>
                      <a:pt x="2138" y="2686"/>
                      <a:pt x="2107" y="2731"/>
                    </a:cubicBezTo>
                    <a:lnTo>
                      <a:pt x="2107" y="2731"/>
                    </a:lnTo>
                    <a:cubicBezTo>
                      <a:pt x="1857" y="2979"/>
                      <a:pt x="1508" y="3143"/>
                      <a:pt x="1162" y="3143"/>
                    </a:cubicBezTo>
                    <a:cubicBezTo>
                      <a:pt x="1125" y="3143"/>
                      <a:pt x="1087" y="3141"/>
                      <a:pt x="1050" y="3137"/>
                    </a:cubicBezTo>
                    <a:cubicBezTo>
                      <a:pt x="845" y="3114"/>
                      <a:pt x="639" y="3023"/>
                      <a:pt x="502" y="2863"/>
                    </a:cubicBezTo>
                    <a:cubicBezTo>
                      <a:pt x="343" y="2703"/>
                      <a:pt x="274" y="2498"/>
                      <a:pt x="229" y="2269"/>
                    </a:cubicBezTo>
                    <a:cubicBezTo>
                      <a:pt x="183" y="1813"/>
                      <a:pt x="343" y="1356"/>
                      <a:pt x="639" y="1014"/>
                    </a:cubicBezTo>
                    <a:cubicBezTo>
                      <a:pt x="936" y="649"/>
                      <a:pt x="1301" y="375"/>
                      <a:pt x="1689" y="101"/>
                    </a:cubicBezTo>
                    <a:cubicBezTo>
                      <a:pt x="1712" y="78"/>
                      <a:pt x="1712" y="55"/>
                      <a:pt x="1712" y="32"/>
                    </a:cubicBezTo>
                    <a:cubicBezTo>
                      <a:pt x="1696" y="16"/>
                      <a:pt x="1669" y="0"/>
                      <a:pt x="164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34"/>
              <p:cNvSpPr/>
              <p:nvPr/>
            </p:nvSpPr>
            <p:spPr>
              <a:xfrm>
                <a:off x="7666735" y="3138997"/>
                <a:ext cx="52119" cy="6300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4057" extrusionOk="0">
                    <a:moveTo>
                      <a:pt x="46" y="1"/>
                    </a:moveTo>
                    <a:cubicBezTo>
                      <a:pt x="23" y="1"/>
                      <a:pt x="0" y="23"/>
                      <a:pt x="23" y="46"/>
                    </a:cubicBezTo>
                    <a:cubicBezTo>
                      <a:pt x="160" y="1028"/>
                      <a:pt x="525" y="1964"/>
                      <a:pt x="1027" y="2808"/>
                    </a:cubicBezTo>
                    <a:cubicBezTo>
                      <a:pt x="1279" y="3242"/>
                      <a:pt x="1552" y="3675"/>
                      <a:pt x="2032" y="3949"/>
                    </a:cubicBezTo>
                    <a:cubicBezTo>
                      <a:pt x="2174" y="4021"/>
                      <a:pt x="2344" y="4056"/>
                      <a:pt x="2512" y="4056"/>
                    </a:cubicBezTo>
                    <a:cubicBezTo>
                      <a:pt x="2613" y="4056"/>
                      <a:pt x="2714" y="4043"/>
                      <a:pt x="2808" y="4018"/>
                    </a:cubicBezTo>
                    <a:cubicBezTo>
                      <a:pt x="3059" y="3949"/>
                      <a:pt x="3287" y="3744"/>
                      <a:pt x="3356" y="3493"/>
                    </a:cubicBezTo>
                    <a:cubicBezTo>
                      <a:pt x="3356" y="3470"/>
                      <a:pt x="3333" y="3424"/>
                      <a:pt x="3310" y="3424"/>
                    </a:cubicBezTo>
                    <a:cubicBezTo>
                      <a:pt x="3287" y="3424"/>
                      <a:pt x="3264" y="3424"/>
                      <a:pt x="3241" y="3447"/>
                    </a:cubicBezTo>
                    <a:cubicBezTo>
                      <a:pt x="3173" y="3675"/>
                      <a:pt x="2968" y="3812"/>
                      <a:pt x="2762" y="3858"/>
                    </a:cubicBezTo>
                    <a:cubicBezTo>
                      <a:pt x="2690" y="3872"/>
                      <a:pt x="2618" y="3880"/>
                      <a:pt x="2547" y="3880"/>
                    </a:cubicBezTo>
                    <a:cubicBezTo>
                      <a:pt x="2394" y="3880"/>
                      <a:pt x="2248" y="3845"/>
                      <a:pt x="2123" y="3767"/>
                    </a:cubicBezTo>
                    <a:cubicBezTo>
                      <a:pt x="1712" y="3538"/>
                      <a:pt x="1461" y="3105"/>
                      <a:pt x="1210" y="2717"/>
                    </a:cubicBezTo>
                    <a:cubicBezTo>
                      <a:pt x="708" y="1895"/>
                      <a:pt x="343" y="982"/>
                      <a:pt x="114" y="46"/>
                    </a:cubicBezTo>
                    <a:cubicBezTo>
                      <a:pt x="114" y="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34"/>
              <p:cNvSpPr/>
              <p:nvPr/>
            </p:nvSpPr>
            <p:spPr>
              <a:xfrm>
                <a:off x="7462880" y="3037697"/>
                <a:ext cx="58502" cy="35067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2258" extrusionOk="0">
                    <a:moveTo>
                      <a:pt x="711" y="0"/>
                    </a:moveTo>
                    <a:cubicBezTo>
                      <a:pt x="697" y="0"/>
                      <a:pt x="686" y="6"/>
                      <a:pt x="686" y="17"/>
                    </a:cubicBezTo>
                    <a:cubicBezTo>
                      <a:pt x="366" y="360"/>
                      <a:pt x="24" y="771"/>
                      <a:pt x="24" y="1296"/>
                    </a:cubicBezTo>
                    <a:cubicBezTo>
                      <a:pt x="1" y="1547"/>
                      <a:pt x="92" y="1821"/>
                      <a:pt x="275" y="2003"/>
                    </a:cubicBezTo>
                    <a:cubicBezTo>
                      <a:pt x="480" y="2186"/>
                      <a:pt x="754" y="2254"/>
                      <a:pt x="1005" y="2254"/>
                    </a:cubicBezTo>
                    <a:cubicBezTo>
                      <a:pt x="1047" y="2256"/>
                      <a:pt x="1089" y="2257"/>
                      <a:pt x="1130" y="2257"/>
                    </a:cubicBezTo>
                    <a:cubicBezTo>
                      <a:pt x="1568" y="2257"/>
                      <a:pt x="2003" y="2153"/>
                      <a:pt x="2420" y="2049"/>
                    </a:cubicBezTo>
                    <a:cubicBezTo>
                      <a:pt x="2877" y="1912"/>
                      <a:pt x="3310" y="1729"/>
                      <a:pt x="3721" y="1501"/>
                    </a:cubicBezTo>
                    <a:cubicBezTo>
                      <a:pt x="3744" y="1478"/>
                      <a:pt x="3767" y="1455"/>
                      <a:pt x="3744" y="1433"/>
                    </a:cubicBezTo>
                    <a:cubicBezTo>
                      <a:pt x="3744" y="1416"/>
                      <a:pt x="3721" y="1400"/>
                      <a:pt x="3700" y="1400"/>
                    </a:cubicBezTo>
                    <a:cubicBezTo>
                      <a:pt x="3691" y="1400"/>
                      <a:pt x="3682" y="1403"/>
                      <a:pt x="3676" y="1410"/>
                    </a:cubicBezTo>
                    <a:cubicBezTo>
                      <a:pt x="3242" y="1592"/>
                      <a:pt x="2808" y="1752"/>
                      <a:pt x="2375" y="1843"/>
                    </a:cubicBezTo>
                    <a:cubicBezTo>
                      <a:pt x="1918" y="1957"/>
                      <a:pt x="1439" y="2049"/>
                      <a:pt x="1005" y="2049"/>
                    </a:cubicBezTo>
                    <a:cubicBezTo>
                      <a:pt x="777" y="2049"/>
                      <a:pt x="571" y="1980"/>
                      <a:pt x="434" y="1843"/>
                    </a:cubicBezTo>
                    <a:cubicBezTo>
                      <a:pt x="275" y="1729"/>
                      <a:pt x="206" y="1501"/>
                      <a:pt x="206" y="1296"/>
                    </a:cubicBezTo>
                    <a:cubicBezTo>
                      <a:pt x="183" y="862"/>
                      <a:pt x="480" y="451"/>
                      <a:pt x="754" y="86"/>
                    </a:cubicBezTo>
                    <a:cubicBezTo>
                      <a:pt x="777" y="63"/>
                      <a:pt x="777" y="40"/>
                      <a:pt x="754" y="17"/>
                    </a:cubicBezTo>
                    <a:cubicBezTo>
                      <a:pt x="743" y="6"/>
                      <a:pt x="725" y="0"/>
                      <a:pt x="71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34"/>
              <p:cNvSpPr/>
              <p:nvPr/>
            </p:nvSpPr>
            <p:spPr>
              <a:xfrm>
                <a:off x="7563914" y="3476150"/>
                <a:ext cx="62772" cy="41434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668" extrusionOk="0">
                    <a:moveTo>
                      <a:pt x="3995" y="0"/>
                    </a:moveTo>
                    <a:cubicBezTo>
                      <a:pt x="3973" y="0"/>
                      <a:pt x="3950" y="23"/>
                      <a:pt x="3927" y="46"/>
                    </a:cubicBezTo>
                    <a:cubicBezTo>
                      <a:pt x="3676" y="845"/>
                      <a:pt x="3151" y="1530"/>
                      <a:pt x="2443" y="1986"/>
                    </a:cubicBezTo>
                    <a:cubicBezTo>
                      <a:pt x="1892" y="2335"/>
                      <a:pt x="1223" y="2522"/>
                      <a:pt x="554" y="2522"/>
                    </a:cubicBezTo>
                    <a:cubicBezTo>
                      <a:pt x="392" y="2522"/>
                      <a:pt x="230" y="2511"/>
                      <a:pt x="69" y="2488"/>
                    </a:cubicBezTo>
                    <a:cubicBezTo>
                      <a:pt x="47" y="2488"/>
                      <a:pt x="24" y="2488"/>
                      <a:pt x="1" y="2534"/>
                    </a:cubicBezTo>
                    <a:cubicBezTo>
                      <a:pt x="1" y="2557"/>
                      <a:pt x="24" y="2580"/>
                      <a:pt x="47" y="2580"/>
                    </a:cubicBezTo>
                    <a:cubicBezTo>
                      <a:pt x="291" y="2639"/>
                      <a:pt x="543" y="2668"/>
                      <a:pt x="795" y="2668"/>
                    </a:cubicBezTo>
                    <a:cubicBezTo>
                      <a:pt x="1415" y="2668"/>
                      <a:pt x="2038" y="2493"/>
                      <a:pt x="2557" y="2169"/>
                    </a:cubicBezTo>
                    <a:cubicBezTo>
                      <a:pt x="3311" y="1689"/>
                      <a:pt x="3858" y="913"/>
                      <a:pt x="4041" y="69"/>
                    </a:cubicBezTo>
                    <a:cubicBezTo>
                      <a:pt x="4041" y="46"/>
                      <a:pt x="4018" y="23"/>
                      <a:pt x="399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34"/>
              <p:cNvSpPr/>
              <p:nvPr/>
            </p:nvSpPr>
            <p:spPr>
              <a:xfrm>
                <a:off x="7622765" y="3038551"/>
                <a:ext cx="71624" cy="64418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148" extrusionOk="0">
                    <a:moveTo>
                      <a:pt x="3869" y="0"/>
                    </a:moveTo>
                    <a:cubicBezTo>
                      <a:pt x="3803" y="0"/>
                      <a:pt x="3737" y="10"/>
                      <a:pt x="3676" y="31"/>
                    </a:cubicBezTo>
                    <a:cubicBezTo>
                      <a:pt x="3470" y="76"/>
                      <a:pt x="3288" y="213"/>
                      <a:pt x="3128" y="328"/>
                    </a:cubicBezTo>
                    <a:cubicBezTo>
                      <a:pt x="1941" y="1218"/>
                      <a:pt x="891" y="2291"/>
                      <a:pt x="1" y="3477"/>
                    </a:cubicBezTo>
                    <a:lnTo>
                      <a:pt x="206" y="4048"/>
                    </a:lnTo>
                    <a:cubicBezTo>
                      <a:pt x="638" y="4114"/>
                      <a:pt x="1076" y="4148"/>
                      <a:pt x="1515" y="4148"/>
                    </a:cubicBezTo>
                    <a:cubicBezTo>
                      <a:pt x="2284" y="4148"/>
                      <a:pt x="3057" y="4046"/>
                      <a:pt x="3813" y="3843"/>
                    </a:cubicBezTo>
                    <a:cubicBezTo>
                      <a:pt x="4018" y="3797"/>
                      <a:pt x="4224" y="3729"/>
                      <a:pt x="4383" y="3569"/>
                    </a:cubicBezTo>
                    <a:cubicBezTo>
                      <a:pt x="4543" y="3432"/>
                      <a:pt x="4612" y="3181"/>
                      <a:pt x="4498" y="2998"/>
                    </a:cubicBezTo>
                    <a:cubicBezTo>
                      <a:pt x="4405" y="2853"/>
                      <a:pt x="4245" y="2807"/>
                      <a:pt x="4069" y="2807"/>
                    </a:cubicBezTo>
                    <a:cubicBezTo>
                      <a:pt x="3939" y="2807"/>
                      <a:pt x="3802" y="2832"/>
                      <a:pt x="3676" y="2861"/>
                    </a:cubicBezTo>
                    <a:cubicBezTo>
                      <a:pt x="2649" y="3135"/>
                      <a:pt x="1622" y="3386"/>
                      <a:pt x="594" y="3660"/>
                    </a:cubicBezTo>
                    <a:cubicBezTo>
                      <a:pt x="1827" y="3044"/>
                      <a:pt x="2968" y="2245"/>
                      <a:pt x="3950" y="1263"/>
                    </a:cubicBezTo>
                    <a:cubicBezTo>
                      <a:pt x="4087" y="1104"/>
                      <a:pt x="4246" y="967"/>
                      <a:pt x="4315" y="761"/>
                    </a:cubicBezTo>
                    <a:cubicBezTo>
                      <a:pt x="4406" y="579"/>
                      <a:pt x="4383" y="328"/>
                      <a:pt x="4269" y="168"/>
                    </a:cubicBezTo>
                    <a:cubicBezTo>
                      <a:pt x="4173" y="56"/>
                      <a:pt x="4022" y="0"/>
                      <a:pt x="386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34"/>
              <p:cNvSpPr/>
              <p:nvPr/>
            </p:nvSpPr>
            <p:spPr>
              <a:xfrm>
                <a:off x="7538753" y="3233773"/>
                <a:ext cx="94702" cy="93227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6003" extrusionOk="0">
                    <a:moveTo>
                      <a:pt x="2292" y="0"/>
                    </a:moveTo>
                    <a:cubicBezTo>
                      <a:pt x="2198" y="0"/>
                      <a:pt x="2104" y="12"/>
                      <a:pt x="2009" y="39"/>
                    </a:cubicBezTo>
                    <a:cubicBezTo>
                      <a:pt x="0" y="609"/>
                      <a:pt x="3059" y="4398"/>
                      <a:pt x="3561" y="4900"/>
                    </a:cubicBezTo>
                    <a:cubicBezTo>
                      <a:pt x="3865" y="5218"/>
                      <a:pt x="4882" y="6003"/>
                      <a:pt x="5506" y="6003"/>
                    </a:cubicBezTo>
                    <a:cubicBezTo>
                      <a:pt x="5868" y="6003"/>
                      <a:pt x="6098" y="5739"/>
                      <a:pt x="5981" y="4969"/>
                    </a:cubicBezTo>
                    <a:cubicBezTo>
                      <a:pt x="5981" y="4969"/>
                      <a:pt x="4179" y="0"/>
                      <a:pt x="229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34"/>
              <p:cNvSpPr/>
              <p:nvPr/>
            </p:nvSpPr>
            <p:spPr>
              <a:xfrm>
                <a:off x="7285816" y="3179395"/>
                <a:ext cx="128495" cy="59371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3823" extrusionOk="0">
                    <a:moveTo>
                      <a:pt x="5912" y="1"/>
                    </a:moveTo>
                    <a:cubicBezTo>
                      <a:pt x="4032" y="1"/>
                      <a:pt x="901" y="2490"/>
                      <a:pt x="901" y="2490"/>
                    </a:cubicBezTo>
                    <a:cubicBezTo>
                      <a:pt x="0" y="3571"/>
                      <a:pt x="897" y="3822"/>
                      <a:pt x="1811" y="3822"/>
                    </a:cubicBezTo>
                    <a:cubicBezTo>
                      <a:pt x="2286" y="3822"/>
                      <a:pt x="2767" y="3754"/>
                      <a:pt x="3001" y="3699"/>
                    </a:cubicBezTo>
                    <a:cubicBezTo>
                      <a:pt x="3686" y="3540"/>
                      <a:pt x="8274" y="1896"/>
                      <a:pt x="6881" y="367"/>
                    </a:cubicBezTo>
                    <a:cubicBezTo>
                      <a:pt x="6638" y="108"/>
                      <a:pt x="6302" y="1"/>
                      <a:pt x="591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34"/>
              <p:cNvSpPr/>
              <p:nvPr/>
            </p:nvSpPr>
            <p:spPr>
              <a:xfrm>
                <a:off x="7387721" y="3339298"/>
                <a:ext cx="53190" cy="53190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425" extrusionOk="0">
                    <a:moveTo>
                      <a:pt x="1462" y="0"/>
                    </a:moveTo>
                    <a:cubicBezTo>
                      <a:pt x="1185" y="0"/>
                      <a:pt x="929" y="172"/>
                      <a:pt x="708" y="663"/>
                    </a:cubicBezTo>
                    <a:cubicBezTo>
                      <a:pt x="1" y="2261"/>
                      <a:pt x="2260" y="3425"/>
                      <a:pt x="2260" y="3425"/>
                    </a:cubicBezTo>
                    <a:lnTo>
                      <a:pt x="3425" y="914"/>
                    </a:lnTo>
                    <a:cubicBezTo>
                      <a:pt x="2781" y="835"/>
                      <a:pt x="2072" y="0"/>
                      <a:pt x="146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34"/>
              <p:cNvSpPr/>
              <p:nvPr/>
            </p:nvSpPr>
            <p:spPr>
              <a:xfrm>
                <a:off x="7394462" y="3276905"/>
                <a:ext cx="70553" cy="116522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7503" extrusionOk="0">
                    <a:moveTo>
                      <a:pt x="4474" y="1"/>
                    </a:moveTo>
                    <a:cubicBezTo>
                      <a:pt x="4451" y="1"/>
                      <a:pt x="4429" y="23"/>
                      <a:pt x="4406" y="69"/>
                    </a:cubicBezTo>
                    <a:cubicBezTo>
                      <a:pt x="4269" y="1051"/>
                      <a:pt x="4086" y="2032"/>
                      <a:pt x="3858" y="2991"/>
                    </a:cubicBezTo>
                    <a:cubicBezTo>
                      <a:pt x="3721" y="3447"/>
                      <a:pt x="3584" y="3949"/>
                      <a:pt x="3379" y="4360"/>
                    </a:cubicBezTo>
                    <a:cubicBezTo>
                      <a:pt x="3292" y="4556"/>
                      <a:pt x="3142" y="4773"/>
                      <a:pt x="3030" y="4773"/>
                    </a:cubicBezTo>
                    <a:cubicBezTo>
                      <a:pt x="3024" y="4773"/>
                      <a:pt x="3019" y="4772"/>
                      <a:pt x="3013" y="4771"/>
                    </a:cubicBezTo>
                    <a:cubicBezTo>
                      <a:pt x="2808" y="4771"/>
                      <a:pt x="2580" y="4634"/>
                      <a:pt x="2374" y="4520"/>
                    </a:cubicBezTo>
                    <a:cubicBezTo>
                      <a:pt x="2169" y="4383"/>
                      <a:pt x="1963" y="4246"/>
                      <a:pt x="1758" y="4132"/>
                    </a:cubicBezTo>
                    <a:cubicBezTo>
                      <a:pt x="1547" y="4005"/>
                      <a:pt x="1316" y="3878"/>
                      <a:pt x="1029" y="3878"/>
                    </a:cubicBezTo>
                    <a:cubicBezTo>
                      <a:pt x="1006" y="3878"/>
                      <a:pt x="983" y="3879"/>
                      <a:pt x="959" y="3881"/>
                    </a:cubicBezTo>
                    <a:cubicBezTo>
                      <a:pt x="640" y="3904"/>
                      <a:pt x="411" y="4155"/>
                      <a:pt x="274" y="4383"/>
                    </a:cubicBezTo>
                    <a:cubicBezTo>
                      <a:pt x="229" y="4497"/>
                      <a:pt x="160" y="4611"/>
                      <a:pt x="115" y="4748"/>
                    </a:cubicBezTo>
                    <a:lnTo>
                      <a:pt x="46" y="4931"/>
                    </a:lnTo>
                    <a:cubicBezTo>
                      <a:pt x="46" y="4999"/>
                      <a:pt x="46" y="5068"/>
                      <a:pt x="23" y="5136"/>
                    </a:cubicBezTo>
                    <a:cubicBezTo>
                      <a:pt x="0" y="5273"/>
                      <a:pt x="23" y="5410"/>
                      <a:pt x="46" y="5547"/>
                    </a:cubicBezTo>
                    <a:cubicBezTo>
                      <a:pt x="69" y="5661"/>
                      <a:pt x="92" y="5798"/>
                      <a:pt x="160" y="5935"/>
                    </a:cubicBezTo>
                    <a:cubicBezTo>
                      <a:pt x="252" y="6163"/>
                      <a:pt x="411" y="6392"/>
                      <a:pt x="571" y="6574"/>
                    </a:cubicBezTo>
                    <a:cubicBezTo>
                      <a:pt x="913" y="6962"/>
                      <a:pt x="1347" y="7259"/>
                      <a:pt x="1781" y="7487"/>
                    </a:cubicBezTo>
                    <a:cubicBezTo>
                      <a:pt x="1800" y="7497"/>
                      <a:pt x="1815" y="7502"/>
                      <a:pt x="1827" y="7502"/>
                    </a:cubicBezTo>
                    <a:cubicBezTo>
                      <a:pt x="1845" y="7502"/>
                      <a:pt x="1859" y="7491"/>
                      <a:pt x="1872" y="7464"/>
                    </a:cubicBezTo>
                    <a:cubicBezTo>
                      <a:pt x="1895" y="7442"/>
                      <a:pt x="1872" y="7396"/>
                      <a:pt x="1849" y="7396"/>
                    </a:cubicBezTo>
                    <a:cubicBezTo>
                      <a:pt x="1416" y="7145"/>
                      <a:pt x="1028" y="6825"/>
                      <a:pt x="731" y="6437"/>
                    </a:cubicBezTo>
                    <a:cubicBezTo>
                      <a:pt x="434" y="6072"/>
                      <a:pt x="206" y="5616"/>
                      <a:pt x="274" y="5159"/>
                    </a:cubicBezTo>
                    <a:cubicBezTo>
                      <a:pt x="343" y="4748"/>
                      <a:pt x="594" y="4200"/>
                      <a:pt x="982" y="4178"/>
                    </a:cubicBezTo>
                    <a:cubicBezTo>
                      <a:pt x="1003" y="4175"/>
                      <a:pt x="1024" y="4174"/>
                      <a:pt x="1046" y="4174"/>
                    </a:cubicBezTo>
                    <a:cubicBezTo>
                      <a:pt x="1230" y="4174"/>
                      <a:pt x="1414" y="4260"/>
                      <a:pt x="1598" y="4383"/>
                    </a:cubicBezTo>
                    <a:cubicBezTo>
                      <a:pt x="1804" y="4497"/>
                      <a:pt x="2009" y="4634"/>
                      <a:pt x="2237" y="4771"/>
                    </a:cubicBezTo>
                    <a:cubicBezTo>
                      <a:pt x="2443" y="4908"/>
                      <a:pt x="2694" y="5045"/>
                      <a:pt x="2991" y="5068"/>
                    </a:cubicBezTo>
                    <a:cubicBezTo>
                      <a:pt x="3196" y="5068"/>
                      <a:pt x="3333" y="4931"/>
                      <a:pt x="3424" y="4840"/>
                    </a:cubicBezTo>
                    <a:cubicBezTo>
                      <a:pt x="3516" y="4725"/>
                      <a:pt x="3584" y="4611"/>
                      <a:pt x="3630" y="4497"/>
                    </a:cubicBezTo>
                    <a:cubicBezTo>
                      <a:pt x="3858" y="4018"/>
                      <a:pt x="3972" y="3538"/>
                      <a:pt x="4086" y="3036"/>
                    </a:cubicBezTo>
                    <a:cubicBezTo>
                      <a:pt x="4314" y="2055"/>
                      <a:pt x="4451" y="1073"/>
                      <a:pt x="4543" y="69"/>
                    </a:cubicBezTo>
                    <a:cubicBezTo>
                      <a:pt x="4543" y="46"/>
                      <a:pt x="4520" y="23"/>
                      <a:pt x="447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34"/>
              <p:cNvSpPr/>
              <p:nvPr/>
            </p:nvSpPr>
            <p:spPr>
              <a:xfrm>
                <a:off x="7398360" y="3398785"/>
                <a:ext cx="74109" cy="47677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34"/>
              <p:cNvSpPr/>
              <p:nvPr/>
            </p:nvSpPr>
            <p:spPr>
              <a:xfrm>
                <a:off x="7403668" y="3403061"/>
                <a:ext cx="28730" cy="21553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2092" extrusionOk="0">
                    <a:moveTo>
                      <a:pt x="1416" y="1"/>
                    </a:moveTo>
                    <a:lnTo>
                      <a:pt x="1" y="571"/>
                    </a:lnTo>
                    <a:cubicBezTo>
                      <a:pt x="1" y="571"/>
                      <a:pt x="229" y="1895"/>
                      <a:pt x="549" y="2032"/>
                    </a:cubicBezTo>
                    <a:cubicBezTo>
                      <a:pt x="644" y="2073"/>
                      <a:pt x="771" y="2091"/>
                      <a:pt x="908" y="2091"/>
                    </a:cubicBezTo>
                    <a:cubicBezTo>
                      <a:pt x="1232" y="2091"/>
                      <a:pt x="1614" y="1987"/>
                      <a:pt x="1758" y="1827"/>
                    </a:cubicBezTo>
                    <a:cubicBezTo>
                      <a:pt x="1850" y="1736"/>
                      <a:pt x="1416" y="1"/>
                      <a:pt x="141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34"/>
              <p:cNvSpPr/>
              <p:nvPr/>
            </p:nvSpPr>
            <p:spPr>
              <a:xfrm>
                <a:off x="7435228" y="3397651"/>
                <a:ext cx="26603" cy="20152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56" extrusionOk="0">
                    <a:moveTo>
                      <a:pt x="1301" y="1"/>
                    </a:moveTo>
                    <a:lnTo>
                      <a:pt x="0" y="549"/>
                    </a:lnTo>
                    <a:cubicBezTo>
                      <a:pt x="0" y="549"/>
                      <a:pt x="206" y="1781"/>
                      <a:pt x="503" y="1895"/>
                    </a:cubicBezTo>
                    <a:cubicBezTo>
                      <a:pt x="592" y="1937"/>
                      <a:pt x="713" y="1955"/>
                      <a:pt x="843" y="1955"/>
                    </a:cubicBezTo>
                    <a:cubicBezTo>
                      <a:pt x="1143" y="1955"/>
                      <a:pt x="1493" y="1856"/>
                      <a:pt x="1621" y="1713"/>
                    </a:cubicBezTo>
                    <a:cubicBezTo>
                      <a:pt x="1712" y="1621"/>
                      <a:pt x="1301" y="1"/>
                      <a:pt x="130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34"/>
              <p:cNvSpPr/>
              <p:nvPr/>
            </p:nvSpPr>
            <p:spPr>
              <a:xfrm>
                <a:off x="7382409" y="2965628"/>
                <a:ext cx="252409" cy="125513"/>
              </a:xfrm>
              <a:custGeom>
                <a:avLst/>
                <a:gdLst/>
                <a:ahLst/>
                <a:cxnLst/>
                <a:rect l="l" t="t" r="r" b="b"/>
                <a:pathLst>
                  <a:path w="16253" h="8082" fill="none" extrusionOk="0">
                    <a:moveTo>
                      <a:pt x="16252" y="8081"/>
                    </a:moveTo>
                    <a:cubicBezTo>
                      <a:pt x="15271" y="5639"/>
                      <a:pt x="13490" y="3516"/>
                      <a:pt x="11276" y="2101"/>
                    </a:cubicBezTo>
                    <a:cubicBezTo>
                      <a:pt x="9062" y="686"/>
                      <a:pt x="6391" y="1"/>
                      <a:pt x="3744" y="138"/>
                    </a:cubicBezTo>
                    <a:cubicBezTo>
                      <a:pt x="2739" y="184"/>
                      <a:pt x="1644" y="412"/>
                      <a:pt x="913" y="1119"/>
                    </a:cubicBezTo>
                    <a:cubicBezTo>
                      <a:pt x="183" y="1827"/>
                      <a:pt x="0" y="3174"/>
                      <a:pt x="776" y="3836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34"/>
              <p:cNvSpPr/>
              <p:nvPr/>
            </p:nvSpPr>
            <p:spPr>
              <a:xfrm>
                <a:off x="7175012" y="3791994"/>
                <a:ext cx="1256610" cy="699083"/>
              </a:xfrm>
              <a:custGeom>
                <a:avLst/>
                <a:gdLst/>
                <a:ahLst/>
                <a:cxnLst/>
                <a:rect l="l" t="t" r="r" b="b"/>
                <a:pathLst>
                  <a:path w="80915" h="45015" extrusionOk="0">
                    <a:moveTo>
                      <a:pt x="14857" y="0"/>
                    </a:moveTo>
                    <a:cubicBezTo>
                      <a:pt x="14431" y="0"/>
                      <a:pt x="14024" y="84"/>
                      <a:pt x="13650" y="322"/>
                    </a:cubicBezTo>
                    <a:cubicBezTo>
                      <a:pt x="12075" y="1304"/>
                      <a:pt x="12007" y="4910"/>
                      <a:pt x="11413" y="6713"/>
                    </a:cubicBezTo>
                    <a:cubicBezTo>
                      <a:pt x="7853" y="17669"/>
                      <a:pt x="3904" y="27964"/>
                      <a:pt x="663" y="39011"/>
                    </a:cubicBezTo>
                    <a:cubicBezTo>
                      <a:pt x="343" y="40175"/>
                      <a:pt x="1" y="41385"/>
                      <a:pt x="183" y="42595"/>
                    </a:cubicBezTo>
                    <a:cubicBezTo>
                      <a:pt x="389" y="43782"/>
                      <a:pt x="1302" y="44968"/>
                      <a:pt x="2466" y="45014"/>
                    </a:cubicBezTo>
                    <a:lnTo>
                      <a:pt x="79136" y="3883"/>
                    </a:lnTo>
                    <a:cubicBezTo>
                      <a:pt x="79172" y="3890"/>
                      <a:pt x="79208" y="3893"/>
                      <a:pt x="79243" y="3893"/>
                    </a:cubicBezTo>
                    <a:cubicBezTo>
                      <a:pt x="80156" y="3893"/>
                      <a:pt x="80914" y="1709"/>
                      <a:pt x="80277" y="984"/>
                    </a:cubicBezTo>
                    <a:cubicBezTo>
                      <a:pt x="80023" y="705"/>
                      <a:pt x="79656" y="617"/>
                      <a:pt x="79245" y="617"/>
                    </a:cubicBezTo>
                    <a:cubicBezTo>
                      <a:pt x="78547" y="617"/>
                      <a:pt x="77722" y="870"/>
                      <a:pt x="77104" y="870"/>
                    </a:cubicBezTo>
                    <a:cubicBezTo>
                      <a:pt x="69001" y="802"/>
                      <a:pt x="60876" y="756"/>
                      <a:pt x="52773" y="710"/>
                    </a:cubicBezTo>
                    <a:cubicBezTo>
                      <a:pt x="41177" y="619"/>
                      <a:pt x="29605" y="550"/>
                      <a:pt x="18010" y="482"/>
                    </a:cubicBezTo>
                    <a:cubicBezTo>
                      <a:pt x="16968" y="466"/>
                      <a:pt x="15859" y="0"/>
                      <a:pt x="1485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34"/>
              <p:cNvSpPr/>
              <p:nvPr/>
            </p:nvSpPr>
            <p:spPr>
              <a:xfrm>
                <a:off x="7183166" y="3805973"/>
                <a:ext cx="1292080" cy="682264"/>
              </a:xfrm>
              <a:custGeom>
                <a:avLst/>
                <a:gdLst/>
                <a:ahLst/>
                <a:cxnLst/>
                <a:rect l="l" t="t" r="r" b="b"/>
                <a:pathLst>
                  <a:path w="83199" h="43932" extrusionOk="0">
                    <a:moveTo>
                      <a:pt x="23341" y="1"/>
                    </a:moveTo>
                    <a:cubicBezTo>
                      <a:pt x="20533" y="1"/>
                      <a:pt x="17488" y="108"/>
                      <a:pt x="15613" y="586"/>
                    </a:cubicBezTo>
                    <a:cubicBezTo>
                      <a:pt x="12486" y="1362"/>
                      <a:pt x="12098" y="6955"/>
                      <a:pt x="11002" y="10036"/>
                    </a:cubicBezTo>
                    <a:cubicBezTo>
                      <a:pt x="7738" y="19349"/>
                      <a:pt x="4452" y="28684"/>
                      <a:pt x="1187" y="37997"/>
                    </a:cubicBezTo>
                    <a:cubicBezTo>
                      <a:pt x="480" y="40028"/>
                      <a:pt x="1" y="42790"/>
                      <a:pt x="1804" y="43931"/>
                    </a:cubicBezTo>
                    <a:lnTo>
                      <a:pt x="74502" y="18002"/>
                    </a:lnTo>
                    <a:lnTo>
                      <a:pt x="81738" y="5288"/>
                    </a:lnTo>
                    <a:cubicBezTo>
                      <a:pt x="82286" y="4307"/>
                      <a:pt x="83199" y="2230"/>
                      <a:pt x="82742" y="1203"/>
                    </a:cubicBezTo>
                    <a:cubicBezTo>
                      <a:pt x="82484" y="655"/>
                      <a:pt x="81944" y="505"/>
                      <a:pt x="81310" y="505"/>
                    </a:cubicBezTo>
                    <a:cubicBezTo>
                      <a:pt x="80545" y="505"/>
                      <a:pt x="79642" y="723"/>
                      <a:pt x="78930" y="723"/>
                    </a:cubicBezTo>
                    <a:cubicBezTo>
                      <a:pt x="61058" y="472"/>
                      <a:pt x="43186" y="244"/>
                      <a:pt x="25314" y="16"/>
                    </a:cubicBezTo>
                    <a:cubicBezTo>
                      <a:pt x="24683" y="7"/>
                      <a:pt x="24019" y="1"/>
                      <a:pt x="2334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34"/>
              <p:cNvSpPr/>
              <p:nvPr/>
            </p:nvSpPr>
            <p:spPr>
              <a:xfrm>
                <a:off x="7189193" y="3821909"/>
                <a:ext cx="1321153" cy="676611"/>
              </a:xfrm>
              <a:custGeom>
                <a:avLst/>
                <a:gdLst/>
                <a:ahLst/>
                <a:cxnLst/>
                <a:rect l="l" t="t" r="r" b="b"/>
                <a:pathLst>
                  <a:path w="85071" h="43568" extrusionOk="0">
                    <a:moveTo>
                      <a:pt x="59145" y="1"/>
                    </a:moveTo>
                    <a:cubicBezTo>
                      <a:pt x="52347" y="1"/>
                      <a:pt x="44926" y="50"/>
                      <a:pt x="39739" y="62"/>
                    </a:cubicBezTo>
                    <a:cubicBezTo>
                      <a:pt x="38764" y="65"/>
                      <a:pt x="37758" y="66"/>
                      <a:pt x="36737" y="66"/>
                    </a:cubicBezTo>
                    <a:cubicBezTo>
                      <a:pt x="35638" y="66"/>
                      <a:pt x="34522" y="65"/>
                      <a:pt x="33407" y="65"/>
                    </a:cubicBezTo>
                    <a:cubicBezTo>
                      <a:pt x="25770" y="65"/>
                      <a:pt x="18190" y="99"/>
                      <a:pt x="16640" y="633"/>
                    </a:cubicBezTo>
                    <a:cubicBezTo>
                      <a:pt x="14654" y="1318"/>
                      <a:pt x="13080" y="7777"/>
                      <a:pt x="11915" y="12000"/>
                    </a:cubicBezTo>
                    <a:cubicBezTo>
                      <a:pt x="10751" y="16246"/>
                      <a:pt x="5159" y="28023"/>
                      <a:pt x="2580" y="33319"/>
                    </a:cubicBezTo>
                    <a:cubicBezTo>
                      <a:pt x="1" y="38592"/>
                      <a:pt x="2694" y="43567"/>
                      <a:pt x="2694" y="43567"/>
                    </a:cubicBezTo>
                    <a:lnTo>
                      <a:pt x="79729" y="11064"/>
                    </a:lnTo>
                    <a:cubicBezTo>
                      <a:pt x="79729" y="11064"/>
                      <a:pt x="85071" y="3075"/>
                      <a:pt x="83906" y="1478"/>
                    </a:cubicBezTo>
                    <a:cubicBezTo>
                      <a:pt x="82993" y="245"/>
                      <a:pt x="79935" y="382"/>
                      <a:pt x="72585" y="131"/>
                    </a:cubicBezTo>
                    <a:cubicBezTo>
                      <a:pt x="69399" y="31"/>
                      <a:pt x="64463" y="1"/>
                      <a:pt x="5914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34"/>
              <p:cNvSpPr/>
              <p:nvPr/>
            </p:nvSpPr>
            <p:spPr>
              <a:xfrm>
                <a:off x="7166143" y="3833806"/>
                <a:ext cx="1329663" cy="681022"/>
              </a:xfrm>
              <a:custGeom>
                <a:avLst/>
                <a:gdLst/>
                <a:ahLst/>
                <a:cxnLst/>
                <a:rect l="l" t="t" r="r" b="b"/>
                <a:pathLst>
                  <a:path w="85619" h="43852" extrusionOk="0">
                    <a:moveTo>
                      <a:pt x="60956" y="0"/>
                    </a:moveTo>
                    <a:cubicBezTo>
                      <a:pt x="50044" y="0"/>
                      <a:pt x="37069" y="50"/>
                      <a:pt x="37069" y="50"/>
                    </a:cubicBezTo>
                    <a:cubicBezTo>
                      <a:pt x="36165" y="41"/>
                      <a:pt x="35308" y="37"/>
                      <a:pt x="34494" y="37"/>
                    </a:cubicBezTo>
                    <a:cubicBezTo>
                      <a:pt x="24336" y="37"/>
                      <a:pt x="20981" y="730"/>
                      <a:pt x="18741" y="2949"/>
                    </a:cubicBezTo>
                    <a:cubicBezTo>
                      <a:pt x="15408" y="6304"/>
                      <a:pt x="4794" y="30544"/>
                      <a:pt x="846" y="39674"/>
                    </a:cubicBezTo>
                    <a:cubicBezTo>
                      <a:pt x="1" y="41637"/>
                      <a:pt x="1462" y="43851"/>
                      <a:pt x="3585" y="43851"/>
                    </a:cubicBezTo>
                    <a:lnTo>
                      <a:pt x="66035" y="43395"/>
                    </a:lnTo>
                    <a:cubicBezTo>
                      <a:pt x="67153" y="43395"/>
                      <a:pt x="68157" y="42756"/>
                      <a:pt x="68637" y="41751"/>
                    </a:cubicBezTo>
                    <a:cubicBezTo>
                      <a:pt x="71809" y="35223"/>
                      <a:pt x="83473" y="11051"/>
                      <a:pt x="84477" y="6327"/>
                    </a:cubicBezTo>
                    <a:cubicBezTo>
                      <a:pt x="85619" y="871"/>
                      <a:pt x="78041" y="301"/>
                      <a:pt x="75576" y="95"/>
                    </a:cubicBezTo>
                    <a:cubicBezTo>
                      <a:pt x="74590" y="22"/>
                      <a:pt x="68231" y="0"/>
                      <a:pt x="6095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34"/>
              <p:cNvSpPr/>
              <p:nvPr/>
            </p:nvSpPr>
            <p:spPr>
              <a:xfrm>
                <a:off x="8145691" y="4363650"/>
                <a:ext cx="615997" cy="145578"/>
              </a:xfrm>
              <a:custGeom>
                <a:avLst/>
                <a:gdLst/>
                <a:ahLst/>
                <a:cxnLst/>
                <a:rect l="l" t="t" r="r" b="b"/>
                <a:pathLst>
                  <a:path w="39665" h="9374" extrusionOk="0">
                    <a:moveTo>
                      <a:pt x="7641" y="1"/>
                    </a:moveTo>
                    <a:cubicBezTo>
                      <a:pt x="4870" y="1"/>
                      <a:pt x="2435" y="550"/>
                      <a:pt x="297" y="1658"/>
                    </a:cubicBezTo>
                    <a:cubicBezTo>
                      <a:pt x="92" y="1772"/>
                      <a:pt x="0" y="2046"/>
                      <a:pt x="114" y="2252"/>
                    </a:cubicBezTo>
                    <a:lnTo>
                      <a:pt x="2397" y="6337"/>
                    </a:lnTo>
                    <a:cubicBezTo>
                      <a:pt x="2474" y="6476"/>
                      <a:pt x="2613" y="6552"/>
                      <a:pt x="2759" y="6552"/>
                    </a:cubicBezTo>
                    <a:cubicBezTo>
                      <a:pt x="2829" y="6552"/>
                      <a:pt x="2901" y="6534"/>
                      <a:pt x="2968" y="6497"/>
                    </a:cubicBezTo>
                    <a:cubicBezTo>
                      <a:pt x="4292" y="5841"/>
                      <a:pt x="5855" y="5515"/>
                      <a:pt x="7681" y="5515"/>
                    </a:cubicBezTo>
                    <a:cubicBezTo>
                      <a:pt x="9287" y="5515"/>
                      <a:pt x="11096" y="5767"/>
                      <a:pt x="13125" y="6269"/>
                    </a:cubicBezTo>
                    <a:cubicBezTo>
                      <a:pt x="14380" y="6589"/>
                      <a:pt x="15613" y="6954"/>
                      <a:pt x="16914" y="7342"/>
                    </a:cubicBezTo>
                    <a:cubicBezTo>
                      <a:pt x="19835" y="8209"/>
                      <a:pt x="22871" y="9099"/>
                      <a:pt x="26112" y="9328"/>
                    </a:cubicBezTo>
                    <a:cubicBezTo>
                      <a:pt x="26523" y="9350"/>
                      <a:pt x="26980" y="9373"/>
                      <a:pt x="27413" y="9373"/>
                    </a:cubicBezTo>
                    <a:cubicBezTo>
                      <a:pt x="31636" y="9373"/>
                      <a:pt x="36589" y="7958"/>
                      <a:pt x="39442" y="3986"/>
                    </a:cubicBezTo>
                    <a:cubicBezTo>
                      <a:pt x="39665" y="3720"/>
                      <a:pt x="39454" y="3324"/>
                      <a:pt x="39106" y="3324"/>
                    </a:cubicBezTo>
                    <a:cubicBezTo>
                      <a:pt x="39097" y="3324"/>
                      <a:pt x="39087" y="3324"/>
                      <a:pt x="39077" y="3324"/>
                    </a:cubicBezTo>
                    <a:lnTo>
                      <a:pt x="36772" y="3461"/>
                    </a:lnTo>
                    <a:cubicBezTo>
                      <a:pt x="36756" y="3463"/>
                      <a:pt x="36741" y="3464"/>
                      <a:pt x="36725" y="3464"/>
                    </a:cubicBezTo>
                    <a:cubicBezTo>
                      <a:pt x="36559" y="3464"/>
                      <a:pt x="36401" y="3355"/>
                      <a:pt x="36338" y="3188"/>
                    </a:cubicBezTo>
                    <a:lnTo>
                      <a:pt x="35516" y="1110"/>
                    </a:lnTo>
                    <a:cubicBezTo>
                      <a:pt x="35437" y="938"/>
                      <a:pt x="35272" y="842"/>
                      <a:pt x="35108" y="842"/>
                    </a:cubicBezTo>
                    <a:cubicBezTo>
                      <a:pt x="34990" y="842"/>
                      <a:pt x="34872" y="891"/>
                      <a:pt x="34786" y="996"/>
                    </a:cubicBezTo>
                    <a:cubicBezTo>
                      <a:pt x="33070" y="3121"/>
                      <a:pt x="29964" y="3856"/>
                      <a:pt x="27384" y="3856"/>
                    </a:cubicBezTo>
                    <a:cubicBezTo>
                      <a:pt x="27081" y="3856"/>
                      <a:pt x="26786" y="3846"/>
                      <a:pt x="26500" y="3827"/>
                    </a:cubicBezTo>
                    <a:cubicBezTo>
                      <a:pt x="23853" y="3644"/>
                      <a:pt x="21251" y="2868"/>
                      <a:pt x="18466" y="2046"/>
                    </a:cubicBezTo>
                    <a:cubicBezTo>
                      <a:pt x="17165" y="1658"/>
                      <a:pt x="15818" y="1247"/>
                      <a:pt x="14472" y="928"/>
                    </a:cubicBezTo>
                    <a:cubicBezTo>
                      <a:pt x="11994" y="311"/>
                      <a:pt x="9723" y="1"/>
                      <a:pt x="764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34"/>
              <p:cNvSpPr/>
              <p:nvPr/>
            </p:nvSpPr>
            <p:spPr>
              <a:xfrm>
                <a:off x="7191383" y="3847273"/>
                <a:ext cx="1304070" cy="667557"/>
              </a:xfrm>
              <a:custGeom>
                <a:avLst/>
                <a:gdLst/>
                <a:ahLst/>
                <a:cxnLst/>
                <a:rect l="l" t="t" r="r" b="b"/>
                <a:pathLst>
                  <a:path w="83971" h="42985" extrusionOk="0">
                    <a:moveTo>
                      <a:pt x="59791" y="1"/>
                    </a:moveTo>
                    <a:cubicBezTo>
                      <a:pt x="49086" y="1"/>
                      <a:pt x="36357" y="50"/>
                      <a:pt x="36357" y="50"/>
                    </a:cubicBezTo>
                    <a:cubicBezTo>
                      <a:pt x="35444" y="41"/>
                      <a:pt x="34580" y="37"/>
                      <a:pt x="33761" y="37"/>
                    </a:cubicBezTo>
                    <a:cubicBezTo>
                      <a:pt x="23847" y="37"/>
                      <a:pt x="20565" y="709"/>
                      <a:pt x="18394" y="2880"/>
                    </a:cubicBezTo>
                    <a:cubicBezTo>
                      <a:pt x="15107" y="6167"/>
                      <a:pt x="4699" y="29951"/>
                      <a:pt x="818" y="38899"/>
                    </a:cubicBezTo>
                    <a:cubicBezTo>
                      <a:pt x="1" y="40829"/>
                      <a:pt x="1420" y="42985"/>
                      <a:pt x="3479" y="42985"/>
                    </a:cubicBezTo>
                    <a:cubicBezTo>
                      <a:pt x="3490" y="42985"/>
                      <a:pt x="3501" y="42985"/>
                      <a:pt x="3512" y="42984"/>
                    </a:cubicBezTo>
                    <a:lnTo>
                      <a:pt x="64775" y="42551"/>
                    </a:lnTo>
                    <a:cubicBezTo>
                      <a:pt x="65870" y="42551"/>
                      <a:pt x="66852" y="41934"/>
                      <a:pt x="67308" y="40953"/>
                    </a:cubicBezTo>
                    <a:cubicBezTo>
                      <a:pt x="70435" y="34539"/>
                      <a:pt x="81871" y="10846"/>
                      <a:pt x="82852" y="6213"/>
                    </a:cubicBezTo>
                    <a:cubicBezTo>
                      <a:pt x="83971" y="849"/>
                      <a:pt x="76553" y="278"/>
                      <a:pt x="74133" y="96"/>
                    </a:cubicBezTo>
                    <a:cubicBezTo>
                      <a:pt x="73165" y="23"/>
                      <a:pt x="66928" y="1"/>
                      <a:pt x="5979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34"/>
              <p:cNvSpPr/>
              <p:nvPr/>
            </p:nvSpPr>
            <p:spPr>
              <a:xfrm>
                <a:off x="7448000" y="4027428"/>
                <a:ext cx="351289" cy="324002"/>
              </a:xfrm>
              <a:custGeom>
                <a:avLst/>
                <a:gdLst/>
                <a:ahLst/>
                <a:cxnLst/>
                <a:rect l="l" t="t" r="r" b="b"/>
                <a:pathLst>
                  <a:path w="22620" h="20863" extrusionOk="0">
                    <a:moveTo>
                      <a:pt x="7943" y="1"/>
                    </a:moveTo>
                    <a:cubicBezTo>
                      <a:pt x="7624" y="1"/>
                      <a:pt x="7327" y="206"/>
                      <a:pt x="7213" y="480"/>
                    </a:cubicBezTo>
                    <a:lnTo>
                      <a:pt x="114" y="19745"/>
                    </a:lnTo>
                    <a:cubicBezTo>
                      <a:pt x="0" y="19996"/>
                      <a:pt x="23" y="20269"/>
                      <a:pt x="183" y="20498"/>
                    </a:cubicBezTo>
                    <a:cubicBezTo>
                      <a:pt x="342" y="20726"/>
                      <a:pt x="594" y="20863"/>
                      <a:pt x="867" y="20863"/>
                    </a:cubicBezTo>
                    <a:lnTo>
                      <a:pt x="15339" y="20863"/>
                    </a:lnTo>
                    <a:cubicBezTo>
                      <a:pt x="15681" y="20863"/>
                      <a:pt x="16001" y="20635"/>
                      <a:pt x="16115" y="20315"/>
                    </a:cubicBezTo>
                    <a:lnTo>
                      <a:pt x="22529" y="1393"/>
                    </a:lnTo>
                    <a:cubicBezTo>
                      <a:pt x="22620" y="1142"/>
                      <a:pt x="22574" y="868"/>
                      <a:pt x="22415" y="663"/>
                    </a:cubicBezTo>
                    <a:cubicBezTo>
                      <a:pt x="22278" y="457"/>
                      <a:pt x="22049" y="320"/>
                      <a:pt x="21775" y="320"/>
                    </a:cubicBezTo>
                    <a:lnTo>
                      <a:pt x="7943" y="1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34"/>
              <p:cNvSpPr/>
              <p:nvPr/>
            </p:nvSpPr>
            <p:spPr>
              <a:xfrm>
                <a:off x="7435233" y="4018218"/>
                <a:ext cx="376121" cy="342436"/>
              </a:xfrm>
              <a:custGeom>
                <a:avLst/>
                <a:gdLst/>
                <a:ahLst/>
                <a:cxnLst/>
                <a:rect l="l" t="t" r="r" b="b"/>
                <a:pathLst>
                  <a:path w="24219" h="22050" extrusionOk="0">
                    <a:moveTo>
                      <a:pt x="8788" y="1187"/>
                    </a:moveTo>
                    <a:lnTo>
                      <a:pt x="22575" y="1507"/>
                    </a:lnTo>
                    <a:cubicBezTo>
                      <a:pt x="22666" y="1507"/>
                      <a:pt x="22734" y="1552"/>
                      <a:pt x="22757" y="1598"/>
                    </a:cubicBezTo>
                    <a:cubicBezTo>
                      <a:pt x="22780" y="1644"/>
                      <a:pt x="22826" y="1689"/>
                      <a:pt x="22780" y="1781"/>
                    </a:cubicBezTo>
                    <a:lnTo>
                      <a:pt x="16366" y="20726"/>
                    </a:lnTo>
                    <a:cubicBezTo>
                      <a:pt x="16343" y="20817"/>
                      <a:pt x="16252" y="20862"/>
                      <a:pt x="16161" y="20862"/>
                    </a:cubicBezTo>
                    <a:lnTo>
                      <a:pt x="1689" y="20862"/>
                    </a:lnTo>
                    <a:cubicBezTo>
                      <a:pt x="1575" y="20862"/>
                      <a:pt x="1530" y="20817"/>
                      <a:pt x="1507" y="20771"/>
                    </a:cubicBezTo>
                    <a:cubicBezTo>
                      <a:pt x="1461" y="20726"/>
                      <a:pt x="1438" y="20657"/>
                      <a:pt x="1484" y="20566"/>
                    </a:cubicBezTo>
                    <a:lnTo>
                      <a:pt x="1484" y="20543"/>
                    </a:lnTo>
                    <a:lnTo>
                      <a:pt x="1484" y="20520"/>
                    </a:lnTo>
                    <a:lnTo>
                      <a:pt x="8583" y="1301"/>
                    </a:lnTo>
                    <a:cubicBezTo>
                      <a:pt x="8606" y="1233"/>
                      <a:pt x="8697" y="1187"/>
                      <a:pt x="8765" y="1187"/>
                    </a:cubicBezTo>
                    <a:close/>
                    <a:moveTo>
                      <a:pt x="8765" y="0"/>
                    </a:moveTo>
                    <a:cubicBezTo>
                      <a:pt x="8195" y="0"/>
                      <a:pt x="7693" y="343"/>
                      <a:pt x="7464" y="868"/>
                    </a:cubicBezTo>
                    <a:lnTo>
                      <a:pt x="388" y="20109"/>
                    </a:lnTo>
                    <a:cubicBezTo>
                      <a:pt x="0" y="21045"/>
                      <a:pt x="685" y="22049"/>
                      <a:pt x="1689" y="22049"/>
                    </a:cubicBezTo>
                    <a:lnTo>
                      <a:pt x="16161" y="22049"/>
                    </a:lnTo>
                    <a:cubicBezTo>
                      <a:pt x="16754" y="22049"/>
                      <a:pt x="17302" y="21661"/>
                      <a:pt x="17485" y="21091"/>
                    </a:cubicBezTo>
                    <a:lnTo>
                      <a:pt x="23898" y="2169"/>
                    </a:lnTo>
                    <a:cubicBezTo>
                      <a:pt x="24218" y="1278"/>
                      <a:pt x="23556" y="343"/>
                      <a:pt x="22620" y="320"/>
                    </a:cubicBezTo>
                    <a:lnTo>
                      <a:pt x="8811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34"/>
              <p:cNvSpPr/>
              <p:nvPr/>
            </p:nvSpPr>
            <p:spPr>
              <a:xfrm>
                <a:off x="7666021" y="4101532"/>
                <a:ext cx="60629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45" fill="none" extrusionOk="0">
                    <a:moveTo>
                      <a:pt x="1" y="11344"/>
                    </a:moveTo>
                    <a:lnTo>
                      <a:pt x="3904" y="0"/>
                    </a:lnTo>
                  </a:path>
                </a:pathLst>
              </a:custGeom>
              <a:solidFill>
                <a:srgbClr val="64CBC3"/>
              </a:solidFill>
              <a:ln w="5125" cap="rnd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34"/>
              <p:cNvSpPr/>
              <p:nvPr/>
            </p:nvSpPr>
            <p:spPr>
              <a:xfrm>
                <a:off x="7602915" y="4101532"/>
                <a:ext cx="59930" cy="177601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1436" fill="none" extrusionOk="0">
                    <a:moveTo>
                      <a:pt x="1" y="11436"/>
                    </a:moveTo>
                    <a:lnTo>
                      <a:pt x="3858" y="0"/>
                    </a:lnTo>
                  </a:path>
                </a:pathLst>
              </a:custGeom>
              <a:solidFill>
                <a:srgbClr val="64CBC3"/>
              </a:solidFill>
              <a:ln w="5125" cap="rnd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34"/>
              <p:cNvSpPr/>
              <p:nvPr/>
            </p:nvSpPr>
            <p:spPr>
              <a:xfrm>
                <a:off x="7540881" y="4101532"/>
                <a:ext cx="60272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1345" fill="none" extrusionOk="0">
                    <a:moveTo>
                      <a:pt x="0" y="11344"/>
                    </a:moveTo>
                    <a:lnTo>
                      <a:pt x="3881" y="0"/>
                    </a:lnTo>
                  </a:path>
                </a:pathLst>
              </a:custGeom>
              <a:solidFill>
                <a:srgbClr val="64CBC3"/>
              </a:solidFill>
              <a:ln w="5125" cap="rnd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34"/>
              <p:cNvSpPr/>
              <p:nvPr/>
            </p:nvSpPr>
            <p:spPr>
              <a:xfrm>
                <a:off x="7779823" y="3774396"/>
                <a:ext cx="134723" cy="82728"/>
              </a:xfrm>
              <a:custGeom>
                <a:avLst/>
                <a:gdLst/>
                <a:ahLst/>
                <a:cxnLst/>
                <a:rect l="l" t="t" r="r" b="b"/>
                <a:pathLst>
                  <a:path w="8675" h="5327" extrusionOk="0">
                    <a:moveTo>
                      <a:pt x="3316" y="1"/>
                    </a:moveTo>
                    <a:cubicBezTo>
                      <a:pt x="2643" y="1"/>
                      <a:pt x="2008" y="83"/>
                      <a:pt x="1553" y="314"/>
                    </a:cubicBezTo>
                    <a:cubicBezTo>
                      <a:pt x="1" y="1090"/>
                      <a:pt x="274" y="4514"/>
                      <a:pt x="1028" y="4833"/>
                    </a:cubicBezTo>
                    <a:cubicBezTo>
                      <a:pt x="1064" y="4849"/>
                      <a:pt x="1099" y="4856"/>
                      <a:pt x="1134" y="4856"/>
                    </a:cubicBezTo>
                    <a:cubicBezTo>
                      <a:pt x="1761" y="4856"/>
                      <a:pt x="2073" y="2428"/>
                      <a:pt x="2118" y="2052"/>
                    </a:cubicBezTo>
                    <a:lnTo>
                      <a:pt x="2118" y="2052"/>
                    </a:lnTo>
                    <a:cubicBezTo>
                      <a:pt x="2073" y="2452"/>
                      <a:pt x="1799" y="5184"/>
                      <a:pt x="2603" y="5290"/>
                    </a:cubicBezTo>
                    <a:cubicBezTo>
                      <a:pt x="2614" y="5291"/>
                      <a:pt x="2625" y="5292"/>
                      <a:pt x="2637" y="5292"/>
                    </a:cubicBezTo>
                    <a:cubicBezTo>
                      <a:pt x="3478" y="5292"/>
                      <a:pt x="3767" y="1959"/>
                      <a:pt x="3767" y="1957"/>
                    </a:cubicBezTo>
                    <a:lnTo>
                      <a:pt x="3767" y="1957"/>
                    </a:lnTo>
                    <a:cubicBezTo>
                      <a:pt x="3767" y="1959"/>
                      <a:pt x="3562" y="5130"/>
                      <a:pt x="4588" y="5153"/>
                    </a:cubicBezTo>
                    <a:cubicBezTo>
                      <a:pt x="4595" y="5153"/>
                      <a:pt x="4602" y="5153"/>
                      <a:pt x="4609" y="5153"/>
                    </a:cubicBezTo>
                    <a:cubicBezTo>
                      <a:pt x="5392" y="5153"/>
                      <a:pt x="5500" y="3204"/>
                      <a:pt x="5507" y="2277"/>
                    </a:cubicBezTo>
                    <a:lnTo>
                      <a:pt x="5507" y="2277"/>
                    </a:lnTo>
                    <a:cubicBezTo>
                      <a:pt x="5529" y="3241"/>
                      <a:pt x="5636" y="5327"/>
                      <a:pt x="6156" y="5327"/>
                    </a:cubicBezTo>
                    <a:cubicBezTo>
                      <a:pt x="6180" y="5327"/>
                      <a:pt x="6206" y="5322"/>
                      <a:pt x="6232" y="5313"/>
                    </a:cubicBezTo>
                    <a:cubicBezTo>
                      <a:pt x="6985" y="5039"/>
                      <a:pt x="6825" y="2072"/>
                      <a:pt x="6825" y="2072"/>
                    </a:cubicBezTo>
                    <a:lnTo>
                      <a:pt x="6825" y="2072"/>
                    </a:lnTo>
                    <a:cubicBezTo>
                      <a:pt x="6825" y="2072"/>
                      <a:pt x="7669" y="2669"/>
                      <a:pt x="8162" y="2669"/>
                    </a:cubicBezTo>
                    <a:cubicBezTo>
                      <a:pt x="8323" y="2669"/>
                      <a:pt x="8447" y="2605"/>
                      <a:pt x="8492" y="2437"/>
                    </a:cubicBezTo>
                    <a:cubicBezTo>
                      <a:pt x="8674" y="1729"/>
                      <a:pt x="6848" y="497"/>
                      <a:pt x="6848" y="497"/>
                    </a:cubicBezTo>
                    <a:cubicBezTo>
                      <a:pt x="6848" y="497"/>
                      <a:pt x="4969" y="1"/>
                      <a:pt x="331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34"/>
              <p:cNvSpPr/>
              <p:nvPr/>
            </p:nvSpPr>
            <p:spPr>
              <a:xfrm>
                <a:off x="7412729" y="3422304"/>
                <a:ext cx="47183" cy="2155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34"/>
              <p:cNvSpPr/>
              <p:nvPr/>
            </p:nvSpPr>
            <p:spPr>
              <a:xfrm>
                <a:off x="8033275" y="3430956"/>
                <a:ext cx="47183" cy="2155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55" name="Google Shape;2855;p34"/>
            <p:cNvSpPr/>
            <p:nvPr/>
          </p:nvSpPr>
          <p:spPr>
            <a:xfrm>
              <a:off x="6786991" y="3569582"/>
              <a:ext cx="1572557" cy="799192"/>
            </a:xfrm>
            <a:custGeom>
              <a:avLst/>
              <a:gdLst/>
              <a:ahLst/>
              <a:cxnLst/>
              <a:rect l="l" t="t" r="r" b="b"/>
              <a:pathLst>
                <a:path w="87678" h="44559" extrusionOk="0">
                  <a:moveTo>
                    <a:pt x="39707" y="0"/>
                  </a:moveTo>
                  <a:cubicBezTo>
                    <a:pt x="28795" y="0"/>
                    <a:pt x="15869" y="50"/>
                    <a:pt x="15869" y="50"/>
                  </a:cubicBezTo>
                  <a:cubicBezTo>
                    <a:pt x="15162" y="43"/>
                    <a:pt x="14483" y="40"/>
                    <a:pt x="13832" y="40"/>
                  </a:cubicBezTo>
                  <a:cubicBezTo>
                    <a:pt x="3163" y="40"/>
                    <a:pt x="1" y="1012"/>
                    <a:pt x="1421" y="5939"/>
                  </a:cubicBezTo>
                  <a:cubicBezTo>
                    <a:pt x="2356" y="9226"/>
                    <a:pt x="12651" y="31024"/>
                    <a:pt x="17421" y="40314"/>
                  </a:cubicBezTo>
                  <a:cubicBezTo>
                    <a:pt x="18448" y="42299"/>
                    <a:pt x="22032" y="44559"/>
                    <a:pt x="24155" y="44559"/>
                  </a:cubicBezTo>
                  <a:lnTo>
                    <a:pt x="86171" y="44103"/>
                  </a:lnTo>
                  <a:cubicBezTo>
                    <a:pt x="87267" y="44080"/>
                    <a:pt x="87677" y="43441"/>
                    <a:pt x="87198" y="42436"/>
                  </a:cubicBezTo>
                  <a:cubicBezTo>
                    <a:pt x="84162" y="35794"/>
                    <a:pt x="72773" y="11234"/>
                    <a:pt x="69257" y="6441"/>
                  </a:cubicBezTo>
                  <a:cubicBezTo>
                    <a:pt x="65195" y="871"/>
                    <a:pt x="57069" y="278"/>
                    <a:pt x="54421" y="95"/>
                  </a:cubicBezTo>
                  <a:cubicBezTo>
                    <a:pt x="53362" y="22"/>
                    <a:pt x="46982" y="0"/>
                    <a:pt x="39707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4"/>
            <p:cNvSpPr/>
            <p:nvPr/>
          </p:nvSpPr>
          <p:spPr>
            <a:xfrm>
              <a:off x="6815620" y="3582282"/>
              <a:ext cx="1543932" cy="786494"/>
            </a:xfrm>
            <a:custGeom>
              <a:avLst/>
              <a:gdLst/>
              <a:ahLst/>
              <a:cxnLst/>
              <a:rect l="l" t="t" r="r" b="b"/>
              <a:pathLst>
                <a:path w="86082" h="43851" extrusionOk="0">
                  <a:moveTo>
                    <a:pt x="38965" y="0"/>
                  </a:moveTo>
                  <a:cubicBezTo>
                    <a:pt x="28247" y="0"/>
                    <a:pt x="15551" y="49"/>
                    <a:pt x="15551" y="49"/>
                  </a:cubicBezTo>
                  <a:cubicBezTo>
                    <a:pt x="14857" y="43"/>
                    <a:pt x="14190" y="39"/>
                    <a:pt x="13551" y="39"/>
                  </a:cubicBezTo>
                  <a:cubicBezTo>
                    <a:pt x="3103" y="39"/>
                    <a:pt x="0" y="1007"/>
                    <a:pt x="1377" y="5847"/>
                  </a:cubicBezTo>
                  <a:cubicBezTo>
                    <a:pt x="2290" y="9065"/>
                    <a:pt x="12401" y="30544"/>
                    <a:pt x="17081" y="39674"/>
                  </a:cubicBezTo>
                  <a:cubicBezTo>
                    <a:pt x="18108" y="41637"/>
                    <a:pt x="21600" y="43851"/>
                    <a:pt x="23700" y="43851"/>
                  </a:cubicBezTo>
                  <a:lnTo>
                    <a:pt x="84598" y="43395"/>
                  </a:lnTo>
                  <a:cubicBezTo>
                    <a:pt x="85671" y="43395"/>
                    <a:pt x="86081" y="42755"/>
                    <a:pt x="85602" y="41751"/>
                  </a:cubicBezTo>
                  <a:cubicBezTo>
                    <a:pt x="82612" y="35223"/>
                    <a:pt x="71428" y="11051"/>
                    <a:pt x="67981" y="6326"/>
                  </a:cubicBezTo>
                  <a:cubicBezTo>
                    <a:pt x="63987" y="871"/>
                    <a:pt x="56021" y="300"/>
                    <a:pt x="53418" y="95"/>
                  </a:cubicBezTo>
                  <a:cubicBezTo>
                    <a:pt x="52378" y="22"/>
                    <a:pt x="46111" y="0"/>
                    <a:pt x="38965" y="0"/>
                  </a:cubicBezTo>
                  <a:close/>
                </a:path>
              </a:pathLst>
            </a:custGeom>
            <a:solidFill>
              <a:srgbClr val="F1C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4"/>
            <p:cNvSpPr/>
            <p:nvPr/>
          </p:nvSpPr>
          <p:spPr>
            <a:xfrm>
              <a:off x="8255716" y="3136668"/>
              <a:ext cx="158048" cy="147395"/>
            </a:xfrm>
            <a:custGeom>
              <a:avLst/>
              <a:gdLst/>
              <a:ahLst/>
              <a:cxnLst/>
              <a:rect l="l" t="t" r="r" b="b"/>
              <a:pathLst>
                <a:path w="8812" h="8218" extrusionOk="0">
                  <a:moveTo>
                    <a:pt x="5808" y="1"/>
                  </a:moveTo>
                  <a:cubicBezTo>
                    <a:pt x="4560" y="1"/>
                    <a:pt x="3104" y="715"/>
                    <a:pt x="1987" y="1998"/>
                  </a:cubicBezTo>
                  <a:cubicBezTo>
                    <a:pt x="298" y="3938"/>
                    <a:pt x="1" y="6471"/>
                    <a:pt x="1348" y="7635"/>
                  </a:cubicBezTo>
                  <a:cubicBezTo>
                    <a:pt x="1804" y="8030"/>
                    <a:pt x="2388" y="8217"/>
                    <a:pt x="3028" y="8217"/>
                  </a:cubicBezTo>
                  <a:cubicBezTo>
                    <a:pt x="4275" y="8217"/>
                    <a:pt x="5732" y="7503"/>
                    <a:pt x="6848" y="6220"/>
                  </a:cubicBezTo>
                  <a:cubicBezTo>
                    <a:pt x="8538" y="4280"/>
                    <a:pt x="8811" y="1747"/>
                    <a:pt x="7488" y="582"/>
                  </a:cubicBezTo>
                  <a:cubicBezTo>
                    <a:pt x="7031" y="188"/>
                    <a:pt x="6447" y="1"/>
                    <a:pt x="5808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4"/>
            <p:cNvSpPr/>
            <p:nvPr/>
          </p:nvSpPr>
          <p:spPr>
            <a:xfrm>
              <a:off x="8310175" y="3197836"/>
              <a:ext cx="141261" cy="131504"/>
            </a:xfrm>
            <a:custGeom>
              <a:avLst/>
              <a:gdLst/>
              <a:ahLst/>
              <a:cxnLst/>
              <a:rect l="l" t="t" r="r" b="b"/>
              <a:pathLst>
                <a:path w="7876" h="7332" extrusionOk="0">
                  <a:moveTo>
                    <a:pt x="5172" y="1"/>
                  </a:moveTo>
                  <a:cubicBezTo>
                    <a:pt x="4067" y="1"/>
                    <a:pt x="2775" y="639"/>
                    <a:pt x="1781" y="1783"/>
                  </a:cubicBezTo>
                  <a:cubicBezTo>
                    <a:pt x="252" y="3518"/>
                    <a:pt x="1" y="5778"/>
                    <a:pt x="1210" y="6805"/>
                  </a:cubicBezTo>
                  <a:cubicBezTo>
                    <a:pt x="1614" y="7162"/>
                    <a:pt x="2134" y="7332"/>
                    <a:pt x="2704" y="7332"/>
                  </a:cubicBezTo>
                  <a:cubicBezTo>
                    <a:pt x="3809" y="7332"/>
                    <a:pt x="5101" y="6694"/>
                    <a:pt x="6095" y="5549"/>
                  </a:cubicBezTo>
                  <a:cubicBezTo>
                    <a:pt x="7601" y="3815"/>
                    <a:pt x="7875" y="1555"/>
                    <a:pt x="6666" y="528"/>
                  </a:cubicBezTo>
                  <a:cubicBezTo>
                    <a:pt x="6262" y="170"/>
                    <a:pt x="5742" y="1"/>
                    <a:pt x="517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4"/>
            <p:cNvSpPr/>
            <p:nvPr/>
          </p:nvSpPr>
          <p:spPr>
            <a:xfrm>
              <a:off x="8356437" y="3254108"/>
              <a:ext cx="150677" cy="124814"/>
            </a:xfrm>
            <a:custGeom>
              <a:avLst/>
              <a:gdLst/>
              <a:ahLst/>
              <a:cxnLst/>
              <a:rect l="l" t="t" r="r" b="b"/>
              <a:pathLst>
                <a:path w="8401" h="6959" extrusionOk="0">
                  <a:moveTo>
                    <a:pt x="5497" y="0"/>
                  </a:moveTo>
                  <a:cubicBezTo>
                    <a:pt x="4495" y="0"/>
                    <a:pt x="3334" y="446"/>
                    <a:pt x="2329" y="1294"/>
                  </a:cubicBezTo>
                  <a:cubicBezTo>
                    <a:pt x="594" y="2800"/>
                    <a:pt x="1" y="4992"/>
                    <a:pt x="1051" y="6201"/>
                  </a:cubicBezTo>
                  <a:cubicBezTo>
                    <a:pt x="1491" y="6710"/>
                    <a:pt x="2157" y="6958"/>
                    <a:pt x="2910" y="6958"/>
                  </a:cubicBezTo>
                  <a:cubicBezTo>
                    <a:pt x="3917" y="6958"/>
                    <a:pt x="5081" y="6515"/>
                    <a:pt x="6072" y="5653"/>
                  </a:cubicBezTo>
                  <a:cubicBezTo>
                    <a:pt x="7807" y="4147"/>
                    <a:pt x="8401" y="1956"/>
                    <a:pt x="7351" y="769"/>
                  </a:cubicBezTo>
                  <a:cubicBezTo>
                    <a:pt x="6911" y="251"/>
                    <a:pt x="6249" y="0"/>
                    <a:pt x="5497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4"/>
            <p:cNvSpPr/>
            <p:nvPr/>
          </p:nvSpPr>
          <p:spPr>
            <a:xfrm>
              <a:off x="8463722" y="3377664"/>
              <a:ext cx="139198" cy="143252"/>
            </a:xfrm>
            <a:custGeom>
              <a:avLst/>
              <a:gdLst/>
              <a:ahLst/>
              <a:cxnLst/>
              <a:rect l="l" t="t" r="r" b="b"/>
              <a:pathLst>
                <a:path w="7761" h="7987" extrusionOk="0">
                  <a:moveTo>
                    <a:pt x="2572" y="0"/>
                  </a:moveTo>
                  <a:cubicBezTo>
                    <a:pt x="2048" y="0"/>
                    <a:pt x="1560" y="285"/>
                    <a:pt x="1027" y="1002"/>
                  </a:cubicBezTo>
                  <a:cubicBezTo>
                    <a:pt x="1027" y="1002"/>
                    <a:pt x="0" y="2235"/>
                    <a:pt x="1666" y="4905"/>
                  </a:cubicBezTo>
                  <a:cubicBezTo>
                    <a:pt x="3355" y="7599"/>
                    <a:pt x="3629" y="7987"/>
                    <a:pt x="3629" y="7987"/>
                  </a:cubicBezTo>
                  <a:cubicBezTo>
                    <a:pt x="3629" y="7987"/>
                    <a:pt x="4702" y="7348"/>
                    <a:pt x="5250" y="6709"/>
                  </a:cubicBezTo>
                  <a:lnTo>
                    <a:pt x="4063" y="5065"/>
                  </a:lnTo>
                  <a:lnTo>
                    <a:pt x="5729" y="6366"/>
                  </a:lnTo>
                  <a:cubicBezTo>
                    <a:pt x="5729" y="6366"/>
                    <a:pt x="6460" y="5727"/>
                    <a:pt x="7099" y="4677"/>
                  </a:cubicBezTo>
                  <a:lnTo>
                    <a:pt x="5798" y="3376"/>
                  </a:lnTo>
                  <a:lnTo>
                    <a:pt x="7555" y="4038"/>
                  </a:lnTo>
                  <a:cubicBezTo>
                    <a:pt x="7555" y="4038"/>
                    <a:pt x="7761" y="3216"/>
                    <a:pt x="7555" y="2623"/>
                  </a:cubicBezTo>
                  <a:cubicBezTo>
                    <a:pt x="7555" y="2623"/>
                    <a:pt x="6916" y="2372"/>
                    <a:pt x="5113" y="1208"/>
                  </a:cubicBezTo>
                  <a:cubicBezTo>
                    <a:pt x="4062" y="525"/>
                    <a:pt x="3283" y="0"/>
                    <a:pt x="257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4"/>
            <p:cNvSpPr/>
            <p:nvPr/>
          </p:nvSpPr>
          <p:spPr>
            <a:xfrm>
              <a:off x="8448565" y="3369180"/>
              <a:ext cx="88853" cy="75437"/>
            </a:xfrm>
            <a:custGeom>
              <a:avLst/>
              <a:gdLst/>
              <a:ahLst/>
              <a:cxnLst/>
              <a:rect l="l" t="t" r="r" b="b"/>
              <a:pathLst>
                <a:path w="4954" h="4206" extrusionOk="0">
                  <a:moveTo>
                    <a:pt x="3026" y="0"/>
                  </a:moveTo>
                  <a:cubicBezTo>
                    <a:pt x="2451" y="0"/>
                    <a:pt x="1816" y="236"/>
                    <a:pt x="1279" y="699"/>
                  </a:cubicBezTo>
                  <a:cubicBezTo>
                    <a:pt x="274" y="1567"/>
                    <a:pt x="1" y="2891"/>
                    <a:pt x="663" y="3667"/>
                  </a:cubicBezTo>
                  <a:cubicBezTo>
                    <a:pt x="971" y="4028"/>
                    <a:pt x="1427" y="4206"/>
                    <a:pt x="1928" y="4206"/>
                  </a:cubicBezTo>
                  <a:cubicBezTo>
                    <a:pt x="2504" y="4206"/>
                    <a:pt x="3138" y="3971"/>
                    <a:pt x="3675" y="3507"/>
                  </a:cubicBezTo>
                  <a:cubicBezTo>
                    <a:pt x="4680" y="2639"/>
                    <a:pt x="4954" y="1316"/>
                    <a:pt x="4292" y="540"/>
                  </a:cubicBezTo>
                  <a:cubicBezTo>
                    <a:pt x="3984" y="178"/>
                    <a:pt x="3527" y="0"/>
                    <a:pt x="3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4"/>
            <p:cNvSpPr/>
            <p:nvPr/>
          </p:nvSpPr>
          <p:spPr>
            <a:xfrm>
              <a:off x="8405981" y="3311007"/>
              <a:ext cx="138391" cy="116904"/>
            </a:xfrm>
            <a:custGeom>
              <a:avLst/>
              <a:gdLst/>
              <a:ahLst/>
              <a:cxnLst/>
              <a:rect l="l" t="t" r="r" b="b"/>
              <a:pathLst>
                <a:path w="7716" h="6518" extrusionOk="0">
                  <a:moveTo>
                    <a:pt x="4703" y="0"/>
                  </a:moveTo>
                  <a:cubicBezTo>
                    <a:pt x="3807" y="0"/>
                    <a:pt x="2818" y="368"/>
                    <a:pt x="1987" y="1089"/>
                  </a:cubicBezTo>
                  <a:cubicBezTo>
                    <a:pt x="434" y="2413"/>
                    <a:pt x="1" y="4490"/>
                    <a:pt x="1051" y="5677"/>
                  </a:cubicBezTo>
                  <a:cubicBezTo>
                    <a:pt x="1530" y="6241"/>
                    <a:pt x="2242" y="6517"/>
                    <a:pt x="3023" y="6517"/>
                  </a:cubicBezTo>
                  <a:cubicBezTo>
                    <a:pt x="3917" y="6517"/>
                    <a:pt x="4901" y="6155"/>
                    <a:pt x="5730" y="5449"/>
                  </a:cubicBezTo>
                  <a:cubicBezTo>
                    <a:pt x="7282" y="4102"/>
                    <a:pt x="7716" y="2048"/>
                    <a:pt x="6666" y="838"/>
                  </a:cubicBezTo>
                  <a:cubicBezTo>
                    <a:pt x="6189" y="276"/>
                    <a:pt x="5481" y="0"/>
                    <a:pt x="4703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4"/>
            <p:cNvSpPr/>
            <p:nvPr/>
          </p:nvSpPr>
          <p:spPr>
            <a:xfrm>
              <a:off x="6842759" y="3541796"/>
              <a:ext cx="1240820" cy="816751"/>
            </a:xfrm>
            <a:custGeom>
              <a:avLst/>
              <a:gdLst/>
              <a:ahLst/>
              <a:cxnLst/>
              <a:rect l="l" t="t" r="r" b="b"/>
              <a:pathLst>
                <a:path w="69182" h="45538" extrusionOk="0">
                  <a:moveTo>
                    <a:pt x="4383" y="1"/>
                  </a:moveTo>
                  <a:cubicBezTo>
                    <a:pt x="2900" y="1"/>
                    <a:pt x="1439" y="321"/>
                    <a:pt x="800" y="1142"/>
                  </a:cubicBezTo>
                  <a:cubicBezTo>
                    <a:pt x="1" y="2147"/>
                    <a:pt x="1804" y="4543"/>
                    <a:pt x="2603" y="6392"/>
                  </a:cubicBezTo>
                  <a:cubicBezTo>
                    <a:pt x="7533" y="17576"/>
                    <a:pt x="11528" y="28099"/>
                    <a:pt x="16869" y="39397"/>
                  </a:cubicBezTo>
                  <a:cubicBezTo>
                    <a:pt x="17416" y="40584"/>
                    <a:pt x="18010" y="41840"/>
                    <a:pt x="19151" y="43049"/>
                  </a:cubicBezTo>
                  <a:cubicBezTo>
                    <a:pt x="20270" y="44282"/>
                    <a:pt x="22096" y="45492"/>
                    <a:pt x="23305" y="45537"/>
                  </a:cubicBezTo>
                  <a:lnTo>
                    <a:pt x="68134" y="3470"/>
                  </a:lnTo>
                  <a:cubicBezTo>
                    <a:pt x="68176" y="3477"/>
                    <a:pt x="68215" y="3480"/>
                    <a:pt x="68250" y="3480"/>
                  </a:cubicBezTo>
                  <a:cubicBezTo>
                    <a:pt x="69181" y="3480"/>
                    <a:pt x="68247" y="1273"/>
                    <a:pt x="67039" y="526"/>
                  </a:cubicBezTo>
                  <a:cubicBezTo>
                    <a:pt x="66575" y="239"/>
                    <a:pt x="66145" y="149"/>
                    <a:pt x="65737" y="149"/>
                  </a:cubicBezTo>
                  <a:cubicBezTo>
                    <a:pt x="65041" y="149"/>
                    <a:pt x="64408" y="412"/>
                    <a:pt x="63775" y="412"/>
                  </a:cubicBezTo>
                  <a:cubicBezTo>
                    <a:pt x="55626" y="343"/>
                    <a:pt x="47477" y="298"/>
                    <a:pt x="39329" y="229"/>
                  </a:cubicBezTo>
                  <a:cubicBezTo>
                    <a:pt x="27688" y="161"/>
                    <a:pt x="16024" y="92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4"/>
            <p:cNvSpPr/>
            <p:nvPr/>
          </p:nvSpPr>
          <p:spPr>
            <a:xfrm>
              <a:off x="6856679" y="3549348"/>
              <a:ext cx="1342802" cy="805918"/>
            </a:xfrm>
            <a:custGeom>
              <a:avLst/>
              <a:gdLst/>
              <a:ahLst/>
              <a:cxnLst/>
              <a:rect l="l" t="t" r="r" b="b"/>
              <a:pathLst>
                <a:path w="74868" h="44934" extrusionOk="0">
                  <a:moveTo>
                    <a:pt x="9992" y="1"/>
                  </a:moveTo>
                  <a:cubicBezTo>
                    <a:pt x="7136" y="1"/>
                    <a:pt x="4080" y="117"/>
                    <a:pt x="2534" y="607"/>
                  </a:cubicBezTo>
                  <a:cubicBezTo>
                    <a:pt x="1" y="1406"/>
                    <a:pt x="3927" y="7135"/>
                    <a:pt x="5228" y="10285"/>
                  </a:cubicBezTo>
                  <a:cubicBezTo>
                    <a:pt x="9154" y="19803"/>
                    <a:pt x="13103" y="29344"/>
                    <a:pt x="17028" y="38862"/>
                  </a:cubicBezTo>
                  <a:cubicBezTo>
                    <a:pt x="17896" y="40939"/>
                    <a:pt x="19539" y="43770"/>
                    <a:pt x="22255" y="44934"/>
                  </a:cubicBezTo>
                  <a:lnTo>
                    <a:pt x="74868" y="18411"/>
                  </a:lnTo>
                  <a:cubicBezTo>
                    <a:pt x="74000" y="14074"/>
                    <a:pt x="73156" y="9760"/>
                    <a:pt x="72289" y="5423"/>
                  </a:cubicBezTo>
                  <a:cubicBezTo>
                    <a:pt x="72083" y="4419"/>
                    <a:pt x="71376" y="2296"/>
                    <a:pt x="70120" y="1246"/>
                  </a:cubicBezTo>
                  <a:cubicBezTo>
                    <a:pt x="69437" y="688"/>
                    <a:pt x="68788" y="537"/>
                    <a:pt x="68156" y="537"/>
                  </a:cubicBezTo>
                  <a:cubicBezTo>
                    <a:pt x="67414" y="537"/>
                    <a:pt x="66697" y="745"/>
                    <a:pt x="65981" y="745"/>
                  </a:cubicBezTo>
                  <a:cubicBezTo>
                    <a:pt x="65961" y="745"/>
                    <a:pt x="65941" y="744"/>
                    <a:pt x="65920" y="744"/>
                  </a:cubicBezTo>
                  <a:cubicBezTo>
                    <a:pt x="47865" y="493"/>
                    <a:pt x="29811" y="265"/>
                    <a:pt x="11756" y="14"/>
                  </a:cubicBezTo>
                  <a:cubicBezTo>
                    <a:pt x="11187" y="6"/>
                    <a:pt x="10594" y="1"/>
                    <a:pt x="9992" y="1"/>
                  </a:cubicBezTo>
                  <a:close/>
                </a:path>
              </a:pathLst>
            </a:custGeom>
            <a:solidFill>
              <a:srgbClr val="F1C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4"/>
            <p:cNvSpPr/>
            <p:nvPr/>
          </p:nvSpPr>
          <p:spPr>
            <a:xfrm>
              <a:off x="6916053" y="3568398"/>
              <a:ext cx="1302268" cy="798744"/>
            </a:xfrm>
            <a:custGeom>
              <a:avLst/>
              <a:gdLst/>
              <a:ahLst/>
              <a:cxnLst/>
              <a:rect l="l" t="t" r="r" b="b"/>
              <a:pathLst>
                <a:path w="72608" h="44534" extrusionOk="0">
                  <a:moveTo>
                    <a:pt x="42667" y="1"/>
                  </a:moveTo>
                  <a:cubicBezTo>
                    <a:pt x="36094" y="1"/>
                    <a:pt x="29088" y="45"/>
                    <a:pt x="24127" y="70"/>
                  </a:cubicBezTo>
                  <a:cubicBezTo>
                    <a:pt x="23128" y="73"/>
                    <a:pt x="22098" y="73"/>
                    <a:pt x="21051" y="73"/>
                  </a:cubicBezTo>
                  <a:cubicBezTo>
                    <a:pt x="20069" y="73"/>
                    <a:pt x="19073" y="73"/>
                    <a:pt x="18078" y="73"/>
                  </a:cubicBezTo>
                  <a:cubicBezTo>
                    <a:pt x="10338" y="73"/>
                    <a:pt x="2615" y="104"/>
                    <a:pt x="1461" y="664"/>
                  </a:cubicBezTo>
                  <a:cubicBezTo>
                    <a:pt x="0" y="1348"/>
                    <a:pt x="3424" y="7945"/>
                    <a:pt x="5524" y="12282"/>
                  </a:cubicBezTo>
                  <a:cubicBezTo>
                    <a:pt x="7624" y="16596"/>
                    <a:pt x="11162" y="28647"/>
                    <a:pt x="12668" y="34057"/>
                  </a:cubicBezTo>
                  <a:cubicBezTo>
                    <a:pt x="14175" y="39444"/>
                    <a:pt x="20726" y="44534"/>
                    <a:pt x="20726" y="44534"/>
                  </a:cubicBezTo>
                  <a:lnTo>
                    <a:pt x="72608" y="11300"/>
                  </a:lnTo>
                  <a:cubicBezTo>
                    <a:pt x="72608" y="11300"/>
                    <a:pt x="71763" y="3129"/>
                    <a:pt x="69367" y="1531"/>
                  </a:cubicBezTo>
                  <a:cubicBezTo>
                    <a:pt x="67495" y="253"/>
                    <a:pt x="64550" y="390"/>
                    <a:pt x="57018" y="139"/>
                  </a:cubicBezTo>
                  <a:cubicBezTo>
                    <a:pt x="53580" y="33"/>
                    <a:pt x="48282" y="1"/>
                    <a:pt x="42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4"/>
            <p:cNvSpPr/>
            <p:nvPr/>
          </p:nvSpPr>
          <p:spPr>
            <a:xfrm>
              <a:off x="8449390" y="3372947"/>
              <a:ext cx="50363" cy="23334"/>
            </a:xfrm>
            <a:custGeom>
              <a:avLst/>
              <a:gdLst/>
              <a:ahLst/>
              <a:cxnLst/>
              <a:rect l="l" t="t" r="r" b="b"/>
              <a:pathLst>
                <a:path w="2808" h="1301" extrusionOk="0">
                  <a:moveTo>
                    <a:pt x="70" y="1"/>
                  </a:moveTo>
                  <a:cubicBezTo>
                    <a:pt x="61" y="1"/>
                    <a:pt x="53" y="3"/>
                    <a:pt x="46" y="10"/>
                  </a:cubicBezTo>
                  <a:cubicBezTo>
                    <a:pt x="0" y="10"/>
                    <a:pt x="0" y="56"/>
                    <a:pt x="0" y="101"/>
                  </a:cubicBezTo>
                  <a:cubicBezTo>
                    <a:pt x="228" y="581"/>
                    <a:pt x="662" y="969"/>
                    <a:pt x="1187" y="1151"/>
                  </a:cubicBezTo>
                  <a:cubicBezTo>
                    <a:pt x="1426" y="1249"/>
                    <a:pt x="1685" y="1300"/>
                    <a:pt x="1942" y="1300"/>
                  </a:cubicBezTo>
                  <a:cubicBezTo>
                    <a:pt x="2227" y="1300"/>
                    <a:pt x="2510" y="1237"/>
                    <a:pt x="2762" y="1106"/>
                  </a:cubicBezTo>
                  <a:cubicBezTo>
                    <a:pt x="2785" y="1083"/>
                    <a:pt x="2808" y="1060"/>
                    <a:pt x="2785" y="1037"/>
                  </a:cubicBezTo>
                  <a:cubicBezTo>
                    <a:pt x="2785" y="991"/>
                    <a:pt x="2739" y="969"/>
                    <a:pt x="2716" y="969"/>
                  </a:cubicBezTo>
                  <a:cubicBezTo>
                    <a:pt x="2507" y="1016"/>
                    <a:pt x="2302" y="1040"/>
                    <a:pt x="2101" y="1040"/>
                  </a:cubicBezTo>
                  <a:cubicBezTo>
                    <a:pt x="1819" y="1040"/>
                    <a:pt x="1545" y="993"/>
                    <a:pt x="1278" y="900"/>
                  </a:cubicBezTo>
                  <a:cubicBezTo>
                    <a:pt x="822" y="740"/>
                    <a:pt x="411" y="444"/>
                    <a:pt x="114" y="33"/>
                  </a:cubicBezTo>
                  <a:cubicBezTo>
                    <a:pt x="114" y="17"/>
                    <a:pt x="92" y="1"/>
                    <a:pt x="70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4"/>
            <p:cNvSpPr/>
            <p:nvPr/>
          </p:nvSpPr>
          <p:spPr>
            <a:xfrm>
              <a:off x="8480494" y="3352228"/>
              <a:ext cx="12304" cy="32768"/>
            </a:xfrm>
            <a:custGeom>
              <a:avLst/>
              <a:gdLst/>
              <a:ahLst/>
              <a:cxnLst/>
              <a:rect l="l" t="t" r="r" b="b"/>
              <a:pathLst>
                <a:path w="686" h="1827" extrusionOk="0">
                  <a:moveTo>
                    <a:pt x="47" y="1"/>
                  </a:moveTo>
                  <a:cubicBezTo>
                    <a:pt x="24" y="1"/>
                    <a:pt x="1" y="47"/>
                    <a:pt x="1" y="92"/>
                  </a:cubicBezTo>
                  <a:cubicBezTo>
                    <a:pt x="47" y="389"/>
                    <a:pt x="115" y="686"/>
                    <a:pt x="206" y="960"/>
                  </a:cubicBezTo>
                  <a:cubicBezTo>
                    <a:pt x="298" y="1256"/>
                    <a:pt x="389" y="1530"/>
                    <a:pt x="549" y="1804"/>
                  </a:cubicBezTo>
                  <a:cubicBezTo>
                    <a:pt x="572" y="1804"/>
                    <a:pt x="594" y="1827"/>
                    <a:pt x="617" y="1827"/>
                  </a:cubicBezTo>
                  <a:cubicBezTo>
                    <a:pt x="663" y="1827"/>
                    <a:pt x="686" y="1781"/>
                    <a:pt x="686" y="1758"/>
                  </a:cubicBezTo>
                  <a:cubicBezTo>
                    <a:pt x="663" y="1439"/>
                    <a:pt x="572" y="1165"/>
                    <a:pt x="480" y="868"/>
                  </a:cubicBezTo>
                  <a:cubicBezTo>
                    <a:pt x="366" y="594"/>
                    <a:pt x="275" y="320"/>
                    <a:pt x="138" y="47"/>
                  </a:cubicBezTo>
                  <a:cubicBezTo>
                    <a:pt x="115" y="24"/>
                    <a:pt x="92" y="1"/>
                    <a:pt x="4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4"/>
            <p:cNvSpPr/>
            <p:nvPr/>
          </p:nvSpPr>
          <p:spPr>
            <a:xfrm>
              <a:off x="8401066" y="3321626"/>
              <a:ext cx="45054" cy="21254"/>
            </a:xfrm>
            <a:custGeom>
              <a:avLst/>
              <a:gdLst/>
              <a:ahLst/>
              <a:cxnLst/>
              <a:rect l="l" t="t" r="r" b="b"/>
              <a:pathLst>
                <a:path w="2512" h="1185" extrusionOk="0">
                  <a:moveTo>
                    <a:pt x="81" y="1"/>
                  </a:moveTo>
                  <a:cubicBezTo>
                    <a:pt x="69" y="1"/>
                    <a:pt x="58" y="6"/>
                    <a:pt x="46" y="18"/>
                  </a:cubicBezTo>
                  <a:cubicBezTo>
                    <a:pt x="1" y="41"/>
                    <a:pt x="1" y="86"/>
                    <a:pt x="24" y="109"/>
                  </a:cubicBezTo>
                  <a:cubicBezTo>
                    <a:pt x="298" y="474"/>
                    <a:pt x="686" y="771"/>
                    <a:pt x="1096" y="954"/>
                  </a:cubicBezTo>
                  <a:cubicBezTo>
                    <a:pt x="1422" y="1108"/>
                    <a:pt x="1760" y="1185"/>
                    <a:pt x="2101" y="1185"/>
                  </a:cubicBezTo>
                  <a:cubicBezTo>
                    <a:pt x="2215" y="1185"/>
                    <a:pt x="2329" y="1176"/>
                    <a:pt x="2443" y="1159"/>
                  </a:cubicBezTo>
                  <a:cubicBezTo>
                    <a:pt x="2489" y="1159"/>
                    <a:pt x="2512" y="1136"/>
                    <a:pt x="2512" y="1113"/>
                  </a:cubicBezTo>
                  <a:cubicBezTo>
                    <a:pt x="2512" y="1068"/>
                    <a:pt x="2489" y="1022"/>
                    <a:pt x="2443" y="1022"/>
                  </a:cubicBezTo>
                  <a:cubicBezTo>
                    <a:pt x="2009" y="954"/>
                    <a:pt x="1599" y="862"/>
                    <a:pt x="1211" y="703"/>
                  </a:cubicBezTo>
                  <a:cubicBezTo>
                    <a:pt x="823" y="543"/>
                    <a:pt x="457" y="315"/>
                    <a:pt x="115" y="18"/>
                  </a:cubicBezTo>
                  <a:cubicBezTo>
                    <a:pt x="104" y="6"/>
                    <a:pt x="92" y="1"/>
                    <a:pt x="81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4"/>
            <p:cNvSpPr/>
            <p:nvPr/>
          </p:nvSpPr>
          <p:spPr>
            <a:xfrm>
              <a:off x="8422770" y="3283454"/>
              <a:ext cx="18438" cy="45054"/>
            </a:xfrm>
            <a:custGeom>
              <a:avLst/>
              <a:gdLst/>
              <a:ahLst/>
              <a:cxnLst/>
              <a:rect l="l" t="t" r="r" b="b"/>
              <a:pathLst>
                <a:path w="1028" h="2512" extrusionOk="0">
                  <a:moveTo>
                    <a:pt x="23" y="0"/>
                  </a:moveTo>
                  <a:cubicBezTo>
                    <a:pt x="1" y="23"/>
                    <a:pt x="1" y="69"/>
                    <a:pt x="23" y="114"/>
                  </a:cubicBezTo>
                  <a:cubicBezTo>
                    <a:pt x="252" y="457"/>
                    <a:pt x="457" y="822"/>
                    <a:pt x="571" y="1210"/>
                  </a:cubicBezTo>
                  <a:cubicBezTo>
                    <a:pt x="685" y="1621"/>
                    <a:pt x="731" y="2032"/>
                    <a:pt x="754" y="2443"/>
                  </a:cubicBezTo>
                  <a:cubicBezTo>
                    <a:pt x="754" y="2465"/>
                    <a:pt x="777" y="2511"/>
                    <a:pt x="799" y="2511"/>
                  </a:cubicBezTo>
                  <a:cubicBezTo>
                    <a:pt x="845" y="2511"/>
                    <a:pt x="891" y="2511"/>
                    <a:pt x="891" y="2465"/>
                  </a:cubicBezTo>
                  <a:cubicBezTo>
                    <a:pt x="1028" y="2032"/>
                    <a:pt x="982" y="1552"/>
                    <a:pt x="845" y="1142"/>
                  </a:cubicBezTo>
                  <a:cubicBezTo>
                    <a:pt x="708" y="708"/>
                    <a:pt x="457" y="297"/>
                    <a:pt x="115" y="23"/>
                  </a:cubicBezTo>
                  <a:cubicBezTo>
                    <a:pt x="92" y="0"/>
                    <a:pt x="69" y="0"/>
                    <a:pt x="23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4"/>
            <p:cNvSpPr/>
            <p:nvPr/>
          </p:nvSpPr>
          <p:spPr>
            <a:xfrm>
              <a:off x="8355629" y="3266252"/>
              <a:ext cx="33181" cy="17021"/>
            </a:xfrm>
            <a:custGeom>
              <a:avLst/>
              <a:gdLst/>
              <a:ahLst/>
              <a:cxnLst/>
              <a:rect l="l" t="t" r="r" b="b"/>
              <a:pathLst>
                <a:path w="1850" h="949" extrusionOk="0">
                  <a:moveTo>
                    <a:pt x="46" y="1"/>
                  </a:moveTo>
                  <a:cubicBezTo>
                    <a:pt x="23" y="23"/>
                    <a:pt x="0" y="69"/>
                    <a:pt x="23" y="92"/>
                  </a:cubicBezTo>
                  <a:cubicBezTo>
                    <a:pt x="183" y="411"/>
                    <a:pt x="457" y="640"/>
                    <a:pt x="776" y="799"/>
                  </a:cubicBezTo>
                  <a:cubicBezTo>
                    <a:pt x="969" y="888"/>
                    <a:pt x="1200" y="948"/>
                    <a:pt x="1426" y="948"/>
                  </a:cubicBezTo>
                  <a:cubicBezTo>
                    <a:pt x="1548" y="948"/>
                    <a:pt x="1668" y="931"/>
                    <a:pt x="1781" y="891"/>
                  </a:cubicBezTo>
                  <a:cubicBezTo>
                    <a:pt x="1803" y="891"/>
                    <a:pt x="1826" y="868"/>
                    <a:pt x="1826" y="822"/>
                  </a:cubicBezTo>
                  <a:cubicBezTo>
                    <a:pt x="1849" y="799"/>
                    <a:pt x="1803" y="754"/>
                    <a:pt x="1781" y="754"/>
                  </a:cubicBezTo>
                  <a:cubicBezTo>
                    <a:pt x="1461" y="708"/>
                    <a:pt x="1164" y="663"/>
                    <a:pt x="890" y="526"/>
                  </a:cubicBezTo>
                  <a:cubicBezTo>
                    <a:pt x="617" y="411"/>
                    <a:pt x="343" y="252"/>
                    <a:pt x="137" y="23"/>
                  </a:cubicBezTo>
                  <a:cubicBezTo>
                    <a:pt x="114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4"/>
            <p:cNvSpPr/>
            <p:nvPr/>
          </p:nvSpPr>
          <p:spPr>
            <a:xfrm>
              <a:off x="8384276" y="3240457"/>
              <a:ext cx="13129" cy="37683"/>
            </a:xfrm>
            <a:custGeom>
              <a:avLst/>
              <a:gdLst/>
              <a:ahLst/>
              <a:cxnLst/>
              <a:rect l="l" t="t" r="r" b="b"/>
              <a:pathLst>
                <a:path w="732" h="2101" extrusionOk="0">
                  <a:moveTo>
                    <a:pt x="47" y="1"/>
                  </a:moveTo>
                  <a:cubicBezTo>
                    <a:pt x="24" y="23"/>
                    <a:pt x="1" y="46"/>
                    <a:pt x="1" y="92"/>
                  </a:cubicBezTo>
                  <a:cubicBezTo>
                    <a:pt x="138" y="411"/>
                    <a:pt x="229" y="731"/>
                    <a:pt x="321" y="1051"/>
                  </a:cubicBezTo>
                  <a:cubicBezTo>
                    <a:pt x="389" y="1393"/>
                    <a:pt x="458" y="1712"/>
                    <a:pt x="526" y="2055"/>
                  </a:cubicBezTo>
                  <a:cubicBezTo>
                    <a:pt x="526" y="2078"/>
                    <a:pt x="549" y="2101"/>
                    <a:pt x="572" y="2101"/>
                  </a:cubicBezTo>
                  <a:cubicBezTo>
                    <a:pt x="617" y="2101"/>
                    <a:pt x="640" y="2078"/>
                    <a:pt x="663" y="2055"/>
                  </a:cubicBezTo>
                  <a:cubicBezTo>
                    <a:pt x="731" y="1690"/>
                    <a:pt x="686" y="1324"/>
                    <a:pt x="594" y="982"/>
                  </a:cubicBezTo>
                  <a:cubicBezTo>
                    <a:pt x="503" y="640"/>
                    <a:pt x="343" y="297"/>
                    <a:pt x="138" y="23"/>
                  </a:cubicBezTo>
                  <a:cubicBezTo>
                    <a:pt x="115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4"/>
            <p:cNvSpPr/>
            <p:nvPr/>
          </p:nvSpPr>
          <p:spPr>
            <a:xfrm>
              <a:off x="8308130" y="3275257"/>
              <a:ext cx="62237" cy="56515"/>
            </a:xfrm>
            <a:custGeom>
              <a:avLst/>
              <a:gdLst/>
              <a:ahLst/>
              <a:cxnLst/>
              <a:rect l="l" t="t" r="r" b="b"/>
              <a:pathLst>
                <a:path w="3470" h="3151" fill="none" extrusionOk="0">
                  <a:moveTo>
                    <a:pt x="571" y="1"/>
                  </a:moveTo>
                  <a:cubicBezTo>
                    <a:pt x="0" y="754"/>
                    <a:pt x="160" y="1964"/>
                    <a:pt x="914" y="2557"/>
                  </a:cubicBezTo>
                  <a:cubicBezTo>
                    <a:pt x="1644" y="3151"/>
                    <a:pt x="2831" y="3059"/>
                    <a:pt x="3470" y="2352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4"/>
            <p:cNvSpPr/>
            <p:nvPr/>
          </p:nvSpPr>
          <p:spPr>
            <a:xfrm>
              <a:off x="8427685" y="3242089"/>
              <a:ext cx="75347" cy="76172"/>
            </a:xfrm>
            <a:custGeom>
              <a:avLst/>
              <a:gdLst/>
              <a:ahLst/>
              <a:cxnLst/>
              <a:rect l="l" t="t" r="r" b="b"/>
              <a:pathLst>
                <a:path w="4201" h="4247" fill="none" extrusionOk="0">
                  <a:moveTo>
                    <a:pt x="0" y="708"/>
                  </a:moveTo>
                  <a:cubicBezTo>
                    <a:pt x="594" y="161"/>
                    <a:pt x="1484" y="1"/>
                    <a:pt x="2260" y="252"/>
                  </a:cubicBezTo>
                  <a:cubicBezTo>
                    <a:pt x="3013" y="503"/>
                    <a:pt x="3630" y="1142"/>
                    <a:pt x="3904" y="1895"/>
                  </a:cubicBezTo>
                  <a:cubicBezTo>
                    <a:pt x="4200" y="2626"/>
                    <a:pt x="4178" y="3493"/>
                    <a:pt x="3904" y="4246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4"/>
            <p:cNvSpPr/>
            <p:nvPr/>
          </p:nvSpPr>
          <p:spPr>
            <a:xfrm>
              <a:off x="8404761" y="3364103"/>
              <a:ext cx="54470" cy="75347"/>
            </a:xfrm>
            <a:custGeom>
              <a:avLst/>
              <a:gdLst/>
              <a:ahLst/>
              <a:cxnLst/>
              <a:rect l="l" t="t" r="r" b="b"/>
              <a:pathLst>
                <a:path w="3037" h="4201" fill="none" extrusionOk="0">
                  <a:moveTo>
                    <a:pt x="502" y="1"/>
                  </a:moveTo>
                  <a:cubicBezTo>
                    <a:pt x="229" y="777"/>
                    <a:pt x="0" y="1621"/>
                    <a:pt x="160" y="2443"/>
                  </a:cubicBezTo>
                  <a:cubicBezTo>
                    <a:pt x="320" y="3242"/>
                    <a:pt x="936" y="4018"/>
                    <a:pt x="1758" y="4132"/>
                  </a:cubicBezTo>
                  <a:cubicBezTo>
                    <a:pt x="2214" y="4201"/>
                    <a:pt x="2671" y="4064"/>
                    <a:pt x="3036" y="3790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4"/>
            <p:cNvSpPr/>
            <p:nvPr/>
          </p:nvSpPr>
          <p:spPr>
            <a:xfrm>
              <a:off x="8300578" y="2969415"/>
              <a:ext cx="393615" cy="491686"/>
            </a:xfrm>
            <a:custGeom>
              <a:avLst/>
              <a:gdLst/>
              <a:ahLst/>
              <a:cxnLst/>
              <a:rect l="l" t="t" r="r" b="b"/>
              <a:pathLst>
                <a:path w="21946" h="27414" extrusionOk="0">
                  <a:moveTo>
                    <a:pt x="33" y="18649"/>
                  </a:moveTo>
                  <a:cubicBezTo>
                    <a:pt x="21" y="18651"/>
                    <a:pt x="12" y="18656"/>
                    <a:pt x="11" y="18669"/>
                  </a:cubicBezTo>
                  <a:lnTo>
                    <a:pt x="11" y="18669"/>
                  </a:lnTo>
                  <a:cubicBezTo>
                    <a:pt x="19" y="18667"/>
                    <a:pt x="33" y="18662"/>
                    <a:pt x="33" y="18649"/>
                  </a:cubicBezTo>
                  <a:close/>
                  <a:moveTo>
                    <a:pt x="11" y="18669"/>
                  </a:moveTo>
                  <a:cubicBezTo>
                    <a:pt x="4" y="18671"/>
                    <a:pt x="1" y="18671"/>
                    <a:pt x="11" y="18671"/>
                  </a:cubicBezTo>
                  <a:cubicBezTo>
                    <a:pt x="11" y="18671"/>
                    <a:pt x="11" y="18670"/>
                    <a:pt x="11" y="18669"/>
                  </a:cubicBezTo>
                  <a:close/>
                  <a:moveTo>
                    <a:pt x="15349" y="0"/>
                  </a:moveTo>
                  <a:lnTo>
                    <a:pt x="13866" y="2968"/>
                  </a:lnTo>
                  <a:lnTo>
                    <a:pt x="13067" y="4383"/>
                  </a:lnTo>
                  <a:lnTo>
                    <a:pt x="12679" y="5113"/>
                  </a:lnTo>
                  <a:lnTo>
                    <a:pt x="12473" y="5456"/>
                  </a:lnTo>
                  <a:lnTo>
                    <a:pt x="12268" y="5798"/>
                  </a:lnTo>
                  <a:lnTo>
                    <a:pt x="11400" y="7190"/>
                  </a:lnTo>
                  <a:cubicBezTo>
                    <a:pt x="11264" y="7418"/>
                    <a:pt x="11127" y="7647"/>
                    <a:pt x="10967" y="7852"/>
                  </a:cubicBezTo>
                  <a:lnTo>
                    <a:pt x="10510" y="8514"/>
                  </a:lnTo>
                  <a:lnTo>
                    <a:pt x="9597" y="9838"/>
                  </a:lnTo>
                  <a:lnTo>
                    <a:pt x="8616" y="11093"/>
                  </a:lnTo>
                  <a:cubicBezTo>
                    <a:pt x="7292" y="12737"/>
                    <a:pt x="5900" y="14289"/>
                    <a:pt x="4393" y="15636"/>
                  </a:cubicBezTo>
                  <a:cubicBezTo>
                    <a:pt x="3617" y="16275"/>
                    <a:pt x="2864" y="16914"/>
                    <a:pt x="2088" y="17462"/>
                  </a:cubicBezTo>
                  <a:cubicBezTo>
                    <a:pt x="1677" y="17735"/>
                    <a:pt x="1289" y="17964"/>
                    <a:pt x="924" y="18192"/>
                  </a:cubicBezTo>
                  <a:cubicBezTo>
                    <a:pt x="741" y="18306"/>
                    <a:pt x="536" y="18420"/>
                    <a:pt x="376" y="18512"/>
                  </a:cubicBezTo>
                  <a:lnTo>
                    <a:pt x="125" y="18626"/>
                  </a:lnTo>
                  <a:lnTo>
                    <a:pt x="33" y="18649"/>
                  </a:lnTo>
                  <a:cubicBezTo>
                    <a:pt x="33" y="18649"/>
                    <a:pt x="33" y="18649"/>
                    <a:pt x="33" y="18649"/>
                  </a:cubicBezTo>
                  <a:lnTo>
                    <a:pt x="33" y="18649"/>
                  </a:lnTo>
                  <a:cubicBezTo>
                    <a:pt x="40" y="18649"/>
                    <a:pt x="48" y="18649"/>
                    <a:pt x="56" y="18649"/>
                  </a:cubicBezTo>
                  <a:lnTo>
                    <a:pt x="4005" y="27413"/>
                  </a:lnTo>
                  <a:lnTo>
                    <a:pt x="4256" y="27276"/>
                  </a:lnTo>
                  <a:lnTo>
                    <a:pt x="4416" y="27185"/>
                  </a:lnTo>
                  <a:lnTo>
                    <a:pt x="4713" y="27025"/>
                  </a:lnTo>
                  <a:cubicBezTo>
                    <a:pt x="4895" y="26911"/>
                    <a:pt x="5055" y="26820"/>
                    <a:pt x="5238" y="26706"/>
                  </a:cubicBezTo>
                  <a:cubicBezTo>
                    <a:pt x="5397" y="26615"/>
                    <a:pt x="5557" y="26500"/>
                    <a:pt x="5694" y="26409"/>
                  </a:cubicBezTo>
                  <a:lnTo>
                    <a:pt x="6151" y="26090"/>
                  </a:lnTo>
                  <a:cubicBezTo>
                    <a:pt x="6721" y="25656"/>
                    <a:pt x="7292" y="25245"/>
                    <a:pt x="7794" y="24788"/>
                  </a:cubicBezTo>
                  <a:cubicBezTo>
                    <a:pt x="8844" y="23921"/>
                    <a:pt x="9780" y="22985"/>
                    <a:pt x="10693" y="22027"/>
                  </a:cubicBezTo>
                  <a:cubicBezTo>
                    <a:pt x="12496" y="20132"/>
                    <a:pt x="14025" y="18078"/>
                    <a:pt x="15418" y="15978"/>
                  </a:cubicBezTo>
                  <a:lnTo>
                    <a:pt x="16445" y="14380"/>
                  </a:lnTo>
                  <a:lnTo>
                    <a:pt x="17358" y="12760"/>
                  </a:lnTo>
                  <a:lnTo>
                    <a:pt x="17837" y="11961"/>
                  </a:lnTo>
                  <a:cubicBezTo>
                    <a:pt x="17974" y="11687"/>
                    <a:pt x="18111" y="11413"/>
                    <a:pt x="18248" y="11116"/>
                  </a:cubicBezTo>
                  <a:lnTo>
                    <a:pt x="19093" y="9473"/>
                  </a:lnTo>
                  <a:lnTo>
                    <a:pt x="19298" y="9062"/>
                  </a:lnTo>
                  <a:lnTo>
                    <a:pt x="19481" y="8628"/>
                  </a:lnTo>
                  <a:lnTo>
                    <a:pt x="19869" y="7807"/>
                  </a:lnTo>
                  <a:lnTo>
                    <a:pt x="20599" y="6117"/>
                  </a:lnTo>
                  <a:lnTo>
                    <a:pt x="21946" y="2716"/>
                  </a:lnTo>
                  <a:lnTo>
                    <a:pt x="15349" y="0"/>
                  </a:ln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4"/>
            <p:cNvSpPr/>
            <p:nvPr/>
          </p:nvSpPr>
          <p:spPr>
            <a:xfrm>
              <a:off x="8573759" y="2829205"/>
              <a:ext cx="169491" cy="191068"/>
            </a:xfrm>
            <a:custGeom>
              <a:avLst/>
              <a:gdLst/>
              <a:ahLst/>
              <a:cxnLst/>
              <a:rect l="l" t="t" r="r" b="b"/>
              <a:pathLst>
                <a:path w="9450" h="10653" extrusionOk="0">
                  <a:moveTo>
                    <a:pt x="6356" y="0"/>
                  </a:moveTo>
                  <a:cubicBezTo>
                    <a:pt x="5605" y="0"/>
                    <a:pt x="4839" y="2392"/>
                    <a:pt x="4488" y="3648"/>
                  </a:cubicBezTo>
                  <a:lnTo>
                    <a:pt x="4488" y="3648"/>
                  </a:lnTo>
                  <a:cubicBezTo>
                    <a:pt x="4766" y="2515"/>
                    <a:pt x="5187" y="464"/>
                    <a:pt x="4679" y="153"/>
                  </a:cubicBezTo>
                  <a:cubicBezTo>
                    <a:pt x="4651" y="136"/>
                    <a:pt x="4620" y="127"/>
                    <a:pt x="4587" y="127"/>
                  </a:cubicBezTo>
                  <a:cubicBezTo>
                    <a:pt x="3788" y="127"/>
                    <a:pt x="1872" y="4992"/>
                    <a:pt x="1872" y="4992"/>
                  </a:cubicBezTo>
                  <a:cubicBezTo>
                    <a:pt x="1872" y="4992"/>
                    <a:pt x="1309" y="1776"/>
                    <a:pt x="825" y="1776"/>
                  </a:cubicBezTo>
                  <a:cubicBezTo>
                    <a:pt x="793" y="1776"/>
                    <a:pt x="762" y="1790"/>
                    <a:pt x="731" y="1819"/>
                  </a:cubicBezTo>
                  <a:cubicBezTo>
                    <a:pt x="228" y="2298"/>
                    <a:pt x="160" y="6042"/>
                    <a:pt x="0" y="7936"/>
                  </a:cubicBezTo>
                  <a:lnTo>
                    <a:pt x="6597" y="10652"/>
                  </a:lnTo>
                  <a:cubicBezTo>
                    <a:pt x="6597" y="10652"/>
                    <a:pt x="8058" y="6453"/>
                    <a:pt x="8103" y="6338"/>
                  </a:cubicBezTo>
                  <a:cubicBezTo>
                    <a:pt x="8400" y="5631"/>
                    <a:pt x="9450" y="2960"/>
                    <a:pt x="8902" y="2550"/>
                  </a:cubicBezTo>
                  <a:cubicBezTo>
                    <a:pt x="8862" y="2519"/>
                    <a:pt x="8819" y="2504"/>
                    <a:pt x="8774" y="2504"/>
                  </a:cubicBezTo>
                  <a:cubicBezTo>
                    <a:pt x="8125" y="2504"/>
                    <a:pt x="6967" y="5467"/>
                    <a:pt x="6940" y="5538"/>
                  </a:cubicBezTo>
                  <a:lnTo>
                    <a:pt x="6940" y="5538"/>
                  </a:lnTo>
                  <a:cubicBezTo>
                    <a:pt x="6972" y="5456"/>
                    <a:pt x="8506" y="1496"/>
                    <a:pt x="7738" y="1112"/>
                  </a:cubicBezTo>
                  <a:cubicBezTo>
                    <a:pt x="7705" y="1094"/>
                    <a:pt x="7670" y="1086"/>
                    <a:pt x="7635" y="1086"/>
                  </a:cubicBezTo>
                  <a:cubicBezTo>
                    <a:pt x="6863" y="1086"/>
                    <a:pt x="5570" y="4923"/>
                    <a:pt x="5570" y="4923"/>
                  </a:cubicBezTo>
                  <a:cubicBezTo>
                    <a:pt x="5570" y="4923"/>
                    <a:pt x="7145" y="221"/>
                    <a:pt x="6460" y="16"/>
                  </a:cubicBezTo>
                  <a:cubicBezTo>
                    <a:pt x="6425" y="5"/>
                    <a:pt x="6391" y="0"/>
                    <a:pt x="6356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4"/>
            <p:cNvSpPr/>
            <p:nvPr/>
          </p:nvSpPr>
          <p:spPr>
            <a:xfrm>
              <a:off x="8613473" y="2917478"/>
              <a:ext cx="89265" cy="30760"/>
            </a:xfrm>
            <a:custGeom>
              <a:avLst/>
              <a:gdLst/>
              <a:ahLst/>
              <a:cxnLst/>
              <a:rect l="l" t="t" r="r" b="b"/>
              <a:pathLst>
                <a:path w="4977" h="1715" extrusionOk="0">
                  <a:moveTo>
                    <a:pt x="169" y="0"/>
                  </a:moveTo>
                  <a:cubicBezTo>
                    <a:pt x="113" y="0"/>
                    <a:pt x="57" y="1"/>
                    <a:pt x="0" y="2"/>
                  </a:cubicBezTo>
                  <a:cubicBezTo>
                    <a:pt x="0" y="2"/>
                    <a:pt x="0" y="25"/>
                    <a:pt x="0" y="25"/>
                  </a:cubicBezTo>
                  <a:cubicBezTo>
                    <a:pt x="890" y="231"/>
                    <a:pt x="1712" y="413"/>
                    <a:pt x="2534" y="710"/>
                  </a:cubicBezTo>
                  <a:cubicBezTo>
                    <a:pt x="3356" y="961"/>
                    <a:pt x="4132" y="1326"/>
                    <a:pt x="4953" y="1714"/>
                  </a:cubicBezTo>
                  <a:cubicBezTo>
                    <a:pt x="4953" y="1714"/>
                    <a:pt x="4953" y="1714"/>
                    <a:pt x="4976" y="1691"/>
                  </a:cubicBezTo>
                  <a:cubicBezTo>
                    <a:pt x="4269" y="1144"/>
                    <a:pt x="3470" y="710"/>
                    <a:pt x="2625" y="413"/>
                  </a:cubicBezTo>
                  <a:cubicBezTo>
                    <a:pt x="1834" y="157"/>
                    <a:pt x="1003" y="0"/>
                    <a:pt x="169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4"/>
            <p:cNvSpPr/>
            <p:nvPr/>
          </p:nvSpPr>
          <p:spPr>
            <a:xfrm>
              <a:off x="8313870" y="3252798"/>
              <a:ext cx="157618" cy="228500"/>
            </a:xfrm>
            <a:custGeom>
              <a:avLst/>
              <a:gdLst/>
              <a:ahLst/>
              <a:cxnLst/>
              <a:rect l="l" t="t" r="r" b="b"/>
              <a:pathLst>
                <a:path w="8788" h="12740" extrusionOk="0">
                  <a:moveTo>
                    <a:pt x="3185" y="1"/>
                  </a:moveTo>
                  <a:cubicBezTo>
                    <a:pt x="2719" y="1"/>
                    <a:pt x="1479" y="1031"/>
                    <a:pt x="396" y="1031"/>
                  </a:cubicBezTo>
                  <a:cubicBezTo>
                    <a:pt x="261" y="1031"/>
                    <a:pt x="129" y="1015"/>
                    <a:pt x="0" y="979"/>
                  </a:cubicBezTo>
                  <a:lnTo>
                    <a:pt x="0" y="979"/>
                  </a:lnTo>
                  <a:lnTo>
                    <a:pt x="114" y="12688"/>
                  </a:lnTo>
                  <a:cubicBezTo>
                    <a:pt x="261" y="12723"/>
                    <a:pt x="419" y="12739"/>
                    <a:pt x="586" y="12739"/>
                  </a:cubicBezTo>
                  <a:cubicBezTo>
                    <a:pt x="3381" y="12739"/>
                    <a:pt x="8788" y="8146"/>
                    <a:pt x="8788" y="8146"/>
                  </a:cubicBezTo>
                  <a:cubicBezTo>
                    <a:pt x="8788" y="8146"/>
                    <a:pt x="6094" y="4015"/>
                    <a:pt x="3333" y="66"/>
                  </a:cubicBezTo>
                  <a:cubicBezTo>
                    <a:pt x="3300" y="21"/>
                    <a:pt x="3250" y="1"/>
                    <a:pt x="3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4"/>
            <p:cNvSpPr/>
            <p:nvPr/>
          </p:nvSpPr>
          <p:spPr>
            <a:xfrm>
              <a:off x="8365047" y="3250233"/>
              <a:ext cx="115451" cy="154695"/>
            </a:xfrm>
            <a:custGeom>
              <a:avLst/>
              <a:gdLst/>
              <a:ahLst/>
              <a:cxnLst/>
              <a:rect l="l" t="t" r="r" b="b"/>
              <a:pathLst>
                <a:path w="6437" h="8625" extrusionOk="0">
                  <a:moveTo>
                    <a:pt x="1033" y="0"/>
                  </a:moveTo>
                  <a:cubicBezTo>
                    <a:pt x="1016" y="0"/>
                    <a:pt x="999" y="1"/>
                    <a:pt x="982" y="3"/>
                  </a:cubicBezTo>
                  <a:lnTo>
                    <a:pt x="343" y="118"/>
                  </a:lnTo>
                  <a:cubicBezTo>
                    <a:pt x="137" y="163"/>
                    <a:pt x="0" y="346"/>
                    <a:pt x="46" y="528"/>
                  </a:cubicBezTo>
                  <a:cubicBezTo>
                    <a:pt x="639" y="3245"/>
                    <a:pt x="4634" y="7787"/>
                    <a:pt x="5273" y="8494"/>
                  </a:cubicBezTo>
                  <a:cubicBezTo>
                    <a:pt x="5352" y="8588"/>
                    <a:pt x="5442" y="8625"/>
                    <a:pt x="5534" y="8625"/>
                  </a:cubicBezTo>
                  <a:cubicBezTo>
                    <a:pt x="5895" y="8625"/>
                    <a:pt x="6300" y="8061"/>
                    <a:pt x="6300" y="8061"/>
                  </a:cubicBezTo>
                  <a:cubicBezTo>
                    <a:pt x="6437" y="7947"/>
                    <a:pt x="6437" y="7741"/>
                    <a:pt x="6300" y="7604"/>
                  </a:cubicBezTo>
                  <a:cubicBezTo>
                    <a:pt x="5729" y="6988"/>
                    <a:pt x="1918" y="2605"/>
                    <a:pt x="1393" y="277"/>
                  </a:cubicBezTo>
                  <a:cubicBezTo>
                    <a:pt x="1351" y="110"/>
                    <a:pt x="1214" y="0"/>
                    <a:pt x="1033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4"/>
            <p:cNvSpPr/>
            <p:nvPr/>
          </p:nvSpPr>
          <p:spPr>
            <a:xfrm>
              <a:off x="8420725" y="3053867"/>
              <a:ext cx="136346" cy="164075"/>
            </a:xfrm>
            <a:custGeom>
              <a:avLst/>
              <a:gdLst/>
              <a:ahLst/>
              <a:cxnLst/>
              <a:rect l="l" t="t" r="r" b="b"/>
              <a:pathLst>
                <a:path w="7602" h="9148" extrusionOk="0">
                  <a:moveTo>
                    <a:pt x="4476" y="1"/>
                  </a:moveTo>
                  <a:cubicBezTo>
                    <a:pt x="2950" y="1"/>
                    <a:pt x="1351" y="1501"/>
                    <a:pt x="708" y="3692"/>
                  </a:cubicBezTo>
                  <a:cubicBezTo>
                    <a:pt x="0" y="6180"/>
                    <a:pt x="799" y="8577"/>
                    <a:pt x="2511" y="9056"/>
                  </a:cubicBezTo>
                  <a:cubicBezTo>
                    <a:pt x="2721" y="9118"/>
                    <a:pt x="2936" y="9147"/>
                    <a:pt x="3151" y="9147"/>
                  </a:cubicBezTo>
                  <a:cubicBezTo>
                    <a:pt x="4686" y="9147"/>
                    <a:pt x="6273" y="7635"/>
                    <a:pt x="6894" y="5472"/>
                  </a:cubicBezTo>
                  <a:cubicBezTo>
                    <a:pt x="7601" y="2984"/>
                    <a:pt x="6802" y="588"/>
                    <a:pt x="5090" y="86"/>
                  </a:cubicBezTo>
                  <a:cubicBezTo>
                    <a:pt x="4889" y="28"/>
                    <a:pt x="4683" y="1"/>
                    <a:pt x="4476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4"/>
            <p:cNvSpPr/>
            <p:nvPr/>
          </p:nvSpPr>
          <p:spPr>
            <a:xfrm>
              <a:off x="8492369" y="3091680"/>
              <a:ext cx="121603" cy="146480"/>
            </a:xfrm>
            <a:custGeom>
              <a:avLst/>
              <a:gdLst/>
              <a:ahLst/>
              <a:cxnLst/>
              <a:rect l="l" t="t" r="r" b="b"/>
              <a:pathLst>
                <a:path w="6780" h="8167" extrusionOk="0">
                  <a:moveTo>
                    <a:pt x="3985" y="0"/>
                  </a:moveTo>
                  <a:cubicBezTo>
                    <a:pt x="2608" y="0"/>
                    <a:pt x="1180" y="1348"/>
                    <a:pt x="617" y="3296"/>
                  </a:cubicBezTo>
                  <a:cubicBezTo>
                    <a:pt x="1" y="5510"/>
                    <a:pt x="708" y="7655"/>
                    <a:pt x="2238" y="8089"/>
                  </a:cubicBezTo>
                  <a:cubicBezTo>
                    <a:pt x="2419" y="8141"/>
                    <a:pt x="2603" y="8166"/>
                    <a:pt x="2789" y="8166"/>
                  </a:cubicBezTo>
                  <a:cubicBezTo>
                    <a:pt x="4150" y="8166"/>
                    <a:pt x="5579" y="6819"/>
                    <a:pt x="6141" y="4871"/>
                  </a:cubicBezTo>
                  <a:cubicBezTo>
                    <a:pt x="6780" y="2680"/>
                    <a:pt x="6050" y="534"/>
                    <a:pt x="4543" y="77"/>
                  </a:cubicBezTo>
                  <a:cubicBezTo>
                    <a:pt x="4359" y="25"/>
                    <a:pt x="4173" y="0"/>
                    <a:pt x="3985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4"/>
            <p:cNvSpPr/>
            <p:nvPr/>
          </p:nvSpPr>
          <p:spPr>
            <a:xfrm>
              <a:off x="8557877" y="3120022"/>
              <a:ext cx="127755" cy="142606"/>
            </a:xfrm>
            <a:custGeom>
              <a:avLst/>
              <a:gdLst/>
              <a:ahLst/>
              <a:cxnLst/>
              <a:rect l="l" t="t" r="r" b="b"/>
              <a:pathLst>
                <a:path w="7123" h="7951" extrusionOk="0">
                  <a:moveTo>
                    <a:pt x="4409" y="1"/>
                  </a:moveTo>
                  <a:cubicBezTo>
                    <a:pt x="3134" y="1"/>
                    <a:pt x="1713" y="1088"/>
                    <a:pt x="937" y="2789"/>
                  </a:cubicBezTo>
                  <a:cubicBezTo>
                    <a:pt x="1" y="4889"/>
                    <a:pt x="389" y="7125"/>
                    <a:pt x="1827" y="7765"/>
                  </a:cubicBezTo>
                  <a:cubicBezTo>
                    <a:pt x="2105" y="7890"/>
                    <a:pt x="2400" y="7950"/>
                    <a:pt x="2702" y="7950"/>
                  </a:cubicBezTo>
                  <a:cubicBezTo>
                    <a:pt x="3989" y="7950"/>
                    <a:pt x="5406" y="6863"/>
                    <a:pt x="6164" y="5162"/>
                  </a:cubicBezTo>
                  <a:cubicBezTo>
                    <a:pt x="7122" y="3063"/>
                    <a:pt x="6712" y="848"/>
                    <a:pt x="5274" y="187"/>
                  </a:cubicBezTo>
                  <a:cubicBezTo>
                    <a:pt x="5000" y="61"/>
                    <a:pt x="4709" y="1"/>
                    <a:pt x="4409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4"/>
            <p:cNvSpPr/>
            <p:nvPr/>
          </p:nvSpPr>
          <p:spPr>
            <a:xfrm>
              <a:off x="8693415" y="3210823"/>
              <a:ext cx="136328" cy="125029"/>
            </a:xfrm>
            <a:custGeom>
              <a:avLst/>
              <a:gdLst/>
              <a:ahLst/>
              <a:cxnLst/>
              <a:rect l="l" t="t" r="r" b="b"/>
              <a:pathLst>
                <a:path w="7601" h="6971" extrusionOk="0">
                  <a:moveTo>
                    <a:pt x="2336" y="1"/>
                  </a:moveTo>
                  <a:cubicBezTo>
                    <a:pt x="1319" y="1"/>
                    <a:pt x="692" y="362"/>
                    <a:pt x="388" y="1744"/>
                  </a:cubicBezTo>
                  <a:cubicBezTo>
                    <a:pt x="388" y="1744"/>
                    <a:pt x="0" y="3296"/>
                    <a:pt x="2648" y="5008"/>
                  </a:cubicBezTo>
                  <a:cubicBezTo>
                    <a:pt x="5296" y="6720"/>
                    <a:pt x="5706" y="6971"/>
                    <a:pt x="5706" y="6971"/>
                  </a:cubicBezTo>
                  <a:cubicBezTo>
                    <a:pt x="5706" y="6971"/>
                    <a:pt x="6391" y="5921"/>
                    <a:pt x="6619" y="5122"/>
                  </a:cubicBezTo>
                  <a:lnTo>
                    <a:pt x="4885" y="4141"/>
                  </a:lnTo>
                  <a:lnTo>
                    <a:pt x="6939" y="4620"/>
                  </a:lnTo>
                  <a:cubicBezTo>
                    <a:pt x="6939" y="4620"/>
                    <a:pt x="7304" y="3730"/>
                    <a:pt x="7464" y="2497"/>
                  </a:cubicBezTo>
                  <a:lnTo>
                    <a:pt x="5729" y="1881"/>
                  </a:lnTo>
                  <a:lnTo>
                    <a:pt x="7601" y="1744"/>
                  </a:lnTo>
                  <a:cubicBezTo>
                    <a:pt x="7601" y="1744"/>
                    <a:pt x="7441" y="899"/>
                    <a:pt x="7007" y="466"/>
                  </a:cubicBezTo>
                  <a:cubicBezTo>
                    <a:pt x="7007" y="466"/>
                    <a:pt x="6995" y="466"/>
                    <a:pt x="6969" y="466"/>
                  </a:cubicBezTo>
                  <a:cubicBezTo>
                    <a:pt x="6799" y="466"/>
                    <a:pt x="6037" y="449"/>
                    <a:pt x="4177" y="192"/>
                  </a:cubicBezTo>
                  <a:cubicBezTo>
                    <a:pt x="3459" y="92"/>
                    <a:pt x="2848" y="1"/>
                    <a:pt x="2336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4"/>
            <p:cNvSpPr/>
            <p:nvPr/>
          </p:nvSpPr>
          <p:spPr>
            <a:xfrm>
              <a:off x="8677845" y="3194877"/>
              <a:ext cx="79849" cy="83024"/>
            </a:xfrm>
            <a:custGeom>
              <a:avLst/>
              <a:gdLst/>
              <a:ahLst/>
              <a:cxnLst/>
              <a:rect l="l" t="t" r="r" b="b"/>
              <a:pathLst>
                <a:path w="4452" h="4629" extrusionOk="0">
                  <a:moveTo>
                    <a:pt x="2597" y="0"/>
                  </a:moveTo>
                  <a:cubicBezTo>
                    <a:pt x="1786" y="0"/>
                    <a:pt x="945" y="617"/>
                    <a:pt x="526" y="1583"/>
                  </a:cubicBezTo>
                  <a:cubicBezTo>
                    <a:pt x="1" y="2793"/>
                    <a:pt x="343" y="4117"/>
                    <a:pt x="1279" y="4505"/>
                  </a:cubicBezTo>
                  <a:cubicBezTo>
                    <a:pt x="1471" y="4589"/>
                    <a:pt x="1673" y="4629"/>
                    <a:pt x="1878" y="4629"/>
                  </a:cubicBezTo>
                  <a:cubicBezTo>
                    <a:pt x="2673" y="4629"/>
                    <a:pt x="3509" y="4024"/>
                    <a:pt x="3927" y="3044"/>
                  </a:cubicBezTo>
                  <a:cubicBezTo>
                    <a:pt x="4452" y="1834"/>
                    <a:pt x="4132" y="533"/>
                    <a:pt x="3196" y="122"/>
                  </a:cubicBezTo>
                  <a:cubicBezTo>
                    <a:pt x="3003" y="39"/>
                    <a:pt x="2801" y="0"/>
                    <a:pt x="2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4"/>
            <p:cNvSpPr/>
            <p:nvPr/>
          </p:nvSpPr>
          <p:spPr>
            <a:xfrm>
              <a:off x="8621341" y="3156920"/>
              <a:ext cx="124061" cy="128598"/>
            </a:xfrm>
            <a:custGeom>
              <a:avLst/>
              <a:gdLst/>
              <a:ahLst/>
              <a:cxnLst/>
              <a:rect l="l" t="t" r="r" b="b"/>
              <a:pathLst>
                <a:path w="6917" h="7170" extrusionOk="0">
                  <a:moveTo>
                    <a:pt x="4022" y="0"/>
                  </a:moveTo>
                  <a:cubicBezTo>
                    <a:pt x="2801" y="0"/>
                    <a:pt x="1511" y="922"/>
                    <a:pt x="845" y="2398"/>
                  </a:cubicBezTo>
                  <a:cubicBezTo>
                    <a:pt x="1" y="4270"/>
                    <a:pt x="480" y="6301"/>
                    <a:pt x="1918" y="6963"/>
                  </a:cubicBezTo>
                  <a:cubicBezTo>
                    <a:pt x="2223" y="7103"/>
                    <a:pt x="2546" y="7170"/>
                    <a:pt x="2876" y="7170"/>
                  </a:cubicBezTo>
                  <a:cubicBezTo>
                    <a:pt x="4102" y="7170"/>
                    <a:pt x="5407" y="6247"/>
                    <a:pt x="6072" y="4772"/>
                  </a:cubicBezTo>
                  <a:cubicBezTo>
                    <a:pt x="6917" y="2900"/>
                    <a:pt x="6438" y="846"/>
                    <a:pt x="4977" y="207"/>
                  </a:cubicBezTo>
                  <a:cubicBezTo>
                    <a:pt x="4672" y="67"/>
                    <a:pt x="4350" y="0"/>
                    <a:pt x="402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4"/>
            <p:cNvSpPr/>
            <p:nvPr/>
          </p:nvSpPr>
          <p:spPr>
            <a:xfrm>
              <a:off x="8478037" y="3040646"/>
              <a:ext cx="83131" cy="76172"/>
            </a:xfrm>
            <a:custGeom>
              <a:avLst/>
              <a:gdLst/>
              <a:ahLst/>
              <a:cxnLst/>
              <a:rect l="l" t="t" r="r" b="b"/>
              <a:pathLst>
                <a:path w="4635" h="4247" fill="none" extrusionOk="0">
                  <a:moveTo>
                    <a:pt x="1" y="412"/>
                  </a:moveTo>
                  <a:cubicBezTo>
                    <a:pt x="1119" y="1"/>
                    <a:pt x="2443" y="252"/>
                    <a:pt x="3333" y="1051"/>
                  </a:cubicBezTo>
                  <a:cubicBezTo>
                    <a:pt x="4224" y="1827"/>
                    <a:pt x="4635" y="3105"/>
                    <a:pt x="4383" y="4246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4"/>
            <p:cNvSpPr/>
            <p:nvPr/>
          </p:nvSpPr>
          <p:spPr>
            <a:xfrm>
              <a:off x="8545608" y="3088146"/>
              <a:ext cx="73285" cy="54883"/>
            </a:xfrm>
            <a:custGeom>
              <a:avLst/>
              <a:gdLst/>
              <a:ahLst/>
              <a:cxnLst/>
              <a:rect l="l" t="t" r="r" b="b"/>
              <a:pathLst>
                <a:path w="4086" h="3060" fill="none" extrusionOk="0">
                  <a:moveTo>
                    <a:pt x="0" y="663"/>
                  </a:moveTo>
                  <a:cubicBezTo>
                    <a:pt x="776" y="69"/>
                    <a:pt x="1940" y="1"/>
                    <a:pt x="2785" y="526"/>
                  </a:cubicBezTo>
                  <a:cubicBezTo>
                    <a:pt x="3629" y="1028"/>
                    <a:pt x="4086" y="2078"/>
                    <a:pt x="3926" y="3059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4"/>
            <p:cNvSpPr/>
            <p:nvPr/>
          </p:nvSpPr>
          <p:spPr>
            <a:xfrm>
              <a:off x="8497284" y="3198285"/>
              <a:ext cx="80674" cy="50381"/>
            </a:xfrm>
            <a:custGeom>
              <a:avLst/>
              <a:gdLst/>
              <a:ahLst/>
              <a:cxnLst/>
              <a:rect l="l" t="t" r="r" b="b"/>
              <a:pathLst>
                <a:path w="4498" h="2809" fill="none" extrusionOk="0">
                  <a:moveTo>
                    <a:pt x="1" y="1"/>
                  </a:moveTo>
                  <a:cubicBezTo>
                    <a:pt x="183" y="685"/>
                    <a:pt x="480" y="1324"/>
                    <a:pt x="937" y="1849"/>
                  </a:cubicBezTo>
                  <a:cubicBezTo>
                    <a:pt x="1416" y="2374"/>
                    <a:pt x="2055" y="2740"/>
                    <a:pt x="2763" y="2785"/>
                  </a:cubicBezTo>
                  <a:cubicBezTo>
                    <a:pt x="3470" y="2808"/>
                    <a:pt x="4178" y="2466"/>
                    <a:pt x="4497" y="1827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4"/>
            <p:cNvSpPr/>
            <p:nvPr/>
          </p:nvSpPr>
          <p:spPr>
            <a:xfrm>
              <a:off x="8665970" y="3151198"/>
              <a:ext cx="80262" cy="78630"/>
            </a:xfrm>
            <a:custGeom>
              <a:avLst/>
              <a:gdLst/>
              <a:ahLst/>
              <a:cxnLst/>
              <a:rect l="l" t="t" r="r" b="b"/>
              <a:pathLst>
                <a:path w="4475" h="4384" fill="none" extrusionOk="0">
                  <a:moveTo>
                    <a:pt x="115" y="1530"/>
                  </a:moveTo>
                  <a:cubicBezTo>
                    <a:pt x="1" y="1028"/>
                    <a:pt x="343" y="480"/>
                    <a:pt x="823" y="229"/>
                  </a:cubicBezTo>
                  <a:cubicBezTo>
                    <a:pt x="1279" y="1"/>
                    <a:pt x="1850" y="24"/>
                    <a:pt x="2352" y="206"/>
                  </a:cubicBezTo>
                  <a:cubicBezTo>
                    <a:pt x="3174" y="480"/>
                    <a:pt x="3835" y="1119"/>
                    <a:pt x="4155" y="1895"/>
                  </a:cubicBezTo>
                  <a:cubicBezTo>
                    <a:pt x="4475" y="2694"/>
                    <a:pt x="4429" y="3630"/>
                    <a:pt x="4018" y="4383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4"/>
            <p:cNvSpPr/>
            <p:nvPr/>
          </p:nvSpPr>
          <p:spPr>
            <a:xfrm>
              <a:off x="8525536" y="3180275"/>
              <a:ext cx="67563" cy="31549"/>
            </a:xfrm>
            <a:custGeom>
              <a:avLst/>
              <a:gdLst/>
              <a:ahLst/>
              <a:cxnLst/>
              <a:rect l="l" t="t" r="r" b="b"/>
              <a:pathLst>
                <a:path w="3767" h="1759" extrusionOk="0">
                  <a:moveTo>
                    <a:pt x="3721" y="0"/>
                  </a:moveTo>
                  <a:cubicBezTo>
                    <a:pt x="3676" y="0"/>
                    <a:pt x="3630" y="23"/>
                    <a:pt x="3630" y="46"/>
                  </a:cubicBezTo>
                  <a:cubicBezTo>
                    <a:pt x="3425" y="776"/>
                    <a:pt x="2763" y="1347"/>
                    <a:pt x="2055" y="1438"/>
                  </a:cubicBezTo>
                  <a:cubicBezTo>
                    <a:pt x="1965" y="1452"/>
                    <a:pt x="1876" y="1459"/>
                    <a:pt x="1786" y="1459"/>
                  </a:cubicBezTo>
                  <a:cubicBezTo>
                    <a:pt x="1145" y="1459"/>
                    <a:pt x="518" y="1112"/>
                    <a:pt x="138" y="571"/>
                  </a:cubicBezTo>
                  <a:cubicBezTo>
                    <a:pt x="115" y="548"/>
                    <a:pt x="69" y="548"/>
                    <a:pt x="46" y="548"/>
                  </a:cubicBezTo>
                  <a:cubicBezTo>
                    <a:pt x="24" y="571"/>
                    <a:pt x="1" y="617"/>
                    <a:pt x="24" y="639"/>
                  </a:cubicBezTo>
                  <a:cubicBezTo>
                    <a:pt x="327" y="1306"/>
                    <a:pt x="1059" y="1758"/>
                    <a:pt x="1809" y="1758"/>
                  </a:cubicBezTo>
                  <a:cubicBezTo>
                    <a:pt x="1906" y="1758"/>
                    <a:pt x="2004" y="1751"/>
                    <a:pt x="2101" y="1735"/>
                  </a:cubicBezTo>
                  <a:cubicBezTo>
                    <a:pt x="2945" y="1598"/>
                    <a:pt x="3630" y="890"/>
                    <a:pt x="3767" y="69"/>
                  </a:cubicBezTo>
                  <a:cubicBezTo>
                    <a:pt x="3767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4"/>
            <p:cNvSpPr/>
            <p:nvPr/>
          </p:nvSpPr>
          <p:spPr>
            <a:xfrm>
              <a:off x="8618884" y="3152561"/>
              <a:ext cx="55708" cy="43279"/>
            </a:xfrm>
            <a:custGeom>
              <a:avLst/>
              <a:gdLst/>
              <a:ahLst/>
              <a:cxnLst/>
              <a:rect l="l" t="t" r="r" b="b"/>
              <a:pathLst>
                <a:path w="3106" h="2413" extrusionOk="0">
                  <a:moveTo>
                    <a:pt x="992" y="1"/>
                  </a:moveTo>
                  <a:cubicBezTo>
                    <a:pt x="660" y="1"/>
                    <a:pt x="331" y="82"/>
                    <a:pt x="47" y="244"/>
                  </a:cubicBezTo>
                  <a:cubicBezTo>
                    <a:pt x="24" y="267"/>
                    <a:pt x="1" y="313"/>
                    <a:pt x="24" y="336"/>
                  </a:cubicBezTo>
                  <a:cubicBezTo>
                    <a:pt x="47" y="358"/>
                    <a:pt x="69" y="381"/>
                    <a:pt x="115" y="381"/>
                  </a:cubicBezTo>
                  <a:cubicBezTo>
                    <a:pt x="349" y="297"/>
                    <a:pt x="593" y="257"/>
                    <a:pt x="835" y="257"/>
                  </a:cubicBezTo>
                  <a:cubicBezTo>
                    <a:pt x="1252" y="257"/>
                    <a:pt x="1663" y="378"/>
                    <a:pt x="2010" y="609"/>
                  </a:cubicBezTo>
                  <a:cubicBezTo>
                    <a:pt x="2535" y="997"/>
                    <a:pt x="2854" y="1659"/>
                    <a:pt x="2831" y="2344"/>
                  </a:cubicBezTo>
                  <a:cubicBezTo>
                    <a:pt x="2831" y="2367"/>
                    <a:pt x="2854" y="2390"/>
                    <a:pt x="2900" y="2413"/>
                  </a:cubicBezTo>
                  <a:cubicBezTo>
                    <a:pt x="2923" y="2413"/>
                    <a:pt x="2968" y="2390"/>
                    <a:pt x="2968" y="2344"/>
                  </a:cubicBezTo>
                  <a:cubicBezTo>
                    <a:pt x="3105" y="1637"/>
                    <a:pt x="2786" y="838"/>
                    <a:pt x="2169" y="381"/>
                  </a:cubicBezTo>
                  <a:cubicBezTo>
                    <a:pt x="1827" y="128"/>
                    <a:pt x="1407" y="1"/>
                    <a:pt x="992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4"/>
            <p:cNvSpPr/>
            <p:nvPr/>
          </p:nvSpPr>
          <p:spPr>
            <a:xfrm>
              <a:off x="8659423" y="3234412"/>
              <a:ext cx="61017" cy="16429"/>
            </a:xfrm>
            <a:custGeom>
              <a:avLst/>
              <a:gdLst/>
              <a:ahLst/>
              <a:cxnLst/>
              <a:rect l="l" t="t" r="r" b="b"/>
              <a:pathLst>
                <a:path w="3402" h="916" extrusionOk="0">
                  <a:moveTo>
                    <a:pt x="3333" y="1"/>
                  </a:moveTo>
                  <a:cubicBezTo>
                    <a:pt x="3316" y="1"/>
                    <a:pt x="3299" y="7"/>
                    <a:pt x="3287" y="18"/>
                  </a:cubicBezTo>
                  <a:cubicBezTo>
                    <a:pt x="2831" y="383"/>
                    <a:pt x="2283" y="589"/>
                    <a:pt x="1735" y="611"/>
                  </a:cubicBezTo>
                  <a:cubicBezTo>
                    <a:pt x="1663" y="617"/>
                    <a:pt x="1592" y="620"/>
                    <a:pt x="1521" y="620"/>
                  </a:cubicBezTo>
                  <a:cubicBezTo>
                    <a:pt x="1027" y="620"/>
                    <a:pt x="554" y="483"/>
                    <a:pt x="115" y="223"/>
                  </a:cubicBezTo>
                  <a:cubicBezTo>
                    <a:pt x="92" y="223"/>
                    <a:pt x="46" y="223"/>
                    <a:pt x="23" y="246"/>
                  </a:cubicBezTo>
                  <a:cubicBezTo>
                    <a:pt x="1" y="269"/>
                    <a:pt x="1" y="315"/>
                    <a:pt x="23" y="338"/>
                  </a:cubicBezTo>
                  <a:cubicBezTo>
                    <a:pt x="435" y="728"/>
                    <a:pt x="1012" y="915"/>
                    <a:pt x="1573" y="915"/>
                  </a:cubicBezTo>
                  <a:cubicBezTo>
                    <a:pt x="1635" y="915"/>
                    <a:pt x="1697" y="913"/>
                    <a:pt x="1758" y="908"/>
                  </a:cubicBezTo>
                  <a:cubicBezTo>
                    <a:pt x="2374" y="863"/>
                    <a:pt x="2991" y="589"/>
                    <a:pt x="3379" y="109"/>
                  </a:cubicBezTo>
                  <a:cubicBezTo>
                    <a:pt x="3402" y="87"/>
                    <a:pt x="3402" y="41"/>
                    <a:pt x="3379" y="18"/>
                  </a:cubicBezTo>
                  <a:cubicBezTo>
                    <a:pt x="3367" y="7"/>
                    <a:pt x="3350" y="1"/>
                    <a:pt x="3333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4"/>
            <p:cNvSpPr/>
            <p:nvPr/>
          </p:nvSpPr>
          <p:spPr>
            <a:xfrm>
              <a:off x="8552980" y="3143825"/>
              <a:ext cx="29074" cy="39333"/>
            </a:xfrm>
            <a:custGeom>
              <a:avLst/>
              <a:gdLst/>
              <a:ahLst/>
              <a:cxnLst/>
              <a:rect l="l" t="t" r="r" b="b"/>
              <a:pathLst>
                <a:path w="1621" h="2193" extrusionOk="0">
                  <a:moveTo>
                    <a:pt x="91" y="1"/>
                  </a:moveTo>
                  <a:cubicBezTo>
                    <a:pt x="69" y="1"/>
                    <a:pt x="23" y="1"/>
                    <a:pt x="23" y="24"/>
                  </a:cubicBezTo>
                  <a:cubicBezTo>
                    <a:pt x="0" y="69"/>
                    <a:pt x="0" y="115"/>
                    <a:pt x="46" y="138"/>
                  </a:cubicBezTo>
                  <a:cubicBezTo>
                    <a:pt x="411" y="366"/>
                    <a:pt x="708" y="640"/>
                    <a:pt x="959" y="982"/>
                  </a:cubicBezTo>
                  <a:cubicBezTo>
                    <a:pt x="1210" y="1325"/>
                    <a:pt x="1392" y="1713"/>
                    <a:pt x="1461" y="2124"/>
                  </a:cubicBezTo>
                  <a:cubicBezTo>
                    <a:pt x="1484" y="2169"/>
                    <a:pt x="1506" y="2192"/>
                    <a:pt x="1529" y="2192"/>
                  </a:cubicBezTo>
                  <a:cubicBezTo>
                    <a:pt x="1575" y="2192"/>
                    <a:pt x="1598" y="2169"/>
                    <a:pt x="1598" y="2124"/>
                  </a:cubicBezTo>
                  <a:cubicBezTo>
                    <a:pt x="1621" y="1667"/>
                    <a:pt x="1461" y="1188"/>
                    <a:pt x="1187" y="823"/>
                  </a:cubicBezTo>
                  <a:cubicBezTo>
                    <a:pt x="936" y="435"/>
                    <a:pt x="548" y="115"/>
                    <a:pt x="91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4"/>
            <p:cNvSpPr/>
            <p:nvPr/>
          </p:nvSpPr>
          <p:spPr>
            <a:xfrm>
              <a:off x="8617664" y="3193926"/>
              <a:ext cx="35226" cy="17362"/>
            </a:xfrm>
            <a:custGeom>
              <a:avLst/>
              <a:gdLst/>
              <a:ahLst/>
              <a:cxnLst/>
              <a:rect l="l" t="t" r="r" b="b"/>
              <a:pathLst>
                <a:path w="1964" h="968" extrusionOk="0">
                  <a:moveTo>
                    <a:pt x="1885" y="0"/>
                  </a:moveTo>
                  <a:cubicBezTo>
                    <a:pt x="1861" y="0"/>
                    <a:pt x="1840" y="11"/>
                    <a:pt x="1826" y="38"/>
                  </a:cubicBezTo>
                  <a:cubicBezTo>
                    <a:pt x="1667" y="335"/>
                    <a:pt x="1393" y="563"/>
                    <a:pt x="1073" y="632"/>
                  </a:cubicBezTo>
                  <a:cubicBezTo>
                    <a:pt x="960" y="664"/>
                    <a:pt x="844" y="679"/>
                    <a:pt x="727" y="679"/>
                  </a:cubicBezTo>
                  <a:cubicBezTo>
                    <a:pt x="514" y="679"/>
                    <a:pt x="298" y="629"/>
                    <a:pt x="92" y="540"/>
                  </a:cubicBezTo>
                  <a:cubicBezTo>
                    <a:pt x="84" y="533"/>
                    <a:pt x="77" y="530"/>
                    <a:pt x="69" y="530"/>
                  </a:cubicBezTo>
                  <a:cubicBezTo>
                    <a:pt x="54" y="530"/>
                    <a:pt x="38" y="540"/>
                    <a:pt x="23" y="540"/>
                  </a:cubicBezTo>
                  <a:cubicBezTo>
                    <a:pt x="0" y="586"/>
                    <a:pt x="0" y="632"/>
                    <a:pt x="23" y="654"/>
                  </a:cubicBezTo>
                  <a:cubicBezTo>
                    <a:pt x="214" y="861"/>
                    <a:pt x="492" y="968"/>
                    <a:pt x="775" y="968"/>
                  </a:cubicBezTo>
                  <a:cubicBezTo>
                    <a:pt x="899" y="968"/>
                    <a:pt x="1023" y="947"/>
                    <a:pt x="1142" y="906"/>
                  </a:cubicBezTo>
                  <a:cubicBezTo>
                    <a:pt x="1553" y="791"/>
                    <a:pt x="1872" y="472"/>
                    <a:pt x="1963" y="84"/>
                  </a:cubicBezTo>
                  <a:cubicBezTo>
                    <a:pt x="1963" y="61"/>
                    <a:pt x="1963" y="15"/>
                    <a:pt x="1941" y="15"/>
                  </a:cubicBezTo>
                  <a:cubicBezTo>
                    <a:pt x="1922" y="6"/>
                    <a:pt x="1903" y="0"/>
                    <a:pt x="1885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4"/>
            <p:cNvSpPr/>
            <p:nvPr/>
          </p:nvSpPr>
          <p:spPr>
            <a:xfrm>
              <a:off x="8687675" y="3211900"/>
              <a:ext cx="20482" cy="19048"/>
            </a:xfrm>
            <a:custGeom>
              <a:avLst/>
              <a:gdLst/>
              <a:ahLst/>
              <a:cxnLst/>
              <a:rect l="l" t="t" r="r" b="b"/>
              <a:pathLst>
                <a:path w="1142" h="1062" extrusionOk="0">
                  <a:moveTo>
                    <a:pt x="80" y="1"/>
                  </a:moveTo>
                  <a:cubicBezTo>
                    <a:pt x="69" y="1"/>
                    <a:pt x="58" y="6"/>
                    <a:pt x="46" y="18"/>
                  </a:cubicBezTo>
                  <a:cubicBezTo>
                    <a:pt x="1" y="40"/>
                    <a:pt x="1" y="86"/>
                    <a:pt x="1" y="109"/>
                  </a:cubicBezTo>
                  <a:cubicBezTo>
                    <a:pt x="138" y="314"/>
                    <a:pt x="297" y="497"/>
                    <a:pt x="457" y="634"/>
                  </a:cubicBezTo>
                  <a:cubicBezTo>
                    <a:pt x="640" y="794"/>
                    <a:pt x="822" y="931"/>
                    <a:pt x="1028" y="1045"/>
                  </a:cubicBezTo>
                  <a:cubicBezTo>
                    <a:pt x="1039" y="1056"/>
                    <a:pt x="1051" y="1062"/>
                    <a:pt x="1062" y="1062"/>
                  </a:cubicBezTo>
                  <a:cubicBezTo>
                    <a:pt x="1073" y="1062"/>
                    <a:pt x="1085" y="1056"/>
                    <a:pt x="1096" y="1045"/>
                  </a:cubicBezTo>
                  <a:cubicBezTo>
                    <a:pt x="1119" y="1022"/>
                    <a:pt x="1142" y="976"/>
                    <a:pt x="1119" y="953"/>
                  </a:cubicBezTo>
                  <a:cubicBezTo>
                    <a:pt x="982" y="771"/>
                    <a:pt x="822" y="588"/>
                    <a:pt x="662" y="428"/>
                  </a:cubicBezTo>
                  <a:cubicBezTo>
                    <a:pt x="503" y="269"/>
                    <a:pt x="320" y="109"/>
                    <a:pt x="115" y="18"/>
                  </a:cubicBezTo>
                  <a:cubicBezTo>
                    <a:pt x="103" y="6"/>
                    <a:pt x="92" y="1"/>
                    <a:pt x="80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4"/>
            <p:cNvSpPr/>
            <p:nvPr/>
          </p:nvSpPr>
          <p:spPr>
            <a:xfrm>
              <a:off x="8261869" y="2658245"/>
              <a:ext cx="306645" cy="368038"/>
            </a:xfrm>
            <a:custGeom>
              <a:avLst/>
              <a:gdLst/>
              <a:ahLst/>
              <a:cxnLst/>
              <a:rect l="l" t="t" r="r" b="b"/>
              <a:pathLst>
                <a:path w="17097" h="20520" fill="none" extrusionOk="0">
                  <a:moveTo>
                    <a:pt x="0" y="0"/>
                  </a:moveTo>
                  <a:cubicBezTo>
                    <a:pt x="4269" y="662"/>
                    <a:pt x="8765" y="1415"/>
                    <a:pt x="12143" y="4131"/>
                  </a:cubicBezTo>
                  <a:cubicBezTo>
                    <a:pt x="14517" y="6026"/>
                    <a:pt x="16138" y="8811"/>
                    <a:pt x="16617" y="11824"/>
                  </a:cubicBezTo>
                  <a:cubicBezTo>
                    <a:pt x="17096" y="14814"/>
                    <a:pt x="16434" y="17964"/>
                    <a:pt x="14791" y="20520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4"/>
            <p:cNvSpPr/>
            <p:nvPr/>
          </p:nvSpPr>
          <p:spPr>
            <a:xfrm>
              <a:off x="7921213" y="2647590"/>
              <a:ext cx="318518" cy="361097"/>
            </a:xfrm>
            <a:custGeom>
              <a:avLst/>
              <a:gdLst/>
              <a:ahLst/>
              <a:cxnLst/>
              <a:rect l="l" t="t" r="r" b="b"/>
              <a:pathLst>
                <a:path w="17759" h="20133" fill="none" extrusionOk="0">
                  <a:moveTo>
                    <a:pt x="17759" y="663"/>
                  </a:moveTo>
                  <a:cubicBezTo>
                    <a:pt x="16343" y="206"/>
                    <a:pt x="14472" y="1"/>
                    <a:pt x="13125" y="252"/>
                  </a:cubicBezTo>
                  <a:cubicBezTo>
                    <a:pt x="10226" y="822"/>
                    <a:pt x="7487" y="2283"/>
                    <a:pt x="5365" y="4360"/>
                  </a:cubicBezTo>
                  <a:cubicBezTo>
                    <a:pt x="3242" y="6415"/>
                    <a:pt x="1690" y="9062"/>
                    <a:pt x="891" y="11915"/>
                  </a:cubicBezTo>
                  <a:cubicBezTo>
                    <a:pt x="115" y="14586"/>
                    <a:pt x="1" y="17439"/>
                    <a:pt x="685" y="20132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4"/>
            <p:cNvSpPr/>
            <p:nvPr/>
          </p:nvSpPr>
          <p:spPr>
            <a:xfrm>
              <a:off x="8222155" y="2587534"/>
              <a:ext cx="80656" cy="95274"/>
            </a:xfrm>
            <a:custGeom>
              <a:avLst/>
              <a:gdLst/>
              <a:ahLst/>
              <a:cxnLst/>
              <a:rect l="l" t="t" r="r" b="b"/>
              <a:pathLst>
                <a:path w="4497" h="5312" extrusionOk="0">
                  <a:moveTo>
                    <a:pt x="2391" y="0"/>
                  </a:moveTo>
                  <a:cubicBezTo>
                    <a:pt x="2196" y="0"/>
                    <a:pt x="1993" y="134"/>
                    <a:pt x="1826" y="267"/>
                  </a:cubicBezTo>
                  <a:cubicBezTo>
                    <a:pt x="685" y="1272"/>
                    <a:pt x="0" y="2778"/>
                    <a:pt x="23" y="4307"/>
                  </a:cubicBezTo>
                  <a:lnTo>
                    <a:pt x="228" y="5312"/>
                  </a:lnTo>
                  <a:cubicBezTo>
                    <a:pt x="1278" y="4787"/>
                    <a:pt x="2351" y="4262"/>
                    <a:pt x="3401" y="3737"/>
                  </a:cubicBezTo>
                  <a:cubicBezTo>
                    <a:pt x="3698" y="3600"/>
                    <a:pt x="3972" y="3463"/>
                    <a:pt x="4177" y="3234"/>
                  </a:cubicBezTo>
                  <a:cubicBezTo>
                    <a:pt x="4383" y="2983"/>
                    <a:pt x="4497" y="2641"/>
                    <a:pt x="4337" y="2367"/>
                  </a:cubicBezTo>
                  <a:cubicBezTo>
                    <a:pt x="4207" y="2126"/>
                    <a:pt x="3927" y="2005"/>
                    <a:pt x="3655" y="2005"/>
                  </a:cubicBezTo>
                  <a:cubicBezTo>
                    <a:pt x="3592" y="2005"/>
                    <a:pt x="3530" y="2012"/>
                    <a:pt x="3470" y="2025"/>
                  </a:cubicBezTo>
                  <a:cubicBezTo>
                    <a:pt x="3127" y="2093"/>
                    <a:pt x="2853" y="2299"/>
                    <a:pt x="2579" y="2504"/>
                  </a:cubicBezTo>
                  <a:cubicBezTo>
                    <a:pt x="1918" y="3006"/>
                    <a:pt x="1233" y="3508"/>
                    <a:pt x="571" y="4011"/>
                  </a:cubicBezTo>
                  <a:cubicBezTo>
                    <a:pt x="1210" y="3029"/>
                    <a:pt x="1872" y="2070"/>
                    <a:pt x="2534" y="1089"/>
                  </a:cubicBezTo>
                  <a:cubicBezTo>
                    <a:pt x="2739" y="769"/>
                    <a:pt x="2922" y="267"/>
                    <a:pt x="2602" y="62"/>
                  </a:cubicBezTo>
                  <a:cubicBezTo>
                    <a:pt x="2535" y="19"/>
                    <a:pt x="2464" y="0"/>
                    <a:pt x="2391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4"/>
            <p:cNvSpPr/>
            <p:nvPr/>
          </p:nvSpPr>
          <p:spPr>
            <a:xfrm>
              <a:off x="7899114" y="2655591"/>
              <a:ext cx="661537" cy="585938"/>
            </a:xfrm>
            <a:custGeom>
              <a:avLst/>
              <a:gdLst/>
              <a:ahLst/>
              <a:cxnLst/>
              <a:rect l="l" t="t" r="r" b="b"/>
              <a:pathLst>
                <a:path w="36884" h="32669" extrusionOk="0">
                  <a:moveTo>
                    <a:pt x="17672" y="1"/>
                  </a:moveTo>
                  <a:cubicBezTo>
                    <a:pt x="14899" y="1"/>
                    <a:pt x="6974" y="674"/>
                    <a:pt x="3835" y="8091"/>
                  </a:cubicBezTo>
                  <a:cubicBezTo>
                    <a:pt x="0" y="17130"/>
                    <a:pt x="2579" y="25142"/>
                    <a:pt x="9450" y="29479"/>
                  </a:cubicBezTo>
                  <a:cubicBezTo>
                    <a:pt x="12846" y="31618"/>
                    <a:pt x="16630" y="32669"/>
                    <a:pt x="20149" y="32669"/>
                  </a:cubicBezTo>
                  <a:cubicBezTo>
                    <a:pt x="23726" y="32669"/>
                    <a:pt x="27029" y="31584"/>
                    <a:pt x="29376" y="29456"/>
                  </a:cubicBezTo>
                  <a:cubicBezTo>
                    <a:pt x="34033" y="25210"/>
                    <a:pt x="36498" y="20531"/>
                    <a:pt x="36680" y="16377"/>
                  </a:cubicBezTo>
                  <a:cubicBezTo>
                    <a:pt x="36883" y="12275"/>
                    <a:pt x="34772" y="28"/>
                    <a:pt x="19248" y="28"/>
                  </a:cubicBezTo>
                  <a:cubicBezTo>
                    <a:pt x="19051" y="28"/>
                    <a:pt x="18851" y="30"/>
                    <a:pt x="18648" y="34"/>
                  </a:cubicBezTo>
                  <a:cubicBezTo>
                    <a:pt x="18648" y="34"/>
                    <a:pt x="18287" y="1"/>
                    <a:pt x="1767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4"/>
            <p:cNvSpPr/>
            <p:nvPr/>
          </p:nvSpPr>
          <p:spPr>
            <a:xfrm>
              <a:off x="7865534" y="3324119"/>
              <a:ext cx="204304" cy="351179"/>
            </a:xfrm>
            <a:custGeom>
              <a:avLst/>
              <a:gdLst/>
              <a:ahLst/>
              <a:cxnLst/>
              <a:rect l="l" t="t" r="r" b="b"/>
              <a:pathLst>
                <a:path w="11391" h="19580" extrusionOk="0">
                  <a:moveTo>
                    <a:pt x="8160" y="0"/>
                  </a:moveTo>
                  <a:cubicBezTo>
                    <a:pt x="6967" y="0"/>
                    <a:pt x="5839" y="736"/>
                    <a:pt x="5410" y="1933"/>
                  </a:cubicBezTo>
                  <a:lnTo>
                    <a:pt x="594" y="15080"/>
                  </a:lnTo>
                  <a:cubicBezTo>
                    <a:pt x="571" y="15149"/>
                    <a:pt x="548" y="15217"/>
                    <a:pt x="525" y="15286"/>
                  </a:cubicBezTo>
                  <a:cubicBezTo>
                    <a:pt x="0" y="17043"/>
                    <a:pt x="1005" y="18915"/>
                    <a:pt x="2785" y="19440"/>
                  </a:cubicBezTo>
                  <a:cubicBezTo>
                    <a:pt x="3101" y="19534"/>
                    <a:pt x="3421" y="19579"/>
                    <a:pt x="3736" y="19579"/>
                  </a:cubicBezTo>
                  <a:cubicBezTo>
                    <a:pt x="5172" y="19579"/>
                    <a:pt x="6509" y="18645"/>
                    <a:pt x="6939" y="17203"/>
                  </a:cubicBezTo>
                  <a:lnTo>
                    <a:pt x="10956" y="3782"/>
                  </a:lnTo>
                  <a:cubicBezTo>
                    <a:pt x="11390" y="2298"/>
                    <a:pt x="10614" y="723"/>
                    <a:pt x="9153" y="176"/>
                  </a:cubicBezTo>
                  <a:cubicBezTo>
                    <a:pt x="8826" y="57"/>
                    <a:pt x="8491" y="0"/>
                    <a:pt x="8160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4"/>
            <p:cNvSpPr/>
            <p:nvPr/>
          </p:nvSpPr>
          <p:spPr>
            <a:xfrm>
              <a:off x="7865534" y="3324119"/>
              <a:ext cx="204304" cy="351179"/>
            </a:xfrm>
            <a:custGeom>
              <a:avLst/>
              <a:gdLst/>
              <a:ahLst/>
              <a:cxnLst/>
              <a:rect l="l" t="t" r="r" b="b"/>
              <a:pathLst>
                <a:path w="11391" h="19580" extrusionOk="0">
                  <a:moveTo>
                    <a:pt x="8160" y="0"/>
                  </a:moveTo>
                  <a:cubicBezTo>
                    <a:pt x="6967" y="0"/>
                    <a:pt x="5839" y="736"/>
                    <a:pt x="5410" y="1933"/>
                  </a:cubicBezTo>
                  <a:lnTo>
                    <a:pt x="594" y="15080"/>
                  </a:lnTo>
                  <a:cubicBezTo>
                    <a:pt x="571" y="15149"/>
                    <a:pt x="548" y="15217"/>
                    <a:pt x="525" y="15286"/>
                  </a:cubicBezTo>
                  <a:cubicBezTo>
                    <a:pt x="0" y="17043"/>
                    <a:pt x="1005" y="18915"/>
                    <a:pt x="2785" y="19440"/>
                  </a:cubicBezTo>
                  <a:cubicBezTo>
                    <a:pt x="3101" y="19534"/>
                    <a:pt x="3421" y="19579"/>
                    <a:pt x="3736" y="19579"/>
                  </a:cubicBezTo>
                  <a:cubicBezTo>
                    <a:pt x="5172" y="19579"/>
                    <a:pt x="6509" y="18645"/>
                    <a:pt x="6939" y="17203"/>
                  </a:cubicBezTo>
                  <a:lnTo>
                    <a:pt x="10956" y="3782"/>
                  </a:lnTo>
                  <a:cubicBezTo>
                    <a:pt x="11390" y="2298"/>
                    <a:pt x="10614" y="723"/>
                    <a:pt x="9153" y="176"/>
                  </a:cubicBezTo>
                  <a:cubicBezTo>
                    <a:pt x="8826" y="57"/>
                    <a:pt x="8491" y="0"/>
                    <a:pt x="8160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4"/>
            <p:cNvSpPr/>
            <p:nvPr/>
          </p:nvSpPr>
          <p:spPr>
            <a:xfrm>
              <a:off x="7935133" y="3242861"/>
              <a:ext cx="441754" cy="386530"/>
            </a:xfrm>
            <a:custGeom>
              <a:avLst/>
              <a:gdLst/>
              <a:ahLst/>
              <a:cxnLst/>
              <a:rect l="l" t="t" r="r" b="b"/>
              <a:pathLst>
                <a:path w="24630" h="21551" extrusionOk="0">
                  <a:moveTo>
                    <a:pt x="8069" y="0"/>
                  </a:moveTo>
                  <a:cubicBezTo>
                    <a:pt x="2763" y="0"/>
                    <a:pt x="1" y="7330"/>
                    <a:pt x="1" y="7330"/>
                  </a:cubicBezTo>
                  <a:cubicBezTo>
                    <a:pt x="1" y="7330"/>
                    <a:pt x="2466" y="10617"/>
                    <a:pt x="5136" y="10823"/>
                  </a:cubicBezTo>
                  <a:lnTo>
                    <a:pt x="2968" y="20455"/>
                  </a:lnTo>
                  <a:lnTo>
                    <a:pt x="13034" y="21300"/>
                  </a:lnTo>
                  <a:cubicBezTo>
                    <a:pt x="13057" y="21300"/>
                    <a:pt x="22506" y="21551"/>
                    <a:pt x="22506" y="21551"/>
                  </a:cubicBezTo>
                  <a:lnTo>
                    <a:pt x="23670" y="13402"/>
                  </a:lnTo>
                  <a:cubicBezTo>
                    <a:pt x="24629" y="7833"/>
                    <a:pt x="24629" y="2606"/>
                    <a:pt x="22415" y="1898"/>
                  </a:cubicBezTo>
                  <a:cubicBezTo>
                    <a:pt x="18900" y="780"/>
                    <a:pt x="16777" y="985"/>
                    <a:pt x="16024" y="939"/>
                  </a:cubicBezTo>
                  <a:cubicBezTo>
                    <a:pt x="15271" y="780"/>
                    <a:pt x="11961" y="163"/>
                    <a:pt x="8263" y="4"/>
                  </a:cubicBezTo>
                  <a:cubicBezTo>
                    <a:pt x="8198" y="1"/>
                    <a:pt x="8133" y="0"/>
                    <a:pt x="8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4"/>
            <p:cNvSpPr/>
            <p:nvPr/>
          </p:nvSpPr>
          <p:spPr>
            <a:xfrm>
              <a:off x="8120196" y="3255381"/>
              <a:ext cx="169509" cy="87813"/>
            </a:xfrm>
            <a:custGeom>
              <a:avLst/>
              <a:gdLst/>
              <a:ahLst/>
              <a:cxnLst/>
              <a:rect l="l" t="t" r="r" b="b"/>
              <a:pathLst>
                <a:path w="9451" h="4896" extrusionOk="0">
                  <a:moveTo>
                    <a:pt x="2784" y="1"/>
                  </a:moveTo>
                  <a:cubicBezTo>
                    <a:pt x="2313" y="1"/>
                    <a:pt x="1826" y="18"/>
                    <a:pt x="1325" y="59"/>
                  </a:cubicBezTo>
                  <a:cubicBezTo>
                    <a:pt x="275" y="150"/>
                    <a:pt x="183" y="995"/>
                    <a:pt x="183" y="995"/>
                  </a:cubicBezTo>
                  <a:cubicBezTo>
                    <a:pt x="1" y="2843"/>
                    <a:pt x="1279" y="4487"/>
                    <a:pt x="3059" y="4669"/>
                  </a:cubicBezTo>
                  <a:lnTo>
                    <a:pt x="5205" y="4875"/>
                  </a:lnTo>
                  <a:cubicBezTo>
                    <a:pt x="5344" y="4889"/>
                    <a:pt x="5481" y="4896"/>
                    <a:pt x="5618" y="4896"/>
                  </a:cubicBezTo>
                  <a:cubicBezTo>
                    <a:pt x="7478" y="4896"/>
                    <a:pt x="9078" y="3612"/>
                    <a:pt x="9291" y="1634"/>
                  </a:cubicBezTo>
                  <a:cubicBezTo>
                    <a:pt x="9291" y="1634"/>
                    <a:pt x="9450" y="698"/>
                    <a:pt x="8378" y="584"/>
                  </a:cubicBezTo>
                  <a:cubicBezTo>
                    <a:pt x="7229" y="469"/>
                    <a:pt x="5230" y="1"/>
                    <a:pt x="2784" y="1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4"/>
            <p:cNvSpPr/>
            <p:nvPr/>
          </p:nvSpPr>
          <p:spPr>
            <a:xfrm>
              <a:off x="7916711" y="3373269"/>
              <a:ext cx="115469" cy="66236"/>
            </a:xfrm>
            <a:custGeom>
              <a:avLst/>
              <a:gdLst/>
              <a:ahLst/>
              <a:cxnLst/>
              <a:rect l="l" t="t" r="r" b="b"/>
              <a:pathLst>
                <a:path w="6438" h="3693" extrusionOk="0">
                  <a:moveTo>
                    <a:pt x="1050" y="0"/>
                  </a:moveTo>
                  <a:cubicBezTo>
                    <a:pt x="966" y="0"/>
                    <a:pt x="882" y="35"/>
                    <a:pt x="822" y="106"/>
                  </a:cubicBezTo>
                  <a:cubicBezTo>
                    <a:pt x="822" y="106"/>
                    <a:pt x="0" y="745"/>
                    <a:pt x="457" y="1088"/>
                  </a:cubicBezTo>
                  <a:cubicBezTo>
                    <a:pt x="1187" y="1635"/>
                    <a:pt x="3310" y="3279"/>
                    <a:pt x="5958" y="3690"/>
                  </a:cubicBezTo>
                  <a:cubicBezTo>
                    <a:pt x="5971" y="3691"/>
                    <a:pt x="5985" y="3692"/>
                    <a:pt x="5998" y="3692"/>
                  </a:cubicBezTo>
                  <a:cubicBezTo>
                    <a:pt x="6166" y="3692"/>
                    <a:pt x="6325" y="3562"/>
                    <a:pt x="6346" y="3393"/>
                  </a:cubicBezTo>
                  <a:lnTo>
                    <a:pt x="6414" y="2799"/>
                  </a:lnTo>
                  <a:cubicBezTo>
                    <a:pt x="6437" y="2617"/>
                    <a:pt x="6300" y="2457"/>
                    <a:pt x="6141" y="2434"/>
                  </a:cubicBezTo>
                  <a:cubicBezTo>
                    <a:pt x="3858" y="2069"/>
                    <a:pt x="1872" y="585"/>
                    <a:pt x="1256" y="83"/>
                  </a:cubicBezTo>
                  <a:cubicBezTo>
                    <a:pt x="1201" y="29"/>
                    <a:pt x="1126" y="0"/>
                    <a:pt x="1050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4"/>
            <p:cNvSpPr/>
            <p:nvPr/>
          </p:nvSpPr>
          <p:spPr>
            <a:xfrm>
              <a:off x="8137811" y="3106048"/>
              <a:ext cx="138391" cy="213685"/>
            </a:xfrm>
            <a:custGeom>
              <a:avLst/>
              <a:gdLst/>
              <a:ahLst/>
              <a:cxnLst/>
              <a:rect l="l" t="t" r="r" b="b"/>
              <a:pathLst>
                <a:path w="7716" h="11914" extrusionOk="0">
                  <a:moveTo>
                    <a:pt x="3877" y="1"/>
                  </a:moveTo>
                  <a:cubicBezTo>
                    <a:pt x="2029" y="1"/>
                    <a:pt x="499" y="1447"/>
                    <a:pt x="411" y="3317"/>
                  </a:cubicBezTo>
                  <a:lnTo>
                    <a:pt x="91" y="9160"/>
                  </a:lnTo>
                  <a:cubicBezTo>
                    <a:pt x="0" y="11100"/>
                    <a:pt x="1529" y="11785"/>
                    <a:pt x="3470" y="11899"/>
                  </a:cubicBezTo>
                  <a:lnTo>
                    <a:pt x="3675" y="11899"/>
                  </a:lnTo>
                  <a:cubicBezTo>
                    <a:pt x="3833" y="11908"/>
                    <a:pt x="3990" y="11913"/>
                    <a:pt x="4143" y="11913"/>
                  </a:cubicBezTo>
                  <a:cubicBezTo>
                    <a:pt x="5850" y="11913"/>
                    <a:pt x="7220" y="11307"/>
                    <a:pt x="7304" y="9548"/>
                  </a:cubicBezTo>
                  <a:lnTo>
                    <a:pt x="7601" y="3705"/>
                  </a:lnTo>
                  <a:cubicBezTo>
                    <a:pt x="7715" y="1764"/>
                    <a:pt x="6231" y="121"/>
                    <a:pt x="4291" y="7"/>
                  </a:cubicBezTo>
                  <a:lnTo>
                    <a:pt x="4086" y="7"/>
                  </a:lnTo>
                  <a:cubicBezTo>
                    <a:pt x="4016" y="3"/>
                    <a:pt x="3946" y="1"/>
                    <a:pt x="387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4"/>
            <p:cNvSpPr/>
            <p:nvPr/>
          </p:nvSpPr>
          <p:spPr>
            <a:xfrm>
              <a:off x="8141488" y="3106048"/>
              <a:ext cx="134714" cy="147915"/>
            </a:xfrm>
            <a:custGeom>
              <a:avLst/>
              <a:gdLst/>
              <a:ahLst/>
              <a:cxnLst/>
              <a:rect l="l" t="t" r="r" b="b"/>
              <a:pathLst>
                <a:path w="7511" h="8247" extrusionOk="0">
                  <a:moveTo>
                    <a:pt x="3672" y="1"/>
                  </a:moveTo>
                  <a:cubicBezTo>
                    <a:pt x="1824" y="1"/>
                    <a:pt x="294" y="1447"/>
                    <a:pt x="206" y="3317"/>
                  </a:cubicBezTo>
                  <a:lnTo>
                    <a:pt x="1" y="7220"/>
                  </a:lnTo>
                  <a:cubicBezTo>
                    <a:pt x="2290" y="8017"/>
                    <a:pt x="4278" y="8247"/>
                    <a:pt x="5785" y="8247"/>
                  </a:cubicBezTo>
                  <a:cubicBezTo>
                    <a:pt x="6305" y="8247"/>
                    <a:pt x="6769" y="8219"/>
                    <a:pt x="7168" y="8178"/>
                  </a:cubicBezTo>
                  <a:lnTo>
                    <a:pt x="7396" y="3705"/>
                  </a:lnTo>
                  <a:cubicBezTo>
                    <a:pt x="7510" y="1764"/>
                    <a:pt x="6026" y="121"/>
                    <a:pt x="4086" y="7"/>
                  </a:cubicBezTo>
                  <a:lnTo>
                    <a:pt x="3881" y="7"/>
                  </a:lnTo>
                  <a:cubicBezTo>
                    <a:pt x="3811" y="3"/>
                    <a:pt x="3741" y="1"/>
                    <a:pt x="3672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4"/>
            <p:cNvSpPr/>
            <p:nvPr/>
          </p:nvSpPr>
          <p:spPr>
            <a:xfrm>
              <a:off x="7898701" y="2956822"/>
              <a:ext cx="177275" cy="160272"/>
            </a:xfrm>
            <a:custGeom>
              <a:avLst/>
              <a:gdLst/>
              <a:ahLst/>
              <a:cxnLst/>
              <a:rect l="l" t="t" r="r" b="b"/>
              <a:pathLst>
                <a:path w="9884" h="8936" extrusionOk="0">
                  <a:moveTo>
                    <a:pt x="4955" y="1"/>
                  </a:moveTo>
                  <a:cubicBezTo>
                    <a:pt x="3029" y="1"/>
                    <a:pt x="1250" y="1276"/>
                    <a:pt x="685" y="3236"/>
                  </a:cubicBezTo>
                  <a:cubicBezTo>
                    <a:pt x="0" y="5610"/>
                    <a:pt x="1347" y="8075"/>
                    <a:pt x="3698" y="8760"/>
                  </a:cubicBezTo>
                  <a:cubicBezTo>
                    <a:pt x="4112" y="8879"/>
                    <a:pt x="4528" y="8936"/>
                    <a:pt x="4937" y="8936"/>
                  </a:cubicBezTo>
                  <a:cubicBezTo>
                    <a:pt x="6870" y="8936"/>
                    <a:pt x="8633" y="7661"/>
                    <a:pt x="9199" y="5701"/>
                  </a:cubicBezTo>
                  <a:cubicBezTo>
                    <a:pt x="9884" y="3327"/>
                    <a:pt x="8537" y="862"/>
                    <a:pt x="6186" y="177"/>
                  </a:cubicBezTo>
                  <a:cubicBezTo>
                    <a:pt x="5776" y="58"/>
                    <a:pt x="5362" y="1"/>
                    <a:pt x="4955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4"/>
            <p:cNvSpPr/>
            <p:nvPr/>
          </p:nvSpPr>
          <p:spPr>
            <a:xfrm>
              <a:off x="7918755" y="3011049"/>
              <a:ext cx="137979" cy="41593"/>
            </a:xfrm>
            <a:custGeom>
              <a:avLst/>
              <a:gdLst/>
              <a:ahLst/>
              <a:cxnLst/>
              <a:rect l="l" t="t" r="r" b="b"/>
              <a:pathLst>
                <a:path w="7693" h="2319" extrusionOk="0">
                  <a:moveTo>
                    <a:pt x="3468" y="0"/>
                  </a:moveTo>
                  <a:cubicBezTo>
                    <a:pt x="2968" y="0"/>
                    <a:pt x="2472" y="61"/>
                    <a:pt x="1986" y="190"/>
                  </a:cubicBezTo>
                  <a:cubicBezTo>
                    <a:pt x="1644" y="281"/>
                    <a:pt x="1324" y="395"/>
                    <a:pt x="1005" y="532"/>
                  </a:cubicBezTo>
                  <a:cubicBezTo>
                    <a:pt x="685" y="692"/>
                    <a:pt x="389" y="852"/>
                    <a:pt x="92" y="1057"/>
                  </a:cubicBezTo>
                  <a:cubicBezTo>
                    <a:pt x="23" y="1103"/>
                    <a:pt x="1" y="1172"/>
                    <a:pt x="46" y="1240"/>
                  </a:cubicBezTo>
                  <a:cubicBezTo>
                    <a:pt x="81" y="1291"/>
                    <a:pt x="128" y="1317"/>
                    <a:pt x="188" y="1317"/>
                  </a:cubicBezTo>
                  <a:cubicBezTo>
                    <a:pt x="207" y="1317"/>
                    <a:pt x="229" y="1314"/>
                    <a:pt x="252" y="1308"/>
                  </a:cubicBezTo>
                  <a:cubicBezTo>
                    <a:pt x="822" y="989"/>
                    <a:pt x="1461" y="761"/>
                    <a:pt x="2101" y="601"/>
                  </a:cubicBezTo>
                  <a:cubicBezTo>
                    <a:pt x="2528" y="490"/>
                    <a:pt x="2978" y="423"/>
                    <a:pt x="3435" y="423"/>
                  </a:cubicBezTo>
                  <a:cubicBezTo>
                    <a:pt x="3636" y="423"/>
                    <a:pt x="3838" y="436"/>
                    <a:pt x="4041" y="464"/>
                  </a:cubicBezTo>
                  <a:cubicBezTo>
                    <a:pt x="4680" y="532"/>
                    <a:pt x="5319" y="715"/>
                    <a:pt x="5890" y="1035"/>
                  </a:cubicBezTo>
                  <a:cubicBezTo>
                    <a:pt x="6186" y="1172"/>
                    <a:pt x="6437" y="1400"/>
                    <a:pt x="6688" y="1582"/>
                  </a:cubicBezTo>
                  <a:cubicBezTo>
                    <a:pt x="6848" y="1674"/>
                    <a:pt x="6940" y="1811"/>
                    <a:pt x="7076" y="1925"/>
                  </a:cubicBezTo>
                  <a:lnTo>
                    <a:pt x="7442" y="2267"/>
                  </a:lnTo>
                  <a:cubicBezTo>
                    <a:pt x="7476" y="2301"/>
                    <a:pt x="7510" y="2318"/>
                    <a:pt x="7544" y="2318"/>
                  </a:cubicBezTo>
                  <a:cubicBezTo>
                    <a:pt x="7579" y="2318"/>
                    <a:pt x="7613" y="2301"/>
                    <a:pt x="7647" y="2267"/>
                  </a:cubicBezTo>
                  <a:cubicBezTo>
                    <a:pt x="7693" y="2221"/>
                    <a:pt x="7693" y="2130"/>
                    <a:pt x="7647" y="2062"/>
                  </a:cubicBezTo>
                  <a:lnTo>
                    <a:pt x="7282" y="1697"/>
                  </a:lnTo>
                  <a:cubicBezTo>
                    <a:pt x="7168" y="1582"/>
                    <a:pt x="7054" y="1423"/>
                    <a:pt x="6917" y="1331"/>
                  </a:cubicBezTo>
                  <a:cubicBezTo>
                    <a:pt x="6643" y="1103"/>
                    <a:pt x="6392" y="875"/>
                    <a:pt x="6072" y="715"/>
                  </a:cubicBezTo>
                  <a:cubicBezTo>
                    <a:pt x="5912" y="624"/>
                    <a:pt x="5775" y="532"/>
                    <a:pt x="5593" y="464"/>
                  </a:cubicBezTo>
                  <a:lnTo>
                    <a:pt x="5113" y="259"/>
                  </a:lnTo>
                  <a:cubicBezTo>
                    <a:pt x="4771" y="167"/>
                    <a:pt x="4429" y="76"/>
                    <a:pt x="4086" y="30"/>
                  </a:cubicBezTo>
                  <a:cubicBezTo>
                    <a:pt x="3880" y="10"/>
                    <a:pt x="3674" y="0"/>
                    <a:pt x="346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4"/>
            <p:cNvSpPr/>
            <p:nvPr/>
          </p:nvSpPr>
          <p:spPr>
            <a:xfrm>
              <a:off x="7969519" y="3045418"/>
              <a:ext cx="106878" cy="33127"/>
            </a:xfrm>
            <a:custGeom>
              <a:avLst/>
              <a:gdLst/>
              <a:ahLst/>
              <a:cxnLst/>
              <a:rect l="l" t="t" r="r" b="b"/>
              <a:pathLst>
                <a:path w="5959" h="1847" extrusionOk="0">
                  <a:moveTo>
                    <a:pt x="2638" y="0"/>
                  </a:moveTo>
                  <a:cubicBezTo>
                    <a:pt x="2254" y="0"/>
                    <a:pt x="1870" y="51"/>
                    <a:pt x="1507" y="146"/>
                  </a:cubicBezTo>
                  <a:cubicBezTo>
                    <a:pt x="982" y="283"/>
                    <a:pt x="480" y="511"/>
                    <a:pt x="47" y="876"/>
                  </a:cubicBezTo>
                  <a:cubicBezTo>
                    <a:pt x="1" y="899"/>
                    <a:pt x="1" y="945"/>
                    <a:pt x="24" y="1013"/>
                  </a:cubicBezTo>
                  <a:cubicBezTo>
                    <a:pt x="40" y="1046"/>
                    <a:pt x="82" y="1068"/>
                    <a:pt x="120" y="1068"/>
                  </a:cubicBezTo>
                  <a:cubicBezTo>
                    <a:pt x="135" y="1068"/>
                    <a:pt x="149" y="1065"/>
                    <a:pt x="161" y="1059"/>
                  </a:cubicBezTo>
                  <a:lnTo>
                    <a:pt x="184" y="1059"/>
                  </a:lnTo>
                  <a:cubicBezTo>
                    <a:pt x="640" y="853"/>
                    <a:pt x="1119" y="671"/>
                    <a:pt x="1622" y="557"/>
                  </a:cubicBezTo>
                  <a:cubicBezTo>
                    <a:pt x="1969" y="474"/>
                    <a:pt x="2328" y="415"/>
                    <a:pt x="2691" y="415"/>
                  </a:cubicBezTo>
                  <a:cubicBezTo>
                    <a:pt x="2829" y="415"/>
                    <a:pt x="2967" y="424"/>
                    <a:pt x="3105" y="442"/>
                  </a:cubicBezTo>
                  <a:cubicBezTo>
                    <a:pt x="3607" y="488"/>
                    <a:pt x="4087" y="625"/>
                    <a:pt x="4520" y="876"/>
                  </a:cubicBezTo>
                  <a:cubicBezTo>
                    <a:pt x="4771" y="990"/>
                    <a:pt x="4954" y="1150"/>
                    <a:pt x="5159" y="1287"/>
                  </a:cubicBezTo>
                  <a:cubicBezTo>
                    <a:pt x="5365" y="1447"/>
                    <a:pt x="5548" y="1629"/>
                    <a:pt x="5753" y="1789"/>
                  </a:cubicBezTo>
                  <a:lnTo>
                    <a:pt x="5753" y="1812"/>
                  </a:lnTo>
                  <a:cubicBezTo>
                    <a:pt x="5776" y="1835"/>
                    <a:pt x="5804" y="1846"/>
                    <a:pt x="5833" y="1846"/>
                  </a:cubicBezTo>
                  <a:cubicBezTo>
                    <a:pt x="5861" y="1846"/>
                    <a:pt x="5890" y="1835"/>
                    <a:pt x="5913" y="1812"/>
                  </a:cubicBezTo>
                  <a:cubicBezTo>
                    <a:pt x="5958" y="1766"/>
                    <a:pt x="5958" y="1698"/>
                    <a:pt x="5913" y="1652"/>
                  </a:cubicBezTo>
                  <a:cubicBezTo>
                    <a:pt x="5730" y="1447"/>
                    <a:pt x="5570" y="1241"/>
                    <a:pt x="5365" y="1059"/>
                  </a:cubicBezTo>
                  <a:cubicBezTo>
                    <a:pt x="5159" y="899"/>
                    <a:pt x="4954" y="694"/>
                    <a:pt x="4703" y="579"/>
                  </a:cubicBezTo>
                  <a:cubicBezTo>
                    <a:pt x="4475" y="420"/>
                    <a:pt x="4224" y="328"/>
                    <a:pt x="3950" y="214"/>
                  </a:cubicBezTo>
                  <a:cubicBezTo>
                    <a:pt x="3699" y="146"/>
                    <a:pt x="3425" y="54"/>
                    <a:pt x="3151" y="32"/>
                  </a:cubicBezTo>
                  <a:cubicBezTo>
                    <a:pt x="2981" y="10"/>
                    <a:pt x="2809" y="0"/>
                    <a:pt x="263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4"/>
            <p:cNvSpPr/>
            <p:nvPr/>
          </p:nvSpPr>
          <p:spPr>
            <a:xfrm>
              <a:off x="7967474" y="2691610"/>
              <a:ext cx="525262" cy="533620"/>
            </a:xfrm>
            <a:custGeom>
              <a:avLst/>
              <a:gdLst/>
              <a:ahLst/>
              <a:cxnLst/>
              <a:rect l="l" t="t" r="r" b="b"/>
              <a:pathLst>
                <a:path w="29286" h="29752" extrusionOk="0">
                  <a:moveTo>
                    <a:pt x="14594" y="0"/>
                  </a:moveTo>
                  <a:cubicBezTo>
                    <a:pt x="14402" y="0"/>
                    <a:pt x="14209" y="4"/>
                    <a:pt x="14016" y="12"/>
                  </a:cubicBezTo>
                  <a:cubicBezTo>
                    <a:pt x="6118" y="354"/>
                    <a:pt x="1" y="7156"/>
                    <a:pt x="343" y="15191"/>
                  </a:cubicBezTo>
                  <a:cubicBezTo>
                    <a:pt x="675" y="22996"/>
                    <a:pt x="4969" y="29752"/>
                    <a:pt x="14201" y="29752"/>
                  </a:cubicBezTo>
                  <a:cubicBezTo>
                    <a:pt x="14500" y="29752"/>
                    <a:pt x="14803" y="29745"/>
                    <a:pt x="15111" y="29730"/>
                  </a:cubicBezTo>
                  <a:cubicBezTo>
                    <a:pt x="24355" y="29297"/>
                    <a:pt x="29286" y="22038"/>
                    <a:pt x="28943" y="13981"/>
                  </a:cubicBezTo>
                  <a:cubicBezTo>
                    <a:pt x="28609" y="6143"/>
                    <a:pt x="22237" y="0"/>
                    <a:pt x="14594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4"/>
            <p:cNvSpPr/>
            <p:nvPr/>
          </p:nvSpPr>
          <p:spPr>
            <a:xfrm>
              <a:off x="7943725" y="2682569"/>
              <a:ext cx="548202" cy="305246"/>
            </a:xfrm>
            <a:custGeom>
              <a:avLst/>
              <a:gdLst/>
              <a:ahLst/>
              <a:cxnLst/>
              <a:rect l="l" t="t" r="r" b="b"/>
              <a:pathLst>
                <a:path w="30565" h="17019" extrusionOk="0">
                  <a:moveTo>
                    <a:pt x="15893" y="1"/>
                  </a:moveTo>
                  <a:cubicBezTo>
                    <a:pt x="15659" y="1"/>
                    <a:pt x="15421" y="5"/>
                    <a:pt x="15180" y="14"/>
                  </a:cubicBezTo>
                  <a:cubicBezTo>
                    <a:pt x="1" y="539"/>
                    <a:pt x="1599" y="15192"/>
                    <a:pt x="1599" y="15192"/>
                  </a:cubicBezTo>
                  <a:cubicBezTo>
                    <a:pt x="1599" y="15192"/>
                    <a:pt x="10044" y="11449"/>
                    <a:pt x="15203" y="4967"/>
                  </a:cubicBezTo>
                  <a:cubicBezTo>
                    <a:pt x="15203" y="4967"/>
                    <a:pt x="20589" y="12659"/>
                    <a:pt x="28761" y="17018"/>
                  </a:cubicBezTo>
                  <a:lnTo>
                    <a:pt x="30564" y="16402"/>
                  </a:lnTo>
                  <a:cubicBezTo>
                    <a:pt x="30564" y="16402"/>
                    <a:pt x="30365" y="1"/>
                    <a:pt x="15893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4"/>
            <p:cNvSpPr/>
            <p:nvPr/>
          </p:nvSpPr>
          <p:spPr>
            <a:xfrm>
              <a:off x="8012937" y="3045976"/>
              <a:ext cx="119551" cy="102373"/>
            </a:xfrm>
            <a:custGeom>
              <a:avLst/>
              <a:gdLst/>
              <a:ahLst/>
              <a:cxnLst/>
              <a:rect l="l" t="t" r="r" b="b"/>
              <a:pathLst>
                <a:path w="8857" h="7214" extrusionOk="0">
                  <a:moveTo>
                    <a:pt x="343" y="2785"/>
                  </a:moveTo>
                  <a:cubicBezTo>
                    <a:pt x="0" y="4543"/>
                    <a:pt x="1553" y="6323"/>
                    <a:pt x="3789" y="6757"/>
                  </a:cubicBezTo>
                  <a:cubicBezTo>
                    <a:pt x="6049" y="7213"/>
                    <a:pt x="8149" y="6163"/>
                    <a:pt x="8491" y="4429"/>
                  </a:cubicBezTo>
                  <a:cubicBezTo>
                    <a:pt x="8857" y="2671"/>
                    <a:pt x="7305" y="891"/>
                    <a:pt x="5068" y="457"/>
                  </a:cubicBezTo>
                  <a:cubicBezTo>
                    <a:pt x="2808" y="1"/>
                    <a:pt x="708" y="1051"/>
                    <a:pt x="343" y="2785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4"/>
            <p:cNvSpPr/>
            <p:nvPr/>
          </p:nvSpPr>
          <p:spPr>
            <a:xfrm>
              <a:off x="8272087" y="3064003"/>
              <a:ext cx="126524" cy="95052"/>
            </a:xfrm>
            <a:custGeom>
              <a:avLst/>
              <a:gdLst/>
              <a:ahLst/>
              <a:cxnLst/>
              <a:rect l="l" t="t" r="r" b="b"/>
              <a:pathLst>
                <a:path w="8606" h="6464" extrusionOk="0">
                  <a:moveTo>
                    <a:pt x="4483" y="1"/>
                  </a:moveTo>
                  <a:cubicBezTo>
                    <a:pt x="4322" y="1"/>
                    <a:pt x="4160" y="8"/>
                    <a:pt x="3995" y="23"/>
                  </a:cubicBezTo>
                  <a:cubicBezTo>
                    <a:pt x="1713" y="251"/>
                    <a:pt x="1" y="1872"/>
                    <a:pt x="161" y="3629"/>
                  </a:cubicBezTo>
                  <a:cubicBezTo>
                    <a:pt x="329" y="5269"/>
                    <a:pt x="2027" y="6463"/>
                    <a:pt x="4077" y="6463"/>
                  </a:cubicBezTo>
                  <a:cubicBezTo>
                    <a:pt x="4253" y="6463"/>
                    <a:pt x="4431" y="6455"/>
                    <a:pt x="4611" y="6437"/>
                  </a:cubicBezTo>
                  <a:cubicBezTo>
                    <a:pt x="6894" y="6208"/>
                    <a:pt x="8606" y="4611"/>
                    <a:pt x="8446" y="2830"/>
                  </a:cubicBezTo>
                  <a:cubicBezTo>
                    <a:pt x="8277" y="1199"/>
                    <a:pt x="6554" y="1"/>
                    <a:pt x="4483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4"/>
            <p:cNvSpPr/>
            <p:nvPr/>
          </p:nvSpPr>
          <p:spPr>
            <a:xfrm>
              <a:off x="8358894" y="3042297"/>
              <a:ext cx="25809" cy="6618"/>
            </a:xfrm>
            <a:custGeom>
              <a:avLst/>
              <a:gdLst/>
              <a:ahLst/>
              <a:cxnLst/>
              <a:rect l="l" t="t" r="r" b="b"/>
              <a:pathLst>
                <a:path w="1439" h="369" extrusionOk="0">
                  <a:moveTo>
                    <a:pt x="161" y="0"/>
                  </a:moveTo>
                  <a:cubicBezTo>
                    <a:pt x="69" y="0"/>
                    <a:pt x="1" y="91"/>
                    <a:pt x="1" y="206"/>
                  </a:cubicBezTo>
                  <a:cubicBezTo>
                    <a:pt x="21" y="287"/>
                    <a:pt x="78" y="369"/>
                    <a:pt x="172" y="369"/>
                  </a:cubicBezTo>
                  <a:cubicBezTo>
                    <a:pt x="183" y="369"/>
                    <a:pt x="194" y="368"/>
                    <a:pt x="206" y="365"/>
                  </a:cubicBezTo>
                  <a:lnTo>
                    <a:pt x="1325" y="274"/>
                  </a:lnTo>
                  <a:cubicBezTo>
                    <a:pt x="1393" y="274"/>
                    <a:pt x="1439" y="206"/>
                    <a:pt x="1439" y="137"/>
                  </a:cubicBezTo>
                  <a:cubicBezTo>
                    <a:pt x="1439" y="69"/>
                    <a:pt x="1393" y="23"/>
                    <a:pt x="1325" y="23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4"/>
            <p:cNvSpPr/>
            <p:nvPr/>
          </p:nvSpPr>
          <p:spPr>
            <a:xfrm>
              <a:off x="8360939" y="3023354"/>
              <a:ext cx="25809" cy="9201"/>
            </a:xfrm>
            <a:custGeom>
              <a:avLst/>
              <a:gdLst/>
              <a:ahLst/>
              <a:cxnLst/>
              <a:rect l="l" t="t" r="r" b="b"/>
              <a:pathLst>
                <a:path w="1439" h="513" extrusionOk="0">
                  <a:moveTo>
                    <a:pt x="1338" y="0"/>
                  </a:moveTo>
                  <a:cubicBezTo>
                    <a:pt x="1326" y="0"/>
                    <a:pt x="1314" y="2"/>
                    <a:pt x="1302" y="6"/>
                  </a:cubicBezTo>
                  <a:lnTo>
                    <a:pt x="184" y="143"/>
                  </a:lnTo>
                  <a:lnTo>
                    <a:pt x="161" y="143"/>
                  </a:lnTo>
                  <a:cubicBezTo>
                    <a:pt x="69" y="166"/>
                    <a:pt x="1" y="280"/>
                    <a:pt x="24" y="371"/>
                  </a:cubicBezTo>
                  <a:cubicBezTo>
                    <a:pt x="44" y="451"/>
                    <a:pt x="115" y="513"/>
                    <a:pt x="208" y="513"/>
                  </a:cubicBezTo>
                  <a:cubicBezTo>
                    <a:pt x="222" y="513"/>
                    <a:pt x="237" y="511"/>
                    <a:pt x="252" y="508"/>
                  </a:cubicBezTo>
                  <a:lnTo>
                    <a:pt x="1348" y="257"/>
                  </a:lnTo>
                  <a:cubicBezTo>
                    <a:pt x="1393" y="234"/>
                    <a:pt x="1439" y="166"/>
                    <a:pt x="1439" y="98"/>
                  </a:cubicBezTo>
                  <a:cubicBezTo>
                    <a:pt x="1439" y="41"/>
                    <a:pt x="1393" y="0"/>
                    <a:pt x="133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4"/>
            <p:cNvSpPr/>
            <p:nvPr/>
          </p:nvSpPr>
          <p:spPr>
            <a:xfrm>
              <a:off x="8358087" y="3003694"/>
              <a:ext cx="24572" cy="13631"/>
            </a:xfrm>
            <a:custGeom>
              <a:avLst/>
              <a:gdLst/>
              <a:ahLst/>
              <a:cxnLst/>
              <a:rect l="l" t="t" r="r" b="b"/>
              <a:pathLst>
                <a:path w="1370" h="760" extrusionOk="0">
                  <a:moveTo>
                    <a:pt x="1225" y="1"/>
                  </a:moveTo>
                  <a:cubicBezTo>
                    <a:pt x="1212" y="1"/>
                    <a:pt x="1200" y="2"/>
                    <a:pt x="1187" y="7"/>
                  </a:cubicBezTo>
                  <a:lnTo>
                    <a:pt x="137" y="395"/>
                  </a:lnTo>
                  <a:cubicBezTo>
                    <a:pt x="137" y="417"/>
                    <a:pt x="114" y="417"/>
                    <a:pt x="114" y="417"/>
                  </a:cubicBezTo>
                  <a:cubicBezTo>
                    <a:pt x="23" y="463"/>
                    <a:pt x="0" y="577"/>
                    <a:pt x="46" y="669"/>
                  </a:cubicBezTo>
                  <a:cubicBezTo>
                    <a:pt x="76" y="729"/>
                    <a:pt x="127" y="760"/>
                    <a:pt x="184" y="760"/>
                  </a:cubicBezTo>
                  <a:cubicBezTo>
                    <a:pt x="213" y="760"/>
                    <a:pt x="244" y="752"/>
                    <a:pt x="274" y="737"/>
                  </a:cubicBezTo>
                  <a:lnTo>
                    <a:pt x="1278" y="235"/>
                  </a:lnTo>
                  <a:cubicBezTo>
                    <a:pt x="1347" y="212"/>
                    <a:pt x="1370" y="144"/>
                    <a:pt x="1347" y="75"/>
                  </a:cubicBezTo>
                  <a:cubicBezTo>
                    <a:pt x="1328" y="38"/>
                    <a:pt x="1279" y="1"/>
                    <a:pt x="122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4"/>
            <p:cNvSpPr/>
            <p:nvPr/>
          </p:nvSpPr>
          <p:spPr>
            <a:xfrm>
              <a:off x="8350302" y="2985577"/>
              <a:ext cx="20482" cy="19568"/>
            </a:xfrm>
            <a:custGeom>
              <a:avLst/>
              <a:gdLst/>
              <a:ahLst/>
              <a:cxnLst/>
              <a:rect l="l" t="t" r="r" b="b"/>
              <a:pathLst>
                <a:path w="1142" h="1091" extrusionOk="0">
                  <a:moveTo>
                    <a:pt x="1016" y="1"/>
                  </a:moveTo>
                  <a:cubicBezTo>
                    <a:pt x="988" y="1"/>
                    <a:pt x="959" y="12"/>
                    <a:pt x="936" y="35"/>
                  </a:cubicBezTo>
                  <a:lnTo>
                    <a:pt x="69" y="766"/>
                  </a:lnTo>
                  <a:cubicBezTo>
                    <a:pt x="0" y="857"/>
                    <a:pt x="0" y="971"/>
                    <a:pt x="69" y="1039"/>
                  </a:cubicBezTo>
                  <a:cubicBezTo>
                    <a:pt x="103" y="1074"/>
                    <a:pt x="149" y="1091"/>
                    <a:pt x="195" y="1091"/>
                  </a:cubicBezTo>
                  <a:cubicBezTo>
                    <a:pt x="240" y="1091"/>
                    <a:pt x="286" y="1074"/>
                    <a:pt x="320" y="1039"/>
                  </a:cubicBezTo>
                  <a:lnTo>
                    <a:pt x="1096" y="218"/>
                  </a:lnTo>
                  <a:cubicBezTo>
                    <a:pt x="1142" y="172"/>
                    <a:pt x="1142" y="104"/>
                    <a:pt x="1096" y="35"/>
                  </a:cubicBezTo>
                  <a:cubicBezTo>
                    <a:pt x="1073" y="12"/>
                    <a:pt x="1045" y="1"/>
                    <a:pt x="101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4"/>
            <p:cNvSpPr/>
            <p:nvPr/>
          </p:nvSpPr>
          <p:spPr>
            <a:xfrm>
              <a:off x="8337602" y="2972231"/>
              <a:ext cx="16806" cy="22581"/>
            </a:xfrm>
            <a:custGeom>
              <a:avLst/>
              <a:gdLst/>
              <a:ahLst/>
              <a:cxnLst/>
              <a:rect l="l" t="t" r="r" b="b"/>
              <a:pathLst>
                <a:path w="937" h="1259" extrusionOk="0">
                  <a:moveTo>
                    <a:pt x="801" y="1"/>
                  </a:moveTo>
                  <a:cubicBezTo>
                    <a:pt x="760" y="1"/>
                    <a:pt x="714" y="20"/>
                    <a:pt x="686" y="49"/>
                  </a:cubicBezTo>
                  <a:lnTo>
                    <a:pt x="47" y="985"/>
                  </a:lnTo>
                  <a:cubicBezTo>
                    <a:pt x="1" y="1076"/>
                    <a:pt x="24" y="1190"/>
                    <a:pt x="115" y="1236"/>
                  </a:cubicBezTo>
                  <a:cubicBezTo>
                    <a:pt x="145" y="1251"/>
                    <a:pt x="178" y="1258"/>
                    <a:pt x="211" y="1258"/>
                  </a:cubicBezTo>
                  <a:cubicBezTo>
                    <a:pt x="275" y="1258"/>
                    <a:pt x="336" y="1228"/>
                    <a:pt x="366" y="1167"/>
                  </a:cubicBezTo>
                  <a:lnTo>
                    <a:pt x="914" y="186"/>
                  </a:lnTo>
                  <a:cubicBezTo>
                    <a:pt x="937" y="140"/>
                    <a:pt x="937" y="49"/>
                    <a:pt x="868" y="26"/>
                  </a:cubicBezTo>
                  <a:cubicBezTo>
                    <a:pt x="851" y="8"/>
                    <a:pt x="827" y="1"/>
                    <a:pt x="801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4"/>
            <p:cNvSpPr/>
            <p:nvPr/>
          </p:nvSpPr>
          <p:spPr>
            <a:xfrm>
              <a:off x="8321637" y="2961881"/>
              <a:ext cx="13523" cy="24428"/>
            </a:xfrm>
            <a:custGeom>
              <a:avLst/>
              <a:gdLst/>
              <a:ahLst/>
              <a:cxnLst/>
              <a:rect l="l" t="t" r="r" b="b"/>
              <a:pathLst>
                <a:path w="754" h="1362" extrusionOk="0">
                  <a:moveTo>
                    <a:pt x="631" y="1"/>
                  </a:moveTo>
                  <a:cubicBezTo>
                    <a:pt x="576" y="1"/>
                    <a:pt x="520" y="27"/>
                    <a:pt x="503" y="78"/>
                  </a:cubicBezTo>
                  <a:lnTo>
                    <a:pt x="46" y="1105"/>
                  </a:lnTo>
                  <a:cubicBezTo>
                    <a:pt x="1" y="1219"/>
                    <a:pt x="46" y="1310"/>
                    <a:pt x="161" y="1356"/>
                  </a:cubicBezTo>
                  <a:cubicBezTo>
                    <a:pt x="176" y="1360"/>
                    <a:pt x="193" y="1362"/>
                    <a:pt x="209" y="1362"/>
                  </a:cubicBezTo>
                  <a:cubicBezTo>
                    <a:pt x="288" y="1362"/>
                    <a:pt x="370" y="1318"/>
                    <a:pt x="389" y="1242"/>
                  </a:cubicBezTo>
                  <a:lnTo>
                    <a:pt x="754" y="169"/>
                  </a:lnTo>
                  <a:cubicBezTo>
                    <a:pt x="754" y="101"/>
                    <a:pt x="731" y="32"/>
                    <a:pt x="685" y="9"/>
                  </a:cubicBezTo>
                  <a:cubicBezTo>
                    <a:pt x="668" y="4"/>
                    <a:pt x="650" y="1"/>
                    <a:pt x="631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4"/>
            <p:cNvSpPr/>
            <p:nvPr/>
          </p:nvSpPr>
          <p:spPr>
            <a:xfrm>
              <a:off x="8245904" y="2973792"/>
              <a:ext cx="123648" cy="115308"/>
            </a:xfrm>
            <a:custGeom>
              <a:avLst/>
              <a:gdLst/>
              <a:ahLst/>
              <a:cxnLst/>
              <a:rect l="l" t="t" r="r" b="b"/>
              <a:pathLst>
                <a:path w="6894" h="6429" extrusionOk="0">
                  <a:moveTo>
                    <a:pt x="3452" y="0"/>
                  </a:moveTo>
                  <a:cubicBezTo>
                    <a:pt x="3262" y="0"/>
                    <a:pt x="3069" y="17"/>
                    <a:pt x="2876" y="53"/>
                  </a:cubicBezTo>
                  <a:cubicBezTo>
                    <a:pt x="1141" y="350"/>
                    <a:pt x="0" y="2016"/>
                    <a:pt x="297" y="3774"/>
                  </a:cubicBezTo>
                  <a:cubicBezTo>
                    <a:pt x="581" y="5335"/>
                    <a:pt x="1928" y="6428"/>
                    <a:pt x="3442" y="6428"/>
                  </a:cubicBezTo>
                  <a:cubicBezTo>
                    <a:pt x="3632" y="6428"/>
                    <a:pt x="3824" y="6411"/>
                    <a:pt x="4017" y="6376"/>
                  </a:cubicBezTo>
                  <a:cubicBezTo>
                    <a:pt x="5752" y="6079"/>
                    <a:pt x="6893" y="4413"/>
                    <a:pt x="6574" y="2655"/>
                  </a:cubicBezTo>
                  <a:cubicBezTo>
                    <a:pt x="6310" y="1093"/>
                    <a:pt x="4965" y="0"/>
                    <a:pt x="345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4"/>
            <p:cNvSpPr/>
            <p:nvPr/>
          </p:nvSpPr>
          <p:spPr>
            <a:xfrm>
              <a:off x="8245079" y="2978814"/>
              <a:ext cx="123235" cy="114788"/>
            </a:xfrm>
            <a:custGeom>
              <a:avLst/>
              <a:gdLst/>
              <a:ahLst/>
              <a:cxnLst/>
              <a:rect l="l" t="t" r="r" b="b"/>
              <a:pathLst>
                <a:path w="6871" h="6400" extrusionOk="0">
                  <a:moveTo>
                    <a:pt x="3426" y="0"/>
                  </a:moveTo>
                  <a:cubicBezTo>
                    <a:pt x="3245" y="0"/>
                    <a:pt x="3061" y="15"/>
                    <a:pt x="2876" y="47"/>
                  </a:cubicBezTo>
                  <a:cubicBezTo>
                    <a:pt x="1164" y="366"/>
                    <a:pt x="0" y="2010"/>
                    <a:pt x="320" y="3767"/>
                  </a:cubicBezTo>
                  <a:cubicBezTo>
                    <a:pt x="604" y="5309"/>
                    <a:pt x="1933" y="6399"/>
                    <a:pt x="3426" y="6399"/>
                  </a:cubicBezTo>
                  <a:cubicBezTo>
                    <a:pt x="3614" y="6399"/>
                    <a:pt x="3804" y="6382"/>
                    <a:pt x="3995" y="6347"/>
                  </a:cubicBezTo>
                  <a:cubicBezTo>
                    <a:pt x="5730" y="6050"/>
                    <a:pt x="6871" y="4384"/>
                    <a:pt x="6574" y="2649"/>
                  </a:cubicBezTo>
                  <a:cubicBezTo>
                    <a:pt x="6289" y="1078"/>
                    <a:pt x="4946" y="0"/>
                    <a:pt x="3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4"/>
            <p:cNvSpPr/>
            <p:nvPr/>
          </p:nvSpPr>
          <p:spPr>
            <a:xfrm>
              <a:off x="8252864" y="2983657"/>
              <a:ext cx="79831" cy="74791"/>
            </a:xfrm>
            <a:custGeom>
              <a:avLst/>
              <a:gdLst/>
              <a:ahLst/>
              <a:cxnLst/>
              <a:rect l="l" t="t" r="r" b="b"/>
              <a:pathLst>
                <a:path w="4451" h="4170" extrusionOk="0">
                  <a:moveTo>
                    <a:pt x="2207" y="1"/>
                  </a:moveTo>
                  <a:cubicBezTo>
                    <a:pt x="2096" y="1"/>
                    <a:pt x="1984" y="10"/>
                    <a:pt x="1872" y="28"/>
                  </a:cubicBezTo>
                  <a:cubicBezTo>
                    <a:pt x="753" y="233"/>
                    <a:pt x="0" y="1306"/>
                    <a:pt x="206" y="2447"/>
                  </a:cubicBezTo>
                  <a:cubicBezTo>
                    <a:pt x="389" y="3445"/>
                    <a:pt x="1261" y="4170"/>
                    <a:pt x="2241" y="4170"/>
                  </a:cubicBezTo>
                  <a:cubicBezTo>
                    <a:pt x="2360" y="4170"/>
                    <a:pt x="2481" y="4159"/>
                    <a:pt x="2602" y="4137"/>
                  </a:cubicBezTo>
                  <a:cubicBezTo>
                    <a:pt x="3721" y="3931"/>
                    <a:pt x="4451" y="2858"/>
                    <a:pt x="4268" y="1717"/>
                  </a:cubicBezTo>
                  <a:cubicBezTo>
                    <a:pt x="4084" y="711"/>
                    <a:pt x="3197" y="1"/>
                    <a:pt x="2207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4"/>
            <p:cNvSpPr/>
            <p:nvPr/>
          </p:nvSpPr>
          <p:spPr>
            <a:xfrm>
              <a:off x="8313458" y="3015228"/>
              <a:ext cx="27441" cy="18187"/>
            </a:xfrm>
            <a:custGeom>
              <a:avLst/>
              <a:gdLst/>
              <a:ahLst/>
              <a:cxnLst/>
              <a:rect l="l" t="t" r="r" b="b"/>
              <a:pathLst>
                <a:path w="1530" h="1014" extrusionOk="0">
                  <a:moveTo>
                    <a:pt x="730" y="1"/>
                  </a:moveTo>
                  <a:cubicBezTo>
                    <a:pt x="351" y="1"/>
                    <a:pt x="45" y="178"/>
                    <a:pt x="23" y="436"/>
                  </a:cubicBezTo>
                  <a:cubicBezTo>
                    <a:pt x="0" y="733"/>
                    <a:pt x="297" y="984"/>
                    <a:pt x="708" y="1007"/>
                  </a:cubicBezTo>
                  <a:cubicBezTo>
                    <a:pt x="746" y="1011"/>
                    <a:pt x="785" y="1013"/>
                    <a:pt x="822" y="1013"/>
                  </a:cubicBezTo>
                  <a:cubicBezTo>
                    <a:pt x="1184" y="1013"/>
                    <a:pt x="1486" y="821"/>
                    <a:pt x="1507" y="573"/>
                  </a:cubicBezTo>
                  <a:cubicBezTo>
                    <a:pt x="1530" y="299"/>
                    <a:pt x="1210" y="48"/>
                    <a:pt x="799" y="3"/>
                  </a:cubicBezTo>
                  <a:cubicBezTo>
                    <a:pt x="776" y="1"/>
                    <a:pt x="753" y="1"/>
                    <a:pt x="7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4"/>
            <p:cNvSpPr/>
            <p:nvPr/>
          </p:nvSpPr>
          <p:spPr>
            <a:xfrm>
              <a:off x="8009646" y="3011067"/>
              <a:ext cx="25002" cy="7981"/>
            </a:xfrm>
            <a:custGeom>
              <a:avLst/>
              <a:gdLst/>
              <a:ahLst/>
              <a:cxnLst/>
              <a:rect l="l" t="t" r="r" b="b"/>
              <a:pathLst>
                <a:path w="1394" h="445" extrusionOk="0">
                  <a:moveTo>
                    <a:pt x="126" y="1"/>
                  </a:moveTo>
                  <a:cubicBezTo>
                    <a:pt x="77" y="1"/>
                    <a:pt x="42" y="41"/>
                    <a:pt x="24" y="98"/>
                  </a:cubicBezTo>
                  <a:cubicBezTo>
                    <a:pt x="1" y="166"/>
                    <a:pt x="46" y="235"/>
                    <a:pt x="115" y="235"/>
                  </a:cubicBezTo>
                  <a:lnTo>
                    <a:pt x="1188" y="440"/>
                  </a:lnTo>
                  <a:cubicBezTo>
                    <a:pt x="1203" y="443"/>
                    <a:pt x="1217" y="444"/>
                    <a:pt x="1231" y="444"/>
                  </a:cubicBezTo>
                  <a:cubicBezTo>
                    <a:pt x="1324" y="444"/>
                    <a:pt x="1393" y="380"/>
                    <a:pt x="1393" y="280"/>
                  </a:cubicBezTo>
                  <a:cubicBezTo>
                    <a:pt x="1393" y="189"/>
                    <a:pt x="1325" y="98"/>
                    <a:pt x="1233" y="98"/>
                  </a:cubicBezTo>
                  <a:lnTo>
                    <a:pt x="161" y="6"/>
                  </a:lnTo>
                  <a:cubicBezTo>
                    <a:pt x="148" y="2"/>
                    <a:pt x="137" y="1"/>
                    <a:pt x="12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4"/>
            <p:cNvSpPr/>
            <p:nvPr/>
          </p:nvSpPr>
          <p:spPr>
            <a:xfrm>
              <a:off x="8009646" y="2992339"/>
              <a:ext cx="24590" cy="10761"/>
            </a:xfrm>
            <a:custGeom>
              <a:avLst/>
              <a:gdLst/>
              <a:ahLst/>
              <a:cxnLst/>
              <a:rect l="l" t="t" r="r" b="b"/>
              <a:pathLst>
                <a:path w="1371" h="600" extrusionOk="0">
                  <a:moveTo>
                    <a:pt x="161" y="0"/>
                  </a:moveTo>
                  <a:cubicBezTo>
                    <a:pt x="115" y="0"/>
                    <a:pt x="46" y="23"/>
                    <a:pt x="24" y="92"/>
                  </a:cubicBezTo>
                  <a:cubicBezTo>
                    <a:pt x="1" y="137"/>
                    <a:pt x="46" y="206"/>
                    <a:pt x="92" y="229"/>
                  </a:cubicBezTo>
                  <a:lnTo>
                    <a:pt x="1119" y="594"/>
                  </a:lnTo>
                  <a:lnTo>
                    <a:pt x="1142" y="594"/>
                  </a:lnTo>
                  <a:cubicBezTo>
                    <a:pt x="1157" y="598"/>
                    <a:pt x="1173" y="600"/>
                    <a:pt x="1187" y="600"/>
                  </a:cubicBezTo>
                  <a:cubicBezTo>
                    <a:pt x="1262" y="600"/>
                    <a:pt x="1329" y="552"/>
                    <a:pt x="1348" y="457"/>
                  </a:cubicBezTo>
                  <a:cubicBezTo>
                    <a:pt x="1370" y="366"/>
                    <a:pt x="1325" y="274"/>
                    <a:pt x="1233" y="25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4"/>
            <p:cNvSpPr/>
            <p:nvPr/>
          </p:nvSpPr>
          <p:spPr>
            <a:xfrm>
              <a:off x="8015799" y="2974168"/>
              <a:ext cx="22940" cy="14833"/>
            </a:xfrm>
            <a:custGeom>
              <a:avLst/>
              <a:gdLst/>
              <a:ahLst/>
              <a:cxnLst/>
              <a:rect l="l" t="t" r="r" b="b"/>
              <a:pathLst>
                <a:path w="1279" h="827" extrusionOk="0">
                  <a:moveTo>
                    <a:pt x="142" y="0"/>
                  </a:moveTo>
                  <a:cubicBezTo>
                    <a:pt x="102" y="0"/>
                    <a:pt x="56" y="21"/>
                    <a:pt x="23" y="55"/>
                  </a:cubicBezTo>
                  <a:cubicBezTo>
                    <a:pt x="0" y="100"/>
                    <a:pt x="23" y="192"/>
                    <a:pt x="69" y="215"/>
                  </a:cubicBezTo>
                  <a:lnTo>
                    <a:pt x="982" y="808"/>
                  </a:lnTo>
                  <a:lnTo>
                    <a:pt x="1005" y="808"/>
                  </a:lnTo>
                  <a:cubicBezTo>
                    <a:pt x="1030" y="821"/>
                    <a:pt x="1056" y="826"/>
                    <a:pt x="1080" y="826"/>
                  </a:cubicBezTo>
                  <a:cubicBezTo>
                    <a:pt x="1143" y="826"/>
                    <a:pt x="1200" y="789"/>
                    <a:pt x="1233" y="740"/>
                  </a:cubicBezTo>
                  <a:cubicBezTo>
                    <a:pt x="1278" y="648"/>
                    <a:pt x="1256" y="534"/>
                    <a:pt x="1164" y="488"/>
                  </a:cubicBezTo>
                  <a:lnTo>
                    <a:pt x="183" y="9"/>
                  </a:lnTo>
                  <a:cubicBezTo>
                    <a:pt x="171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4"/>
            <p:cNvSpPr/>
            <p:nvPr/>
          </p:nvSpPr>
          <p:spPr>
            <a:xfrm>
              <a:off x="8028893" y="2957916"/>
              <a:ext cx="18438" cy="20213"/>
            </a:xfrm>
            <a:custGeom>
              <a:avLst/>
              <a:gdLst/>
              <a:ahLst/>
              <a:cxnLst/>
              <a:rect l="l" t="t" r="r" b="b"/>
              <a:pathLst>
                <a:path w="1028" h="1127" extrusionOk="0">
                  <a:moveTo>
                    <a:pt x="129" y="0"/>
                  </a:moveTo>
                  <a:cubicBezTo>
                    <a:pt x="107" y="0"/>
                    <a:pt x="87" y="8"/>
                    <a:pt x="69" y="25"/>
                  </a:cubicBezTo>
                  <a:cubicBezTo>
                    <a:pt x="1" y="71"/>
                    <a:pt x="1" y="139"/>
                    <a:pt x="46" y="185"/>
                  </a:cubicBezTo>
                  <a:lnTo>
                    <a:pt x="685" y="1052"/>
                  </a:lnTo>
                  <a:cubicBezTo>
                    <a:pt x="708" y="1052"/>
                    <a:pt x="708" y="1075"/>
                    <a:pt x="708" y="1075"/>
                  </a:cubicBezTo>
                  <a:cubicBezTo>
                    <a:pt x="742" y="1109"/>
                    <a:pt x="788" y="1126"/>
                    <a:pt x="834" y="1126"/>
                  </a:cubicBezTo>
                  <a:cubicBezTo>
                    <a:pt x="879" y="1126"/>
                    <a:pt x="925" y="1109"/>
                    <a:pt x="959" y="1075"/>
                  </a:cubicBezTo>
                  <a:cubicBezTo>
                    <a:pt x="1028" y="1006"/>
                    <a:pt x="1028" y="892"/>
                    <a:pt x="959" y="824"/>
                  </a:cubicBezTo>
                  <a:lnTo>
                    <a:pt x="229" y="48"/>
                  </a:lnTo>
                  <a:cubicBezTo>
                    <a:pt x="201" y="20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4"/>
            <p:cNvSpPr/>
            <p:nvPr/>
          </p:nvSpPr>
          <p:spPr>
            <a:xfrm>
              <a:off x="8046096" y="2946723"/>
              <a:ext cx="14348" cy="23029"/>
            </a:xfrm>
            <a:custGeom>
              <a:avLst/>
              <a:gdLst/>
              <a:ahLst/>
              <a:cxnLst/>
              <a:rect l="l" t="t" r="r" b="b"/>
              <a:pathLst>
                <a:path w="800" h="1284" extrusionOk="0">
                  <a:moveTo>
                    <a:pt x="132" y="1"/>
                  </a:moveTo>
                  <a:cubicBezTo>
                    <a:pt x="118" y="1"/>
                    <a:pt x="104" y="4"/>
                    <a:pt x="92" y="10"/>
                  </a:cubicBezTo>
                  <a:cubicBezTo>
                    <a:pt x="23" y="33"/>
                    <a:pt x="0" y="101"/>
                    <a:pt x="23" y="170"/>
                  </a:cubicBezTo>
                  <a:lnTo>
                    <a:pt x="434" y="1174"/>
                  </a:lnTo>
                  <a:cubicBezTo>
                    <a:pt x="484" y="1241"/>
                    <a:pt x="546" y="1283"/>
                    <a:pt x="612" y="1283"/>
                  </a:cubicBezTo>
                  <a:cubicBezTo>
                    <a:pt x="636" y="1283"/>
                    <a:pt x="661" y="1277"/>
                    <a:pt x="685" y="1265"/>
                  </a:cubicBezTo>
                  <a:cubicBezTo>
                    <a:pt x="776" y="1197"/>
                    <a:pt x="799" y="1105"/>
                    <a:pt x="754" y="1014"/>
                  </a:cubicBezTo>
                  <a:lnTo>
                    <a:pt x="229" y="56"/>
                  </a:lnTo>
                  <a:cubicBezTo>
                    <a:pt x="212" y="22"/>
                    <a:pt x="171" y="1"/>
                    <a:pt x="13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4"/>
            <p:cNvSpPr/>
            <p:nvPr/>
          </p:nvSpPr>
          <p:spPr>
            <a:xfrm>
              <a:off x="8065343" y="2938705"/>
              <a:ext cx="11066" cy="24267"/>
            </a:xfrm>
            <a:custGeom>
              <a:avLst/>
              <a:gdLst/>
              <a:ahLst/>
              <a:cxnLst/>
              <a:rect l="l" t="t" r="r" b="b"/>
              <a:pathLst>
                <a:path w="617" h="1353" extrusionOk="0">
                  <a:moveTo>
                    <a:pt x="114" y="0"/>
                  </a:moveTo>
                  <a:cubicBezTo>
                    <a:pt x="46" y="23"/>
                    <a:pt x="0" y="92"/>
                    <a:pt x="23" y="160"/>
                  </a:cubicBezTo>
                  <a:lnTo>
                    <a:pt x="251" y="1210"/>
                  </a:lnTo>
                  <a:cubicBezTo>
                    <a:pt x="251" y="1210"/>
                    <a:pt x="251" y="1233"/>
                    <a:pt x="251" y="1233"/>
                  </a:cubicBezTo>
                  <a:cubicBezTo>
                    <a:pt x="270" y="1309"/>
                    <a:pt x="352" y="1353"/>
                    <a:pt x="431" y="1353"/>
                  </a:cubicBezTo>
                  <a:cubicBezTo>
                    <a:pt x="447" y="1353"/>
                    <a:pt x="464" y="1351"/>
                    <a:pt x="479" y="1347"/>
                  </a:cubicBezTo>
                  <a:cubicBezTo>
                    <a:pt x="571" y="1301"/>
                    <a:pt x="616" y="1210"/>
                    <a:pt x="594" y="1119"/>
                  </a:cubicBezTo>
                  <a:lnTo>
                    <a:pt x="251" y="92"/>
                  </a:lnTo>
                  <a:cubicBezTo>
                    <a:pt x="228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4"/>
            <p:cNvSpPr/>
            <p:nvPr/>
          </p:nvSpPr>
          <p:spPr>
            <a:xfrm>
              <a:off x="8025629" y="2950957"/>
              <a:ext cx="120366" cy="110896"/>
            </a:xfrm>
            <a:custGeom>
              <a:avLst/>
              <a:gdLst/>
              <a:ahLst/>
              <a:cxnLst/>
              <a:rect l="l" t="t" r="r" b="b"/>
              <a:pathLst>
                <a:path w="6711" h="6183" extrusionOk="0">
                  <a:moveTo>
                    <a:pt x="3349" y="0"/>
                  </a:moveTo>
                  <a:cubicBezTo>
                    <a:pt x="1928" y="0"/>
                    <a:pt x="663" y="1018"/>
                    <a:pt x="365" y="2467"/>
                  </a:cubicBezTo>
                  <a:cubicBezTo>
                    <a:pt x="0" y="4134"/>
                    <a:pt x="1073" y="5777"/>
                    <a:pt x="2716" y="6119"/>
                  </a:cubicBezTo>
                  <a:cubicBezTo>
                    <a:pt x="2925" y="6162"/>
                    <a:pt x="3134" y="6183"/>
                    <a:pt x="3339" y="6183"/>
                  </a:cubicBezTo>
                  <a:cubicBezTo>
                    <a:pt x="4769" y="6183"/>
                    <a:pt x="6046" y="5180"/>
                    <a:pt x="6345" y="3723"/>
                  </a:cubicBezTo>
                  <a:cubicBezTo>
                    <a:pt x="6711" y="2056"/>
                    <a:pt x="5661" y="413"/>
                    <a:pt x="3994" y="71"/>
                  </a:cubicBezTo>
                  <a:cubicBezTo>
                    <a:pt x="3778" y="23"/>
                    <a:pt x="3561" y="0"/>
                    <a:pt x="3349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4"/>
            <p:cNvSpPr/>
            <p:nvPr/>
          </p:nvSpPr>
          <p:spPr>
            <a:xfrm>
              <a:off x="8026848" y="2955961"/>
              <a:ext cx="119559" cy="110412"/>
            </a:xfrm>
            <a:custGeom>
              <a:avLst/>
              <a:gdLst/>
              <a:ahLst/>
              <a:cxnLst/>
              <a:rect l="l" t="t" r="r" b="b"/>
              <a:pathLst>
                <a:path w="6666" h="6156" extrusionOk="0">
                  <a:moveTo>
                    <a:pt x="3324" y="1"/>
                  </a:moveTo>
                  <a:cubicBezTo>
                    <a:pt x="1913" y="1"/>
                    <a:pt x="642" y="986"/>
                    <a:pt x="343" y="2439"/>
                  </a:cubicBezTo>
                  <a:cubicBezTo>
                    <a:pt x="1" y="4106"/>
                    <a:pt x="1050" y="5726"/>
                    <a:pt x="2694" y="6091"/>
                  </a:cubicBezTo>
                  <a:cubicBezTo>
                    <a:pt x="2900" y="6134"/>
                    <a:pt x="3106" y="6155"/>
                    <a:pt x="3309" y="6155"/>
                  </a:cubicBezTo>
                  <a:cubicBezTo>
                    <a:pt x="4724" y="6155"/>
                    <a:pt x="6001" y="5152"/>
                    <a:pt x="6300" y="3695"/>
                  </a:cubicBezTo>
                  <a:cubicBezTo>
                    <a:pt x="6665" y="2028"/>
                    <a:pt x="5593" y="408"/>
                    <a:pt x="3949" y="66"/>
                  </a:cubicBezTo>
                  <a:cubicBezTo>
                    <a:pt x="3740" y="22"/>
                    <a:pt x="3531" y="1"/>
                    <a:pt x="3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4"/>
            <p:cNvSpPr/>
            <p:nvPr/>
          </p:nvSpPr>
          <p:spPr>
            <a:xfrm>
              <a:off x="8030938" y="2966706"/>
              <a:ext cx="77392" cy="71850"/>
            </a:xfrm>
            <a:custGeom>
              <a:avLst/>
              <a:gdLst/>
              <a:ahLst/>
              <a:cxnLst/>
              <a:rect l="l" t="t" r="r" b="b"/>
              <a:pathLst>
                <a:path w="4315" h="4006" extrusionOk="0">
                  <a:moveTo>
                    <a:pt x="2182" y="1"/>
                  </a:moveTo>
                  <a:cubicBezTo>
                    <a:pt x="1268" y="1"/>
                    <a:pt x="430" y="645"/>
                    <a:pt x="229" y="1589"/>
                  </a:cubicBezTo>
                  <a:cubicBezTo>
                    <a:pt x="1" y="2685"/>
                    <a:pt x="686" y="3735"/>
                    <a:pt x="1735" y="3963"/>
                  </a:cubicBezTo>
                  <a:cubicBezTo>
                    <a:pt x="1872" y="3992"/>
                    <a:pt x="2007" y="4006"/>
                    <a:pt x="2141" y="4006"/>
                  </a:cubicBezTo>
                  <a:cubicBezTo>
                    <a:pt x="3061" y="4006"/>
                    <a:pt x="3887" y="3348"/>
                    <a:pt x="4086" y="2411"/>
                  </a:cubicBezTo>
                  <a:cubicBezTo>
                    <a:pt x="4315" y="1338"/>
                    <a:pt x="3630" y="265"/>
                    <a:pt x="2557" y="37"/>
                  </a:cubicBezTo>
                  <a:cubicBezTo>
                    <a:pt x="2432" y="13"/>
                    <a:pt x="2306" y="1"/>
                    <a:pt x="218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4"/>
            <p:cNvSpPr/>
            <p:nvPr/>
          </p:nvSpPr>
          <p:spPr>
            <a:xfrm>
              <a:off x="8093182" y="2999604"/>
              <a:ext cx="27029" cy="17828"/>
            </a:xfrm>
            <a:custGeom>
              <a:avLst/>
              <a:gdLst/>
              <a:ahLst/>
              <a:cxnLst/>
              <a:rect l="l" t="t" r="r" b="b"/>
              <a:pathLst>
                <a:path w="1507" h="994" extrusionOk="0">
                  <a:moveTo>
                    <a:pt x="627" y="1"/>
                  </a:moveTo>
                  <a:cubicBezTo>
                    <a:pt x="339" y="1"/>
                    <a:pt x="100" y="128"/>
                    <a:pt x="46" y="326"/>
                  </a:cubicBezTo>
                  <a:cubicBezTo>
                    <a:pt x="0" y="600"/>
                    <a:pt x="251" y="874"/>
                    <a:pt x="639" y="965"/>
                  </a:cubicBezTo>
                  <a:cubicBezTo>
                    <a:pt x="721" y="984"/>
                    <a:pt x="801" y="993"/>
                    <a:pt x="877" y="993"/>
                  </a:cubicBezTo>
                  <a:cubicBezTo>
                    <a:pt x="1160" y="993"/>
                    <a:pt x="1384" y="866"/>
                    <a:pt x="1438" y="668"/>
                  </a:cubicBezTo>
                  <a:cubicBezTo>
                    <a:pt x="1507" y="417"/>
                    <a:pt x="1256" y="120"/>
                    <a:pt x="868" y="29"/>
                  </a:cubicBezTo>
                  <a:cubicBezTo>
                    <a:pt x="786" y="10"/>
                    <a:pt x="705" y="1"/>
                    <a:pt x="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4"/>
            <p:cNvSpPr/>
            <p:nvPr/>
          </p:nvSpPr>
          <p:spPr>
            <a:xfrm>
              <a:off x="8189795" y="3149153"/>
              <a:ext cx="36051" cy="9596"/>
            </a:xfrm>
            <a:custGeom>
              <a:avLst/>
              <a:gdLst/>
              <a:ahLst/>
              <a:cxnLst/>
              <a:rect l="l" t="t" r="r" b="b"/>
              <a:pathLst>
                <a:path w="2010" h="535" extrusionOk="0">
                  <a:moveTo>
                    <a:pt x="1918" y="1"/>
                  </a:moveTo>
                  <a:cubicBezTo>
                    <a:pt x="1644" y="183"/>
                    <a:pt x="1348" y="320"/>
                    <a:pt x="1028" y="389"/>
                  </a:cubicBezTo>
                  <a:cubicBezTo>
                    <a:pt x="922" y="404"/>
                    <a:pt x="813" y="411"/>
                    <a:pt x="703" y="411"/>
                  </a:cubicBezTo>
                  <a:cubicBezTo>
                    <a:pt x="483" y="411"/>
                    <a:pt x="260" y="381"/>
                    <a:pt x="47" y="320"/>
                  </a:cubicBezTo>
                  <a:cubicBezTo>
                    <a:pt x="40" y="313"/>
                    <a:pt x="33" y="311"/>
                    <a:pt x="27" y="311"/>
                  </a:cubicBezTo>
                  <a:cubicBezTo>
                    <a:pt x="12" y="311"/>
                    <a:pt x="1" y="327"/>
                    <a:pt x="1" y="343"/>
                  </a:cubicBezTo>
                  <a:cubicBezTo>
                    <a:pt x="1" y="366"/>
                    <a:pt x="1" y="389"/>
                    <a:pt x="24" y="389"/>
                  </a:cubicBezTo>
                  <a:cubicBezTo>
                    <a:pt x="244" y="483"/>
                    <a:pt x="487" y="534"/>
                    <a:pt x="728" y="534"/>
                  </a:cubicBezTo>
                  <a:cubicBezTo>
                    <a:pt x="837" y="534"/>
                    <a:pt x="945" y="524"/>
                    <a:pt x="1051" y="503"/>
                  </a:cubicBezTo>
                  <a:cubicBezTo>
                    <a:pt x="1393" y="457"/>
                    <a:pt x="1736" y="320"/>
                    <a:pt x="1987" y="69"/>
                  </a:cubicBezTo>
                  <a:cubicBezTo>
                    <a:pt x="2010" y="46"/>
                    <a:pt x="2010" y="23"/>
                    <a:pt x="1987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4"/>
            <p:cNvSpPr/>
            <p:nvPr/>
          </p:nvSpPr>
          <p:spPr>
            <a:xfrm>
              <a:off x="8283968" y="2877285"/>
              <a:ext cx="119021" cy="96135"/>
            </a:xfrm>
            <a:custGeom>
              <a:avLst/>
              <a:gdLst/>
              <a:ahLst/>
              <a:cxnLst/>
              <a:rect l="l" t="t" r="r" b="b"/>
              <a:pathLst>
                <a:path w="6636" h="5360" extrusionOk="0">
                  <a:moveTo>
                    <a:pt x="2262" y="1"/>
                  </a:moveTo>
                  <a:cubicBezTo>
                    <a:pt x="2113" y="1"/>
                    <a:pt x="1967" y="29"/>
                    <a:pt x="1827" y="92"/>
                  </a:cubicBezTo>
                  <a:cubicBezTo>
                    <a:pt x="1" y="914"/>
                    <a:pt x="3470" y="4155"/>
                    <a:pt x="4018" y="4566"/>
                  </a:cubicBezTo>
                  <a:cubicBezTo>
                    <a:pt x="4355" y="4808"/>
                    <a:pt x="5326" y="5360"/>
                    <a:pt x="5945" y="5360"/>
                  </a:cubicBezTo>
                  <a:cubicBezTo>
                    <a:pt x="6376" y="5360"/>
                    <a:pt x="6635" y="5093"/>
                    <a:pt x="6392" y="4269"/>
                  </a:cubicBezTo>
                  <a:cubicBezTo>
                    <a:pt x="6392" y="4269"/>
                    <a:pt x="4073" y="1"/>
                    <a:pt x="226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4"/>
            <p:cNvSpPr/>
            <p:nvPr/>
          </p:nvSpPr>
          <p:spPr>
            <a:xfrm>
              <a:off x="8011476" y="2864298"/>
              <a:ext cx="136562" cy="77697"/>
            </a:xfrm>
            <a:custGeom>
              <a:avLst/>
              <a:gdLst/>
              <a:ahLst/>
              <a:cxnLst/>
              <a:rect l="l" t="t" r="r" b="b"/>
              <a:pathLst>
                <a:path w="7614" h="4332" extrusionOk="0">
                  <a:moveTo>
                    <a:pt x="5301" y="1"/>
                  </a:moveTo>
                  <a:cubicBezTo>
                    <a:pt x="3498" y="1"/>
                    <a:pt x="584" y="3121"/>
                    <a:pt x="584" y="3121"/>
                  </a:cubicBezTo>
                  <a:cubicBezTo>
                    <a:pt x="0" y="4069"/>
                    <a:pt x="478" y="4331"/>
                    <a:pt x="1149" y="4331"/>
                  </a:cubicBezTo>
                  <a:cubicBezTo>
                    <a:pt x="1738" y="4331"/>
                    <a:pt x="2476" y="4129"/>
                    <a:pt x="2775" y="4011"/>
                  </a:cubicBezTo>
                  <a:cubicBezTo>
                    <a:pt x="3414" y="3738"/>
                    <a:pt x="7614" y="1523"/>
                    <a:pt x="6039" y="245"/>
                  </a:cubicBezTo>
                  <a:cubicBezTo>
                    <a:pt x="5829" y="75"/>
                    <a:pt x="5578" y="1"/>
                    <a:pt x="5301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4"/>
            <p:cNvSpPr/>
            <p:nvPr/>
          </p:nvSpPr>
          <p:spPr>
            <a:xfrm>
              <a:off x="8151731" y="2944840"/>
              <a:ext cx="66326" cy="136759"/>
            </a:xfrm>
            <a:custGeom>
              <a:avLst/>
              <a:gdLst/>
              <a:ahLst/>
              <a:cxnLst/>
              <a:rect l="l" t="t" r="r" b="b"/>
              <a:pathLst>
                <a:path w="3698" h="7625" extrusionOk="0">
                  <a:moveTo>
                    <a:pt x="3584" y="1"/>
                  </a:moveTo>
                  <a:cubicBezTo>
                    <a:pt x="3538" y="1"/>
                    <a:pt x="3515" y="46"/>
                    <a:pt x="3515" y="69"/>
                  </a:cubicBezTo>
                  <a:cubicBezTo>
                    <a:pt x="3515" y="549"/>
                    <a:pt x="3515" y="1051"/>
                    <a:pt x="3492" y="1530"/>
                  </a:cubicBezTo>
                  <a:cubicBezTo>
                    <a:pt x="3470" y="2009"/>
                    <a:pt x="3447" y="2489"/>
                    <a:pt x="3378" y="2968"/>
                  </a:cubicBezTo>
                  <a:cubicBezTo>
                    <a:pt x="3333" y="3447"/>
                    <a:pt x="3287" y="3927"/>
                    <a:pt x="3127" y="4383"/>
                  </a:cubicBezTo>
                  <a:cubicBezTo>
                    <a:pt x="3104" y="4497"/>
                    <a:pt x="3059" y="4589"/>
                    <a:pt x="2990" y="4680"/>
                  </a:cubicBezTo>
                  <a:cubicBezTo>
                    <a:pt x="2945" y="4771"/>
                    <a:pt x="2876" y="4817"/>
                    <a:pt x="2831" y="4817"/>
                  </a:cubicBezTo>
                  <a:cubicBezTo>
                    <a:pt x="2809" y="4819"/>
                    <a:pt x="2787" y="4820"/>
                    <a:pt x="2765" y="4820"/>
                  </a:cubicBezTo>
                  <a:cubicBezTo>
                    <a:pt x="2577" y="4820"/>
                    <a:pt x="2375" y="4739"/>
                    <a:pt x="2191" y="4657"/>
                  </a:cubicBezTo>
                  <a:cubicBezTo>
                    <a:pt x="1963" y="4566"/>
                    <a:pt x="1758" y="4475"/>
                    <a:pt x="1530" y="4383"/>
                  </a:cubicBezTo>
                  <a:cubicBezTo>
                    <a:pt x="1332" y="4311"/>
                    <a:pt x="1134" y="4225"/>
                    <a:pt x="914" y="4225"/>
                  </a:cubicBezTo>
                  <a:cubicBezTo>
                    <a:pt x="855" y="4225"/>
                    <a:pt x="794" y="4232"/>
                    <a:pt x="731" y="4246"/>
                  </a:cubicBezTo>
                  <a:cubicBezTo>
                    <a:pt x="662" y="4269"/>
                    <a:pt x="594" y="4292"/>
                    <a:pt x="525" y="4338"/>
                  </a:cubicBezTo>
                  <a:lnTo>
                    <a:pt x="434" y="4406"/>
                  </a:lnTo>
                  <a:cubicBezTo>
                    <a:pt x="411" y="4429"/>
                    <a:pt x="388" y="4452"/>
                    <a:pt x="365" y="4475"/>
                  </a:cubicBezTo>
                  <a:cubicBezTo>
                    <a:pt x="251" y="4589"/>
                    <a:pt x="206" y="4703"/>
                    <a:pt x="137" y="4840"/>
                  </a:cubicBezTo>
                  <a:cubicBezTo>
                    <a:pt x="92" y="4954"/>
                    <a:pt x="46" y="5068"/>
                    <a:pt x="23" y="5205"/>
                  </a:cubicBezTo>
                  <a:lnTo>
                    <a:pt x="0" y="5410"/>
                  </a:lnTo>
                  <a:cubicBezTo>
                    <a:pt x="0" y="5456"/>
                    <a:pt x="0" y="5524"/>
                    <a:pt x="0" y="5593"/>
                  </a:cubicBezTo>
                  <a:cubicBezTo>
                    <a:pt x="0" y="5730"/>
                    <a:pt x="46" y="5867"/>
                    <a:pt x="69" y="5981"/>
                  </a:cubicBezTo>
                  <a:cubicBezTo>
                    <a:pt x="114" y="6118"/>
                    <a:pt x="160" y="6232"/>
                    <a:pt x="228" y="6346"/>
                  </a:cubicBezTo>
                  <a:cubicBezTo>
                    <a:pt x="365" y="6574"/>
                    <a:pt x="548" y="6757"/>
                    <a:pt x="731" y="6917"/>
                  </a:cubicBezTo>
                  <a:cubicBezTo>
                    <a:pt x="1119" y="7236"/>
                    <a:pt x="1575" y="7465"/>
                    <a:pt x="2032" y="7624"/>
                  </a:cubicBezTo>
                  <a:cubicBezTo>
                    <a:pt x="2077" y="7624"/>
                    <a:pt x="2100" y="7624"/>
                    <a:pt x="2123" y="7579"/>
                  </a:cubicBezTo>
                  <a:cubicBezTo>
                    <a:pt x="2123" y="7556"/>
                    <a:pt x="2100" y="7533"/>
                    <a:pt x="2077" y="7510"/>
                  </a:cubicBezTo>
                  <a:cubicBezTo>
                    <a:pt x="1644" y="7328"/>
                    <a:pt x="1210" y="7077"/>
                    <a:pt x="868" y="6757"/>
                  </a:cubicBezTo>
                  <a:cubicBezTo>
                    <a:pt x="708" y="6597"/>
                    <a:pt x="548" y="6437"/>
                    <a:pt x="434" y="6232"/>
                  </a:cubicBezTo>
                  <a:cubicBezTo>
                    <a:pt x="365" y="6141"/>
                    <a:pt x="343" y="6027"/>
                    <a:pt x="297" y="5912"/>
                  </a:cubicBezTo>
                  <a:cubicBezTo>
                    <a:pt x="274" y="5798"/>
                    <a:pt x="251" y="5707"/>
                    <a:pt x="251" y="5593"/>
                  </a:cubicBezTo>
                  <a:cubicBezTo>
                    <a:pt x="251" y="5524"/>
                    <a:pt x="251" y="5479"/>
                    <a:pt x="251" y="5433"/>
                  </a:cubicBezTo>
                  <a:lnTo>
                    <a:pt x="297" y="5251"/>
                  </a:lnTo>
                  <a:cubicBezTo>
                    <a:pt x="297" y="5136"/>
                    <a:pt x="343" y="5045"/>
                    <a:pt x="388" y="4931"/>
                  </a:cubicBezTo>
                  <a:cubicBezTo>
                    <a:pt x="480" y="4726"/>
                    <a:pt x="617" y="4566"/>
                    <a:pt x="799" y="4520"/>
                  </a:cubicBezTo>
                  <a:cubicBezTo>
                    <a:pt x="839" y="4510"/>
                    <a:pt x="881" y="4506"/>
                    <a:pt x="925" y="4506"/>
                  </a:cubicBezTo>
                  <a:cubicBezTo>
                    <a:pt x="1081" y="4506"/>
                    <a:pt x="1255" y="4563"/>
                    <a:pt x="1415" y="4634"/>
                  </a:cubicBezTo>
                  <a:cubicBezTo>
                    <a:pt x="1644" y="4726"/>
                    <a:pt x="1849" y="4840"/>
                    <a:pt x="2077" y="4931"/>
                  </a:cubicBezTo>
                  <a:cubicBezTo>
                    <a:pt x="2306" y="5022"/>
                    <a:pt x="2557" y="5114"/>
                    <a:pt x="2853" y="5114"/>
                  </a:cubicBezTo>
                  <a:cubicBezTo>
                    <a:pt x="3059" y="5091"/>
                    <a:pt x="3173" y="4931"/>
                    <a:pt x="3241" y="4817"/>
                  </a:cubicBezTo>
                  <a:cubicBezTo>
                    <a:pt x="3310" y="4703"/>
                    <a:pt x="3356" y="4589"/>
                    <a:pt x="3401" y="4452"/>
                  </a:cubicBezTo>
                  <a:cubicBezTo>
                    <a:pt x="3538" y="3972"/>
                    <a:pt x="3607" y="3493"/>
                    <a:pt x="3629" y="2991"/>
                  </a:cubicBezTo>
                  <a:cubicBezTo>
                    <a:pt x="3698" y="2009"/>
                    <a:pt x="3698" y="1028"/>
                    <a:pt x="3652" y="69"/>
                  </a:cubicBezTo>
                  <a:cubicBezTo>
                    <a:pt x="3629" y="24"/>
                    <a:pt x="3607" y="1"/>
                    <a:pt x="3584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4"/>
            <p:cNvSpPr/>
            <p:nvPr/>
          </p:nvSpPr>
          <p:spPr>
            <a:xfrm>
              <a:off x="8423183" y="2973218"/>
              <a:ext cx="151484" cy="160344"/>
            </a:xfrm>
            <a:custGeom>
              <a:avLst/>
              <a:gdLst/>
              <a:ahLst/>
              <a:cxnLst/>
              <a:rect l="l" t="t" r="r" b="b"/>
              <a:pathLst>
                <a:path w="8446" h="8940" extrusionOk="0">
                  <a:moveTo>
                    <a:pt x="3709" y="1"/>
                  </a:moveTo>
                  <a:cubicBezTo>
                    <a:pt x="3517" y="1"/>
                    <a:pt x="3323" y="14"/>
                    <a:pt x="3127" y="39"/>
                  </a:cubicBezTo>
                  <a:cubicBezTo>
                    <a:pt x="2443" y="131"/>
                    <a:pt x="1826" y="382"/>
                    <a:pt x="1301" y="724"/>
                  </a:cubicBezTo>
                  <a:cubicBezTo>
                    <a:pt x="1279" y="1546"/>
                    <a:pt x="1210" y="2596"/>
                    <a:pt x="1005" y="3714"/>
                  </a:cubicBezTo>
                  <a:cubicBezTo>
                    <a:pt x="1210" y="3600"/>
                    <a:pt x="1393" y="3509"/>
                    <a:pt x="1621" y="3440"/>
                  </a:cubicBezTo>
                  <a:cubicBezTo>
                    <a:pt x="1781" y="3372"/>
                    <a:pt x="1941" y="3281"/>
                    <a:pt x="2100" y="3258"/>
                  </a:cubicBezTo>
                  <a:lnTo>
                    <a:pt x="2625" y="3121"/>
                  </a:lnTo>
                  <a:cubicBezTo>
                    <a:pt x="2785" y="3098"/>
                    <a:pt x="2945" y="3075"/>
                    <a:pt x="3105" y="3075"/>
                  </a:cubicBezTo>
                  <a:cubicBezTo>
                    <a:pt x="3150" y="3052"/>
                    <a:pt x="3173" y="3052"/>
                    <a:pt x="3219" y="3052"/>
                  </a:cubicBezTo>
                  <a:cubicBezTo>
                    <a:pt x="3416" y="3021"/>
                    <a:pt x="3611" y="3007"/>
                    <a:pt x="3802" y="3007"/>
                  </a:cubicBezTo>
                  <a:cubicBezTo>
                    <a:pt x="4451" y="3007"/>
                    <a:pt x="5058" y="3176"/>
                    <a:pt x="5570" y="3440"/>
                  </a:cubicBezTo>
                  <a:cubicBezTo>
                    <a:pt x="5615" y="3463"/>
                    <a:pt x="5661" y="3486"/>
                    <a:pt x="5730" y="3509"/>
                  </a:cubicBezTo>
                  <a:cubicBezTo>
                    <a:pt x="6049" y="3646"/>
                    <a:pt x="6346" y="3806"/>
                    <a:pt x="6643" y="3988"/>
                  </a:cubicBezTo>
                  <a:cubicBezTo>
                    <a:pt x="6939" y="4194"/>
                    <a:pt x="7213" y="4399"/>
                    <a:pt x="7464" y="4650"/>
                  </a:cubicBezTo>
                  <a:cubicBezTo>
                    <a:pt x="7533" y="4696"/>
                    <a:pt x="7533" y="4764"/>
                    <a:pt x="7487" y="4833"/>
                  </a:cubicBezTo>
                  <a:cubicBezTo>
                    <a:pt x="7462" y="4870"/>
                    <a:pt x="7423" y="4887"/>
                    <a:pt x="7382" y="4887"/>
                  </a:cubicBezTo>
                  <a:cubicBezTo>
                    <a:pt x="7348" y="4887"/>
                    <a:pt x="7312" y="4876"/>
                    <a:pt x="7282" y="4855"/>
                  </a:cubicBezTo>
                  <a:cubicBezTo>
                    <a:pt x="7099" y="4719"/>
                    <a:pt x="6871" y="4582"/>
                    <a:pt x="6665" y="4467"/>
                  </a:cubicBezTo>
                  <a:lnTo>
                    <a:pt x="6665" y="4467"/>
                  </a:lnTo>
                  <a:cubicBezTo>
                    <a:pt x="6871" y="4764"/>
                    <a:pt x="6985" y="5107"/>
                    <a:pt x="7053" y="5472"/>
                  </a:cubicBezTo>
                  <a:cubicBezTo>
                    <a:pt x="7259" y="7070"/>
                    <a:pt x="5889" y="8576"/>
                    <a:pt x="3995" y="8827"/>
                  </a:cubicBezTo>
                  <a:cubicBezTo>
                    <a:pt x="3811" y="8852"/>
                    <a:pt x="3628" y="8864"/>
                    <a:pt x="3448" y="8864"/>
                  </a:cubicBezTo>
                  <a:cubicBezTo>
                    <a:pt x="1824" y="8864"/>
                    <a:pt x="432" y="7876"/>
                    <a:pt x="206" y="6499"/>
                  </a:cubicBezTo>
                  <a:cubicBezTo>
                    <a:pt x="137" y="6636"/>
                    <a:pt x="69" y="6750"/>
                    <a:pt x="0" y="6887"/>
                  </a:cubicBezTo>
                  <a:cubicBezTo>
                    <a:pt x="806" y="8135"/>
                    <a:pt x="2179" y="8940"/>
                    <a:pt x="3698" y="8940"/>
                  </a:cubicBezTo>
                  <a:cubicBezTo>
                    <a:pt x="3901" y="8940"/>
                    <a:pt x="4107" y="8925"/>
                    <a:pt x="4314" y="8896"/>
                  </a:cubicBezTo>
                  <a:cubicBezTo>
                    <a:pt x="6757" y="8576"/>
                    <a:pt x="8446" y="6316"/>
                    <a:pt x="8126" y="3874"/>
                  </a:cubicBezTo>
                  <a:cubicBezTo>
                    <a:pt x="7811" y="1629"/>
                    <a:pt x="5896" y="1"/>
                    <a:pt x="3709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4"/>
            <p:cNvSpPr/>
            <p:nvPr/>
          </p:nvSpPr>
          <p:spPr>
            <a:xfrm>
              <a:off x="8478862" y="3027139"/>
              <a:ext cx="44229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4"/>
            <p:cNvSpPr/>
            <p:nvPr/>
          </p:nvSpPr>
          <p:spPr>
            <a:xfrm>
              <a:off x="8478862" y="3027139"/>
              <a:ext cx="44229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4"/>
            <p:cNvSpPr/>
            <p:nvPr/>
          </p:nvSpPr>
          <p:spPr>
            <a:xfrm>
              <a:off x="8478862" y="3027139"/>
              <a:ext cx="44229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4"/>
            <p:cNvSpPr/>
            <p:nvPr/>
          </p:nvSpPr>
          <p:spPr>
            <a:xfrm>
              <a:off x="8426860" y="3035265"/>
              <a:ext cx="126518" cy="96960"/>
            </a:xfrm>
            <a:custGeom>
              <a:avLst/>
              <a:gdLst/>
              <a:ahLst/>
              <a:cxnLst/>
              <a:rect l="l" t="t" r="r" b="b"/>
              <a:pathLst>
                <a:path w="7054" h="5406" extrusionOk="0">
                  <a:moveTo>
                    <a:pt x="3259" y="1"/>
                  </a:moveTo>
                  <a:cubicBezTo>
                    <a:pt x="2679" y="1"/>
                    <a:pt x="2086" y="97"/>
                    <a:pt x="1530" y="324"/>
                  </a:cubicBezTo>
                  <a:cubicBezTo>
                    <a:pt x="1370" y="369"/>
                    <a:pt x="1211" y="438"/>
                    <a:pt x="1051" y="529"/>
                  </a:cubicBezTo>
                  <a:cubicBezTo>
                    <a:pt x="1233" y="506"/>
                    <a:pt x="1393" y="506"/>
                    <a:pt x="1553" y="506"/>
                  </a:cubicBezTo>
                  <a:cubicBezTo>
                    <a:pt x="1758" y="529"/>
                    <a:pt x="1964" y="552"/>
                    <a:pt x="2169" y="598"/>
                  </a:cubicBezTo>
                  <a:cubicBezTo>
                    <a:pt x="2580" y="712"/>
                    <a:pt x="2968" y="894"/>
                    <a:pt x="3288" y="1145"/>
                  </a:cubicBezTo>
                  <a:cubicBezTo>
                    <a:pt x="3630" y="1396"/>
                    <a:pt x="3904" y="1716"/>
                    <a:pt x="4109" y="2081"/>
                  </a:cubicBezTo>
                  <a:cubicBezTo>
                    <a:pt x="4132" y="2104"/>
                    <a:pt x="4132" y="2150"/>
                    <a:pt x="4087" y="2173"/>
                  </a:cubicBezTo>
                  <a:cubicBezTo>
                    <a:pt x="4075" y="2195"/>
                    <a:pt x="4052" y="2207"/>
                    <a:pt x="4029" y="2207"/>
                  </a:cubicBezTo>
                  <a:cubicBezTo>
                    <a:pt x="4007" y="2207"/>
                    <a:pt x="3984" y="2195"/>
                    <a:pt x="3972" y="2173"/>
                  </a:cubicBezTo>
                  <a:cubicBezTo>
                    <a:pt x="3699" y="1899"/>
                    <a:pt x="3402" y="1625"/>
                    <a:pt x="3105" y="1396"/>
                  </a:cubicBezTo>
                  <a:cubicBezTo>
                    <a:pt x="2786" y="1191"/>
                    <a:pt x="2443" y="1008"/>
                    <a:pt x="2078" y="894"/>
                  </a:cubicBezTo>
                  <a:cubicBezTo>
                    <a:pt x="1827" y="827"/>
                    <a:pt x="1552" y="785"/>
                    <a:pt x="1271" y="785"/>
                  </a:cubicBezTo>
                  <a:cubicBezTo>
                    <a:pt x="1167" y="785"/>
                    <a:pt x="1063" y="791"/>
                    <a:pt x="959" y="803"/>
                  </a:cubicBezTo>
                  <a:cubicBezTo>
                    <a:pt x="868" y="803"/>
                    <a:pt x="777" y="826"/>
                    <a:pt x="686" y="849"/>
                  </a:cubicBezTo>
                  <a:cubicBezTo>
                    <a:pt x="526" y="1579"/>
                    <a:pt x="298" y="2332"/>
                    <a:pt x="1" y="3040"/>
                  </a:cubicBezTo>
                  <a:cubicBezTo>
                    <a:pt x="227" y="4417"/>
                    <a:pt x="1619" y="5405"/>
                    <a:pt x="3243" y="5405"/>
                  </a:cubicBezTo>
                  <a:cubicBezTo>
                    <a:pt x="3423" y="5405"/>
                    <a:pt x="3606" y="5393"/>
                    <a:pt x="3790" y="5368"/>
                  </a:cubicBezTo>
                  <a:cubicBezTo>
                    <a:pt x="5684" y="5117"/>
                    <a:pt x="7054" y="3611"/>
                    <a:pt x="6848" y="2013"/>
                  </a:cubicBezTo>
                  <a:cubicBezTo>
                    <a:pt x="6780" y="1648"/>
                    <a:pt x="6666" y="1305"/>
                    <a:pt x="6460" y="1008"/>
                  </a:cubicBezTo>
                  <a:cubicBezTo>
                    <a:pt x="6118" y="780"/>
                    <a:pt x="5730" y="598"/>
                    <a:pt x="5365" y="438"/>
                  </a:cubicBezTo>
                  <a:cubicBezTo>
                    <a:pt x="4748" y="187"/>
                    <a:pt x="4109" y="27"/>
                    <a:pt x="3447" y="4"/>
                  </a:cubicBezTo>
                  <a:cubicBezTo>
                    <a:pt x="3385" y="2"/>
                    <a:pt x="3322" y="1"/>
                    <a:pt x="3259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4"/>
            <p:cNvSpPr/>
            <p:nvPr/>
          </p:nvSpPr>
          <p:spPr>
            <a:xfrm>
              <a:off x="8523078" y="3034924"/>
              <a:ext cx="35226" cy="25971"/>
            </a:xfrm>
            <a:custGeom>
              <a:avLst/>
              <a:gdLst/>
              <a:ahLst/>
              <a:cxnLst/>
              <a:rect l="l" t="t" r="r" b="b"/>
              <a:pathLst>
                <a:path w="1964" h="1448" extrusionOk="0">
                  <a:moveTo>
                    <a:pt x="1" y="0"/>
                  </a:moveTo>
                  <a:cubicBezTo>
                    <a:pt x="457" y="251"/>
                    <a:pt x="845" y="617"/>
                    <a:pt x="1096" y="1027"/>
                  </a:cubicBezTo>
                  <a:cubicBezTo>
                    <a:pt x="1302" y="1142"/>
                    <a:pt x="1530" y="1279"/>
                    <a:pt x="1713" y="1415"/>
                  </a:cubicBezTo>
                  <a:cubicBezTo>
                    <a:pt x="1743" y="1436"/>
                    <a:pt x="1779" y="1447"/>
                    <a:pt x="1813" y="1447"/>
                  </a:cubicBezTo>
                  <a:cubicBezTo>
                    <a:pt x="1854" y="1447"/>
                    <a:pt x="1893" y="1430"/>
                    <a:pt x="1918" y="1393"/>
                  </a:cubicBezTo>
                  <a:cubicBezTo>
                    <a:pt x="1964" y="1324"/>
                    <a:pt x="1964" y="1256"/>
                    <a:pt x="1895" y="1210"/>
                  </a:cubicBezTo>
                  <a:cubicBezTo>
                    <a:pt x="1644" y="959"/>
                    <a:pt x="1370" y="754"/>
                    <a:pt x="1074" y="548"/>
                  </a:cubicBezTo>
                  <a:cubicBezTo>
                    <a:pt x="777" y="366"/>
                    <a:pt x="480" y="206"/>
                    <a:pt x="161" y="69"/>
                  </a:cubicBezTo>
                  <a:cubicBezTo>
                    <a:pt x="92" y="46"/>
                    <a:pt x="46" y="23"/>
                    <a:pt x="1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4"/>
            <p:cNvSpPr/>
            <p:nvPr/>
          </p:nvSpPr>
          <p:spPr>
            <a:xfrm>
              <a:off x="8440385" y="3028377"/>
              <a:ext cx="38490" cy="17200"/>
            </a:xfrm>
            <a:custGeom>
              <a:avLst/>
              <a:gdLst/>
              <a:ahLst/>
              <a:cxnLst/>
              <a:rect l="l" t="t" r="r" b="b"/>
              <a:pathLst>
                <a:path w="2146" h="959" extrusionOk="0">
                  <a:moveTo>
                    <a:pt x="2146" y="0"/>
                  </a:moveTo>
                  <a:cubicBezTo>
                    <a:pt x="1986" y="0"/>
                    <a:pt x="1826" y="23"/>
                    <a:pt x="1666" y="46"/>
                  </a:cubicBezTo>
                  <a:lnTo>
                    <a:pt x="1141" y="183"/>
                  </a:lnTo>
                  <a:cubicBezTo>
                    <a:pt x="982" y="206"/>
                    <a:pt x="822" y="297"/>
                    <a:pt x="662" y="365"/>
                  </a:cubicBezTo>
                  <a:cubicBezTo>
                    <a:pt x="434" y="434"/>
                    <a:pt x="251" y="525"/>
                    <a:pt x="46" y="639"/>
                  </a:cubicBezTo>
                  <a:cubicBezTo>
                    <a:pt x="46" y="753"/>
                    <a:pt x="23" y="845"/>
                    <a:pt x="0" y="959"/>
                  </a:cubicBezTo>
                  <a:cubicBezTo>
                    <a:pt x="46" y="959"/>
                    <a:pt x="114" y="936"/>
                    <a:pt x="183" y="936"/>
                  </a:cubicBezTo>
                  <a:cubicBezTo>
                    <a:pt x="708" y="457"/>
                    <a:pt x="1370" y="114"/>
                    <a:pt x="2146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4"/>
            <p:cNvSpPr/>
            <p:nvPr/>
          </p:nvSpPr>
          <p:spPr>
            <a:xfrm>
              <a:off x="8439560" y="3047212"/>
              <a:ext cx="1650" cy="1238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23" y="46"/>
                    <a:pt x="0" y="69"/>
                    <a:pt x="0" y="69"/>
                  </a:cubicBezTo>
                  <a:cubicBezTo>
                    <a:pt x="46" y="46"/>
                    <a:pt x="69" y="23"/>
                    <a:pt x="92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4"/>
            <p:cNvSpPr/>
            <p:nvPr/>
          </p:nvSpPr>
          <p:spPr>
            <a:xfrm>
              <a:off x="8439147" y="3044341"/>
              <a:ext cx="61842" cy="30508"/>
            </a:xfrm>
            <a:custGeom>
              <a:avLst/>
              <a:gdLst/>
              <a:ahLst/>
              <a:cxnLst/>
              <a:rect l="l" t="t" r="r" b="b"/>
              <a:pathLst>
                <a:path w="3448" h="1701" extrusionOk="0">
                  <a:moveTo>
                    <a:pt x="868" y="0"/>
                  </a:moveTo>
                  <a:cubicBezTo>
                    <a:pt x="708" y="0"/>
                    <a:pt x="548" y="0"/>
                    <a:pt x="366" y="23"/>
                  </a:cubicBezTo>
                  <a:cubicBezTo>
                    <a:pt x="297" y="69"/>
                    <a:pt x="206" y="114"/>
                    <a:pt x="115" y="160"/>
                  </a:cubicBezTo>
                  <a:cubicBezTo>
                    <a:pt x="92" y="183"/>
                    <a:pt x="69" y="206"/>
                    <a:pt x="23" y="229"/>
                  </a:cubicBezTo>
                  <a:cubicBezTo>
                    <a:pt x="23" y="274"/>
                    <a:pt x="23" y="297"/>
                    <a:pt x="1" y="343"/>
                  </a:cubicBezTo>
                  <a:cubicBezTo>
                    <a:pt x="92" y="320"/>
                    <a:pt x="183" y="297"/>
                    <a:pt x="274" y="297"/>
                  </a:cubicBezTo>
                  <a:cubicBezTo>
                    <a:pt x="378" y="285"/>
                    <a:pt x="482" y="279"/>
                    <a:pt x="586" y="279"/>
                  </a:cubicBezTo>
                  <a:cubicBezTo>
                    <a:pt x="867" y="279"/>
                    <a:pt x="1142" y="321"/>
                    <a:pt x="1393" y="388"/>
                  </a:cubicBezTo>
                  <a:cubicBezTo>
                    <a:pt x="1758" y="502"/>
                    <a:pt x="2101" y="685"/>
                    <a:pt x="2420" y="890"/>
                  </a:cubicBezTo>
                  <a:cubicBezTo>
                    <a:pt x="2717" y="1119"/>
                    <a:pt x="3014" y="1393"/>
                    <a:pt x="3287" y="1667"/>
                  </a:cubicBezTo>
                  <a:cubicBezTo>
                    <a:pt x="3299" y="1689"/>
                    <a:pt x="3322" y="1701"/>
                    <a:pt x="3344" y="1701"/>
                  </a:cubicBezTo>
                  <a:cubicBezTo>
                    <a:pt x="3367" y="1701"/>
                    <a:pt x="3390" y="1689"/>
                    <a:pt x="3402" y="1667"/>
                  </a:cubicBezTo>
                  <a:cubicBezTo>
                    <a:pt x="3447" y="1644"/>
                    <a:pt x="3447" y="1598"/>
                    <a:pt x="3424" y="1575"/>
                  </a:cubicBezTo>
                  <a:cubicBezTo>
                    <a:pt x="3219" y="1210"/>
                    <a:pt x="2945" y="890"/>
                    <a:pt x="2603" y="639"/>
                  </a:cubicBezTo>
                  <a:cubicBezTo>
                    <a:pt x="2283" y="388"/>
                    <a:pt x="1895" y="206"/>
                    <a:pt x="1484" y="92"/>
                  </a:cubicBezTo>
                  <a:cubicBezTo>
                    <a:pt x="1279" y="46"/>
                    <a:pt x="1073" y="23"/>
                    <a:pt x="86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4"/>
            <p:cNvSpPr/>
            <p:nvPr/>
          </p:nvSpPr>
          <p:spPr>
            <a:xfrm>
              <a:off x="8438322" y="3048431"/>
              <a:ext cx="1255" cy="2063"/>
            </a:xfrm>
            <a:custGeom>
              <a:avLst/>
              <a:gdLst/>
              <a:ahLst/>
              <a:cxnLst/>
              <a:rect l="l" t="t" r="r" b="b"/>
              <a:pathLst>
                <a:path w="70" h="115" extrusionOk="0">
                  <a:moveTo>
                    <a:pt x="69" y="1"/>
                  </a:moveTo>
                  <a:lnTo>
                    <a:pt x="69" y="1"/>
                  </a:lnTo>
                  <a:cubicBezTo>
                    <a:pt x="47" y="46"/>
                    <a:pt x="24" y="92"/>
                    <a:pt x="1" y="115"/>
                  </a:cubicBezTo>
                  <a:lnTo>
                    <a:pt x="47" y="115"/>
                  </a:lnTo>
                  <a:cubicBezTo>
                    <a:pt x="69" y="69"/>
                    <a:pt x="69" y="46"/>
                    <a:pt x="69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4"/>
            <p:cNvSpPr/>
            <p:nvPr/>
          </p:nvSpPr>
          <p:spPr>
            <a:xfrm>
              <a:off x="8439973" y="3045149"/>
              <a:ext cx="3695" cy="2888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6" y="1"/>
                  </a:moveTo>
                  <a:cubicBezTo>
                    <a:pt x="137" y="1"/>
                    <a:pt x="69" y="24"/>
                    <a:pt x="23" y="24"/>
                  </a:cubicBezTo>
                  <a:cubicBezTo>
                    <a:pt x="0" y="69"/>
                    <a:pt x="0" y="115"/>
                    <a:pt x="0" y="161"/>
                  </a:cubicBezTo>
                  <a:cubicBezTo>
                    <a:pt x="23" y="138"/>
                    <a:pt x="46" y="115"/>
                    <a:pt x="69" y="115"/>
                  </a:cubicBezTo>
                  <a:cubicBezTo>
                    <a:pt x="114" y="69"/>
                    <a:pt x="160" y="24"/>
                    <a:pt x="206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4"/>
            <p:cNvSpPr/>
            <p:nvPr/>
          </p:nvSpPr>
          <p:spPr>
            <a:xfrm>
              <a:off x="8441192" y="3044754"/>
              <a:ext cx="4520" cy="2475"/>
            </a:xfrm>
            <a:custGeom>
              <a:avLst/>
              <a:gdLst/>
              <a:ahLst/>
              <a:cxnLst/>
              <a:rect l="l" t="t" r="r" b="b"/>
              <a:pathLst>
                <a:path w="252" h="138" extrusionOk="0">
                  <a:moveTo>
                    <a:pt x="252" y="0"/>
                  </a:moveTo>
                  <a:cubicBezTo>
                    <a:pt x="229" y="0"/>
                    <a:pt x="183" y="0"/>
                    <a:pt x="138" y="23"/>
                  </a:cubicBezTo>
                  <a:cubicBezTo>
                    <a:pt x="92" y="46"/>
                    <a:pt x="46" y="91"/>
                    <a:pt x="1" y="137"/>
                  </a:cubicBezTo>
                  <a:cubicBezTo>
                    <a:pt x="92" y="91"/>
                    <a:pt x="183" y="46"/>
                    <a:pt x="252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4"/>
            <p:cNvSpPr/>
            <p:nvPr/>
          </p:nvSpPr>
          <p:spPr>
            <a:xfrm>
              <a:off x="8161955" y="3103698"/>
              <a:ext cx="71258" cy="43045"/>
            </a:xfrm>
            <a:custGeom>
              <a:avLst/>
              <a:gdLst/>
              <a:ahLst/>
              <a:cxnLst/>
              <a:rect l="l" t="t" r="r" b="b"/>
              <a:pathLst>
                <a:path w="3973" h="2400" extrusionOk="0">
                  <a:moveTo>
                    <a:pt x="3447" y="1"/>
                  </a:moveTo>
                  <a:cubicBezTo>
                    <a:pt x="2078" y="24"/>
                    <a:pt x="982" y="206"/>
                    <a:pt x="366" y="321"/>
                  </a:cubicBezTo>
                  <a:cubicBezTo>
                    <a:pt x="69" y="389"/>
                    <a:pt x="1" y="686"/>
                    <a:pt x="92" y="982"/>
                  </a:cubicBezTo>
                  <a:cubicBezTo>
                    <a:pt x="278" y="1644"/>
                    <a:pt x="896" y="2400"/>
                    <a:pt x="1944" y="2400"/>
                  </a:cubicBezTo>
                  <a:cubicBezTo>
                    <a:pt x="2053" y="2400"/>
                    <a:pt x="2166" y="2392"/>
                    <a:pt x="2283" y="2375"/>
                  </a:cubicBezTo>
                  <a:cubicBezTo>
                    <a:pt x="3539" y="2215"/>
                    <a:pt x="3927" y="1165"/>
                    <a:pt x="3972" y="526"/>
                  </a:cubicBezTo>
                  <a:cubicBezTo>
                    <a:pt x="3972" y="252"/>
                    <a:pt x="3744" y="1"/>
                    <a:pt x="34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4"/>
            <p:cNvSpPr/>
            <p:nvPr/>
          </p:nvSpPr>
          <p:spPr>
            <a:xfrm>
              <a:off x="8168516" y="3107828"/>
              <a:ext cx="25809" cy="16590"/>
            </a:xfrm>
            <a:custGeom>
              <a:avLst/>
              <a:gdLst/>
              <a:ahLst/>
              <a:cxnLst/>
              <a:rect l="l" t="t" r="r" b="b"/>
              <a:pathLst>
                <a:path w="1439" h="1702" extrusionOk="0">
                  <a:moveTo>
                    <a:pt x="1210" y="0"/>
                  </a:moveTo>
                  <a:lnTo>
                    <a:pt x="0" y="388"/>
                  </a:lnTo>
                  <a:cubicBezTo>
                    <a:pt x="0" y="388"/>
                    <a:pt x="91" y="1484"/>
                    <a:pt x="342" y="1621"/>
                  </a:cubicBezTo>
                  <a:cubicBezTo>
                    <a:pt x="444" y="1676"/>
                    <a:pt x="599" y="1702"/>
                    <a:pt x="759" y="1702"/>
                  </a:cubicBezTo>
                  <a:cubicBezTo>
                    <a:pt x="993" y="1702"/>
                    <a:pt x="1238" y="1647"/>
                    <a:pt x="1347" y="1552"/>
                  </a:cubicBezTo>
                  <a:cubicBezTo>
                    <a:pt x="1438" y="1484"/>
                    <a:pt x="1210" y="0"/>
                    <a:pt x="1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4"/>
            <p:cNvSpPr/>
            <p:nvPr/>
          </p:nvSpPr>
          <p:spPr>
            <a:xfrm>
              <a:off x="8199204" y="3105381"/>
              <a:ext cx="24177" cy="15274"/>
            </a:xfrm>
            <a:custGeom>
              <a:avLst/>
              <a:gdLst/>
              <a:ahLst/>
              <a:cxnLst/>
              <a:rect l="l" t="t" r="r" b="b"/>
              <a:pathLst>
                <a:path w="1348" h="1567" extrusionOk="0">
                  <a:moveTo>
                    <a:pt x="1142" y="0"/>
                  </a:moveTo>
                  <a:lnTo>
                    <a:pt x="1" y="342"/>
                  </a:lnTo>
                  <a:cubicBezTo>
                    <a:pt x="1" y="342"/>
                    <a:pt x="92" y="1370"/>
                    <a:pt x="321" y="1484"/>
                  </a:cubicBezTo>
                  <a:cubicBezTo>
                    <a:pt x="416" y="1541"/>
                    <a:pt x="564" y="1566"/>
                    <a:pt x="717" y="1566"/>
                  </a:cubicBezTo>
                  <a:cubicBezTo>
                    <a:pt x="928" y="1566"/>
                    <a:pt x="1150" y="1518"/>
                    <a:pt x="1256" y="1438"/>
                  </a:cubicBezTo>
                  <a:cubicBezTo>
                    <a:pt x="1348" y="1370"/>
                    <a:pt x="1142" y="0"/>
                    <a:pt x="1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4"/>
            <p:cNvSpPr/>
            <p:nvPr/>
          </p:nvSpPr>
          <p:spPr>
            <a:xfrm>
              <a:off x="7984677" y="3243327"/>
              <a:ext cx="380755" cy="417182"/>
            </a:xfrm>
            <a:custGeom>
              <a:avLst/>
              <a:gdLst/>
              <a:ahLst/>
              <a:cxnLst/>
              <a:rect l="l" t="t" r="r" b="b"/>
              <a:pathLst>
                <a:path w="21229" h="23260" extrusionOk="0">
                  <a:moveTo>
                    <a:pt x="6209" y="0"/>
                  </a:moveTo>
                  <a:cubicBezTo>
                    <a:pt x="6209" y="0"/>
                    <a:pt x="7305" y="4817"/>
                    <a:pt x="6004" y="8537"/>
                  </a:cubicBezTo>
                  <a:cubicBezTo>
                    <a:pt x="4703" y="12235"/>
                    <a:pt x="1005" y="16686"/>
                    <a:pt x="1005" y="16686"/>
                  </a:cubicBezTo>
                  <a:cubicBezTo>
                    <a:pt x="1005" y="16686"/>
                    <a:pt x="571" y="17941"/>
                    <a:pt x="137" y="20794"/>
                  </a:cubicBezTo>
                  <a:cubicBezTo>
                    <a:pt x="1" y="21639"/>
                    <a:pt x="46" y="22483"/>
                    <a:pt x="229" y="23259"/>
                  </a:cubicBezTo>
                  <a:lnTo>
                    <a:pt x="21228" y="23259"/>
                  </a:lnTo>
                  <a:lnTo>
                    <a:pt x="21023" y="13559"/>
                  </a:lnTo>
                  <a:cubicBezTo>
                    <a:pt x="21023" y="13559"/>
                    <a:pt x="20863" y="5068"/>
                    <a:pt x="18649" y="1644"/>
                  </a:cubicBezTo>
                  <a:cubicBezTo>
                    <a:pt x="18649" y="1644"/>
                    <a:pt x="17622" y="1324"/>
                    <a:pt x="16914" y="1324"/>
                  </a:cubicBezTo>
                  <a:cubicBezTo>
                    <a:pt x="16914" y="1324"/>
                    <a:pt x="17941" y="5570"/>
                    <a:pt x="17530" y="7510"/>
                  </a:cubicBezTo>
                  <a:cubicBezTo>
                    <a:pt x="17530" y="7510"/>
                    <a:pt x="10274" y="7075"/>
                    <a:pt x="9072" y="7075"/>
                  </a:cubicBezTo>
                  <a:cubicBezTo>
                    <a:pt x="9042" y="7075"/>
                    <a:pt x="9016" y="7076"/>
                    <a:pt x="8994" y="7076"/>
                  </a:cubicBezTo>
                  <a:cubicBezTo>
                    <a:pt x="8994" y="7076"/>
                    <a:pt x="9222" y="2283"/>
                    <a:pt x="8172" y="160"/>
                  </a:cubicBezTo>
                  <a:lnTo>
                    <a:pt x="6209" y="0"/>
                  </a:lnTo>
                  <a:close/>
                </a:path>
              </a:pathLst>
            </a:custGeom>
            <a:solidFill>
              <a:srgbClr val="CAC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4"/>
            <p:cNvSpPr/>
            <p:nvPr/>
          </p:nvSpPr>
          <p:spPr>
            <a:xfrm>
              <a:off x="8137183" y="3401773"/>
              <a:ext cx="163573" cy="102376"/>
            </a:xfrm>
            <a:custGeom>
              <a:avLst/>
              <a:gdLst/>
              <a:ahLst/>
              <a:cxnLst/>
              <a:rect l="l" t="t" r="r" b="b"/>
              <a:pathLst>
                <a:path w="9120" h="5708" extrusionOk="0">
                  <a:moveTo>
                    <a:pt x="172" y="1"/>
                  </a:moveTo>
                  <a:lnTo>
                    <a:pt x="172" y="1"/>
                  </a:lnTo>
                  <a:cubicBezTo>
                    <a:pt x="0" y="5546"/>
                    <a:pt x="4442" y="5708"/>
                    <a:pt x="4962" y="5708"/>
                  </a:cubicBezTo>
                  <a:cubicBezTo>
                    <a:pt x="4994" y="5708"/>
                    <a:pt x="5011" y="5707"/>
                    <a:pt x="5011" y="5707"/>
                  </a:cubicBezTo>
                  <a:cubicBezTo>
                    <a:pt x="8937" y="5593"/>
                    <a:pt x="9120" y="526"/>
                    <a:pt x="9120" y="526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4"/>
            <p:cNvSpPr/>
            <p:nvPr/>
          </p:nvSpPr>
          <p:spPr>
            <a:xfrm>
              <a:off x="8089899" y="3351798"/>
              <a:ext cx="67563" cy="28715"/>
            </a:xfrm>
            <a:custGeom>
              <a:avLst/>
              <a:gdLst/>
              <a:ahLst/>
              <a:cxnLst/>
              <a:rect l="l" t="t" r="r" b="b"/>
              <a:pathLst>
                <a:path w="3767" h="1601" extrusionOk="0">
                  <a:moveTo>
                    <a:pt x="761" y="1"/>
                  </a:moveTo>
                  <a:cubicBezTo>
                    <a:pt x="366" y="1"/>
                    <a:pt x="23" y="335"/>
                    <a:pt x="23" y="732"/>
                  </a:cubicBezTo>
                  <a:cubicBezTo>
                    <a:pt x="1" y="1166"/>
                    <a:pt x="343" y="1509"/>
                    <a:pt x="754" y="1531"/>
                  </a:cubicBezTo>
                  <a:lnTo>
                    <a:pt x="2968" y="1600"/>
                  </a:lnTo>
                  <a:cubicBezTo>
                    <a:pt x="2982" y="1601"/>
                    <a:pt x="2995" y="1601"/>
                    <a:pt x="3009" y="1601"/>
                  </a:cubicBezTo>
                  <a:cubicBezTo>
                    <a:pt x="3423" y="1601"/>
                    <a:pt x="3745" y="1267"/>
                    <a:pt x="3767" y="869"/>
                  </a:cubicBezTo>
                  <a:cubicBezTo>
                    <a:pt x="3767" y="436"/>
                    <a:pt x="3447" y="93"/>
                    <a:pt x="3014" y="71"/>
                  </a:cubicBezTo>
                  <a:lnTo>
                    <a:pt x="799" y="2"/>
                  </a:lnTo>
                  <a:cubicBezTo>
                    <a:pt x="786" y="1"/>
                    <a:pt x="774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4"/>
            <p:cNvSpPr/>
            <p:nvPr/>
          </p:nvSpPr>
          <p:spPr>
            <a:xfrm>
              <a:off x="8293385" y="3355905"/>
              <a:ext cx="67563" cy="28697"/>
            </a:xfrm>
            <a:custGeom>
              <a:avLst/>
              <a:gdLst/>
              <a:ahLst/>
              <a:cxnLst/>
              <a:rect l="l" t="t" r="r" b="b"/>
              <a:pathLst>
                <a:path w="3767" h="1600" extrusionOk="0">
                  <a:moveTo>
                    <a:pt x="761" y="0"/>
                  </a:moveTo>
                  <a:cubicBezTo>
                    <a:pt x="366" y="0"/>
                    <a:pt x="24" y="334"/>
                    <a:pt x="24" y="732"/>
                  </a:cubicBezTo>
                  <a:cubicBezTo>
                    <a:pt x="1" y="1165"/>
                    <a:pt x="320" y="1508"/>
                    <a:pt x="754" y="1531"/>
                  </a:cubicBezTo>
                  <a:lnTo>
                    <a:pt x="2968" y="1599"/>
                  </a:lnTo>
                  <a:cubicBezTo>
                    <a:pt x="3402" y="1599"/>
                    <a:pt x="3744" y="1280"/>
                    <a:pt x="3767" y="869"/>
                  </a:cubicBezTo>
                  <a:cubicBezTo>
                    <a:pt x="3767" y="435"/>
                    <a:pt x="3447" y="93"/>
                    <a:pt x="3014" y="70"/>
                  </a:cubicBezTo>
                  <a:lnTo>
                    <a:pt x="800" y="1"/>
                  </a:lnTo>
                  <a:cubicBezTo>
                    <a:pt x="787" y="1"/>
                    <a:pt x="774" y="0"/>
                    <a:pt x="7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4"/>
            <p:cNvSpPr/>
            <p:nvPr/>
          </p:nvSpPr>
          <p:spPr>
            <a:xfrm>
              <a:off x="7936765" y="2747899"/>
              <a:ext cx="291920" cy="203479"/>
            </a:xfrm>
            <a:custGeom>
              <a:avLst/>
              <a:gdLst/>
              <a:ahLst/>
              <a:cxnLst/>
              <a:rect l="l" t="t" r="r" b="b"/>
              <a:pathLst>
                <a:path w="16276" h="11345" fill="none" extrusionOk="0">
                  <a:moveTo>
                    <a:pt x="1" y="10751"/>
                  </a:moveTo>
                  <a:cubicBezTo>
                    <a:pt x="2557" y="11345"/>
                    <a:pt x="5182" y="10158"/>
                    <a:pt x="7465" y="8834"/>
                  </a:cubicBezTo>
                  <a:cubicBezTo>
                    <a:pt x="11140" y="6711"/>
                    <a:pt x="14723" y="3950"/>
                    <a:pt x="16275" y="1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4"/>
            <p:cNvSpPr/>
            <p:nvPr/>
          </p:nvSpPr>
          <p:spPr>
            <a:xfrm>
              <a:off x="8197580" y="2766321"/>
              <a:ext cx="298466" cy="240337"/>
            </a:xfrm>
            <a:custGeom>
              <a:avLst/>
              <a:gdLst/>
              <a:ahLst/>
              <a:cxnLst/>
              <a:rect l="l" t="t" r="r" b="b"/>
              <a:pathLst>
                <a:path w="16641" h="13400" fill="none" extrusionOk="0">
                  <a:moveTo>
                    <a:pt x="1" y="1"/>
                  </a:moveTo>
                  <a:cubicBezTo>
                    <a:pt x="2055" y="3060"/>
                    <a:pt x="4132" y="6164"/>
                    <a:pt x="6848" y="8675"/>
                  </a:cubicBezTo>
                  <a:cubicBezTo>
                    <a:pt x="9542" y="11208"/>
                    <a:pt x="12965" y="13148"/>
                    <a:pt x="16640" y="13399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4"/>
            <p:cNvSpPr/>
            <p:nvPr/>
          </p:nvSpPr>
          <p:spPr>
            <a:xfrm>
              <a:off x="6988522" y="2950580"/>
              <a:ext cx="370298" cy="505604"/>
            </a:xfrm>
            <a:custGeom>
              <a:avLst/>
              <a:gdLst/>
              <a:ahLst/>
              <a:cxnLst/>
              <a:rect l="l" t="t" r="r" b="b"/>
              <a:pathLst>
                <a:path w="20646" h="28190" extrusionOk="0">
                  <a:moveTo>
                    <a:pt x="20589" y="19744"/>
                  </a:moveTo>
                  <a:lnTo>
                    <a:pt x="20584" y="19753"/>
                  </a:lnTo>
                  <a:lnTo>
                    <a:pt x="20584" y="19753"/>
                  </a:lnTo>
                  <a:lnTo>
                    <a:pt x="20612" y="19767"/>
                  </a:lnTo>
                  <a:cubicBezTo>
                    <a:pt x="20612" y="19767"/>
                    <a:pt x="20624" y="19773"/>
                    <a:pt x="20632" y="19779"/>
                  </a:cubicBezTo>
                  <a:lnTo>
                    <a:pt x="20632" y="19779"/>
                  </a:lnTo>
                  <a:cubicBezTo>
                    <a:pt x="20626" y="19766"/>
                    <a:pt x="20607" y="19762"/>
                    <a:pt x="20589" y="19744"/>
                  </a:cubicBezTo>
                  <a:close/>
                  <a:moveTo>
                    <a:pt x="20632" y="19779"/>
                  </a:moveTo>
                  <a:cubicBezTo>
                    <a:pt x="20634" y="19782"/>
                    <a:pt x="20635" y="19785"/>
                    <a:pt x="20635" y="19790"/>
                  </a:cubicBezTo>
                  <a:cubicBezTo>
                    <a:pt x="20646" y="19790"/>
                    <a:pt x="20640" y="19784"/>
                    <a:pt x="20632" y="19779"/>
                  </a:cubicBezTo>
                  <a:close/>
                  <a:moveTo>
                    <a:pt x="6802" y="0"/>
                  </a:moveTo>
                  <a:lnTo>
                    <a:pt x="1" y="2169"/>
                  </a:lnTo>
                  <a:lnTo>
                    <a:pt x="1073" y="5684"/>
                  </a:lnTo>
                  <a:lnTo>
                    <a:pt x="1690" y="7419"/>
                  </a:lnTo>
                  <a:lnTo>
                    <a:pt x="1986" y="8286"/>
                  </a:lnTo>
                  <a:lnTo>
                    <a:pt x="2146" y="8720"/>
                  </a:lnTo>
                  <a:lnTo>
                    <a:pt x="2306" y="9130"/>
                  </a:lnTo>
                  <a:lnTo>
                    <a:pt x="3013" y="10842"/>
                  </a:lnTo>
                  <a:cubicBezTo>
                    <a:pt x="3150" y="11139"/>
                    <a:pt x="3265" y="11436"/>
                    <a:pt x="3379" y="11710"/>
                  </a:cubicBezTo>
                  <a:lnTo>
                    <a:pt x="3790" y="12554"/>
                  </a:lnTo>
                  <a:lnTo>
                    <a:pt x="4588" y="14243"/>
                  </a:lnTo>
                  <a:lnTo>
                    <a:pt x="5479" y="15910"/>
                  </a:lnTo>
                  <a:cubicBezTo>
                    <a:pt x="6711" y="18101"/>
                    <a:pt x="8081" y="20269"/>
                    <a:pt x="9724" y="22323"/>
                  </a:cubicBezTo>
                  <a:cubicBezTo>
                    <a:pt x="10546" y="23328"/>
                    <a:pt x="11413" y="24332"/>
                    <a:pt x="12395" y="25291"/>
                  </a:cubicBezTo>
                  <a:cubicBezTo>
                    <a:pt x="12874" y="25770"/>
                    <a:pt x="13399" y="26227"/>
                    <a:pt x="13947" y="26706"/>
                  </a:cubicBezTo>
                  <a:lnTo>
                    <a:pt x="14358" y="27048"/>
                  </a:lnTo>
                  <a:cubicBezTo>
                    <a:pt x="14517" y="27162"/>
                    <a:pt x="14654" y="27276"/>
                    <a:pt x="14814" y="27391"/>
                  </a:cubicBezTo>
                  <a:cubicBezTo>
                    <a:pt x="14974" y="27528"/>
                    <a:pt x="15111" y="27619"/>
                    <a:pt x="15293" y="27756"/>
                  </a:cubicBezTo>
                  <a:lnTo>
                    <a:pt x="15567" y="27938"/>
                  </a:lnTo>
                  <a:lnTo>
                    <a:pt x="15727" y="28030"/>
                  </a:lnTo>
                  <a:lnTo>
                    <a:pt x="15955" y="28189"/>
                  </a:lnTo>
                  <a:lnTo>
                    <a:pt x="20584" y="19753"/>
                  </a:lnTo>
                  <a:lnTo>
                    <a:pt x="20584" y="19753"/>
                  </a:lnTo>
                  <a:lnTo>
                    <a:pt x="20520" y="19721"/>
                  </a:lnTo>
                  <a:lnTo>
                    <a:pt x="20292" y="19584"/>
                  </a:lnTo>
                  <a:cubicBezTo>
                    <a:pt x="20132" y="19493"/>
                    <a:pt x="19950" y="19356"/>
                    <a:pt x="19767" y="19242"/>
                  </a:cubicBezTo>
                  <a:cubicBezTo>
                    <a:pt x="19402" y="18991"/>
                    <a:pt x="19037" y="18717"/>
                    <a:pt x="18672" y="18397"/>
                  </a:cubicBezTo>
                  <a:cubicBezTo>
                    <a:pt x="17918" y="17804"/>
                    <a:pt x="17211" y="17119"/>
                    <a:pt x="16503" y="16412"/>
                  </a:cubicBezTo>
                  <a:cubicBezTo>
                    <a:pt x="15111" y="14951"/>
                    <a:pt x="13833" y="13307"/>
                    <a:pt x="12646" y="11573"/>
                  </a:cubicBezTo>
                  <a:lnTo>
                    <a:pt x="11756" y="10226"/>
                  </a:lnTo>
                  <a:lnTo>
                    <a:pt x="10934" y="8857"/>
                  </a:lnTo>
                  <a:lnTo>
                    <a:pt x="10546" y="8172"/>
                  </a:lnTo>
                  <a:cubicBezTo>
                    <a:pt x="10409" y="7921"/>
                    <a:pt x="10295" y="7692"/>
                    <a:pt x="10158" y="7441"/>
                  </a:cubicBezTo>
                  <a:lnTo>
                    <a:pt x="9405" y="6003"/>
                  </a:lnTo>
                  <a:lnTo>
                    <a:pt x="9222" y="5638"/>
                  </a:lnTo>
                  <a:lnTo>
                    <a:pt x="9039" y="5273"/>
                  </a:lnTo>
                  <a:lnTo>
                    <a:pt x="8720" y="4543"/>
                  </a:lnTo>
                  <a:lnTo>
                    <a:pt x="8035" y="3059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4"/>
            <p:cNvSpPr/>
            <p:nvPr/>
          </p:nvSpPr>
          <p:spPr>
            <a:xfrm>
              <a:off x="6950128" y="2801491"/>
              <a:ext cx="165833" cy="190117"/>
            </a:xfrm>
            <a:custGeom>
              <a:avLst/>
              <a:gdLst/>
              <a:ahLst/>
              <a:cxnLst/>
              <a:rect l="l" t="t" r="r" b="b"/>
              <a:pathLst>
                <a:path w="9246" h="10600" extrusionOk="0">
                  <a:moveTo>
                    <a:pt x="3294" y="1"/>
                  </a:moveTo>
                  <a:cubicBezTo>
                    <a:pt x="3269" y="1"/>
                    <a:pt x="3244" y="3"/>
                    <a:pt x="3219" y="9"/>
                  </a:cubicBezTo>
                  <a:cubicBezTo>
                    <a:pt x="2518" y="167"/>
                    <a:pt x="3699" y="4894"/>
                    <a:pt x="3721" y="4983"/>
                  </a:cubicBezTo>
                  <a:lnTo>
                    <a:pt x="3721" y="4983"/>
                  </a:lnTo>
                  <a:cubicBezTo>
                    <a:pt x="3701" y="4902"/>
                    <a:pt x="2716" y="996"/>
                    <a:pt x="1937" y="996"/>
                  </a:cubicBezTo>
                  <a:cubicBezTo>
                    <a:pt x="1907" y="996"/>
                    <a:pt x="1878" y="1002"/>
                    <a:pt x="1850" y="1013"/>
                  </a:cubicBezTo>
                  <a:cubicBezTo>
                    <a:pt x="1056" y="1331"/>
                    <a:pt x="2291" y="5437"/>
                    <a:pt x="2306" y="5486"/>
                  </a:cubicBezTo>
                  <a:lnTo>
                    <a:pt x="2306" y="5486"/>
                  </a:lnTo>
                  <a:cubicBezTo>
                    <a:pt x="2293" y="5444"/>
                    <a:pt x="1348" y="2323"/>
                    <a:pt x="689" y="2323"/>
                  </a:cubicBezTo>
                  <a:cubicBezTo>
                    <a:pt x="649" y="2323"/>
                    <a:pt x="609" y="2335"/>
                    <a:pt x="571" y="2360"/>
                  </a:cubicBezTo>
                  <a:cubicBezTo>
                    <a:pt x="1" y="2725"/>
                    <a:pt x="845" y="5464"/>
                    <a:pt x="1074" y="6194"/>
                  </a:cubicBezTo>
                  <a:cubicBezTo>
                    <a:pt x="1119" y="6331"/>
                    <a:pt x="2261" y="10600"/>
                    <a:pt x="2261" y="10600"/>
                  </a:cubicBezTo>
                  <a:lnTo>
                    <a:pt x="9040" y="8431"/>
                  </a:lnTo>
                  <a:cubicBezTo>
                    <a:pt x="9040" y="6514"/>
                    <a:pt x="9245" y="2771"/>
                    <a:pt x="8789" y="2268"/>
                  </a:cubicBezTo>
                  <a:cubicBezTo>
                    <a:pt x="8756" y="2233"/>
                    <a:pt x="8721" y="2216"/>
                    <a:pt x="8685" y="2216"/>
                  </a:cubicBezTo>
                  <a:cubicBezTo>
                    <a:pt x="8192" y="2216"/>
                    <a:pt x="7419" y="5327"/>
                    <a:pt x="7419" y="5327"/>
                  </a:cubicBezTo>
                  <a:cubicBezTo>
                    <a:pt x="7419" y="5327"/>
                    <a:pt x="5838" y="265"/>
                    <a:pt x="5053" y="265"/>
                  </a:cubicBezTo>
                  <a:cubicBezTo>
                    <a:pt x="5027" y="265"/>
                    <a:pt x="5001" y="271"/>
                    <a:pt x="4977" y="283"/>
                  </a:cubicBezTo>
                  <a:cubicBezTo>
                    <a:pt x="4450" y="563"/>
                    <a:pt x="4707" y="2659"/>
                    <a:pt x="4891" y="3806"/>
                  </a:cubicBezTo>
                  <a:lnTo>
                    <a:pt x="4891" y="3806"/>
                  </a:lnTo>
                  <a:cubicBezTo>
                    <a:pt x="4643" y="2516"/>
                    <a:pt x="4061" y="1"/>
                    <a:pt x="3294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4"/>
            <p:cNvSpPr/>
            <p:nvPr/>
          </p:nvSpPr>
          <p:spPr>
            <a:xfrm>
              <a:off x="6985753" y="2891970"/>
              <a:ext cx="91310" cy="27190"/>
            </a:xfrm>
            <a:custGeom>
              <a:avLst/>
              <a:gdLst/>
              <a:ahLst/>
              <a:cxnLst/>
              <a:rect l="l" t="t" r="r" b="b"/>
              <a:pathLst>
                <a:path w="5091" h="1516" extrusionOk="0">
                  <a:moveTo>
                    <a:pt x="3754" y="1"/>
                  </a:moveTo>
                  <a:cubicBezTo>
                    <a:pt x="3286" y="1"/>
                    <a:pt x="2818" y="64"/>
                    <a:pt x="2374" y="169"/>
                  </a:cubicBezTo>
                  <a:cubicBezTo>
                    <a:pt x="1484" y="420"/>
                    <a:pt x="640" y="831"/>
                    <a:pt x="1" y="1493"/>
                  </a:cubicBezTo>
                  <a:cubicBezTo>
                    <a:pt x="1" y="1493"/>
                    <a:pt x="1" y="1493"/>
                    <a:pt x="1" y="1516"/>
                  </a:cubicBezTo>
                  <a:lnTo>
                    <a:pt x="23" y="1516"/>
                  </a:lnTo>
                  <a:cubicBezTo>
                    <a:pt x="754" y="1036"/>
                    <a:pt x="1576" y="671"/>
                    <a:pt x="2443" y="466"/>
                  </a:cubicBezTo>
                  <a:cubicBezTo>
                    <a:pt x="3104" y="287"/>
                    <a:pt x="3792" y="192"/>
                    <a:pt x="4487" y="192"/>
                  </a:cubicBezTo>
                  <a:cubicBezTo>
                    <a:pt x="4680" y="192"/>
                    <a:pt x="4874" y="200"/>
                    <a:pt x="5068" y="215"/>
                  </a:cubicBezTo>
                  <a:lnTo>
                    <a:pt x="5091" y="215"/>
                  </a:lnTo>
                  <a:cubicBezTo>
                    <a:pt x="5091" y="192"/>
                    <a:pt x="5091" y="192"/>
                    <a:pt x="5068" y="192"/>
                  </a:cubicBezTo>
                  <a:cubicBezTo>
                    <a:pt x="4644" y="58"/>
                    <a:pt x="4199" y="1"/>
                    <a:pt x="3754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4"/>
            <p:cNvSpPr/>
            <p:nvPr/>
          </p:nvSpPr>
          <p:spPr>
            <a:xfrm>
              <a:off x="7140831" y="3223595"/>
              <a:ext cx="205129" cy="269949"/>
            </a:xfrm>
            <a:custGeom>
              <a:avLst/>
              <a:gdLst/>
              <a:ahLst/>
              <a:cxnLst/>
              <a:rect l="l" t="t" r="r" b="b"/>
              <a:pathLst>
                <a:path w="11437" h="15051" extrusionOk="0">
                  <a:moveTo>
                    <a:pt x="7958" y="0"/>
                  </a:moveTo>
                  <a:cubicBezTo>
                    <a:pt x="7907" y="0"/>
                    <a:pt x="7864" y="16"/>
                    <a:pt x="7830" y="50"/>
                  </a:cubicBezTo>
                  <a:cubicBezTo>
                    <a:pt x="3904" y="3976"/>
                    <a:pt x="1" y="8153"/>
                    <a:pt x="1" y="8153"/>
                  </a:cubicBezTo>
                  <a:cubicBezTo>
                    <a:pt x="1" y="8153"/>
                    <a:pt x="5740" y="15050"/>
                    <a:pt x="8852" y="15050"/>
                  </a:cubicBezTo>
                  <a:cubicBezTo>
                    <a:pt x="8892" y="15050"/>
                    <a:pt x="8932" y="15049"/>
                    <a:pt x="8971" y="15047"/>
                  </a:cubicBezTo>
                  <a:lnTo>
                    <a:pt x="11436" y="1739"/>
                  </a:lnTo>
                  <a:lnTo>
                    <a:pt x="11436" y="1739"/>
                  </a:lnTo>
                  <a:cubicBezTo>
                    <a:pt x="11383" y="1745"/>
                    <a:pt x="11330" y="1748"/>
                    <a:pt x="11276" y="1748"/>
                  </a:cubicBezTo>
                  <a:cubicBezTo>
                    <a:pt x="9903" y="1748"/>
                    <a:pt x="8494" y="0"/>
                    <a:pt x="7958" y="0"/>
                  </a:cubicBez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4"/>
            <p:cNvSpPr/>
            <p:nvPr/>
          </p:nvSpPr>
          <p:spPr>
            <a:xfrm>
              <a:off x="7131826" y="3217945"/>
              <a:ext cx="158856" cy="160237"/>
            </a:xfrm>
            <a:custGeom>
              <a:avLst/>
              <a:gdLst/>
              <a:ahLst/>
              <a:cxnLst/>
              <a:rect l="l" t="t" r="r" b="b"/>
              <a:pathLst>
                <a:path w="8857" h="8934" extrusionOk="0">
                  <a:moveTo>
                    <a:pt x="7646" y="1"/>
                  </a:moveTo>
                  <a:cubicBezTo>
                    <a:pt x="7485" y="1"/>
                    <a:pt x="7335" y="91"/>
                    <a:pt x="7282" y="251"/>
                  </a:cubicBezTo>
                  <a:cubicBezTo>
                    <a:pt x="6209" y="2808"/>
                    <a:pt x="1005" y="7030"/>
                    <a:pt x="229" y="7601"/>
                  </a:cubicBezTo>
                  <a:cubicBezTo>
                    <a:pt x="46" y="7738"/>
                    <a:pt x="0" y="7966"/>
                    <a:pt x="137" y="8149"/>
                  </a:cubicBezTo>
                  <a:cubicBezTo>
                    <a:pt x="137" y="8149"/>
                    <a:pt x="522" y="8933"/>
                    <a:pt x="955" y="8933"/>
                  </a:cubicBezTo>
                  <a:cubicBezTo>
                    <a:pt x="1039" y="8933"/>
                    <a:pt x="1125" y="8904"/>
                    <a:pt x="1210" y="8834"/>
                  </a:cubicBezTo>
                  <a:cubicBezTo>
                    <a:pt x="2077" y="8149"/>
                    <a:pt x="7556" y="3789"/>
                    <a:pt x="8765" y="799"/>
                  </a:cubicBezTo>
                  <a:cubicBezTo>
                    <a:pt x="8857" y="594"/>
                    <a:pt x="8742" y="365"/>
                    <a:pt x="8514" y="274"/>
                  </a:cubicBezTo>
                  <a:lnTo>
                    <a:pt x="7784" y="23"/>
                  </a:lnTo>
                  <a:cubicBezTo>
                    <a:pt x="7738" y="8"/>
                    <a:pt x="7692" y="1"/>
                    <a:pt x="7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4"/>
            <p:cNvSpPr/>
            <p:nvPr/>
          </p:nvSpPr>
          <p:spPr>
            <a:xfrm>
              <a:off x="7296818" y="3215075"/>
              <a:ext cx="490467" cy="567016"/>
            </a:xfrm>
            <a:custGeom>
              <a:avLst/>
              <a:gdLst/>
              <a:ahLst/>
              <a:cxnLst/>
              <a:rect l="l" t="t" r="r" b="b"/>
              <a:pathLst>
                <a:path w="27346" h="31614" extrusionOk="0">
                  <a:moveTo>
                    <a:pt x="5867" y="0"/>
                  </a:moveTo>
                  <a:cubicBezTo>
                    <a:pt x="3836" y="0"/>
                    <a:pt x="2055" y="1598"/>
                    <a:pt x="1918" y="3607"/>
                  </a:cubicBezTo>
                  <a:lnTo>
                    <a:pt x="206" y="26638"/>
                  </a:lnTo>
                  <a:cubicBezTo>
                    <a:pt x="1" y="29354"/>
                    <a:pt x="1827" y="31613"/>
                    <a:pt x="4292" y="31613"/>
                  </a:cubicBezTo>
                  <a:lnTo>
                    <a:pt x="23077" y="31613"/>
                  </a:lnTo>
                  <a:cubicBezTo>
                    <a:pt x="25520" y="31613"/>
                    <a:pt x="27346" y="29354"/>
                    <a:pt x="27140" y="26638"/>
                  </a:cubicBezTo>
                  <a:lnTo>
                    <a:pt x="25451" y="3607"/>
                  </a:lnTo>
                  <a:cubicBezTo>
                    <a:pt x="25291" y="1598"/>
                    <a:pt x="23511" y="0"/>
                    <a:pt x="2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4"/>
            <p:cNvSpPr/>
            <p:nvPr/>
          </p:nvSpPr>
          <p:spPr>
            <a:xfrm>
              <a:off x="7310755" y="3231040"/>
              <a:ext cx="463025" cy="535091"/>
            </a:xfrm>
            <a:custGeom>
              <a:avLst/>
              <a:gdLst/>
              <a:ahLst/>
              <a:cxnLst/>
              <a:rect l="l" t="t" r="r" b="b"/>
              <a:pathLst>
                <a:path w="25816" h="29834" extrusionOk="0">
                  <a:moveTo>
                    <a:pt x="5547" y="1"/>
                  </a:moveTo>
                  <a:cubicBezTo>
                    <a:pt x="3606" y="1"/>
                    <a:pt x="1940" y="1507"/>
                    <a:pt x="1803" y="3402"/>
                  </a:cubicBezTo>
                  <a:lnTo>
                    <a:pt x="183" y="25154"/>
                  </a:lnTo>
                  <a:cubicBezTo>
                    <a:pt x="0" y="27710"/>
                    <a:pt x="1712" y="29833"/>
                    <a:pt x="4040" y="29833"/>
                  </a:cubicBezTo>
                  <a:lnTo>
                    <a:pt x="21775" y="29833"/>
                  </a:lnTo>
                  <a:cubicBezTo>
                    <a:pt x="24081" y="29833"/>
                    <a:pt x="25815" y="27710"/>
                    <a:pt x="25633" y="25154"/>
                  </a:cubicBezTo>
                  <a:lnTo>
                    <a:pt x="24012" y="3402"/>
                  </a:lnTo>
                  <a:cubicBezTo>
                    <a:pt x="23875" y="1507"/>
                    <a:pt x="22186" y="1"/>
                    <a:pt x="20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4"/>
            <p:cNvSpPr/>
            <p:nvPr/>
          </p:nvSpPr>
          <p:spPr>
            <a:xfrm>
              <a:off x="7659178" y="3402544"/>
              <a:ext cx="196108" cy="244068"/>
            </a:xfrm>
            <a:custGeom>
              <a:avLst/>
              <a:gdLst/>
              <a:ahLst/>
              <a:cxnLst/>
              <a:rect l="l" t="t" r="r" b="b"/>
              <a:pathLst>
                <a:path w="10934" h="13608" extrusionOk="0">
                  <a:moveTo>
                    <a:pt x="3402" y="0"/>
                  </a:moveTo>
                  <a:cubicBezTo>
                    <a:pt x="2923" y="0"/>
                    <a:pt x="2437" y="118"/>
                    <a:pt x="1986" y="369"/>
                  </a:cubicBezTo>
                  <a:cubicBezTo>
                    <a:pt x="548" y="1145"/>
                    <a:pt x="0" y="2948"/>
                    <a:pt x="776" y="4386"/>
                  </a:cubicBezTo>
                  <a:lnTo>
                    <a:pt x="4931" y="12055"/>
                  </a:lnTo>
                  <a:cubicBezTo>
                    <a:pt x="5456" y="13037"/>
                    <a:pt x="6483" y="13607"/>
                    <a:pt x="7533" y="13607"/>
                  </a:cubicBezTo>
                  <a:cubicBezTo>
                    <a:pt x="8012" y="13607"/>
                    <a:pt x="8491" y="13493"/>
                    <a:pt x="8948" y="13242"/>
                  </a:cubicBezTo>
                  <a:cubicBezTo>
                    <a:pt x="10386" y="12466"/>
                    <a:pt x="10934" y="10663"/>
                    <a:pt x="10158" y="9225"/>
                  </a:cubicBezTo>
                  <a:lnTo>
                    <a:pt x="6003" y="1556"/>
                  </a:lnTo>
                  <a:cubicBezTo>
                    <a:pt x="5470" y="568"/>
                    <a:pt x="4453" y="0"/>
                    <a:pt x="3402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4"/>
            <p:cNvSpPr/>
            <p:nvPr/>
          </p:nvSpPr>
          <p:spPr>
            <a:xfrm>
              <a:off x="7300100" y="3671595"/>
              <a:ext cx="438884" cy="561420"/>
            </a:xfrm>
            <a:custGeom>
              <a:avLst/>
              <a:gdLst/>
              <a:ahLst/>
              <a:cxnLst/>
              <a:rect l="l" t="t" r="r" b="b"/>
              <a:pathLst>
                <a:path w="24470" h="31302" extrusionOk="0">
                  <a:moveTo>
                    <a:pt x="21890" y="1"/>
                  </a:moveTo>
                  <a:lnTo>
                    <a:pt x="17211" y="936"/>
                  </a:lnTo>
                  <a:lnTo>
                    <a:pt x="4383" y="89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366" y="21114"/>
                    <a:pt x="1758" y="29879"/>
                  </a:cubicBezTo>
                  <a:cubicBezTo>
                    <a:pt x="1758" y="29879"/>
                    <a:pt x="3513" y="31302"/>
                    <a:pt x="6031" y="31302"/>
                  </a:cubicBezTo>
                  <a:cubicBezTo>
                    <a:pt x="7007" y="31302"/>
                    <a:pt x="8097" y="31088"/>
                    <a:pt x="9245" y="30495"/>
                  </a:cubicBezTo>
                  <a:lnTo>
                    <a:pt x="9747" y="10614"/>
                  </a:lnTo>
                  <a:lnTo>
                    <a:pt x="9747" y="10386"/>
                  </a:lnTo>
                  <a:cubicBezTo>
                    <a:pt x="10500" y="10340"/>
                    <a:pt x="11299" y="10340"/>
                    <a:pt x="12121" y="10340"/>
                  </a:cubicBezTo>
                  <a:lnTo>
                    <a:pt x="12121" y="10614"/>
                  </a:lnTo>
                  <a:lnTo>
                    <a:pt x="15590" y="30495"/>
                  </a:lnTo>
                  <a:cubicBezTo>
                    <a:pt x="16744" y="31088"/>
                    <a:pt x="17839" y="31302"/>
                    <a:pt x="18818" y="31302"/>
                  </a:cubicBezTo>
                  <a:cubicBezTo>
                    <a:pt x="21345" y="31302"/>
                    <a:pt x="23100" y="29879"/>
                    <a:pt x="23100" y="29879"/>
                  </a:cubicBezTo>
                  <a:cubicBezTo>
                    <a:pt x="24469" y="21114"/>
                    <a:pt x="21890" y="1"/>
                    <a:pt x="21890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4"/>
            <p:cNvSpPr/>
            <p:nvPr/>
          </p:nvSpPr>
          <p:spPr>
            <a:xfrm>
              <a:off x="7300100" y="3671595"/>
              <a:ext cx="421271" cy="404089"/>
            </a:xfrm>
            <a:custGeom>
              <a:avLst/>
              <a:gdLst/>
              <a:ahLst/>
              <a:cxnLst/>
              <a:rect l="l" t="t" r="r" b="b"/>
              <a:pathLst>
                <a:path w="23488" h="22530" extrusionOk="0">
                  <a:moveTo>
                    <a:pt x="21890" y="1"/>
                  </a:moveTo>
                  <a:lnTo>
                    <a:pt x="17211" y="936"/>
                  </a:lnTo>
                  <a:lnTo>
                    <a:pt x="4383" y="89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206" y="11961"/>
                    <a:pt x="914" y="21616"/>
                  </a:cubicBezTo>
                  <a:cubicBezTo>
                    <a:pt x="2854" y="22027"/>
                    <a:pt x="5775" y="22461"/>
                    <a:pt x="9450" y="22529"/>
                  </a:cubicBezTo>
                  <a:lnTo>
                    <a:pt x="9747" y="10614"/>
                  </a:lnTo>
                  <a:lnTo>
                    <a:pt x="9747" y="10386"/>
                  </a:lnTo>
                  <a:cubicBezTo>
                    <a:pt x="10500" y="10340"/>
                    <a:pt x="11299" y="10340"/>
                    <a:pt x="12121" y="10340"/>
                  </a:cubicBezTo>
                  <a:lnTo>
                    <a:pt x="12121" y="10614"/>
                  </a:lnTo>
                  <a:lnTo>
                    <a:pt x="14175" y="22392"/>
                  </a:lnTo>
                  <a:cubicBezTo>
                    <a:pt x="17005" y="22210"/>
                    <a:pt x="20133" y="21776"/>
                    <a:pt x="23488" y="21000"/>
                  </a:cubicBezTo>
                  <a:cubicBezTo>
                    <a:pt x="23282" y="11459"/>
                    <a:pt x="21890" y="1"/>
                    <a:pt x="21890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4"/>
            <p:cNvSpPr/>
            <p:nvPr/>
          </p:nvSpPr>
          <p:spPr>
            <a:xfrm>
              <a:off x="7290270" y="3678143"/>
              <a:ext cx="436014" cy="357008"/>
            </a:xfrm>
            <a:custGeom>
              <a:avLst/>
              <a:gdLst/>
              <a:ahLst/>
              <a:cxnLst/>
              <a:rect l="l" t="t" r="r" b="b"/>
              <a:pathLst>
                <a:path w="24310" h="19905" extrusionOk="0">
                  <a:moveTo>
                    <a:pt x="549" y="1"/>
                  </a:moveTo>
                  <a:cubicBezTo>
                    <a:pt x="549" y="1"/>
                    <a:pt x="1" y="9496"/>
                    <a:pt x="526" y="18398"/>
                  </a:cubicBezTo>
                  <a:cubicBezTo>
                    <a:pt x="2512" y="19790"/>
                    <a:pt x="7487" y="19608"/>
                    <a:pt x="10523" y="19653"/>
                  </a:cubicBezTo>
                  <a:lnTo>
                    <a:pt x="10295" y="10637"/>
                  </a:lnTo>
                  <a:lnTo>
                    <a:pt x="10295" y="10386"/>
                  </a:lnTo>
                  <a:cubicBezTo>
                    <a:pt x="10828" y="10370"/>
                    <a:pt x="11383" y="10354"/>
                    <a:pt x="11953" y="10354"/>
                  </a:cubicBezTo>
                  <a:cubicBezTo>
                    <a:pt x="12189" y="10354"/>
                    <a:pt x="12428" y="10357"/>
                    <a:pt x="12669" y="10363"/>
                  </a:cubicBezTo>
                  <a:lnTo>
                    <a:pt x="12669" y="10637"/>
                  </a:lnTo>
                  <a:lnTo>
                    <a:pt x="13742" y="19904"/>
                  </a:lnTo>
                  <a:cubicBezTo>
                    <a:pt x="16686" y="19767"/>
                    <a:pt x="21365" y="19608"/>
                    <a:pt x="24310" y="18535"/>
                  </a:cubicBezTo>
                  <a:cubicBezTo>
                    <a:pt x="23899" y="9222"/>
                    <a:pt x="22438" y="1"/>
                    <a:pt x="22438" y="1"/>
                  </a:cubicBezTo>
                  <a:lnTo>
                    <a:pt x="17759" y="937"/>
                  </a:lnTo>
                  <a:lnTo>
                    <a:pt x="4931" y="891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4"/>
            <p:cNvSpPr/>
            <p:nvPr/>
          </p:nvSpPr>
          <p:spPr>
            <a:xfrm>
              <a:off x="7413521" y="3859118"/>
              <a:ext cx="167034" cy="6062"/>
            </a:xfrm>
            <a:custGeom>
              <a:avLst/>
              <a:gdLst/>
              <a:ahLst/>
              <a:cxnLst/>
              <a:rect l="l" t="t" r="r" b="b"/>
              <a:pathLst>
                <a:path w="9313" h="338" extrusionOk="0">
                  <a:moveTo>
                    <a:pt x="4657" y="1"/>
                  </a:moveTo>
                  <a:cubicBezTo>
                    <a:pt x="3881" y="23"/>
                    <a:pt x="3104" y="46"/>
                    <a:pt x="2351" y="46"/>
                  </a:cubicBezTo>
                  <a:cubicBezTo>
                    <a:pt x="1575" y="92"/>
                    <a:pt x="822" y="115"/>
                    <a:pt x="46" y="183"/>
                  </a:cubicBezTo>
                  <a:cubicBezTo>
                    <a:pt x="23" y="183"/>
                    <a:pt x="0" y="206"/>
                    <a:pt x="0" y="252"/>
                  </a:cubicBezTo>
                  <a:cubicBezTo>
                    <a:pt x="0" y="274"/>
                    <a:pt x="23" y="320"/>
                    <a:pt x="46" y="320"/>
                  </a:cubicBezTo>
                  <a:cubicBezTo>
                    <a:pt x="434" y="332"/>
                    <a:pt x="822" y="337"/>
                    <a:pt x="1207" y="337"/>
                  </a:cubicBezTo>
                  <a:cubicBezTo>
                    <a:pt x="1592" y="337"/>
                    <a:pt x="1975" y="332"/>
                    <a:pt x="2351" y="320"/>
                  </a:cubicBezTo>
                  <a:lnTo>
                    <a:pt x="4657" y="297"/>
                  </a:lnTo>
                  <a:lnTo>
                    <a:pt x="9244" y="229"/>
                  </a:lnTo>
                  <a:cubicBezTo>
                    <a:pt x="9290" y="229"/>
                    <a:pt x="9313" y="183"/>
                    <a:pt x="9313" y="160"/>
                  </a:cubicBezTo>
                  <a:cubicBezTo>
                    <a:pt x="9313" y="115"/>
                    <a:pt x="9290" y="92"/>
                    <a:pt x="9244" y="92"/>
                  </a:cubicBezTo>
                  <a:cubicBezTo>
                    <a:pt x="7715" y="1"/>
                    <a:pt x="6186" y="1"/>
                    <a:pt x="4657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4"/>
            <p:cNvSpPr/>
            <p:nvPr/>
          </p:nvSpPr>
          <p:spPr>
            <a:xfrm>
              <a:off x="7492124" y="3656456"/>
              <a:ext cx="6170" cy="167447"/>
            </a:xfrm>
            <a:custGeom>
              <a:avLst/>
              <a:gdLst/>
              <a:ahLst/>
              <a:cxnLst/>
              <a:rect l="l" t="t" r="r" b="b"/>
              <a:pathLst>
                <a:path w="344" h="9336" extrusionOk="0">
                  <a:moveTo>
                    <a:pt x="183" y="0"/>
                  </a:moveTo>
                  <a:cubicBezTo>
                    <a:pt x="138" y="0"/>
                    <a:pt x="115" y="23"/>
                    <a:pt x="92" y="69"/>
                  </a:cubicBezTo>
                  <a:cubicBezTo>
                    <a:pt x="46" y="822"/>
                    <a:pt x="23" y="1598"/>
                    <a:pt x="23" y="2374"/>
                  </a:cubicBezTo>
                  <a:cubicBezTo>
                    <a:pt x="1" y="3127"/>
                    <a:pt x="1" y="3903"/>
                    <a:pt x="1" y="4656"/>
                  </a:cubicBezTo>
                  <a:cubicBezTo>
                    <a:pt x="23" y="6186"/>
                    <a:pt x="46" y="7738"/>
                    <a:pt x="206" y="9267"/>
                  </a:cubicBezTo>
                  <a:cubicBezTo>
                    <a:pt x="206" y="9290"/>
                    <a:pt x="229" y="9336"/>
                    <a:pt x="275" y="9336"/>
                  </a:cubicBezTo>
                  <a:cubicBezTo>
                    <a:pt x="297" y="9313"/>
                    <a:pt x="343" y="9290"/>
                    <a:pt x="343" y="9244"/>
                  </a:cubicBezTo>
                  <a:cubicBezTo>
                    <a:pt x="297" y="8491"/>
                    <a:pt x="297" y="7715"/>
                    <a:pt x="297" y="6962"/>
                  </a:cubicBezTo>
                  <a:lnTo>
                    <a:pt x="297" y="4656"/>
                  </a:lnTo>
                  <a:lnTo>
                    <a:pt x="297" y="2374"/>
                  </a:lnTo>
                  <a:cubicBezTo>
                    <a:pt x="275" y="1598"/>
                    <a:pt x="275" y="845"/>
                    <a:pt x="229" y="69"/>
                  </a:cubicBezTo>
                  <a:cubicBezTo>
                    <a:pt x="229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4"/>
            <p:cNvSpPr/>
            <p:nvPr/>
          </p:nvSpPr>
          <p:spPr>
            <a:xfrm>
              <a:off x="7494994" y="3708852"/>
              <a:ext cx="28679" cy="106286"/>
            </a:xfrm>
            <a:custGeom>
              <a:avLst/>
              <a:gdLst/>
              <a:ahLst/>
              <a:cxnLst/>
              <a:rect l="l" t="t" r="r" b="b"/>
              <a:pathLst>
                <a:path w="1599" h="5926" extrusionOk="0">
                  <a:moveTo>
                    <a:pt x="1416" y="1"/>
                  </a:moveTo>
                  <a:cubicBezTo>
                    <a:pt x="1393" y="1"/>
                    <a:pt x="1347" y="24"/>
                    <a:pt x="1347" y="69"/>
                  </a:cubicBezTo>
                  <a:cubicBezTo>
                    <a:pt x="1324" y="1142"/>
                    <a:pt x="1324" y="2215"/>
                    <a:pt x="1256" y="3265"/>
                  </a:cubicBezTo>
                  <a:cubicBezTo>
                    <a:pt x="1187" y="3813"/>
                    <a:pt x="1165" y="4337"/>
                    <a:pt x="1028" y="4840"/>
                  </a:cubicBezTo>
                  <a:cubicBezTo>
                    <a:pt x="959" y="5091"/>
                    <a:pt x="868" y="5342"/>
                    <a:pt x="731" y="5524"/>
                  </a:cubicBezTo>
                  <a:cubicBezTo>
                    <a:pt x="598" y="5676"/>
                    <a:pt x="419" y="5764"/>
                    <a:pt x="232" y="5764"/>
                  </a:cubicBezTo>
                  <a:cubicBezTo>
                    <a:pt x="193" y="5764"/>
                    <a:pt x="154" y="5760"/>
                    <a:pt x="115" y="5753"/>
                  </a:cubicBezTo>
                  <a:lnTo>
                    <a:pt x="92" y="5753"/>
                  </a:lnTo>
                  <a:cubicBezTo>
                    <a:pt x="85" y="5746"/>
                    <a:pt x="76" y="5743"/>
                    <a:pt x="68" y="5743"/>
                  </a:cubicBezTo>
                  <a:cubicBezTo>
                    <a:pt x="46" y="5743"/>
                    <a:pt x="23" y="5759"/>
                    <a:pt x="23" y="5775"/>
                  </a:cubicBezTo>
                  <a:cubicBezTo>
                    <a:pt x="0" y="5821"/>
                    <a:pt x="23" y="5844"/>
                    <a:pt x="46" y="5867"/>
                  </a:cubicBezTo>
                  <a:cubicBezTo>
                    <a:pt x="134" y="5907"/>
                    <a:pt x="226" y="5926"/>
                    <a:pt x="318" y="5926"/>
                  </a:cubicBezTo>
                  <a:cubicBezTo>
                    <a:pt x="534" y="5926"/>
                    <a:pt x="746" y="5822"/>
                    <a:pt x="891" y="5661"/>
                  </a:cubicBezTo>
                  <a:cubicBezTo>
                    <a:pt x="1096" y="5456"/>
                    <a:pt x="1210" y="5182"/>
                    <a:pt x="1301" y="4908"/>
                  </a:cubicBezTo>
                  <a:cubicBezTo>
                    <a:pt x="1461" y="4383"/>
                    <a:pt x="1507" y="3835"/>
                    <a:pt x="1530" y="3288"/>
                  </a:cubicBezTo>
                  <a:cubicBezTo>
                    <a:pt x="1598" y="2215"/>
                    <a:pt x="1575" y="1142"/>
                    <a:pt x="1484" y="46"/>
                  </a:cubicBezTo>
                  <a:cubicBezTo>
                    <a:pt x="1484" y="24"/>
                    <a:pt x="1461" y="1"/>
                    <a:pt x="1416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4"/>
            <p:cNvSpPr/>
            <p:nvPr/>
          </p:nvSpPr>
          <p:spPr>
            <a:xfrm>
              <a:off x="7306235" y="3697390"/>
              <a:ext cx="50381" cy="84100"/>
            </a:xfrm>
            <a:custGeom>
              <a:avLst/>
              <a:gdLst/>
              <a:ahLst/>
              <a:cxnLst/>
              <a:rect l="l" t="t" r="r" b="b"/>
              <a:pathLst>
                <a:path w="2809" h="4689" extrusionOk="0">
                  <a:moveTo>
                    <a:pt x="2717" y="1"/>
                  </a:moveTo>
                  <a:cubicBezTo>
                    <a:pt x="2672" y="1"/>
                    <a:pt x="2649" y="23"/>
                    <a:pt x="2649" y="69"/>
                  </a:cubicBezTo>
                  <a:cubicBezTo>
                    <a:pt x="2626" y="297"/>
                    <a:pt x="2626" y="548"/>
                    <a:pt x="2603" y="777"/>
                  </a:cubicBezTo>
                  <a:cubicBezTo>
                    <a:pt x="2557" y="982"/>
                    <a:pt x="2557" y="1233"/>
                    <a:pt x="2489" y="1439"/>
                  </a:cubicBezTo>
                  <a:lnTo>
                    <a:pt x="2398" y="1781"/>
                  </a:lnTo>
                  <a:lnTo>
                    <a:pt x="2283" y="2101"/>
                  </a:lnTo>
                  <a:cubicBezTo>
                    <a:pt x="2261" y="2215"/>
                    <a:pt x="2215" y="2306"/>
                    <a:pt x="2169" y="2420"/>
                  </a:cubicBezTo>
                  <a:cubicBezTo>
                    <a:pt x="2101" y="2511"/>
                    <a:pt x="2078" y="2625"/>
                    <a:pt x="2010" y="2717"/>
                  </a:cubicBezTo>
                  <a:cubicBezTo>
                    <a:pt x="1781" y="3105"/>
                    <a:pt x="1507" y="3470"/>
                    <a:pt x="1165" y="3767"/>
                  </a:cubicBezTo>
                  <a:cubicBezTo>
                    <a:pt x="846" y="4086"/>
                    <a:pt x="457" y="4360"/>
                    <a:pt x="69" y="4543"/>
                  </a:cubicBezTo>
                  <a:lnTo>
                    <a:pt x="47" y="4566"/>
                  </a:lnTo>
                  <a:cubicBezTo>
                    <a:pt x="24" y="4566"/>
                    <a:pt x="1" y="4611"/>
                    <a:pt x="24" y="4634"/>
                  </a:cubicBezTo>
                  <a:cubicBezTo>
                    <a:pt x="24" y="4668"/>
                    <a:pt x="48" y="4689"/>
                    <a:pt x="79" y="4689"/>
                  </a:cubicBezTo>
                  <a:cubicBezTo>
                    <a:pt x="91" y="4689"/>
                    <a:pt x="103" y="4686"/>
                    <a:pt x="115" y="4680"/>
                  </a:cubicBezTo>
                  <a:cubicBezTo>
                    <a:pt x="572" y="4543"/>
                    <a:pt x="982" y="4292"/>
                    <a:pt x="1348" y="3972"/>
                  </a:cubicBezTo>
                  <a:cubicBezTo>
                    <a:pt x="1713" y="3653"/>
                    <a:pt x="2032" y="3287"/>
                    <a:pt x="2261" y="2854"/>
                  </a:cubicBezTo>
                  <a:cubicBezTo>
                    <a:pt x="2329" y="2740"/>
                    <a:pt x="2375" y="2625"/>
                    <a:pt x="2420" y="2534"/>
                  </a:cubicBezTo>
                  <a:cubicBezTo>
                    <a:pt x="2466" y="2420"/>
                    <a:pt x="2512" y="2306"/>
                    <a:pt x="2557" y="2192"/>
                  </a:cubicBezTo>
                  <a:lnTo>
                    <a:pt x="2672" y="1849"/>
                  </a:lnTo>
                  <a:lnTo>
                    <a:pt x="2740" y="1484"/>
                  </a:lnTo>
                  <a:cubicBezTo>
                    <a:pt x="2763" y="1370"/>
                    <a:pt x="2763" y="1256"/>
                    <a:pt x="2786" y="1142"/>
                  </a:cubicBezTo>
                  <a:lnTo>
                    <a:pt x="2808" y="777"/>
                  </a:lnTo>
                  <a:cubicBezTo>
                    <a:pt x="2808" y="548"/>
                    <a:pt x="2786" y="297"/>
                    <a:pt x="2786" y="69"/>
                  </a:cubicBezTo>
                  <a:cubicBezTo>
                    <a:pt x="2763" y="23"/>
                    <a:pt x="2740" y="1"/>
                    <a:pt x="2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4"/>
            <p:cNvSpPr/>
            <p:nvPr/>
          </p:nvSpPr>
          <p:spPr>
            <a:xfrm>
              <a:off x="7643214" y="3697390"/>
              <a:ext cx="50363" cy="84118"/>
            </a:xfrm>
            <a:custGeom>
              <a:avLst/>
              <a:gdLst/>
              <a:ahLst/>
              <a:cxnLst/>
              <a:rect l="l" t="t" r="r" b="b"/>
              <a:pathLst>
                <a:path w="2808" h="4690" extrusionOk="0">
                  <a:moveTo>
                    <a:pt x="114" y="1"/>
                  </a:moveTo>
                  <a:cubicBezTo>
                    <a:pt x="69" y="1"/>
                    <a:pt x="46" y="23"/>
                    <a:pt x="46" y="69"/>
                  </a:cubicBezTo>
                  <a:cubicBezTo>
                    <a:pt x="23" y="297"/>
                    <a:pt x="0" y="548"/>
                    <a:pt x="0" y="777"/>
                  </a:cubicBezTo>
                  <a:lnTo>
                    <a:pt x="23" y="1142"/>
                  </a:lnTo>
                  <a:cubicBezTo>
                    <a:pt x="46" y="1256"/>
                    <a:pt x="46" y="1370"/>
                    <a:pt x="91" y="1484"/>
                  </a:cubicBezTo>
                  <a:lnTo>
                    <a:pt x="160" y="1849"/>
                  </a:lnTo>
                  <a:lnTo>
                    <a:pt x="251" y="2192"/>
                  </a:lnTo>
                  <a:cubicBezTo>
                    <a:pt x="297" y="2306"/>
                    <a:pt x="343" y="2420"/>
                    <a:pt x="388" y="2534"/>
                  </a:cubicBezTo>
                  <a:cubicBezTo>
                    <a:pt x="457" y="2625"/>
                    <a:pt x="480" y="2740"/>
                    <a:pt x="548" y="2854"/>
                  </a:cubicBezTo>
                  <a:cubicBezTo>
                    <a:pt x="776" y="3287"/>
                    <a:pt x="1096" y="3653"/>
                    <a:pt x="1461" y="3972"/>
                  </a:cubicBezTo>
                  <a:cubicBezTo>
                    <a:pt x="1826" y="4292"/>
                    <a:pt x="2237" y="4543"/>
                    <a:pt x="2716" y="4680"/>
                  </a:cubicBezTo>
                  <a:cubicBezTo>
                    <a:pt x="2723" y="4686"/>
                    <a:pt x="2732" y="4689"/>
                    <a:pt x="2741" y="4689"/>
                  </a:cubicBezTo>
                  <a:cubicBezTo>
                    <a:pt x="2762" y="4689"/>
                    <a:pt x="2785" y="4673"/>
                    <a:pt x="2785" y="4657"/>
                  </a:cubicBezTo>
                  <a:cubicBezTo>
                    <a:pt x="2808" y="4611"/>
                    <a:pt x="2785" y="4566"/>
                    <a:pt x="2762" y="4566"/>
                  </a:cubicBezTo>
                  <a:cubicBezTo>
                    <a:pt x="2351" y="4360"/>
                    <a:pt x="1963" y="4086"/>
                    <a:pt x="1644" y="3767"/>
                  </a:cubicBezTo>
                  <a:cubicBezTo>
                    <a:pt x="1301" y="3470"/>
                    <a:pt x="1027" y="3105"/>
                    <a:pt x="799" y="2717"/>
                  </a:cubicBezTo>
                  <a:cubicBezTo>
                    <a:pt x="731" y="2625"/>
                    <a:pt x="708" y="2511"/>
                    <a:pt x="639" y="2420"/>
                  </a:cubicBezTo>
                  <a:cubicBezTo>
                    <a:pt x="594" y="2306"/>
                    <a:pt x="548" y="2215"/>
                    <a:pt x="525" y="2101"/>
                  </a:cubicBezTo>
                  <a:lnTo>
                    <a:pt x="411" y="1781"/>
                  </a:lnTo>
                  <a:lnTo>
                    <a:pt x="320" y="1439"/>
                  </a:lnTo>
                  <a:cubicBezTo>
                    <a:pt x="251" y="1233"/>
                    <a:pt x="251" y="982"/>
                    <a:pt x="206" y="777"/>
                  </a:cubicBezTo>
                  <a:cubicBezTo>
                    <a:pt x="183" y="548"/>
                    <a:pt x="183" y="297"/>
                    <a:pt x="183" y="69"/>
                  </a:cubicBezTo>
                  <a:cubicBezTo>
                    <a:pt x="183" y="23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4"/>
            <p:cNvSpPr/>
            <p:nvPr/>
          </p:nvSpPr>
          <p:spPr>
            <a:xfrm>
              <a:off x="7263669" y="3233730"/>
              <a:ext cx="157188" cy="447493"/>
            </a:xfrm>
            <a:custGeom>
              <a:avLst/>
              <a:gdLst/>
              <a:ahLst/>
              <a:cxnLst/>
              <a:rect l="l" t="t" r="r" b="b"/>
              <a:pathLst>
                <a:path w="8764" h="24950" extrusionOk="0">
                  <a:moveTo>
                    <a:pt x="6416" y="1"/>
                  </a:moveTo>
                  <a:cubicBezTo>
                    <a:pt x="6148" y="1"/>
                    <a:pt x="5939" y="37"/>
                    <a:pt x="5866" y="79"/>
                  </a:cubicBezTo>
                  <a:cubicBezTo>
                    <a:pt x="5547" y="216"/>
                    <a:pt x="5204" y="421"/>
                    <a:pt x="4999" y="627"/>
                  </a:cubicBezTo>
                  <a:cubicBezTo>
                    <a:pt x="4520" y="1106"/>
                    <a:pt x="4086" y="1608"/>
                    <a:pt x="3698" y="2156"/>
                  </a:cubicBezTo>
                  <a:cubicBezTo>
                    <a:pt x="2922" y="3229"/>
                    <a:pt x="2351" y="4370"/>
                    <a:pt x="1872" y="5534"/>
                  </a:cubicBezTo>
                  <a:cubicBezTo>
                    <a:pt x="1415" y="6698"/>
                    <a:pt x="1050" y="7839"/>
                    <a:pt x="776" y="9004"/>
                  </a:cubicBezTo>
                  <a:cubicBezTo>
                    <a:pt x="639" y="9551"/>
                    <a:pt x="502" y="10145"/>
                    <a:pt x="388" y="10693"/>
                  </a:cubicBezTo>
                  <a:cubicBezTo>
                    <a:pt x="343" y="10989"/>
                    <a:pt x="297" y="11263"/>
                    <a:pt x="251" y="11560"/>
                  </a:cubicBezTo>
                  <a:lnTo>
                    <a:pt x="114" y="12473"/>
                  </a:lnTo>
                  <a:cubicBezTo>
                    <a:pt x="114" y="12610"/>
                    <a:pt x="91" y="12770"/>
                    <a:pt x="69" y="12929"/>
                  </a:cubicBezTo>
                  <a:lnTo>
                    <a:pt x="46" y="13363"/>
                  </a:lnTo>
                  <a:cubicBezTo>
                    <a:pt x="23" y="13660"/>
                    <a:pt x="0" y="13957"/>
                    <a:pt x="0" y="14253"/>
                  </a:cubicBezTo>
                  <a:cubicBezTo>
                    <a:pt x="0" y="14824"/>
                    <a:pt x="0" y="15395"/>
                    <a:pt x="46" y="15942"/>
                  </a:cubicBezTo>
                  <a:cubicBezTo>
                    <a:pt x="114" y="17061"/>
                    <a:pt x="274" y="18111"/>
                    <a:pt x="502" y="19115"/>
                  </a:cubicBezTo>
                  <a:cubicBezTo>
                    <a:pt x="708" y="20142"/>
                    <a:pt x="1004" y="21078"/>
                    <a:pt x="1347" y="21991"/>
                  </a:cubicBezTo>
                  <a:cubicBezTo>
                    <a:pt x="1438" y="22219"/>
                    <a:pt x="1529" y="22448"/>
                    <a:pt x="1621" y="22676"/>
                  </a:cubicBezTo>
                  <a:cubicBezTo>
                    <a:pt x="1712" y="22904"/>
                    <a:pt x="1803" y="23110"/>
                    <a:pt x="1895" y="23315"/>
                  </a:cubicBezTo>
                  <a:cubicBezTo>
                    <a:pt x="2100" y="23749"/>
                    <a:pt x="2328" y="24160"/>
                    <a:pt x="2579" y="24593"/>
                  </a:cubicBezTo>
                  <a:cubicBezTo>
                    <a:pt x="2726" y="24830"/>
                    <a:pt x="2956" y="24950"/>
                    <a:pt x="3212" y="24950"/>
                  </a:cubicBezTo>
                  <a:cubicBezTo>
                    <a:pt x="3474" y="24950"/>
                    <a:pt x="3763" y="24824"/>
                    <a:pt x="4017" y="24570"/>
                  </a:cubicBezTo>
                  <a:cubicBezTo>
                    <a:pt x="4405" y="24182"/>
                    <a:pt x="4565" y="23589"/>
                    <a:pt x="4474" y="23110"/>
                  </a:cubicBezTo>
                  <a:lnTo>
                    <a:pt x="4451" y="23041"/>
                  </a:lnTo>
                  <a:lnTo>
                    <a:pt x="4200" y="21694"/>
                  </a:lnTo>
                  <a:cubicBezTo>
                    <a:pt x="4109" y="21238"/>
                    <a:pt x="4017" y="20781"/>
                    <a:pt x="3949" y="20325"/>
                  </a:cubicBezTo>
                  <a:cubicBezTo>
                    <a:pt x="3789" y="19412"/>
                    <a:pt x="3652" y="18499"/>
                    <a:pt x="3561" y="17563"/>
                  </a:cubicBezTo>
                  <a:cubicBezTo>
                    <a:pt x="3470" y="16650"/>
                    <a:pt x="3401" y="15714"/>
                    <a:pt x="3401" y="14801"/>
                  </a:cubicBezTo>
                  <a:cubicBezTo>
                    <a:pt x="3378" y="14345"/>
                    <a:pt x="3424" y="13865"/>
                    <a:pt x="3424" y="13409"/>
                  </a:cubicBezTo>
                  <a:cubicBezTo>
                    <a:pt x="3424" y="13181"/>
                    <a:pt x="3447" y="12952"/>
                    <a:pt x="3470" y="12724"/>
                  </a:cubicBezTo>
                  <a:lnTo>
                    <a:pt x="3492" y="12404"/>
                  </a:lnTo>
                  <a:cubicBezTo>
                    <a:pt x="3515" y="12290"/>
                    <a:pt x="3538" y="12176"/>
                    <a:pt x="3538" y="12062"/>
                  </a:cubicBezTo>
                  <a:lnTo>
                    <a:pt x="3629" y="11400"/>
                  </a:lnTo>
                  <a:lnTo>
                    <a:pt x="3766" y="10647"/>
                  </a:lnTo>
                  <a:cubicBezTo>
                    <a:pt x="3858" y="10145"/>
                    <a:pt x="3949" y="9665"/>
                    <a:pt x="4040" y="9186"/>
                  </a:cubicBezTo>
                  <a:cubicBezTo>
                    <a:pt x="4268" y="8227"/>
                    <a:pt x="4497" y="7269"/>
                    <a:pt x="4771" y="6333"/>
                  </a:cubicBezTo>
                  <a:cubicBezTo>
                    <a:pt x="5067" y="5443"/>
                    <a:pt x="5387" y="4530"/>
                    <a:pt x="5775" y="3754"/>
                  </a:cubicBezTo>
                  <a:cubicBezTo>
                    <a:pt x="5980" y="3343"/>
                    <a:pt x="6186" y="2978"/>
                    <a:pt x="6414" y="2635"/>
                  </a:cubicBezTo>
                  <a:cubicBezTo>
                    <a:pt x="6642" y="2293"/>
                    <a:pt x="7008" y="1791"/>
                    <a:pt x="7281" y="1631"/>
                  </a:cubicBezTo>
                  <a:cubicBezTo>
                    <a:pt x="7532" y="1471"/>
                    <a:pt x="8331" y="1357"/>
                    <a:pt x="8331" y="1357"/>
                  </a:cubicBezTo>
                  <a:cubicBezTo>
                    <a:pt x="8422" y="1457"/>
                    <a:pt x="8496" y="1500"/>
                    <a:pt x="8547" y="1500"/>
                  </a:cubicBezTo>
                  <a:cubicBezTo>
                    <a:pt x="8764" y="1500"/>
                    <a:pt x="8564" y="715"/>
                    <a:pt x="7510" y="216"/>
                  </a:cubicBezTo>
                  <a:cubicBezTo>
                    <a:pt x="7148" y="54"/>
                    <a:pt x="6739" y="1"/>
                    <a:pt x="6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4"/>
            <p:cNvSpPr/>
            <p:nvPr/>
          </p:nvSpPr>
          <p:spPr>
            <a:xfrm>
              <a:off x="7279633" y="3256350"/>
              <a:ext cx="528526" cy="484405"/>
            </a:xfrm>
            <a:custGeom>
              <a:avLst/>
              <a:gdLst/>
              <a:ahLst/>
              <a:cxnLst/>
              <a:rect l="l" t="t" r="r" b="b"/>
              <a:pathLst>
                <a:path w="29468" h="27008" extrusionOk="0">
                  <a:moveTo>
                    <a:pt x="9767" y="0"/>
                  </a:moveTo>
                  <a:cubicBezTo>
                    <a:pt x="8831" y="0"/>
                    <a:pt x="7609" y="29"/>
                    <a:pt x="5981" y="119"/>
                  </a:cubicBezTo>
                  <a:cubicBezTo>
                    <a:pt x="5981" y="119"/>
                    <a:pt x="2055" y="1283"/>
                    <a:pt x="480" y="13586"/>
                  </a:cubicBezTo>
                  <a:lnTo>
                    <a:pt x="23" y="23971"/>
                  </a:lnTo>
                  <a:cubicBezTo>
                    <a:pt x="0" y="24473"/>
                    <a:pt x="297" y="24907"/>
                    <a:pt x="754" y="25067"/>
                  </a:cubicBezTo>
                  <a:cubicBezTo>
                    <a:pt x="2465" y="25660"/>
                    <a:pt x="6871" y="26961"/>
                    <a:pt x="12121" y="27007"/>
                  </a:cubicBezTo>
                  <a:lnTo>
                    <a:pt x="12303" y="27007"/>
                  </a:lnTo>
                  <a:cubicBezTo>
                    <a:pt x="19059" y="26961"/>
                    <a:pt x="23921" y="24656"/>
                    <a:pt x="23921" y="24656"/>
                  </a:cubicBezTo>
                  <a:lnTo>
                    <a:pt x="22985" y="13221"/>
                  </a:lnTo>
                  <a:lnTo>
                    <a:pt x="22985" y="13221"/>
                  </a:lnTo>
                  <a:cubicBezTo>
                    <a:pt x="23067" y="13225"/>
                    <a:pt x="23149" y="13228"/>
                    <a:pt x="23231" y="13228"/>
                  </a:cubicBezTo>
                  <a:cubicBezTo>
                    <a:pt x="26265" y="13228"/>
                    <a:pt x="29468" y="10025"/>
                    <a:pt x="29468" y="10025"/>
                  </a:cubicBezTo>
                  <a:cubicBezTo>
                    <a:pt x="29468" y="10025"/>
                    <a:pt x="27391" y="941"/>
                    <a:pt x="21114" y="279"/>
                  </a:cubicBezTo>
                  <a:cubicBezTo>
                    <a:pt x="18869" y="63"/>
                    <a:pt x="16756" y="4"/>
                    <a:pt x="15135" y="4"/>
                  </a:cubicBezTo>
                  <a:cubicBezTo>
                    <a:pt x="13674" y="4"/>
                    <a:pt x="12612" y="52"/>
                    <a:pt x="12212" y="73"/>
                  </a:cubicBezTo>
                  <a:cubicBezTo>
                    <a:pt x="11699" y="48"/>
                    <a:pt x="10969" y="0"/>
                    <a:pt x="9767" y="0"/>
                  </a:cubicBez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4"/>
            <p:cNvSpPr/>
            <p:nvPr/>
          </p:nvSpPr>
          <p:spPr>
            <a:xfrm>
              <a:off x="7391816" y="3257301"/>
              <a:ext cx="192019" cy="94126"/>
            </a:xfrm>
            <a:custGeom>
              <a:avLst/>
              <a:gdLst/>
              <a:ahLst/>
              <a:cxnLst/>
              <a:rect l="l" t="t" r="r" b="b"/>
              <a:pathLst>
                <a:path w="10706" h="5248" extrusionOk="0">
                  <a:moveTo>
                    <a:pt x="5436" y="0"/>
                  </a:moveTo>
                  <a:cubicBezTo>
                    <a:pt x="4170" y="0"/>
                    <a:pt x="2736" y="76"/>
                    <a:pt x="1210" y="340"/>
                  </a:cubicBezTo>
                  <a:cubicBezTo>
                    <a:pt x="0" y="568"/>
                    <a:pt x="0" y="1527"/>
                    <a:pt x="0" y="1527"/>
                  </a:cubicBezTo>
                  <a:cubicBezTo>
                    <a:pt x="0" y="3581"/>
                    <a:pt x="1690" y="5247"/>
                    <a:pt x="3744" y="5247"/>
                  </a:cubicBezTo>
                  <a:lnTo>
                    <a:pt x="6277" y="5247"/>
                  </a:lnTo>
                  <a:cubicBezTo>
                    <a:pt x="8651" y="5247"/>
                    <a:pt x="10614" y="3581"/>
                    <a:pt x="10614" y="1184"/>
                  </a:cubicBezTo>
                  <a:cubicBezTo>
                    <a:pt x="10614" y="1184"/>
                    <a:pt x="10706" y="134"/>
                    <a:pt x="9427" y="134"/>
                  </a:cubicBezTo>
                  <a:cubicBezTo>
                    <a:pt x="8514" y="134"/>
                    <a:pt x="7124" y="0"/>
                    <a:pt x="5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4"/>
            <p:cNvSpPr/>
            <p:nvPr/>
          </p:nvSpPr>
          <p:spPr>
            <a:xfrm>
              <a:off x="7687843" y="3434922"/>
              <a:ext cx="138786" cy="62272"/>
            </a:xfrm>
            <a:custGeom>
              <a:avLst/>
              <a:gdLst/>
              <a:ahLst/>
              <a:cxnLst/>
              <a:rect l="l" t="t" r="r" b="b"/>
              <a:pathLst>
                <a:path w="7738" h="3472" extrusionOk="0">
                  <a:moveTo>
                    <a:pt x="6573" y="1"/>
                  </a:moveTo>
                  <a:cubicBezTo>
                    <a:pt x="6509" y="1"/>
                    <a:pt x="6446" y="16"/>
                    <a:pt x="6391" y="47"/>
                  </a:cubicBezTo>
                  <a:cubicBezTo>
                    <a:pt x="5592" y="549"/>
                    <a:pt x="3082" y="1919"/>
                    <a:pt x="411" y="1965"/>
                  </a:cubicBezTo>
                  <a:cubicBezTo>
                    <a:pt x="206" y="1987"/>
                    <a:pt x="23" y="2147"/>
                    <a:pt x="23" y="2353"/>
                  </a:cubicBezTo>
                  <a:lnTo>
                    <a:pt x="0" y="3060"/>
                  </a:lnTo>
                  <a:cubicBezTo>
                    <a:pt x="0" y="3288"/>
                    <a:pt x="183" y="3471"/>
                    <a:pt x="388" y="3471"/>
                  </a:cubicBezTo>
                  <a:cubicBezTo>
                    <a:pt x="3515" y="3403"/>
                    <a:pt x="6231" y="1850"/>
                    <a:pt x="7167" y="1348"/>
                  </a:cubicBezTo>
                  <a:cubicBezTo>
                    <a:pt x="7738" y="1029"/>
                    <a:pt x="6916" y="161"/>
                    <a:pt x="6916" y="161"/>
                  </a:cubicBezTo>
                  <a:cubicBezTo>
                    <a:pt x="6826" y="56"/>
                    <a:pt x="6697" y="1"/>
                    <a:pt x="6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4"/>
            <p:cNvSpPr/>
            <p:nvPr/>
          </p:nvSpPr>
          <p:spPr>
            <a:xfrm>
              <a:off x="7584252" y="3252278"/>
              <a:ext cx="158856" cy="417505"/>
            </a:xfrm>
            <a:custGeom>
              <a:avLst/>
              <a:gdLst/>
              <a:ahLst/>
              <a:cxnLst/>
              <a:rect l="l" t="t" r="r" b="b"/>
              <a:pathLst>
                <a:path w="8857" h="23278" extrusionOk="0">
                  <a:moveTo>
                    <a:pt x="4087" y="1"/>
                  </a:moveTo>
                  <a:cubicBezTo>
                    <a:pt x="3561" y="1"/>
                    <a:pt x="3120" y="102"/>
                    <a:pt x="3013" y="163"/>
                  </a:cubicBezTo>
                  <a:cubicBezTo>
                    <a:pt x="2694" y="323"/>
                    <a:pt x="2351" y="551"/>
                    <a:pt x="2192" y="780"/>
                  </a:cubicBezTo>
                  <a:cubicBezTo>
                    <a:pt x="1804" y="1259"/>
                    <a:pt x="1484" y="1784"/>
                    <a:pt x="1210" y="2309"/>
                  </a:cubicBezTo>
                  <a:cubicBezTo>
                    <a:pt x="662" y="3404"/>
                    <a:pt x="388" y="4523"/>
                    <a:pt x="206" y="5641"/>
                  </a:cubicBezTo>
                  <a:cubicBezTo>
                    <a:pt x="23" y="6760"/>
                    <a:pt x="0" y="7855"/>
                    <a:pt x="23" y="8951"/>
                  </a:cubicBezTo>
                  <a:cubicBezTo>
                    <a:pt x="46" y="9476"/>
                    <a:pt x="69" y="10024"/>
                    <a:pt x="137" y="10549"/>
                  </a:cubicBezTo>
                  <a:cubicBezTo>
                    <a:pt x="160" y="10823"/>
                    <a:pt x="183" y="11074"/>
                    <a:pt x="229" y="11348"/>
                  </a:cubicBezTo>
                  <a:lnTo>
                    <a:pt x="388" y="12192"/>
                  </a:lnTo>
                  <a:cubicBezTo>
                    <a:pt x="411" y="12352"/>
                    <a:pt x="434" y="12489"/>
                    <a:pt x="457" y="12626"/>
                  </a:cubicBezTo>
                  <a:lnTo>
                    <a:pt x="571" y="13037"/>
                  </a:lnTo>
                  <a:cubicBezTo>
                    <a:pt x="639" y="13311"/>
                    <a:pt x="708" y="13585"/>
                    <a:pt x="799" y="13858"/>
                  </a:cubicBezTo>
                  <a:cubicBezTo>
                    <a:pt x="982" y="14383"/>
                    <a:pt x="1142" y="14908"/>
                    <a:pt x="1370" y="15411"/>
                  </a:cubicBezTo>
                  <a:cubicBezTo>
                    <a:pt x="1781" y="16415"/>
                    <a:pt x="2306" y="17351"/>
                    <a:pt x="2876" y="18264"/>
                  </a:cubicBezTo>
                  <a:cubicBezTo>
                    <a:pt x="3424" y="19154"/>
                    <a:pt x="4063" y="19998"/>
                    <a:pt x="4725" y="20797"/>
                  </a:cubicBezTo>
                  <a:cubicBezTo>
                    <a:pt x="4885" y="20980"/>
                    <a:pt x="5068" y="21185"/>
                    <a:pt x="5227" y="21368"/>
                  </a:cubicBezTo>
                  <a:cubicBezTo>
                    <a:pt x="5410" y="21573"/>
                    <a:pt x="5593" y="21756"/>
                    <a:pt x="5775" y="21939"/>
                  </a:cubicBezTo>
                  <a:cubicBezTo>
                    <a:pt x="6140" y="22327"/>
                    <a:pt x="6483" y="22669"/>
                    <a:pt x="6916" y="23011"/>
                  </a:cubicBezTo>
                  <a:cubicBezTo>
                    <a:pt x="7134" y="23189"/>
                    <a:pt x="7390" y="23277"/>
                    <a:pt x="7644" y="23277"/>
                  </a:cubicBezTo>
                  <a:cubicBezTo>
                    <a:pt x="7976" y="23277"/>
                    <a:pt x="8304" y="23126"/>
                    <a:pt x="8537" y="22829"/>
                  </a:cubicBezTo>
                  <a:cubicBezTo>
                    <a:pt x="8834" y="22418"/>
                    <a:pt x="8857" y="21870"/>
                    <a:pt x="8605" y="21436"/>
                  </a:cubicBezTo>
                  <a:lnTo>
                    <a:pt x="8560" y="21368"/>
                  </a:lnTo>
                  <a:lnTo>
                    <a:pt x="7829" y="20181"/>
                  </a:lnTo>
                  <a:cubicBezTo>
                    <a:pt x="7601" y="19770"/>
                    <a:pt x="7350" y="19359"/>
                    <a:pt x="7122" y="18948"/>
                  </a:cubicBezTo>
                  <a:cubicBezTo>
                    <a:pt x="6665" y="18127"/>
                    <a:pt x="6232" y="17305"/>
                    <a:pt x="5844" y="16461"/>
                  </a:cubicBezTo>
                  <a:cubicBezTo>
                    <a:pt x="5456" y="15639"/>
                    <a:pt x="5090" y="14794"/>
                    <a:pt x="4794" y="13950"/>
                  </a:cubicBezTo>
                  <a:cubicBezTo>
                    <a:pt x="4634" y="13516"/>
                    <a:pt x="4543" y="13105"/>
                    <a:pt x="4406" y="12672"/>
                  </a:cubicBezTo>
                  <a:cubicBezTo>
                    <a:pt x="4337" y="12466"/>
                    <a:pt x="4292" y="12261"/>
                    <a:pt x="4246" y="12055"/>
                  </a:cubicBezTo>
                  <a:lnTo>
                    <a:pt x="4177" y="11736"/>
                  </a:lnTo>
                  <a:cubicBezTo>
                    <a:pt x="4155" y="11622"/>
                    <a:pt x="4132" y="11530"/>
                    <a:pt x="4109" y="11416"/>
                  </a:cubicBezTo>
                  <a:lnTo>
                    <a:pt x="4018" y="10800"/>
                  </a:lnTo>
                  <a:lnTo>
                    <a:pt x="3926" y="10115"/>
                  </a:lnTo>
                  <a:cubicBezTo>
                    <a:pt x="3858" y="9636"/>
                    <a:pt x="3835" y="9179"/>
                    <a:pt x="3789" y="8723"/>
                  </a:cubicBezTo>
                  <a:cubicBezTo>
                    <a:pt x="3744" y="7810"/>
                    <a:pt x="3698" y="6920"/>
                    <a:pt x="3721" y="6029"/>
                  </a:cubicBezTo>
                  <a:cubicBezTo>
                    <a:pt x="3767" y="5162"/>
                    <a:pt x="3858" y="4317"/>
                    <a:pt x="4063" y="3541"/>
                  </a:cubicBezTo>
                  <a:cubicBezTo>
                    <a:pt x="4155" y="3153"/>
                    <a:pt x="4269" y="2788"/>
                    <a:pt x="4428" y="2446"/>
                  </a:cubicBezTo>
                  <a:cubicBezTo>
                    <a:pt x="4565" y="2103"/>
                    <a:pt x="4839" y="1601"/>
                    <a:pt x="5068" y="1419"/>
                  </a:cubicBezTo>
                  <a:cubicBezTo>
                    <a:pt x="5341" y="1236"/>
                    <a:pt x="6186" y="1053"/>
                    <a:pt x="6186" y="1053"/>
                  </a:cubicBezTo>
                  <a:cubicBezTo>
                    <a:pt x="6307" y="1123"/>
                    <a:pt x="6397" y="1154"/>
                    <a:pt x="6457" y="1154"/>
                  </a:cubicBezTo>
                  <a:cubicBezTo>
                    <a:pt x="6746" y="1154"/>
                    <a:pt x="6290" y="436"/>
                    <a:pt x="4908" y="95"/>
                  </a:cubicBezTo>
                  <a:cubicBezTo>
                    <a:pt x="4634" y="26"/>
                    <a:pt x="4350" y="1"/>
                    <a:pt x="4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4"/>
            <p:cNvSpPr/>
            <p:nvPr/>
          </p:nvSpPr>
          <p:spPr>
            <a:xfrm>
              <a:off x="7596127" y="3372498"/>
              <a:ext cx="259564" cy="297049"/>
            </a:xfrm>
            <a:custGeom>
              <a:avLst/>
              <a:gdLst/>
              <a:ahLst/>
              <a:cxnLst/>
              <a:rect l="l" t="t" r="r" b="b"/>
              <a:pathLst>
                <a:path w="14472" h="16562" extrusionOk="0">
                  <a:moveTo>
                    <a:pt x="3399" y="1"/>
                  </a:moveTo>
                  <a:cubicBezTo>
                    <a:pt x="2909" y="1"/>
                    <a:pt x="2416" y="122"/>
                    <a:pt x="1963" y="377"/>
                  </a:cubicBezTo>
                  <a:cubicBezTo>
                    <a:pt x="525" y="1176"/>
                    <a:pt x="0" y="3002"/>
                    <a:pt x="799" y="4440"/>
                  </a:cubicBezTo>
                  <a:lnTo>
                    <a:pt x="6391" y="14483"/>
                  </a:lnTo>
                  <a:cubicBezTo>
                    <a:pt x="6505" y="14689"/>
                    <a:pt x="6642" y="14894"/>
                    <a:pt x="6802" y="15100"/>
                  </a:cubicBezTo>
                  <a:cubicBezTo>
                    <a:pt x="7609" y="16061"/>
                    <a:pt x="8769" y="16561"/>
                    <a:pt x="9934" y="16561"/>
                  </a:cubicBezTo>
                  <a:cubicBezTo>
                    <a:pt x="10844" y="16561"/>
                    <a:pt x="11758" y="16255"/>
                    <a:pt x="12509" y="15625"/>
                  </a:cubicBezTo>
                  <a:cubicBezTo>
                    <a:pt x="14220" y="14187"/>
                    <a:pt x="14472" y="11653"/>
                    <a:pt x="13034" y="9918"/>
                  </a:cubicBezTo>
                  <a:lnTo>
                    <a:pt x="5707" y="1085"/>
                  </a:lnTo>
                  <a:cubicBezTo>
                    <a:pt x="5123" y="384"/>
                    <a:pt x="4268" y="1"/>
                    <a:pt x="3399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4"/>
            <p:cNvSpPr/>
            <p:nvPr/>
          </p:nvSpPr>
          <p:spPr>
            <a:xfrm>
              <a:off x="7713225" y="3563089"/>
              <a:ext cx="176863" cy="148220"/>
            </a:xfrm>
            <a:custGeom>
              <a:avLst/>
              <a:gdLst/>
              <a:ahLst/>
              <a:cxnLst/>
              <a:rect l="l" t="t" r="r" b="b"/>
              <a:pathLst>
                <a:path w="9861" h="8264" extrusionOk="0">
                  <a:moveTo>
                    <a:pt x="8925" y="1370"/>
                  </a:moveTo>
                  <a:cubicBezTo>
                    <a:pt x="9861" y="2740"/>
                    <a:pt x="8857" y="5091"/>
                    <a:pt x="6642" y="6620"/>
                  </a:cubicBezTo>
                  <a:cubicBezTo>
                    <a:pt x="4451" y="8150"/>
                    <a:pt x="1895" y="8264"/>
                    <a:pt x="936" y="6894"/>
                  </a:cubicBezTo>
                  <a:cubicBezTo>
                    <a:pt x="0" y="5525"/>
                    <a:pt x="1005" y="3196"/>
                    <a:pt x="3219" y="1667"/>
                  </a:cubicBezTo>
                  <a:cubicBezTo>
                    <a:pt x="5410" y="138"/>
                    <a:pt x="7966" y="1"/>
                    <a:pt x="8925" y="1370"/>
                  </a:cubicBezTo>
                  <a:close/>
                </a:path>
              </a:pathLst>
            </a:custGeom>
            <a:solidFill>
              <a:srgbClr val="CA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4"/>
            <p:cNvSpPr/>
            <p:nvPr/>
          </p:nvSpPr>
          <p:spPr>
            <a:xfrm>
              <a:off x="7562548" y="3326649"/>
              <a:ext cx="129800" cy="122787"/>
            </a:xfrm>
            <a:custGeom>
              <a:avLst/>
              <a:gdLst/>
              <a:ahLst/>
              <a:cxnLst/>
              <a:rect l="l" t="t" r="r" b="b"/>
              <a:pathLst>
                <a:path w="7237" h="6846" extrusionOk="0">
                  <a:moveTo>
                    <a:pt x="4983" y="1"/>
                  </a:moveTo>
                  <a:cubicBezTo>
                    <a:pt x="4964" y="1"/>
                    <a:pt x="4947" y="4"/>
                    <a:pt x="4931" y="12"/>
                  </a:cubicBezTo>
                  <a:cubicBezTo>
                    <a:pt x="4406" y="240"/>
                    <a:pt x="4543" y="1541"/>
                    <a:pt x="4543" y="1541"/>
                  </a:cubicBezTo>
                  <a:cubicBezTo>
                    <a:pt x="4543" y="1541"/>
                    <a:pt x="3394" y="1348"/>
                    <a:pt x="2358" y="1348"/>
                  </a:cubicBezTo>
                  <a:cubicBezTo>
                    <a:pt x="1722" y="1348"/>
                    <a:pt x="1128" y="1421"/>
                    <a:pt x="868" y="1655"/>
                  </a:cubicBezTo>
                  <a:cubicBezTo>
                    <a:pt x="160" y="2317"/>
                    <a:pt x="799" y="2956"/>
                    <a:pt x="799" y="2956"/>
                  </a:cubicBezTo>
                  <a:cubicBezTo>
                    <a:pt x="799" y="2956"/>
                    <a:pt x="1" y="3458"/>
                    <a:pt x="708" y="4440"/>
                  </a:cubicBezTo>
                  <a:cubicBezTo>
                    <a:pt x="708" y="4440"/>
                    <a:pt x="23" y="5262"/>
                    <a:pt x="845" y="5901"/>
                  </a:cubicBezTo>
                  <a:cubicBezTo>
                    <a:pt x="1826" y="6670"/>
                    <a:pt x="2665" y="6846"/>
                    <a:pt x="3226" y="6846"/>
                  </a:cubicBezTo>
                  <a:cubicBezTo>
                    <a:pt x="3697" y="6846"/>
                    <a:pt x="3972" y="6722"/>
                    <a:pt x="3972" y="6722"/>
                  </a:cubicBezTo>
                  <a:lnTo>
                    <a:pt x="7236" y="3253"/>
                  </a:lnTo>
                  <a:cubicBezTo>
                    <a:pt x="7236" y="3253"/>
                    <a:pt x="5546" y="1"/>
                    <a:pt x="4983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4"/>
            <p:cNvSpPr/>
            <p:nvPr/>
          </p:nvSpPr>
          <p:spPr>
            <a:xfrm>
              <a:off x="7239919" y="4217375"/>
              <a:ext cx="67976" cy="56515"/>
            </a:xfrm>
            <a:custGeom>
              <a:avLst/>
              <a:gdLst/>
              <a:ahLst/>
              <a:cxnLst/>
              <a:rect l="l" t="t" r="r" b="b"/>
              <a:pathLst>
                <a:path w="3790" h="3151" extrusionOk="0">
                  <a:moveTo>
                    <a:pt x="3310" y="1"/>
                  </a:moveTo>
                  <a:lnTo>
                    <a:pt x="3310" y="1"/>
                  </a:lnTo>
                  <a:cubicBezTo>
                    <a:pt x="0" y="663"/>
                    <a:pt x="594" y="2717"/>
                    <a:pt x="594" y="2717"/>
                  </a:cubicBezTo>
                  <a:cubicBezTo>
                    <a:pt x="1552" y="2922"/>
                    <a:pt x="2032" y="3059"/>
                    <a:pt x="3173" y="3151"/>
                  </a:cubicBezTo>
                  <a:cubicBezTo>
                    <a:pt x="3675" y="2146"/>
                    <a:pt x="3789" y="1073"/>
                    <a:pt x="3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4"/>
            <p:cNvSpPr/>
            <p:nvPr/>
          </p:nvSpPr>
          <p:spPr>
            <a:xfrm>
              <a:off x="7296011" y="4162287"/>
              <a:ext cx="173509" cy="113371"/>
            </a:xfrm>
            <a:custGeom>
              <a:avLst/>
              <a:gdLst/>
              <a:ahLst/>
              <a:cxnLst/>
              <a:rect l="l" t="t" r="r" b="b"/>
              <a:pathLst>
                <a:path w="9674" h="6321" extrusionOk="0">
                  <a:moveTo>
                    <a:pt x="3473" y="1"/>
                  </a:moveTo>
                  <a:cubicBezTo>
                    <a:pt x="980" y="1"/>
                    <a:pt x="1256" y="2821"/>
                    <a:pt x="1256" y="2821"/>
                  </a:cubicBezTo>
                  <a:cubicBezTo>
                    <a:pt x="936" y="2843"/>
                    <a:pt x="913" y="2843"/>
                    <a:pt x="137" y="3003"/>
                  </a:cubicBezTo>
                  <a:cubicBezTo>
                    <a:pt x="617" y="4076"/>
                    <a:pt x="502" y="5149"/>
                    <a:pt x="0" y="6153"/>
                  </a:cubicBezTo>
                  <a:cubicBezTo>
                    <a:pt x="1470" y="6276"/>
                    <a:pt x="2878" y="6320"/>
                    <a:pt x="4143" y="6320"/>
                  </a:cubicBezTo>
                  <a:cubicBezTo>
                    <a:pt x="7337" y="6320"/>
                    <a:pt x="9610" y="6039"/>
                    <a:pt x="9610" y="6039"/>
                  </a:cubicBezTo>
                  <a:lnTo>
                    <a:pt x="9655" y="2638"/>
                  </a:lnTo>
                  <a:cubicBezTo>
                    <a:pt x="9674" y="1563"/>
                    <a:pt x="8805" y="764"/>
                    <a:pt x="7827" y="764"/>
                  </a:cubicBezTo>
                  <a:cubicBezTo>
                    <a:pt x="7579" y="764"/>
                    <a:pt x="7325" y="816"/>
                    <a:pt x="7076" y="926"/>
                  </a:cubicBezTo>
                  <a:cubicBezTo>
                    <a:pt x="6290" y="1263"/>
                    <a:pt x="6035" y="1688"/>
                    <a:pt x="5918" y="2006"/>
                  </a:cubicBezTo>
                  <a:lnTo>
                    <a:pt x="5918" y="2006"/>
                  </a:lnTo>
                  <a:cubicBezTo>
                    <a:pt x="5916" y="2008"/>
                    <a:pt x="5914" y="2011"/>
                    <a:pt x="5913" y="2015"/>
                  </a:cubicBezTo>
                  <a:lnTo>
                    <a:pt x="5913" y="2015"/>
                  </a:lnTo>
                  <a:cubicBezTo>
                    <a:pt x="5976" y="1374"/>
                    <a:pt x="5268" y="127"/>
                    <a:pt x="3767" y="13"/>
                  </a:cubicBezTo>
                  <a:cubicBezTo>
                    <a:pt x="3665" y="5"/>
                    <a:pt x="3567" y="1"/>
                    <a:pt x="3473" y="1"/>
                  </a:cubicBezTo>
                  <a:close/>
                </a:path>
              </a:pathLst>
            </a:custGeom>
            <a:solidFill>
              <a:srgbClr val="3AB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4"/>
            <p:cNvSpPr/>
            <p:nvPr/>
          </p:nvSpPr>
          <p:spPr>
            <a:xfrm>
              <a:off x="7249139" y="4264839"/>
              <a:ext cx="220052" cy="27424"/>
            </a:xfrm>
            <a:custGeom>
              <a:avLst/>
              <a:gdLst/>
              <a:ahLst/>
              <a:cxnLst/>
              <a:rect l="l" t="t" r="r" b="b"/>
              <a:pathLst>
                <a:path w="12269" h="1529" extrusionOk="0">
                  <a:moveTo>
                    <a:pt x="180" y="1"/>
                  </a:moveTo>
                  <a:cubicBezTo>
                    <a:pt x="1" y="1"/>
                    <a:pt x="240" y="870"/>
                    <a:pt x="240" y="870"/>
                  </a:cubicBezTo>
                  <a:cubicBezTo>
                    <a:pt x="2178" y="1374"/>
                    <a:pt x="4422" y="1529"/>
                    <a:pt x="6442" y="1529"/>
                  </a:cubicBezTo>
                  <a:cubicBezTo>
                    <a:pt x="9633" y="1529"/>
                    <a:pt x="12268" y="1144"/>
                    <a:pt x="12268" y="1144"/>
                  </a:cubicBezTo>
                  <a:lnTo>
                    <a:pt x="12268" y="390"/>
                  </a:lnTo>
                  <a:cubicBezTo>
                    <a:pt x="12268" y="390"/>
                    <a:pt x="10456" y="568"/>
                    <a:pt x="7827" y="568"/>
                  </a:cubicBezTo>
                  <a:cubicBezTo>
                    <a:pt x="5654" y="568"/>
                    <a:pt x="2921" y="447"/>
                    <a:pt x="194" y="2"/>
                  </a:cubicBezTo>
                  <a:cubicBezTo>
                    <a:pt x="189" y="1"/>
                    <a:pt x="184" y="1"/>
                    <a:pt x="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4"/>
            <p:cNvSpPr/>
            <p:nvPr/>
          </p:nvSpPr>
          <p:spPr>
            <a:xfrm>
              <a:off x="7412696" y="4214917"/>
              <a:ext cx="31549" cy="31136"/>
            </a:xfrm>
            <a:custGeom>
              <a:avLst/>
              <a:gdLst/>
              <a:ahLst/>
              <a:cxnLst/>
              <a:rect l="l" t="t" r="r" b="b"/>
              <a:pathLst>
                <a:path w="1759" h="1736" extrusionOk="0">
                  <a:moveTo>
                    <a:pt x="891" y="1"/>
                  </a:moveTo>
                  <a:cubicBezTo>
                    <a:pt x="411" y="1"/>
                    <a:pt x="23" y="389"/>
                    <a:pt x="1" y="868"/>
                  </a:cubicBezTo>
                  <a:cubicBezTo>
                    <a:pt x="1" y="1347"/>
                    <a:pt x="389" y="1735"/>
                    <a:pt x="868" y="1735"/>
                  </a:cubicBezTo>
                  <a:cubicBezTo>
                    <a:pt x="1347" y="1735"/>
                    <a:pt x="1758" y="1347"/>
                    <a:pt x="1758" y="868"/>
                  </a:cubicBezTo>
                  <a:cubicBezTo>
                    <a:pt x="1758" y="389"/>
                    <a:pt x="1370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4"/>
            <p:cNvSpPr/>
            <p:nvPr/>
          </p:nvSpPr>
          <p:spPr>
            <a:xfrm>
              <a:off x="7316065" y="4211168"/>
              <a:ext cx="60604" cy="9918"/>
            </a:xfrm>
            <a:custGeom>
              <a:avLst/>
              <a:gdLst/>
              <a:ahLst/>
              <a:cxnLst/>
              <a:rect l="l" t="t" r="r" b="b"/>
              <a:pathLst>
                <a:path w="3379" h="553" extrusionOk="0">
                  <a:moveTo>
                    <a:pt x="172" y="1"/>
                  </a:moveTo>
                  <a:cubicBezTo>
                    <a:pt x="78" y="1"/>
                    <a:pt x="24" y="82"/>
                    <a:pt x="24" y="164"/>
                  </a:cubicBezTo>
                  <a:cubicBezTo>
                    <a:pt x="1" y="255"/>
                    <a:pt x="69" y="347"/>
                    <a:pt x="183" y="347"/>
                  </a:cubicBezTo>
                  <a:lnTo>
                    <a:pt x="3173" y="552"/>
                  </a:lnTo>
                  <a:lnTo>
                    <a:pt x="3196" y="552"/>
                  </a:lnTo>
                  <a:cubicBezTo>
                    <a:pt x="3288" y="552"/>
                    <a:pt x="3356" y="484"/>
                    <a:pt x="3356" y="392"/>
                  </a:cubicBezTo>
                  <a:cubicBezTo>
                    <a:pt x="3379" y="278"/>
                    <a:pt x="3310" y="210"/>
                    <a:pt x="3196" y="210"/>
                  </a:cubicBezTo>
                  <a:lnTo>
                    <a:pt x="206" y="4"/>
                  </a:lnTo>
                  <a:cubicBezTo>
                    <a:pt x="194" y="2"/>
                    <a:pt x="183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4"/>
            <p:cNvSpPr/>
            <p:nvPr/>
          </p:nvSpPr>
          <p:spPr>
            <a:xfrm>
              <a:off x="7292315" y="4157229"/>
              <a:ext cx="88458" cy="51977"/>
            </a:xfrm>
            <a:custGeom>
              <a:avLst/>
              <a:gdLst/>
              <a:ahLst/>
              <a:cxnLst/>
              <a:rect l="l" t="t" r="r" b="b"/>
              <a:pathLst>
                <a:path w="4932" h="2898" extrusionOk="0">
                  <a:moveTo>
                    <a:pt x="1576" y="341"/>
                  </a:moveTo>
                  <a:cubicBezTo>
                    <a:pt x="1622" y="341"/>
                    <a:pt x="1644" y="341"/>
                    <a:pt x="1667" y="364"/>
                  </a:cubicBezTo>
                  <a:cubicBezTo>
                    <a:pt x="1736" y="409"/>
                    <a:pt x="1804" y="501"/>
                    <a:pt x="1850" y="569"/>
                  </a:cubicBezTo>
                  <a:cubicBezTo>
                    <a:pt x="2032" y="889"/>
                    <a:pt x="2101" y="1231"/>
                    <a:pt x="2192" y="1596"/>
                  </a:cubicBezTo>
                  <a:cubicBezTo>
                    <a:pt x="2215" y="1710"/>
                    <a:pt x="2261" y="1847"/>
                    <a:pt x="2283" y="1961"/>
                  </a:cubicBezTo>
                  <a:lnTo>
                    <a:pt x="2215" y="1916"/>
                  </a:lnTo>
                  <a:cubicBezTo>
                    <a:pt x="1918" y="1528"/>
                    <a:pt x="1690" y="1094"/>
                    <a:pt x="1553" y="637"/>
                  </a:cubicBezTo>
                  <a:cubicBezTo>
                    <a:pt x="1507" y="501"/>
                    <a:pt x="1507" y="386"/>
                    <a:pt x="1530" y="364"/>
                  </a:cubicBezTo>
                  <a:cubicBezTo>
                    <a:pt x="1553" y="341"/>
                    <a:pt x="1576" y="341"/>
                    <a:pt x="1576" y="341"/>
                  </a:cubicBezTo>
                  <a:close/>
                  <a:moveTo>
                    <a:pt x="549" y="1162"/>
                  </a:moveTo>
                  <a:cubicBezTo>
                    <a:pt x="663" y="1162"/>
                    <a:pt x="777" y="1231"/>
                    <a:pt x="891" y="1299"/>
                  </a:cubicBezTo>
                  <a:cubicBezTo>
                    <a:pt x="1279" y="1550"/>
                    <a:pt x="1644" y="1824"/>
                    <a:pt x="1964" y="2144"/>
                  </a:cubicBezTo>
                  <a:cubicBezTo>
                    <a:pt x="1987" y="2167"/>
                    <a:pt x="2010" y="2190"/>
                    <a:pt x="2032" y="2212"/>
                  </a:cubicBezTo>
                  <a:cubicBezTo>
                    <a:pt x="1530" y="2121"/>
                    <a:pt x="982" y="1870"/>
                    <a:pt x="526" y="1505"/>
                  </a:cubicBezTo>
                  <a:cubicBezTo>
                    <a:pt x="389" y="1391"/>
                    <a:pt x="366" y="1322"/>
                    <a:pt x="366" y="1277"/>
                  </a:cubicBezTo>
                  <a:cubicBezTo>
                    <a:pt x="366" y="1208"/>
                    <a:pt x="457" y="1162"/>
                    <a:pt x="549" y="1162"/>
                  </a:cubicBezTo>
                  <a:close/>
                  <a:moveTo>
                    <a:pt x="1594" y="1"/>
                  </a:moveTo>
                  <a:cubicBezTo>
                    <a:pt x="1495" y="1"/>
                    <a:pt x="1397" y="29"/>
                    <a:pt x="1325" y="90"/>
                  </a:cubicBezTo>
                  <a:cubicBezTo>
                    <a:pt x="1211" y="181"/>
                    <a:pt x="1097" y="364"/>
                    <a:pt x="1211" y="752"/>
                  </a:cubicBezTo>
                  <a:cubicBezTo>
                    <a:pt x="1279" y="911"/>
                    <a:pt x="1348" y="1071"/>
                    <a:pt x="1416" y="1231"/>
                  </a:cubicBezTo>
                  <a:cubicBezTo>
                    <a:pt x="1302" y="1162"/>
                    <a:pt x="1188" y="1071"/>
                    <a:pt x="1074" y="1003"/>
                  </a:cubicBezTo>
                  <a:cubicBezTo>
                    <a:pt x="937" y="911"/>
                    <a:pt x="754" y="820"/>
                    <a:pt x="549" y="820"/>
                  </a:cubicBezTo>
                  <a:cubicBezTo>
                    <a:pt x="320" y="820"/>
                    <a:pt x="47" y="980"/>
                    <a:pt x="24" y="1231"/>
                  </a:cubicBezTo>
                  <a:cubicBezTo>
                    <a:pt x="1" y="1505"/>
                    <a:pt x="229" y="1710"/>
                    <a:pt x="320" y="1756"/>
                  </a:cubicBezTo>
                  <a:cubicBezTo>
                    <a:pt x="594" y="2007"/>
                    <a:pt x="982" y="2235"/>
                    <a:pt x="1416" y="2395"/>
                  </a:cubicBezTo>
                  <a:cubicBezTo>
                    <a:pt x="1416" y="2486"/>
                    <a:pt x="1485" y="2578"/>
                    <a:pt x="1576" y="2578"/>
                  </a:cubicBezTo>
                  <a:lnTo>
                    <a:pt x="2466" y="2669"/>
                  </a:lnTo>
                  <a:cubicBezTo>
                    <a:pt x="2512" y="2692"/>
                    <a:pt x="2535" y="2692"/>
                    <a:pt x="2557" y="2692"/>
                  </a:cubicBezTo>
                  <a:lnTo>
                    <a:pt x="2626" y="2692"/>
                  </a:lnTo>
                  <a:lnTo>
                    <a:pt x="4726" y="2897"/>
                  </a:lnTo>
                  <a:lnTo>
                    <a:pt x="4749" y="2897"/>
                  </a:lnTo>
                  <a:cubicBezTo>
                    <a:pt x="4817" y="2897"/>
                    <a:pt x="4908" y="2829"/>
                    <a:pt x="4908" y="2737"/>
                  </a:cubicBezTo>
                  <a:cubicBezTo>
                    <a:pt x="4931" y="2646"/>
                    <a:pt x="4863" y="2555"/>
                    <a:pt x="4749" y="2555"/>
                  </a:cubicBezTo>
                  <a:lnTo>
                    <a:pt x="2786" y="2372"/>
                  </a:lnTo>
                  <a:cubicBezTo>
                    <a:pt x="2671" y="2098"/>
                    <a:pt x="2603" y="1824"/>
                    <a:pt x="2535" y="1528"/>
                  </a:cubicBezTo>
                  <a:cubicBezTo>
                    <a:pt x="2443" y="1140"/>
                    <a:pt x="2352" y="752"/>
                    <a:pt x="2146" y="409"/>
                  </a:cubicBezTo>
                  <a:cubicBezTo>
                    <a:pt x="2055" y="272"/>
                    <a:pt x="1987" y="158"/>
                    <a:pt x="1850" y="67"/>
                  </a:cubicBezTo>
                  <a:cubicBezTo>
                    <a:pt x="1774" y="24"/>
                    <a:pt x="1684" y="1"/>
                    <a:pt x="1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4"/>
            <p:cNvSpPr/>
            <p:nvPr/>
          </p:nvSpPr>
          <p:spPr>
            <a:xfrm>
              <a:off x="7742284" y="4217375"/>
              <a:ext cx="67976" cy="56515"/>
            </a:xfrm>
            <a:custGeom>
              <a:avLst/>
              <a:gdLst/>
              <a:ahLst/>
              <a:cxnLst/>
              <a:rect l="l" t="t" r="r" b="b"/>
              <a:pathLst>
                <a:path w="3790" h="3151" extrusionOk="0">
                  <a:moveTo>
                    <a:pt x="503" y="1"/>
                  </a:moveTo>
                  <a:cubicBezTo>
                    <a:pt x="1" y="1073"/>
                    <a:pt x="138" y="2146"/>
                    <a:pt x="617" y="3151"/>
                  </a:cubicBezTo>
                  <a:cubicBezTo>
                    <a:pt x="1758" y="3059"/>
                    <a:pt x="2261" y="2922"/>
                    <a:pt x="3219" y="2717"/>
                  </a:cubicBezTo>
                  <a:cubicBezTo>
                    <a:pt x="3219" y="2717"/>
                    <a:pt x="3790" y="663"/>
                    <a:pt x="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4"/>
            <p:cNvSpPr/>
            <p:nvPr/>
          </p:nvSpPr>
          <p:spPr>
            <a:xfrm>
              <a:off x="7581059" y="4162287"/>
              <a:ext cx="173096" cy="113371"/>
            </a:xfrm>
            <a:custGeom>
              <a:avLst/>
              <a:gdLst/>
              <a:ahLst/>
              <a:cxnLst/>
              <a:rect l="l" t="t" r="r" b="b"/>
              <a:pathLst>
                <a:path w="9651" h="6321" extrusionOk="0">
                  <a:moveTo>
                    <a:pt x="6180" y="1"/>
                  </a:moveTo>
                  <a:cubicBezTo>
                    <a:pt x="6086" y="1"/>
                    <a:pt x="5987" y="5"/>
                    <a:pt x="5885" y="13"/>
                  </a:cubicBezTo>
                  <a:cubicBezTo>
                    <a:pt x="4401" y="127"/>
                    <a:pt x="3671" y="1383"/>
                    <a:pt x="3762" y="2022"/>
                  </a:cubicBezTo>
                  <a:cubicBezTo>
                    <a:pt x="3625" y="1702"/>
                    <a:pt x="3397" y="1268"/>
                    <a:pt x="2598" y="926"/>
                  </a:cubicBezTo>
                  <a:cubicBezTo>
                    <a:pt x="2349" y="816"/>
                    <a:pt x="2095" y="764"/>
                    <a:pt x="1847" y="764"/>
                  </a:cubicBezTo>
                  <a:cubicBezTo>
                    <a:pt x="869" y="764"/>
                    <a:pt x="0" y="1563"/>
                    <a:pt x="19" y="2638"/>
                  </a:cubicBezTo>
                  <a:lnTo>
                    <a:pt x="41" y="6039"/>
                  </a:lnTo>
                  <a:cubicBezTo>
                    <a:pt x="41" y="6039"/>
                    <a:pt x="2326" y="6320"/>
                    <a:pt x="5518" y="6320"/>
                  </a:cubicBezTo>
                  <a:cubicBezTo>
                    <a:pt x="6782" y="6320"/>
                    <a:pt x="8188" y="6276"/>
                    <a:pt x="9651" y="6153"/>
                  </a:cubicBezTo>
                  <a:cubicBezTo>
                    <a:pt x="9172" y="5149"/>
                    <a:pt x="9035" y="4076"/>
                    <a:pt x="9537" y="3003"/>
                  </a:cubicBezTo>
                  <a:cubicBezTo>
                    <a:pt x="8761" y="2843"/>
                    <a:pt x="8738" y="2843"/>
                    <a:pt x="8418" y="2821"/>
                  </a:cubicBezTo>
                  <a:cubicBezTo>
                    <a:pt x="8418" y="2821"/>
                    <a:pt x="8694" y="1"/>
                    <a:pt x="6180" y="1"/>
                  </a:cubicBezTo>
                  <a:close/>
                </a:path>
              </a:pathLst>
            </a:custGeom>
            <a:solidFill>
              <a:srgbClr val="3AB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4"/>
            <p:cNvSpPr/>
            <p:nvPr/>
          </p:nvSpPr>
          <p:spPr>
            <a:xfrm>
              <a:off x="7601849" y="4214917"/>
              <a:ext cx="31136" cy="31136"/>
            </a:xfrm>
            <a:custGeom>
              <a:avLst/>
              <a:gdLst/>
              <a:ahLst/>
              <a:cxnLst/>
              <a:rect l="l" t="t" r="r" b="b"/>
              <a:pathLst>
                <a:path w="1736" h="1736" extrusionOk="0">
                  <a:moveTo>
                    <a:pt x="868" y="1"/>
                  </a:moveTo>
                  <a:cubicBezTo>
                    <a:pt x="389" y="1"/>
                    <a:pt x="1" y="389"/>
                    <a:pt x="1" y="868"/>
                  </a:cubicBezTo>
                  <a:cubicBezTo>
                    <a:pt x="1" y="1347"/>
                    <a:pt x="389" y="1735"/>
                    <a:pt x="868" y="1735"/>
                  </a:cubicBezTo>
                  <a:cubicBezTo>
                    <a:pt x="1348" y="1735"/>
                    <a:pt x="1736" y="1347"/>
                    <a:pt x="1736" y="868"/>
                  </a:cubicBezTo>
                  <a:cubicBezTo>
                    <a:pt x="1736" y="389"/>
                    <a:pt x="1348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4"/>
            <p:cNvSpPr/>
            <p:nvPr/>
          </p:nvSpPr>
          <p:spPr>
            <a:xfrm>
              <a:off x="7580970" y="4264839"/>
              <a:ext cx="220446" cy="27424"/>
            </a:xfrm>
            <a:custGeom>
              <a:avLst/>
              <a:gdLst/>
              <a:ahLst/>
              <a:cxnLst/>
              <a:rect l="l" t="t" r="r" b="b"/>
              <a:pathLst>
                <a:path w="12291" h="1529" extrusionOk="0">
                  <a:moveTo>
                    <a:pt x="12112" y="1"/>
                  </a:moveTo>
                  <a:cubicBezTo>
                    <a:pt x="12108" y="1"/>
                    <a:pt x="12103" y="1"/>
                    <a:pt x="12098" y="2"/>
                  </a:cubicBezTo>
                  <a:cubicBezTo>
                    <a:pt x="9371" y="447"/>
                    <a:pt x="6634" y="568"/>
                    <a:pt x="4455" y="568"/>
                  </a:cubicBezTo>
                  <a:cubicBezTo>
                    <a:pt x="1820" y="568"/>
                    <a:pt x="1" y="390"/>
                    <a:pt x="1" y="390"/>
                  </a:cubicBezTo>
                  <a:lnTo>
                    <a:pt x="1" y="390"/>
                  </a:lnTo>
                  <a:lnTo>
                    <a:pt x="24" y="1144"/>
                  </a:lnTo>
                  <a:cubicBezTo>
                    <a:pt x="24" y="1144"/>
                    <a:pt x="2659" y="1529"/>
                    <a:pt x="5844" y="1529"/>
                  </a:cubicBezTo>
                  <a:cubicBezTo>
                    <a:pt x="7862" y="1529"/>
                    <a:pt x="10100" y="1374"/>
                    <a:pt x="12030" y="870"/>
                  </a:cubicBezTo>
                  <a:cubicBezTo>
                    <a:pt x="12030" y="870"/>
                    <a:pt x="12290" y="1"/>
                    <a:pt x="121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4"/>
            <p:cNvSpPr/>
            <p:nvPr/>
          </p:nvSpPr>
          <p:spPr>
            <a:xfrm>
              <a:off x="7673923" y="4211168"/>
              <a:ext cx="60192" cy="9918"/>
            </a:xfrm>
            <a:custGeom>
              <a:avLst/>
              <a:gdLst/>
              <a:ahLst/>
              <a:cxnLst/>
              <a:rect l="l" t="t" r="r" b="b"/>
              <a:pathLst>
                <a:path w="3356" h="553" extrusionOk="0">
                  <a:moveTo>
                    <a:pt x="3202" y="1"/>
                  </a:moveTo>
                  <a:cubicBezTo>
                    <a:pt x="3192" y="1"/>
                    <a:pt x="3182" y="2"/>
                    <a:pt x="3173" y="4"/>
                  </a:cubicBezTo>
                  <a:lnTo>
                    <a:pt x="160" y="210"/>
                  </a:lnTo>
                  <a:cubicBezTo>
                    <a:pt x="69" y="210"/>
                    <a:pt x="0" y="278"/>
                    <a:pt x="0" y="392"/>
                  </a:cubicBezTo>
                  <a:cubicBezTo>
                    <a:pt x="0" y="484"/>
                    <a:pt x="91" y="552"/>
                    <a:pt x="183" y="552"/>
                  </a:cubicBezTo>
                  <a:lnTo>
                    <a:pt x="3196" y="347"/>
                  </a:lnTo>
                  <a:cubicBezTo>
                    <a:pt x="3287" y="347"/>
                    <a:pt x="3355" y="255"/>
                    <a:pt x="3355" y="164"/>
                  </a:cubicBezTo>
                  <a:cubicBezTo>
                    <a:pt x="3355" y="82"/>
                    <a:pt x="3282" y="1"/>
                    <a:pt x="3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4"/>
            <p:cNvSpPr/>
            <p:nvPr/>
          </p:nvSpPr>
          <p:spPr>
            <a:xfrm>
              <a:off x="7669815" y="4157229"/>
              <a:ext cx="88458" cy="51977"/>
            </a:xfrm>
            <a:custGeom>
              <a:avLst/>
              <a:gdLst/>
              <a:ahLst/>
              <a:cxnLst/>
              <a:rect l="l" t="t" r="r" b="b"/>
              <a:pathLst>
                <a:path w="4932" h="2898" extrusionOk="0">
                  <a:moveTo>
                    <a:pt x="3333" y="341"/>
                  </a:moveTo>
                  <a:cubicBezTo>
                    <a:pt x="3356" y="341"/>
                    <a:pt x="3379" y="341"/>
                    <a:pt x="3379" y="364"/>
                  </a:cubicBezTo>
                  <a:cubicBezTo>
                    <a:pt x="3425" y="386"/>
                    <a:pt x="3425" y="501"/>
                    <a:pt x="3379" y="637"/>
                  </a:cubicBezTo>
                  <a:cubicBezTo>
                    <a:pt x="3219" y="1094"/>
                    <a:pt x="2991" y="1528"/>
                    <a:pt x="2694" y="1916"/>
                  </a:cubicBezTo>
                  <a:cubicBezTo>
                    <a:pt x="2675" y="1934"/>
                    <a:pt x="2657" y="1938"/>
                    <a:pt x="2651" y="1951"/>
                  </a:cubicBezTo>
                  <a:lnTo>
                    <a:pt x="2651" y="1951"/>
                  </a:lnTo>
                  <a:cubicBezTo>
                    <a:pt x="2673" y="1840"/>
                    <a:pt x="2695" y="1729"/>
                    <a:pt x="2717" y="1596"/>
                  </a:cubicBezTo>
                  <a:cubicBezTo>
                    <a:pt x="2808" y="1231"/>
                    <a:pt x="2900" y="889"/>
                    <a:pt x="3082" y="569"/>
                  </a:cubicBezTo>
                  <a:cubicBezTo>
                    <a:pt x="3128" y="501"/>
                    <a:pt x="3174" y="409"/>
                    <a:pt x="3242" y="364"/>
                  </a:cubicBezTo>
                  <a:cubicBezTo>
                    <a:pt x="3288" y="341"/>
                    <a:pt x="3311" y="341"/>
                    <a:pt x="3333" y="341"/>
                  </a:cubicBezTo>
                  <a:close/>
                  <a:moveTo>
                    <a:pt x="4383" y="1162"/>
                  </a:moveTo>
                  <a:cubicBezTo>
                    <a:pt x="4452" y="1162"/>
                    <a:pt x="4543" y="1208"/>
                    <a:pt x="4543" y="1277"/>
                  </a:cubicBezTo>
                  <a:cubicBezTo>
                    <a:pt x="4566" y="1322"/>
                    <a:pt x="4543" y="1391"/>
                    <a:pt x="4383" y="1505"/>
                  </a:cubicBezTo>
                  <a:cubicBezTo>
                    <a:pt x="3950" y="1870"/>
                    <a:pt x="3402" y="2121"/>
                    <a:pt x="2877" y="2212"/>
                  </a:cubicBezTo>
                  <a:cubicBezTo>
                    <a:pt x="2900" y="2190"/>
                    <a:pt x="2922" y="2167"/>
                    <a:pt x="2945" y="2144"/>
                  </a:cubicBezTo>
                  <a:cubicBezTo>
                    <a:pt x="3288" y="1824"/>
                    <a:pt x="3630" y="1550"/>
                    <a:pt x="4018" y="1299"/>
                  </a:cubicBezTo>
                  <a:cubicBezTo>
                    <a:pt x="4132" y="1231"/>
                    <a:pt x="4269" y="1162"/>
                    <a:pt x="4383" y="1162"/>
                  </a:cubicBezTo>
                  <a:close/>
                  <a:moveTo>
                    <a:pt x="3326" y="1"/>
                  </a:moveTo>
                  <a:cubicBezTo>
                    <a:pt x="3237" y="1"/>
                    <a:pt x="3146" y="24"/>
                    <a:pt x="3059" y="67"/>
                  </a:cubicBezTo>
                  <a:cubicBezTo>
                    <a:pt x="2945" y="158"/>
                    <a:pt x="2854" y="272"/>
                    <a:pt x="2786" y="409"/>
                  </a:cubicBezTo>
                  <a:cubicBezTo>
                    <a:pt x="2557" y="752"/>
                    <a:pt x="2489" y="1140"/>
                    <a:pt x="2397" y="1528"/>
                  </a:cubicBezTo>
                  <a:cubicBezTo>
                    <a:pt x="2329" y="1824"/>
                    <a:pt x="2261" y="2098"/>
                    <a:pt x="2124" y="2372"/>
                  </a:cubicBezTo>
                  <a:lnTo>
                    <a:pt x="161" y="2555"/>
                  </a:lnTo>
                  <a:cubicBezTo>
                    <a:pt x="69" y="2555"/>
                    <a:pt x="1" y="2646"/>
                    <a:pt x="1" y="2737"/>
                  </a:cubicBezTo>
                  <a:cubicBezTo>
                    <a:pt x="24" y="2829"/>
                    <a:pt x="92" y="2897"/>
                    <a:pt x="183" y="2897"/>
                  </a:cubicBezTo>
                  <a:lnTo>
                    <a:pt x="206" y="2897"/>
                  </a:lnTo>
                  <a:lnTo>
                    <a:pt x="2306" y="2692"/>
                  </a:lnTo>
                  <a:cubicBezTo>
                    <a:pt x="2321" y="2692"/>
                    <a:pt x="2337" y="2702"/>
                    <a:pt x="2345" y="2702"/>
                  </a:cubicBezTo>
                  <a:cubicBezTo>
                    <a:pt x="2349" y="2702"/>
                    <a:pt x="2352" y="2699"/>
                    <a:pt x="2352" y="2692"/>
                  </a:cubicBezTo>
                  <a:cubicBezTo>
                    <a:pt x="2397" y="2692"/>
                    <a:pt x="2420" y="2692"/>
                    <a:pt x="2443" y="2669"/>
                  </a:cubicBezTo>
                  <a:lnTo>
                    <a:pt x="3356" y="2578"/>
                  </a:lnTo>
                  <a:cubicBezTo>
                    <a:pt x="3447" y="2578"/>
                    <a:pt x="3516" y="2486"/>
                    <a:pt x="3516" y="2395"/>
                  </a:cubicBezTo>
                  <a:cubicBezTo>
                    <a:pt x="3927" y="2235"/>
                    <a:pt x="4315" y="2007"/>
                    <a:pt x="4612" y="1756"/>
                  </a:cubicBezTo>
                  <a:cubicBezTo>
                    <a:pt x="4680" y="1710"/>
                    <a:pt x="4931" y="1505"/>
                    <a:pt x="4885" y="1231"/>
                  </a:cubicBezTo>
                  <a:cubicBezTo>
                    <a:pt x="4863" y="980"/>
                    <a:pt x="4612" y="820"/>
                    <a:pt x="4383" y="820"/>
                  </a:cubicBezTo>
                  <a:cubicBezTo>
                    <a:pt x="4178" y="820"/>
                    <a:pt x="3995" y="911"/>
                    <a:pt x="3835" y="1003"/>
                  </a:cubicBezTo>
                  <a:cubicBezTo>
                    <a:pt x="3721" y="1071"/>
                    <a:pt x="3630" y="1162"/>
                    <a:pt x="3516" y="1231"/>
                  </a:cubicBezTo>
                  <a:cubicBezTo>
                    <a:pt x="3584" y="1071"/>
                    <a:pt x="3653" y="911"/>
                    <a:pt x="3699" y="752"/>
                  </a:cubicBezTo>
                  <a:cubicBezTo>
                    <a:pt x="3835" y="364"/>
                    <a:pt x="3721" y="181"/>
                    <a:pt x="3607" y="90"/>
                  </a:cubicBezTo>
                  <a:cubicBezTo>
                    <a:pt x="3523" y="29"/>
                    <a:pt x="3426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4"/>
            <p:cNvSpPr/>
            <p:nvPr/>
          </p:nvSpPr>
          <p:spPr>
            <a:xfrm>
              <a:off x="7597759" y="3156525"/>
              <a:ext cx="171554" cy="94592"/>
            </a:xfrm>
            <a:custGeom>
              <a:avLst/>
              <a:gdLst/>
              <a:ahLst/>
              <a:cxnLst/>
              <a:rect l="l" t="t" r="r" b="b"/>
              <a:pathLst>
                <a:path w="9565" h="5274" fill="none" extrusionOk="0">
                  <a:moveTo>
                    <a:pt x="9564" y="0"/>
                  </a:moveTo>
                  <a:cubicBezTo>
                    <a:pt x="9108" y="1963"/>
                    <a:pt x="7693" y="3698"/>
                    <a:pt x="5821" y="4474"/>
                  </a:cubicBezTo>
                  <a:cubicBezTo>
                    <a:pt x="3972" y="5273"/>
                    <a:pt x="1735" y="5090"/>
                    <a:pt x="1" y="404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4"/>
            <p:cNvSpPr/>
            <p:nvPr/>
          </p:nvSpPr>
          <p:spPr>
            <a:xfrm>
              <a:off x="7757029" y="2754859"/>
              <a:ext cx="166640" cy="348417"/>
            </a:xfrm>
            <a:custGeom>
              <a:avLst/>
              <a:gdLst/>
              <a:ahLst/>
              <a:cxnLst/>
              <a:rect l="l" t="t" r="r" b="b"/>
              <a:pathLst>
                <a:path w="9291" h="19426" fill="none" extrusionOk="0">
                  <a:moveTo>
                    <a:pt x="1" y="138"/>
                  </a:moveTo>
                  <a:cubicBezTo>
                    <a:pt x="2397" y="1"/>
                    <a:pt x="4657" y="1484"/>
                    <a:pt x="6163" y="3379"/>
                  </a:cubicBezTo>
                  <a:cubicBezTo>
                    <a:pt x="8400" y="6209"/>
                    <a:pt x="9291" y="10021"/>
                    <a:pt x="8537" y="13536"/>
                  </a:cubicBezTo>
                  <a:cubicBezTo>
                    <a:pt x="8195" y="15157"/>
                    <a:pt x="7487" y="16732"/>
                    <a:pt x="6232" y="17827"/>
                  </a:cubicBezTo>
                  <a:cubicBezTo>
                    <a:pt x="4999" y="18923"/>
                    <a:pt x="3173" y="19425"/>
                    <a:pt x="1644" y="18832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4"/>
            <p:cNvSpPr/>
            <p:nvPr/>
          </p:nvSpPr>
          <p:spPr>
            <a:xfrm>
              <a:off x="7191595" y="2700417"/>
              <a:ext cx="88046" cy="209201"/>
            </a:xfrm>
            <a:custGeom>
              <a:avLst/>
              <a:gdLst/>
              <a:ahLst/>
              <a:cxnLst/>
              <a:rect l="l" t="t" r="r" b="b"/>
              <a:pathLst>
                <a:path w="4909" h="11664" fill="none" extrusionOk="0">
                  <a:moveTo>
                    <a:pt x="4908" y="0"/>
                  </a:moveTo>
                  <a:cubicBezTo>
                    <a:pt x="1804" y="1986"/>
                    <a:pt x="1" y="5843"/>
                    <a:pt x="457" y="9495"/>
                  </a:cubicBezTo>
                  <a:cubicBezTo>
                    <a:pt x="526" y="9998"/>
                    <a:pt x="640" y="10523"/>
                    <a:pt x="914" y="10933"/>
                  </a:cubicBezTo>
                  <a:cubicBezTo>
                    <a:pt x="1211" y="11367"/>
                    <a:pt x="1736" y="11664"/>
                    <a:pt x="2238" y="1155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4"/>
            <p:cNvSpPr/>
            <p:nvPr/>
          </p:nvSpPr>
          <p:spPr>
            <a:xfrm>
              <a:off x="7244009" y="3030009"/>
              <a:ext cx="138391" cy="190781"/>
            </a:xfrm>
            <a:custGeom>
              <a:avLst/>
              <a:gdLst/>
              <a:ahLst/>
              <a:cxnLst/>
              <a:rect l="l" t="t" r="r" b="b"/>
              <a:pathLst>
                <a:path w="7716" h="10637" fill="none" extrusionOk="0">
                  <a:moveTo>
                    <a:pt x="7715" y="9815"/>
                  </a:moveTo>
                  <a:cubicBezTo>
                    <a:pt x="7327" y="10409"/>
                    <a:pt x="6620" y="10637"/>
                    <a:pt x="5981" y="10546"/>
                  </a:cubicBezTo>
                  <a:cubicBezTo>
                    <a:pt x="5342" y="10454"/>
                    <a:pt x="4748" y="10089"/>
                    <a:pt x="4223" y="9655"/>
                  </a:cubicBezTo>
                  <a:cubicBezTo>
                    <a:pt x="1530" y="7510"/>
                    <a:pt x="1" y="3675"/>
                    <a:pt x="366" y="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4"/>
            <p:cNvSpPr/>
            <p:nvPr/>
          </p:nvSpPr>
          <p:spPr>
            <a:xfrm>
              <a:off x="7199380" y="2595516"/>
              <a:ext cx="706214" cy="650542"/>
            </a:xfrm>
            <a:custGeom>
              <a:avLst/>
              <a:gdLst/>
              <a:ahLst/>
              <a:cxnLst/>
              <a:rect l="l" t="t" r="r" b="b"/>
              <a:pathLst>
                <a:path w="39375" h="36271" extrusionOk="0">
                  <a:moveTo>
                    <a:pt x="16909" y="1"/>
                  </a:moveTo>
                  <a:cubicBezTo>
                    <a:pt x="14402" y="1"/>
                    <a:pt x="13125" y="1237"/>
                    <a:pt x="13125" y="1237"/>
                  </a:cubicBezTo>
                  <a:cubicBezTo>
                    <a:pt x="13125" y="1237"/>
                    <a:pt x="12415" y="999"/>
                    <a:pt x="11322" y="999"/>
                  </a:cubicBezTo>
                  <a:cubicBezTo>
                    <a:pt x="10123" y="999"/>
                    <a:pt x="8464" y="1286"/>
                    <a:pt x="6780" y="2493"/>
                  </a:cubicBezTo>
                  <a:cubicBezTo>
                    <a:pt x="3538" y="4798"/>
                    <a:pt x="4223" y="6099"/>
                    <a:pt x="4223" y="6099"/>
                  </a:cubicBezTo>
                  <a:cubicBezTo>
                    <a:pt x="2283" y="7537"/>
                    <a:pt x="731" y="10459"/>
                    <a:pt x="366" y="13061"/>
                  </a:cubicBezTo>
                  <a:cubicBezTo>
                    <a:pt x="1" y="15686"/>
                    <a:pt x="1735" y="16987"/>
                    <a:pt x="1735" y="16987"/>
                  </a:cubicBezTo>
                  <a:cubicBezTo>
                    <a:pt x="1735" y="16987"/>
                    <a:pt x="1667" y="19041"/>
                    <a:pt x="1849" y="21095"/>
                  </a:cubicBezTo>
                  <a:cubicBezTo>
                    <a:pt x="2032" y="23150"/>
                    <a:pt x="2397" y="26459"/>
                    <a:pt x="4223" y="29746"/>
                  </a:cubicBezTo>
                  <a:cubicBezTo>
                    <a:pt x="6518" y="33861"/>
                    <a:pt x="8916" y="34135"/>
                    <a:pt x="9514" y="34135"/>
                  </a:cubicBezTo>
                  <a:cubicBezTo>
                    <a:pt x="9606" y="34135"/>
                    <a:pt x="9656" y="34129"/>
                    <a:pt x="9656" y="34129"/>
                  </a:cubicBezTo>
                  <a:cubicBezTo>
                    <a:pt x="11592" y="35932"/>
                    <a:pt x="13988" y="36012"/>
                    <a:pt x="17179" y="36012"/>
                  </a:cubicBezTo>
                  <a:cubicBezTo>
                    <a:pt x="17490" y="36012"/>
                    <a:pt x="17809" y="36011"/>
                    <a:pt x="18135" y="36011"/>
                  </a:cubicBezTo>
                  <a:cubicBezTo>
                    <a:pt x="19631" y="36011"/>
                    <a:pt x="21291" y="36027"/>
                    <a:pt x="23145" y="36206"/>
                  </a:cubicBezTo>
                  <a:cubicBezTo>
                    <a:pt x="23604" y="36250"/>
                    <a:pt x="24035" y="36270"/>
                    <a:pt x="24439" y="36270"/>
                  </a:cubicBezTo>
                  <a:cubicBezTo>
                    <a:pt x="29674" y="36270"/>
                    <a:pt x="30584" y="32824"/>
                    <a:pt x="32024" y="32485"/>
                  </a:cubicBezTo>
                  <a:cubicBezTo>
                    <a:pt x="33577" y="32097"/>
                    <a:pt x="35768" y="25934"/>
                    <a:pt x="35768" y="25934"/>
                  </a:cubicBezTo>
                  <a:cubicBezTo>
                    <a:pt x="39374" y="24131"/>
                    <a:pt x="38758" y="18539"/>
                    <a:pt x="37000" y="14248"/>
                  </a:cubicBezTo>
                  <a:cubicBezTo>
                    <a:pt x="35083" y="9477"/>
                    <a:pt x="29788" y="8016"/>
                    <a:pt x="29788" y="8016"/>
                  </a:cubicBezTo>
                  <a:cubicBezTo>
                    <a:pt x="24015" y="1534"/>
                    <a:pt x="19700" y="1"/>
                    <a:pt x="16909" y="1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4"/>
            <p:cNvSpPr/>
            <p:nvPr/>
          </p:nvSpPr>
          <p:spPr>
            <a:xfrm>
              <a:off x="7424570" y="3112721"/>
              <a:ext cx="132652" cy="218617"/>
            </a:xfrm>
            <a:custGeom>
              <a:avLst/>
              <a:gdLst/>
              <a:ahLst/>
              <a:cxnLst/>
              <a:rect l="l" t="t" r="r" b="b"/>
              <a:pathLst>
                <a:path w="7396" h="12189" extrusionOk="0">
                  <a:moveTo>
                    <a:pt x="3584" y="0"/>
                  </a:moveTo>
                  <a:cubicBezTo>
                    <a:pt x="1598" y="0"/>
                    <a:pt x="0" y="1621"/>
                    <a:pt x="0" y="3606"/>
                  </a:cubicBezTo>
                  <a:lnTo>
                    <a:pt x="0" y="9587"/>
                  </a:lnTo>
                  <a:cubicBezTo>
                    <a:pt x="0" y="11573"/>
                    <a:pt x="1598" y="12189"/>
                    <a:pt x="3584" y="12189"/>
                  </a:cubicBezTo>
                  <a:lnTo>
                    <a:pt x="3789" y="12189"/>
                  </a:lnTo>
                  <a:cubicBezTo>
                    <a:pt x="5775" y="12189"/>
                    <a:pt x="7396" y="11573"/>
                    <a:pt x="7396" y="9587"/>
                  </a:cubicBezTo>
                  <a:lnTo>
                    <a:pt x="7396" y="3606"/>
                  </a:lnTo>
                  <a:cubicBezTo>
                    <a:pt x="7396" y="1621"/>
                    <a:pt x="5775" y="0"/>
                    <a:pt x="3789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4"/>
            <p:cNvSpPr/>
            <p:nvPr/>
          </p:nvSpPr>
          <p:spPr>
            <a:xfrm>
              <a:off x="7424570" y="3112721"/>
              <a:ext cx="132652" cy="149834"/>
            </a:xfrm>
            <a:custGeom>
              <a:avLst/>
              <a:gdLst/>
              <a:ahLst/>
              <a:cxnLst/>
              <a:rect l="l" t="t" r="r" b="b"/>
              <a:pathLst>
                <a:path w="7396" h="8354" extrusionOk="0">
                  <a:moveTo>
                    <a:pt x="3584" y="0"/>
                  </a:moveTo>
                  <a:cubicBezTo>
                    <a:pt x="1598" y="0"/>
                    <a:pt x="0" y="1621"/>
                    <a:pt x="0" y="3606"/>
                  </a:cubicBezTo>
                  <a:lnTo>
                    <a:pt x="0" y="7601"/>
                  </a:lnTo>
                  <a:cubicBezTo>
                    <a:pt x="1960" y="8175"/>
                    <a:pt x="3697" y="8354"/>
                    <a:pt x="5115" y="8354"/>
                  </a:cubicBezTo>
                  <a:cubicBezTo>
                    <a:pt x="6010" y="8354"/>
                    <a:pt x="6778" y="8283"/>
                    <a:pt x="7396" y="8194"/>
                  </a:cubicBezTo>
                  <a:lnTo>
                    <a:pt x="7396" y="3606"/>
                  </a:lnTo>
                  <a:cubicBezTo>
                    <a:pt x="7396" y="1621"/>
                    <a:pt x="5775" y="0"/>
                    <a:pt x="3789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4"/>
            <p:cNvSpPr/>
            <p:nvPr/>
          </p:nvSpPr>
          <p:spPr>
            <a:xfrm>
              <a:off x="7689888" y="3031157"/>
              <a:ext cx="166640" cy="163931"/>
            </a:xfrm>
            <a:custGeom>
              <a:avLst/>
              <a:gdLst/>
              <a:ahLst/>
              <a:cxnLst/>
              <a:rect l="l" t="t" r="r" b="b"/>
              <a:pathLst>
                <a:path w="9291" h="9140" extrusionOk="0">
                  <a:moveTo>
                    <a:pt x="4654" y="0"/>
                  </a:moveTo>
                  <a:cubicBezTo>
                    <a:pt x="2235" y="0"/>
                    <a:pt x="225" y="1923"/>
                    <a:pt x="114" y="4365"/>
                  </a:cubicBezTo>
                  <a:cubicBezTo>
                    <a:pt x="0" y="6898"/>
                    <a:pt x="1940" y="9021"/>
                    <a:pt x="4451" y="9135"/>
                  </a:cubicBezTo>
                  <a:cubicBezTo>
                    <a:pt x="4521" y="9138"/>
                    <a:pt x="4590" y="9140"/>
                    <a:pt x="4659" y="9140"/>
                  </a:cubicBezTo>
                  <a:cubicBezTo>
                    <a:pt x="7078" y="9140"/>
                    <a:pt x="9088" y="7216"/>
                    <a:pt x="9199" y="4775"/>
                  </a:cubicBezTo>
                  <a:cubicBezTo>
                    <a:pt x="9290" y="2242"/>
                    <a:pt x="7350" y="119"/>
                    <a:pt x="4862" y="5"/>
                  </a:cubicBezTo>
                  <a:cubicBezTo>
                    <a:pt x="4792" y="2"/>
                    <a:pt x="4723" y="0"/>
                    <a:pt x="4654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4"/>
            <p:cNvSpPr/>
            <p:nvPr/>
          </p:nvSpPr>
          <p:spPr>
            <a:xfrm>
              <a:off x="7701350" y="3085276"/>
              <a:ext cx="140023" cy="47260"/>
            </a:xfrm>
            <a:custGeom>
              <a:avLst/>
              <a:gdLst/>
              <a:ahLst/>
              <a:cxnLst/>
              <a:rect l="l" t="t" r="r" b="b"/>
              <a:pathLst>
                <a:path w="7807" h="2635" extrusionOk="0">
                  <a:moveTo>
                    <a:pt x="3150" y="1"/>
                  </a:moveTo>
                  <a:lnTo>
                    <a:pt x="2602" y="24"/>
                  </a:lnTo>
                  <a:cubicBezTo>
                    <a:pt x="2420" y="24"/>
                    <a:pt x="2260" y="92"/>
                    <a:pt x="2077" y="115"/>
                  </a:cubicBezTo>
                  <a:cubicBezTo>
                    <a:pt x="1712" y="161"/>
                    <a:pt x="1393" y="320"/>
                    <a:pt x="1050" y="434"/>
                  </a:cubicBezTo>
                  <a:cubicBezTo>
                    <a:pt x="868" y="480"/>
                    <a:pt x="731" y="594"/>
                    <a:pt x="571" y="663"/>
                  </a:cubicBezTo>
                  <a:lnTo>
                    <a:pt x="92" y="914"/>
                  </a:lnTo>
                  <a:cubicBezTo>
                    <a:pt x="23" y="959"/>
                    <a:pt x="0" y="1028"/>
                    <a:pt x="46" y="1119"/>
                  </a:cubicBezTo>
                  <a:cubicBezTo>
                    <a:pt x="61" y="1163"/>
                    <a:pt x="104" y="1189"/>
                    <a:pt x="151" y="1189"/>
                  </a:cubicBezTo>
                  <a:cubicBezTo>
                    <a:pt x="177" y="1189"/>
                    <a:pt x="204" y="1181"/>
                    <a:pt x="229" y="1165"/>
                  </a:cubicBezTo>
                  <a:lnTo>
                    <a:pt x="251" y="1165"/>
                  </a:lnTo>
                  <a:lnTo>
                    <a:pt x="708" y="959"/>
                  </a:lnTo>
                  <a:cubicBezTo>
                    <a:pt x="868" y="891"/>
                    <a:pt x="1005" y="800"/>
                    <a:pt x="1187" y="754"/>
                  </a:cubicBezTo>
                  <a:cubicBezTo>
                    <a:pt x="1507" y="663"/>
                    <a:pt x="1804" y="526"/>
                    <a:pt x="2146" y="503"/>
                  </a:cubicBezTo>
                  <a:cubicBezTo>
                    <a:pt x="2450" y="440"/>
                    <a:pt x="2758" y="411"/>
                    <a:pt x="3064" y="411"/>
                  </a:cubicBezTo>
                  <a:cubicBezTo>
                    <a:pt x="3426" y="411"/>
                    <a:pt x="3786" y="452"/>
                    <a:pt x="4132" y="526"/>
                  </a:cubicBezTo>
                  <a:cubicBezTo>
                    <a:pt x="4794" y="663"/>
                    <a:pt x="5410" y="937"/>
                    <a:pt x="5981" y="1302"/>
                  </a:cubicBezTo>
                  <a:cubicBezTo>
                    <a:pt x="6528" y="1667"/>
                    <a:pt x="7076" y="2101"/>
                    <a:pt x="7533" y="2580"/>
                  </a:cubicBezTo>
                  <a:cubicBezTo>
                    <a:pt x="7570" y="2618"/>
                    <a:pt x="7615" y="2635"/>
                    <a:pt x="7655" y="2635"/>
                  </a:cubicBezTo>
                  <a:cubicBezTo>
                    <a:pt x="7688" y="2635"/>
                    <a:pt x="7718" y="2623"/>
                    <a:pt x="7738" y="2603"/>
                  </a:cubicBezTo>
                  <a:cubicBezTo>
                    <a:pt x="7807" y="2534"/>
                    <a:pt x="7807" y="2466"/>
                    <a:pt x="7761" y="2397"/>
                  </a:cubicBezTo>
                  <a:cubicBezTo>
                    <a:pt x="7556" y="2101"/>
                    <a:pt x="7304" y="1850"/>
                    <a:pt x="7053" y="1599"/>
                  </a:cubicBezTo>
                  <a:cubicBezTo>
                    <a:pt x="6780" y="1348"/>
                    <a:pt x="6506" y="1142"/>
                    <a:pt x="6209" y="937"/>
                  </a:cubicBezTo>
                  <a:cubicBezTo>
                    <a:pt x="5615" y="549"/>
                    <a:pt x="4931" y="252"/>
                    <a:pt x="4223" y="115"/>
                  </a:cubicBezTo>
                  <a:cubicBezTo>
                    <a:pt x="3881" y="24"/>
                    <a:pt x="3515" y="1"/>
                    <a:pt x="3150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4"/>
            <p:cNvSpPr/>
            <p:nvPr/>
          </p:nvSpPr>
          <p:spPr>
            <a:xfrm>
              <a:off x="7673923" y="3107806"/>
              <a:ext cx="108492" cy="37467"/>
            </a:xfrm>
            <a:custGeom>
              <a:avLst/>
              <a:gdLst/>
              <a:ahLst/>
              <a:cxnLst/>
              <a:rect l="l" t="t" r="r" b="b"/>
              <a:pathLst>
                <a:path w="6049" h="2089" extrusionOk="0">
                  <a:moveTo>
                    <a:pt x="2442" y="0"/>
                  </a:moveTo>
                  <a:cubicBezTo>
                    <a:pt x="2168" y="23"/>
                    <a:pt x="1872" y="23"/>
                    <a:pt x="1598" y="114"/>
                  </a:cubicBezTo>
                  <a:cubicBezTo>
                    <a:pt x="1324" y="160"/>
                    <a:pt x="1073" y="274"/>
                    <a:pt x="799" y="365"/>
                  </a:cubicBezTo>
                  <a:cubicBezTo>
                    <a:pt x="548" y="480"/>
                    <a:pt x="320" y="616"/>
                    <a:pt x="69" y="753"/>
                  </a:cubicBezTo>
                  <a:cubicBezTo>
                    <a:pt x="23" y="776"/>
                    <a:pt x="0" y="845"/>
                    <a:pt x="23" y="913"/>
                  </a:cubicBezTo>
                  <a:cubicBezTo>
                    <a:pt x="40" y="947"/>
                    <a:pt x="81" y="968"/>
                    <a:pt x="120" y="968"/>
                  </a:cubicBezTo>
                  <a:cubicBezTo>
                    <a:pt x="134" y="968"/>
                    <a:pt x="148" y="965"/>
                    <a:pt x="160" y="959"/>
                  </a:cubicBezTo>
                  <a:lnTo>
                    <a:pt x="183" y="959"/>
                  </a:lnTo>
                  <a:cubicBezTo>
                    <a:pt x="434" y="845"/>
                    <a:pt x="662" y="731"/>
                    <a:pt x="913" y="639"/>
                  </a:cubicBezTo>
                  <a:cubicBezTo>
                    <a:pt x="1164" y="571"/>
                    <a:pt x="1415" y="480"/>
                    <a:pt x="1666" y="457"/>
                  </a:cubicBezTo>
                  <a:cubicBezTo>
                    <a:pt x="1876" y="419"/>
                    <a:pt x="2090" y="400"/>
                    <a:pt x="2304" y="400"/>
                  </a:cubicBezTo>
                  <a:cubicBezTo>
                    <a:pt x="2603" y="400"/>
                    <a:pt x="2903" y="436"/>
                    <a:pt x="3196" y="502"/>
                  </a:cubicBezTo>
                  <a:cubicBezTo>
                    <a:pt x="3698" y="594"/>
                    <a:pt x="4177" y="822"/>
                    <a:pt x="4611" y="1096"/>
                  </a:cubicBezTo>
                  <a:cubicBezTo>
                    <a:pt x="5044" y="1370"/>
                    <a:pt x="5455" y="1689"/>
                    <a:pt x="5843" y="2054"/>
                  </a:cubicBezTo>
                  <a:cubicBezTo>
                    <a:pt x="5866" y="2077"/>
                    <a:pt x="5895" y="2089"/>
                    <a:pt x="5923" y="2089"/>
                  </a:cubicBezTo>
                  <a:cubicBezTo>
                    <a:pt x="5952" y="2089"/>
                    <a:pt x="5980" y="2077"/>
                    <a:pt x="6003" y="2054"/>
                  </a:cubicBezTo>
                  <a:cubicBezTo>
                    <a:pt x="6049" y="2009"/>
                    <a:pt x="6049" y="1940"/>
                    <a:pt x="6026" y="1918"/>
                  </a:cubicBezTo>
                  <a:cubicBezTo>
                    <a:pt x="5706" y="1438"/>
                    <a:pt x="5296" y="1050"/>
                    <a:pt x="4839" y="731"/>
                  </a:cubicBezTo>
                  <a:cubicBezTo>
                    <a:pt x="4383" y="411"/>
                    <a:pt x="3835" y="206"/>
                    <a:pt x="3287" y="92"/>
                  </a:cubicBezTo>
                  <a:cubicBezTo>
                    <a:pt x="3013" y="23"/>
                    <a:pt x="2716" y="0"/>
                    <a:pt x="2442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4"/>
            <p:cNvSpPr/>
            <p:nvPr/>
          </p:nvSpPr>
          <p:spPr>
            <a:xfrm>
              <a:off x="7135504" y="2898703"/>
              <a:ext cx="186297" cy="163931"/>
            </a:xfrm>
            <a:custGeom>
              <a:avLst/>
              <a:gdLst/>
              <a:ahLst/>
              <a:cxnLst/>
              <a:rect l="l" t="t" r="r" b="b"/>
              <a:pathLst>
                <a:path w="10387" h="9140" extrusionOk="0">
                  <a:moveTo>
                    <a:pt x="5223" y="0"/>
                  </a:moveTo>
                  <a:cubicBezTo>
                    <a:pt x="3539" y="0"/>
                    <a:pt x="1917" y="938"/>
                    <a:pt x="1119" y="2550"/>
                  </a:cubicBezTo>
                  <a:cubicBezTo>
                    <a:pt x="1" y="4810"/>
                    <a:pt x="937" y="7549"/>
                    <a:pt x="3174" y="8667"/>
                  </a:cubicBezTo>
                  <a:cubicBezTo>
                    <a:pt x="3821" y="8987"/>
                    <a:pt x="4505" y="9139"/>
                    <a:pt x="5179" y="9139"/>
                  </a:cubicBezTo>
                  <a:cubicBezTo>
                    <a:pt x="6858" y="9139"/>
                    <a:pt x="8470" y="8196"/>
                    <a:pt x="9268" y="6567"/>
                  </a:cubicBezTo>
                  <a:cubicBezTo>
                    <a:pt x="10386" y="4307"/>
                    <a:pt x="9473" y="1568"/>
                    <a:pt x="7236" y="473"/>
                  </a:cubicBezTo>
                  <a:cubicBezTo>
                    <a:pt x="6588" y="152"/>
                    <a:pt x="5901" y="0"/>
                    <a:pt x="5223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4"/>
            <p:cNvSpPr/>
            <p:nvPr/>
          </p:nvSpPr>
          <p:spPr>
            <a:xfrm>
              <a:off x="7160885" y="2951566"/>
              <a:ext cx="135539" cy="56910"/>
            </a:xfrm>
            <a:custGeom>
              <a:avLst/>
              <a:gdLst/>
              <a:ahLst/>
              <a:cxnLst/>
              <a:rect l="l" t="t" r="r" b="b"/>
              <a:pathLst>
                <a:path w="7557" h="3173" extrusionOk="0">
                  <a:moveTo>
                    <a:pt x="2588" y="0"/>
                  </a:moveTo>
                  <a:cubicBezTo>
                    <a:pt x="2448" y="0"/>
                    <a:pt x="2308" y="5"/>
                    <a:pt x="2169" y="14"/>
                  </a:cubicBezTo>
                  <a:cubicBezTo>
                    <a:pt x="1804" y="59"/>
                    <a:pt x="1439" y="105"/>
                    <a:pt x="1097" y="196"/>
                  </a:cubicBezTo>
                  <a:cubicBezTo>
                    <a:pt x="754" y="288"/>
                    <a:pt x="412" y="402"/>
                    <a:pt x="92" y="562"/>
                  </a:cubicBezTo>
                  <a:cubicBezTo>
                    <a:pt x="24" y="584"/>
                    <a:pt x="1" y="653"/>
                    <a:pt x="24" y="744"/>
                  </a:cubicBezTo>
                  <a:cubicBezTo>
                    <a:pt x="43" y="801"/>
                    <a:pt x="92" y="841"/>
                    <a:pt x="160" y="841"/>
                  </a:cubicBezTo>
                  <a:cubicBezTo>
                    <a:pt x="175" y="841"/>
                    <a:pt x="190" y="840"/>
                    <a:pt x="206" y="835"/>
                  </a:cubicBezTo>
                  <a:cubicBezTo>
                    <a:pt x="846" y="607"/>
                    <a:pt x="1530" y="493"/>
                    <a:pt x="2192" y="447"/>
                  </a:cubicBezTo>
                  <a:cubicBezTo>
                    <a:pt x="2295" y="444"/>
                    <a:pt x="2398" y="442"/>
                    <a:pt x="2501" y="442"/>
                  </a:cubicBezTo>
                  <a:cubicBezTo>
                    <a:pt x="3065" y="442"/>
                    <a:pt x="3638" y="499"/>
                    <a:pt x="4178" y="653"/>
                  </a:cubicBezTo>
                  <a:cubicBezTo>
                    <a:pt x="4817" y="835"/>
                    <a:pt x="5411" y="1155"/>
                    <a:pt x="5936" y="1589"/>
                  </a:cubicBezTo>
                  <a:cubicBezTo>
                    <a:pt x="6209" y="1794"/>
                    <a:pt x="6415" y="2045"/>
                    <a:pt x="6643" y="2296"/>
                  </a:cubicBezTo>
                  <a:cubicBezTo>
                    <a:pt x="6780" y="2410"/>
                    <a:pt x="6871" y="2547"/>
                    <a:pt x="6963" y="2684"/>
                  </a:cubicBezTo>
                  <a:lnTo>
                    <a:pt x="7259" y="3095"/>
                  </a:lnTo>
                  <a:lnTo>
                    <a:pt x="7282" y="3118"/>
                  </a:lnTo>
                  <a:cubicBezTo>
                    <a:pt x="7307" y="3156"/>
                    <a:pt x="7346" y="3173"/>
                    <a:pt x="7388" y="3173"/>
                  </a:cubicBezTo>
                  <a:cubicBezTo>
                    <a:pt x="7422" y="3173"/>
                    <a:pt x="7457" y="3161"/>
                    <a:pt x="7488" y="3141"/>
                  </a:cubicBezTo>
                  <a:cubicBezTo>
                    <a:pt x="7556" y="3095"/>
                    <a:pt x="7556" y="3004"/>
                    <a:pt x="7511" y="2935"/>
                  </a:cubicBezTo>
                  <a:lnTo>
                    <a:pt x="7237" y="2502"/>
                  </a:lnTo>
                  <a:cubicBezTo>
                    <a:pt x="7122" y="2365"/>
                    <a:pt x="7054" y="2182"/>
                    <a:pt x="6917" y="2068"/>
                  </a:cubicBezTo>
                  <a:cubicBezTo>
                    <a:pt x="6689" y="1794"/>
                    <a:pt x="6461" y="1520"/>
                    <a:pt x="6164" y="1292"/>
                  </a:cubicBezTo>
                  <a:cubicBezTo>
                    <a:pt x="6027" y="1178"/>
                    <a:pt x="5913" y="1041"/>
                    <a:pt x="5753" y="950"/>
                  </a:cubicBezTo>
                  <a:lnTo>
                    <a:pt x="5296" y="676"/>
                  </a:lnTo>
                  <a:cubicBezTo>
                    <a:pt x="4977" y="516"/>
                    <a:pt x="4657" y="333"/>
                    <a:pt x="4292" y="242"/>
                  </a:cubicBezTo>
                  <a:cubicBezTo>
                    <a:pt x="3742" y="77"/>
                    <a:pt x="3162" y="0"/>
                    <a:pt x="2588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4"/>
            <p:cNvSpPr/>
            <p:nvPr/>
          </p:nvSpPr>
          <p:spPr>
            <a:xfrm>
              <a:off x="7205927" y="2993326"/>
              <a:ext cx="105228" cy="44911"/>
            </a:xfrm>
            <a:custGeom>
              <a:avLst/>
              <a:gdLst/>
              <a:ahLst/>
              <a:cxnLst/>
              <a:rect l="l" t="t" r="r" b="b"/>
              <a:pathLst>
                <a:path w="5867" h="2504" extrusionOk="0">
                  <a:moveTo>
                    <a:pt x="2028" y="0"/>
                  </a:moveTo>
                  <a:cubicBezTo>
                    <a:pt x="1914" y="0"/>
                    <a:pt x="1802" y="5"/>
                    <a:pt x="1690" y="14"/>
                  </a:cubicBezTo>
                  <a:cubicBezTo>
                    <a:pt x="1119" y="60"/>
                    <a:pt x="571" y="197"/>
                    <a:pt x="69" y="470"/>
                  </a:cubicBezTo>
                  <a:cubicBezTo>
                    <a:pt x="24" y="493"/>
                    <a:pt x="1" y="539"/>
                    <a:pt x="24" y="607"/>
                  </a:cubicBezTo>
                  <a:cubicBezTo>
                    <a:pt x="24" y="645"/>
                    <a:pt x="69" y="682"/>
                    <a:pt x="123" y="682"/>
                  </a:cubicBezTo>
                  <a:cubicBezTo>
                    <a:pt x="135" y="682"/>
                    <a:pt x="148" y="680"/>
                    <a:pt x="161" y="676"/>
                  </a:cubicBezTo>
                  <a:cubicBezTo>
                    <a:pt x="663" y="562"/>
                    <a:pt x="1188" y="470"/>
                    <a:pt x="1713" y="448"/>
                  </a:cubicBezTo>
                  <a:cubicBezTo>
                    <a:pt x="1838" y="436"/>
                    <a:pt x="1965" y="431"/>
                    <a:pt x="2093" y="431"/>
                  </a:cubicBezTo>
                  <a:cubicBezTo>
                    <a:pt x="2476" y="431"/>
                    <a:pt x="2865" y="482"/>
                    <a:pt x="3242" y="585"/>
                  </a:cubicBezTo>
                  <a:cubicBezTo>
                    <a:pt x="3721" y="744"/>
                    <a:pt x="4201" y="973"/>
                    <a:pt x="4589" y="1292"/>
                  </a:cubicBezTo>
                  <a:cubicBezTo>
                    <a:pt x="4794" y="1452"/>
                    <a:pt x="4977" y="1635"/>
                    <a:pt x="5159" y="1817"/>
                  </a:cubicBezTo>
                  <a:cubicBezTo>
                    <a:pt x="5342" y="2023"/>
                    <a:pt x="5479" y="2251"/>
                    <a:pt x="5639" y="2433"/>
                  </a:cubicBezTo>
                  <a:lnTo>
                    <a:pt x="5661" y="2456"/>
                  </a:lnTo>
                  <a:cubicBezTo>
                    <a:pt x="5690" y="2484"/>
                    <a:pt x="5718" y="2504"/>
                    <a:pt x="5746" y="2504"/>
                  </a:cubicBezTo>
                  <a:cubicBezTo>
                    <a:pt x="5764" y="2504"/>
                    <a:pt x="5781" y="2497"/>
                    <a:pt x="5798" y="2479"/>
                  </a:cubicBezTo>
                  <a:cubicBezTo>
                    <a:pt x="5867" y="2456"/>
                    <a:pt x="5867" y="2388"/>
                    <a:pt x="5844" y="2319"/>
                  </a:cubicBezTo>
                  <a:cubicBezTo>
                    <a:pt x="5707" y="2091"/>
                    <a:pt x="5570" y="1840"/>
                    <a:pt x="5388" y="1635"/>
                  </a:cubicBezTo>
                  <a:cubicBezTo>
                    <a:pt x="5205" y="1429"/>
                    <a:pt x="5045" y="1201"/>
                    <a:pt x="4817" y="1018"/>
                  </a:cubicBezTo>
                  <a:cubicBezTo>
                    <a:pt x="4611" y="836"/>
                    <a:pt x="4383" y="676"/>
                    <a:pt x="4132" y="516"/>
                  </a:cubicBezTo>
                  <a:cubicBezTo>
                    <a:pt x="3881" y="402"/>
                    <a:pt x="3630" y="265"/>
                    <a:pt x="3356" y="197"/>
                  </a:cubicBezTo>
                  <a:cubicBezTo>
                    <a:pt x="2920" y="69"/>
                    <a:pt x="2470" y="0"/>
                    <a:pt x="2028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4"/>
            <p:cNvSpPr/>
            <p:nvPr/>
          </p:nvSpPr>
          <p:spPr>
            <a:xfrm>
              <a:off x="7232547" y="2687107"/>
              <a:ext cx="553510" cy="545475"/>
            </a:xfrm>
            <a:custGeom>
              <a:avLst/>
              <a:gdLst/>
              <a:ahLst/>
              <a:cxnLst/>
              <a:rect l="l" t="t" r="r" b="b"/>
              <a:pathLst>
                <a:path w="30861" h="30413" extrusionOk="0">
                  <a:moveTo>
                    <a:pt x="15447" y="1"/>
                  </a:moveTo>
                  <a:cubicBezTo>
                    <a:pt x="8038" y="1"/>
                    <a:pt x="1657" y="5734"/>
                    <a:pt x="845" y="13410"/>
                  </a:cubicBezTo>
                  <a:cubicBezTo>
                    <a:pt x="0" y="21627"/>
                    <a:pt x="3584" y="29319"/>
                    <a:pt x="13650" y="30324"/>
                  </a:cubicBezTo>
                  <a:cubicBezTo>
                    <a:pt x="14249" y="30383"/>
                    <a:pt x="14834" y="30412"/>
                    <a:pt x="15406" y="30412"/>
                  </a:cubicBezTo>
                  <a:cubicBezTo>
                    <a:pt x="23827" y="30412"/>
                    <a:pt x="29202" y="24120"/>
                    <a:pt x="29993" y="16446"/>
                  </a:cubicBezTo>
                  <a:cubicBezTo>
                    <a:pt x="30860" y="8229"/>
                    <a:pt x="25017" y="902"/>
                    <a:pt x="16960" y="80"/>
                  </a:cubicBezTo>
                  <a:cubicBezTo>
                    <a:pt x="16452" y="27"/>
                    <a:pt x="15947" y="1"/>
                    <a:pt x="15447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4"/>
            <p:cNvSpPr/>
            <p:nvPr/>
          </p:nvSpPr>
          <p:spPr>
            <a:xfrm>
              <a:off x="7305428" y="2803184"/>
              <a:ext cx="375015" cy="114232"/>
            </a:xfrm>
            <a:custGeom>
              <a:avLst/>
              <a:gdLst/>
              <a:ahLst/>
              <a:cxnLst/>
              <a:rect l="l" t="t" r="r" b="b"/>
              <a:pathLst>
                <a:path w="20909" h="6369" fill="none" extrusionOk="0">
                  <a:moveTo>
                    <a:pt x="20908" y="0"/>
                  </a:moveTo>
                  <a:cubicBezTo>
                    <a:pt x="19744" y="2579"/>
                    <a:pt x="17302" y="4246"/>
                    <a:pt x="14677" y="5296"/>
                  </a:cubicBezTo>
                  <a:cubicBezTo>
                    <a:pt x="14015" y="5570"/>
                    <a:pt x="13353" y="5570"/>
                    <a:pt x="12782" y="5250"/>
                  </a:cubicBezTo>
                  <a:cubicBezTo>
                    <a:pt x="12189" y="4908"/>
                    <a:pt x="11892" y="4177"/>
                    <a:pt x="11892" y="3492"/>
                  </a:cubicBezTo>
                  <a:cubicBezTo>
                    <a:pt x="11915" y="2785"/>
                    <a:pt x="12166" y="2123"/>
                    <a:pt x="12394" y="1484"/>
                  </a:cubicBezTo>
                  <a:cubicBezTo>
                    <a:pt x="12075" y="2374"/>
                    <a:pt x="11755" y="3241"/>
                    <a:pt x="11276" y="4040"/>
                  </a:cubicBezTo>
                  <a:cubicBezTo>
                    <a:pt x="10774" y="4839"/>
                    <a:pt x="10112" y="5547"/>
                    <a:pt x="9267" y="5935"/>
                  </a:cubicBezTo>
                  <a:cubicBezTo>
                    <a:pt x="8423" y="6323"/>
                    <a:pt x="7396" y="6368"/>
                    <a:pt x="6597" y="5889"/>
                  </a:cubicBezTo>
                  <a:cubicBezTo>
                    <a:pt x="5798" y="5410"/>
                    <a:pt x="5341" y="4360"/>
                    <a:pt x="5638" y="3470"/>
                  </a:cubicBezTo>
                  <a:cubicBezTo>
                    <a:pt x="5159" y="4565"/>
                    <a:pt x="4223" y="5478"/>
                    <a:pt x="3127" y="5912"/>
                  </a:cubicBezTo>
                  <a:cubicBezTo>
                    <a:pt x="2443" y="6209"/>
                    <a:pt x="1621" y="6300"/>
                    <a:pt x="982" y="5958"/>
                  </a:cubicBezTo>
                  <a:cubicBezTo>
                    <a:pt x="343" y="5615"/>
                    <a:pt x="0" y="4679"/>
                    <a:pt x="434" y="4086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4"/>
            <p:cNvSpPr/>
            <p:nvPr/>
          </p:nvSpPr>
          <p:spPr>
            <a:xfrm>
              <a:off x="7548215" y="2982097"/>
              <a:ext cx="117098" cy="118335"/>
            </a:xfrm>
            <a:custGeom>
              <a:avLst/>
              <a:gdLst/>
              <a:ahLst/>
              <a:cxnLst/>
              <a:rect l="l" t="t" r="r" b="b"/>
              <a:pathLst>
                <a:path w="6529" h="6598" extrusionOk="0">
                  <a:moveTo>
                    <a:pt x="3265" y="1"/>
                  </a:moveTo>
                  <a:cubicBezTo>
                    <a:pt x="1462" y="1"/>
                    <a:pt x="1" y="1484"/>
                    <a:pt x="1" y="3311"/>
                  </a:cubicBezTo>
                  <a:cubicBezTo>
                    <a:pt x="1" y="5114"/>
                    <a:pt x="1462" y="6597"/>
                    <a:pt x="3265" y="6597"/>
                  </a:cubicBezTo>
                  <a:cubicBezTo>
                    <a:pt x="5068" y="6597"/>
                    <a:pt x="6529" y="5114"/>
                    <a:pt x="6529" y="3311"/>
                  </a:cubicBezTo>
                  <a:cubicBezTo>
                    <a:pt x="6529" y="1484"/>
                    <a:pt x="5068" y="1"/>
                    <a:pt x="3265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4"/>
            <p:cNvSpPr/>
            <p:nvPr/>
          </p:nvSpPr>
          <p:spPr>
            <a:xfrm>
              <a:off x="7546996" y="2987012"/>
              <a:ext cx="116273" cy="117923"/>
            </a:xfrm>
            <a:custGeom>
              <a:avLst/>
              <a:gdLst/>
              <a:ahLst/>
              <a:cxnLst/>
              <a:rect l="l" t="t" r="r" b="b"/>
              <a:pathLst>
                <a:path w="6483" h="6575" extrusionOk="0">
                  <a:moveTo>
                    <a:pt x="3241" y="1"/>
                  </a:moveTo>
                  <a:cubicBezTo>
                    <a:pt x="1461" y="1"/>
                    <a:pt x="0" y="1484"/>
                    <a:pt x="0" y="3288"/>
                  </a:cubicBezTo>
                  <a:cubicBezTo>
                    <a:pt x="0" y="5091"/>
                    <a:pt x="1461" y="6574"/>
                    <a:pt x="3241" y="6574"/>
                  </a:cubicBezTo>
                  <a:cubicBezTo>
                    <a:pt x="5045" y="6574"/>
                    <a:pt x="6483" y="5091"/>
                    <a:pt x="6483" y="3288"/>
                  </a:cubicBezTo>
                  <a:cubicBezTo>
                    <a:pt x="6483" y="1484"/>
                    <a:pt x="5045" y="1"/>
                    <a:pt x="3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4"/>
            <p:cNvSpPr/>
            <p:nvPr/>
          </p:nvSpPr>
          <p:spPr>
            <a:xfrm>
              <a:off x="7549866" y="2993559"/>
              <a:ext cx="75740" cy="76582"/>
            </a:xfrm>
            <a:custGeom>
              <a:avLst/>
              <a:gdLst/>
              <a:ahLst/>
              <a:cxnLst/>
              <a:rect l="l" t="t" r="r" b="b"/>
              <a:pathLst>
                <a:path w="4223" h="4270" extrusionOk="0">
                  <a:moveTo>
                    <a:pt x="2123" y="1"/>
                  </a:moveTo>
                  <a:cubicBezTo>
                    <a:pt x="959" y="1"/>
                    <a:pt x="0" y="960"/>
                    <a:pt x="0" y="2124"/>
                  </a:cubicBezTo>
                  <a:cubicBezTo>
                    <a:pt x="0" y="3311"/>
                    <a:pt x="959" y="4269"/>
                    <a:pt x="2123" y="4269"/>
                  </a:cubicBezTo>
                  <a:cubicBezTo>
                    <a:pt x="3287" y="4269"/>
                    <a:pt x="4223" y="3311"/>
                    <a:pt x="4223" y="2124"/>
                  </a:cubicBezTo>
                  <a:cubicBezTo>
                    <a:pt x="4223" y="960"/>
                    <a:pt x="3287" y="1"/>
                    <a:pt x="2123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4"/>
            <p:cNvSpPr/>
            <p:nvPr/>
          </p:nvSpPr>
          <p:spPr>
            <a:xfrm>
              <a:off x="7612917" y="3017722"/>
              <a:ext cx="27441" cy="18437"/>
            </a:xfrm>
            <a:custGeom>
              <a:avLst/>
              <a:gdLst/>
              <a:ahLst/>
              <a:cxnLst/>
              <a:rect l="l" t="t" r="r" b="b"/>
              <a:pathLst>
                <a:path w="1530" h="1028" extrusionOk="0">
                  <a:moveTo>
                    <a:pt x="776" y="1"/>
                  </a:moveTo>
                  <a:cubicBezTo>
                    <a:pt x="343" y="1"/>
                    <a:pt x="0" y="229"/>
                    <a:pt x="0" y="526"/>
                  </a:cubicBezTo>
                  <a:cubicBezTo>
                    <a:pt x="0" y="800"/>
                    <a:pt x="343" y="1028"/>
                    <a:pt x="776" y="1028"/>
                  </a:cubicBezTo>
                  <a:cubicBezTo>
                    <a:pt x="1187" y="1028"/>
                    <a:pt x="1529" y="800"/>
                    <a:pt x="1529" y="526"/>
                  </a:cubicBezTo>
                  <a:cubicBezTo>
                    <a:pt x="1529" y="229"/>
                    <a:pt x="1187" y="1"/>
                    <a:pt x="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4"/>
            <p:cNvSpPr/>
            <p:nvPr/>
          </p:nvSpPr>
          <p:spPr>
            <a:xfrm>
              <a:off x="7307885" y="2920265"/>
              <a:ext cx="133060" cy="118174"/>
            </a:xfrm>
            <a:custGeom>
              <a:avLst/>
              <a:gdLst/>
              <a:ahLst/>
              <a:cxnLst/>
              <a:rect l="l" t="t" r="r" b="b"/>
              <a:pathLst>
                <a:path w="7419" h="6589" extrusionOk="0">
                  <a:moveTo>
                    <a:pt x="3736" y="1"/>
                  </a:moveTo>
                  <a:cubicBezTo>
                    <a:pt x="2434" y="1"/>
                    <a:pt x="1192" y="785"/>
                    <a:pt x="685" y="2078"/>
                  </a:cubicBezTo>
                  <a:cubicBezTo>
                    <a:pt x="0" y="3767"/>
                    <a:pt x="799" y="5685"/>
                    <a:pt x="2465" y="6347"/>
                  </a:cubicBezTo>
                  <a:cubicBezTo>
                    <a:pt x="2864" y="6511"/>
                    <a:pt x="3278" y="6588"/>
                    <a:pt x="3685" y="6588"/>
                  </a:cubicBezTo>
                  <a:cubicBezTo>
                    <a:pt x="4979" y="6588"/>
                    <a:pt x="6213" y="5805"/>
                    <a:pt x="6734" y="4521"/>
                  </a:cubicBezTo>
                  <a:cubicBezTo>
                    <a:pt x="7418" y="2832"/>
                    <a:pt x="6620" y="914"/>
                    <a:pt x="4931" y="229"/>
                  </a:cubicBezTo>
                  <a:cubicBezTo>
                    <a:pt x="4540" y="74"/>
                    <a:pt x="4135" y="1"/>
                    <a:pt x="3736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4"/>
            <p:cNvSpPr/>
            <p:nvPr/>
          </p:nvSpPr>
          <p:spPr>
            <a:xfrm>
              <a:off x="7307885" y="2925539"/>
              <a:ext cx="132239" cy="117406"/>
            </a:xfrm>
            <a:custGeom>
              <a:avLst/>
              <a:gdLst/>
              <a:ahLst/>
              <a:cxnLst/>
              <a:rect l="l" t="t" r="r" b="b"/>
              <a:pathLst>
                <a:path w="7373" h="6546" extrusionOk="0">
                  <a:moveTo>
                    <a:pt x="3713" y="0"/>
                  </a:moveTo>
                  <a:cubicBezTo>
                    <a:pt x="2432" y="0"/>
                    <a:pt x="1207" y="770"/>
                    <a:pt x="685" y="2058"/>
                  </a:cubicBezTo>
                  <a:cubicBezTo>
                    <a:pt x="0" y="3747"/>
                    <a:pt x="799" y="5642"/>
                    <a:pt x="2465" y="6304"/>
                  </a:cubicBezTo>
                  <a:cubicBezTo>
                    <a:pt x="2864" y="6468"/>
                    <a:pt x="3276" y="6545"/>
                    <a:pt x="3682" y="6545"/>
                  </a:cubicBezTo>
                  <a:cubicBezTo>
                    <a:pt x="4970" y="6545"/>
                    <a:pt x="6190" y="5762"/>
                    <a:pt x="6711" y="4478"/>
                  </a:cubicBezTo>
                  <a:cubicBezTo>
                    <a:pt x="7373" y="2811"/>
                    <a:pt x="6574" y="894"/>
                    <a:pt x="4908" y="232"/>
                  </a:cubicBezTo>
                  <a:cubicBezTo>
                    <a:pt x="4517" y="75"/>
                    <a:pt x="4113" y="0"/>
                    <a:pt x="3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4"/>
            <p:cNvSpPr/>
            <p:nvPr/>
          </p:nvSpPr>
          <p:spPr>
            <a:xfrm>
              <a:off x="7313607" y="2936391"/>
              <a:ext cx="86001" cy="76280"/>
            </a:xfrm>
            <a:custGeom>
              <a:avLst/>
              <a:gdLst/>
              <a:ahLst/>
              <a:cxnLst/>
              <a:rect l="l" t="t" r="r" b="b"/>
              <a:pathLst>
                <a:path w="4795" h="4253" extrusionOk="0">
                  <a:moveTo>
                    <a:pt x="2417" y="0"/>
                  </a:moveTo>
                  <a:cubicBezTo>
                    <a:pt x="1582" y="0"/>
                    <a:pt x="783" y="504"/>
                    <a:pt x="435" y="1339"/>
                  </a:cubicBezTo>
                  <a:cubicBezTo>
                    <a:pt x="1" y="2435"/>
                    <a:pt x="526" y="3667"/>
                    <a:pt x="1599" y="4101"/>
                  </a:cubicBezTo>
                  <a:cubicBezTo>
                    <a:pt x="1854" y="4204"/>
                    <a:pt x="2117" y="4253"/>
                    <a:pt x="2378" y="4253"/>
                  </a:cubicBezTo>
                  <a:cubicBezTo>
                    <a:pt x="3213" y="4253"/>
                    <a:pt x="4012" y="3749"/>
                    <a:pt x="4360" y="2914"/>
                  </a:cubicBezTo>
                  <a:cubicBezTo>
                    <a:pt x="4794" y="1818"/>
                    <a:pt x="4269" y="586"/>
                    <a:pt x="3196" y="152"/>
                  </a:cubicBezTo>
                  <a:cubicBezTo>
                    <a:pt x="2941" y="49"/>
                    <a:pt x="2678" y="0"/>
                    <a:pt x="2417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4"/>
            <p:cNvSpPr/>
            <p:nvPr/>
          </p:nvSpPr>
          <p:spPr>
            <a:xfrm>
              <a:off x="7380766" y="2959136"/>
              <a:ext cx="28267" cy="18510"/>
            </a:xfrm>
            <a:custGeom>
              <a:avLst/>
              <a:gdLst/>
              <a:ahLst/>
              <a:cxnLst/>
              <a:rect l="l" t="t" r="r" b="b"/>
              <a:pathLst>
                <a:path w="1576" h="1032" extrusionOk="0">
                  <a:moveTo>
                    <a:pt x="760" y="1"/>
                  </a:moveTo>
                  <a:cubicBezTo>
                    <a:pt x="375" y="1"/>
                    <a:pt x="45" y="199"/>
                    <a:pt x="23" y="459"/>
                  </a:cubicBezTo>
                  <a:cubicBezTo>
                    <a:pt x="0" y="733"/>
                    <a:pt x="320" y="1007"/>
                    <a:pt x="753" y="1030"/>
                  </a:cubicBezTo>
                  <a:cubicBezTo>
                    <a:pt x="777" y="1031"/>
                    <a:pt x="799" y="1032"/>
                    <a:pt x="822" y="1032"/>
                  </a:cubicBezTo>
                  <a:cubicBezTo>
                    <a:pt x="1204" y="1032"/>
                    <a:pt x="1531" y="853"/>
                    <a:pt x="1552" y="573"/>
                  </a:cubicBezTo>
                  <a:cubicBezTo>
                    <a:pt x="1575" y="299"/>
                    <a:pt x="1256" y="48"/>
                    <a:pt x="822" y="3"/>
                  </a:cubicBezTo>
                  <a:cubicBezTo>
                    <a:pt x="801" y="1"/>
                    <a:pt x="780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4"/>
            <p:cNvSpPr/>
            <p:nvPr/>
          </p:nvSpPr>
          <p:spPr>
            <a:xfrm>
              <a:off x="7541255" y="3072952"/>
              <a:ext cx="114644" cy="53699"/>
            </a:xfrm>
            <a:custGeom>
              <a:avLst/>
              <a:gdLst/>
              <a:ahLst/>
              <a:cxnLst/>
              <a:rect l="l" t="t" r="r" b="b"/>
              <a:pathLst>
                <a:path w="6392" h="2994" extrusionOk="0">
                  <a:moveTo>
                    <a:pt x="2459" y="0"/>
                  </a:moveTo>
                  <a:cubicBezTo>
                    <a:pt x="1199" y="0"/>
                    <a:pt x="225" y="404"/>
                    <a:pt x="115" y="1030"/>
                  </a:cubicBezTo>
                  <a:cubicBezTo>
                    <a:pt x="1" y="1829"/>
                    <a:pt x="1279" y="2674"/>
                    <a:pt x="2991" y="2925"/>
                  </a:cubicBezTo>
                  <a:cubicBezTo>
                    <a:pt x="3307" y="2972"/>
                    <a:pt x="3615" y="2994"/>
                    <a:pt x="3907" y="2994"/>
                  </a:cubicBezTo>
                  <a:cubicBezTo>
                    <a:pt x="5179" y="2994"/>
                    <a:pt x="6162" y="2574"/>
                    <a:pt x="6255" y="1943"/>
                  </a:cubicBezTo>
                  <a:cubicBezTo>
                    <a:pt x="6392" y="1144"/>
                    <a:pt x="5091" y="300"/>
                    <a:pt x="3402" y="72"/>
                  </a:cubicBezTo>
                  <a:cubicBezTo>
                    <a:pt x="3076" y="23"/>
                    <a:pt x="2759" y="0"/>
                    <a:pt x="2459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4"/>
            <p:cNvSpPr/>
            <p:nvPr/>
          </p:nvSpPr>
          <p:spPr>
            <a:xfrm>
              <a:off x="7301733" y="3019731"/>
              <a:ext cx="114250" cy="53735"/>
            </a:xfrm>
            <a:custGeom>
              <a:avLst/>
              <a:gdLst/>
              <a:ahLst/>
              <a:cxnLst/>
              <a:rect l="l" t="t" r="r" b="b"/>
              <a:pathLst>
                <a:path w="6370" h="2996" extrusionOk="0">
                  <a:moveTo>
                    <a:pt x="2460" y="0"/>
                  </a:moveTo>
                  <a:cubicBezTo>
                    <a:pt x="1194" y="0"/>
                    <a:pt x="207" y="407"/>
                    <a:pt x="115" y="1053"/>
                  </a:cubicBezTo>
                  <a:cubicBezTo>
                    <a:pt x="1" y="1829"/>
                    <a:pt x="1279" y="2673"/>
                    <a:pt x="2968" y="2924"/>
                  </a:cubicBezTo>
                  <a:cubicBezTo>
                    <a:pt x="3297" y="2973"/>
                    <a:pt x="3616" y="2996"/>
                    <a:pt x="3918" y="2996"/>
                  </a:cubicBezTo>
                  <a:cubicBezTo>
                    <a:pt x="5191" y="2996"/>
                    <a:pt x="6163" y="2588"/>
                    <a:pt x="6255" y="1943"/>
                  </a:cubicBezTo>
                  <a:cubicBezTo>
                    <a:pt x="6369" y="1167"/>
                    <a:pt x="5091" y="322"/>
                    <a:pt x="3402" y="71"/>
                  </a:cubicBezTo>
                  <a:cubicBezTo>
                    <a:pt x="3078" y="23"/>
                    <a:pt x="2761" y="0"/>
                    <a:pt x="2460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4"/>
            <p:cNvSpPr/>
            <p:nvPr/>
          </p:nvSpPr>
          <p:spPr>
            <a:xfrm>
              <a:off x="7497039" y="3073006"/>
              <a:ext cx="185885" cy="119559"/>
            </a:xfrm>
            <a:custGeom>
              <a:avLst/>
              <a:gdLst/>
              <a:ahLst/>
              <a:cxnLst/>
              <a:rect l="l" t="t" r="r" b="b"/>
              <a:pathLst>
                <a:path w="10364" h="6666" extrusionOk="0">
                  <a:moveTo>
                    <a:pt x="115" y="3013"/>
                  </a:moveTo>
                  <a:cubicBezTo>
                    <a:pt x="1" y="4748"/>
                    <a:pt x="2192" y="6300"/>
                    <a:pt x="4976" y="6482"/>
                  </a:cubicBezTo>
                  <a:cubicBezTo>
                    <a:pt x="7784" y="6665"/>
                    <a:pt x="10135" y="5387"/>
                    <a:pt x="10249" y="3652"/>
                  </a:cubicBezTo>
                  <a:cubicBezTo>
                    <a:pt x="10363" y="1917"/>
                    <a:pt x="8172" y="342"/>
                    <a:pt x="5387" y="183"/>
                  </a:cubicBezTo>
                  <a:cubicBezTo>
                    <a:pt x="2580" y="0"/>
                    <a:pt x="229" y="1278"/>
                    <a:pt x="115" y="3013"/>
                  </a:cubicBezTo>
                </a:path>
              </a:pathLst>
            </a:custGeom>
            <a:solidFill>
              <a:srgbClr val="F89189">
                <a:alpha val="3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4"/>
            <p:cNvSpPr/>
            <p:nvPr/>
          </p:nvSpPr>
          <p:spPr>
            <a:xfrm>
              <a:off x="7263669" y="3024251"/>
              <a:ext cx="192431" cy="121245"/>
            </a:xfrm>
            <a:custGeom>
              <a:avLst/>
              <a:gdLst/>
              <a:ahLst/>
              <a:cxnLst/>
              <a:rect l="l" t="t" r="r" b="b"/>
              <a:pathLst>
                <a:path w="10729" h="6760" extrusionOk="0">
                  <a:moveTo>
                    <a:pt x="4030" y="0"/>
                  </a:moveTo>
                  <a:cubicBezTo>
                    <a:pt x="2299" y="0"/>
                    <a:pt x="895" y="676"/>
                    <a:pt x="525" y="1851"/>
                  </a:cubicBezTo>
                  <a:cubicBezTo>
                    <a:pt x="0" y="3494"/>
                    <a:pt x="1735" y="5548"/>
                    <a:pt x="4405" y="6393"/>
                  </a:cubicBezTo>
                  <a:cubicBezTo>
                    <a:pt x="5193" y="6642"/>
                    <a:pt x="5974" y="6760"/>
                    <a:pt x="6698" y="6760"/>
                  </a:cubicBezTo>
                  <a:cubicBezTo>
                    <a:pt x="8430" y="6760"/>
                    <a:pt x="9833" y="6084"/>
                    <a:pt x="10203" y="4909"/>
                  </a:cubicBezTo>
                  <a:cubicBezTo>
                    <a:pt x="10728" y="3243"/>
                    <a:pt x="8993" y="1212"/>
                    <a:pt x="6323" y="367"/>
                  </a:cubicBezTo>
                  <a:cubicBezTo>
                    <a:pt x="5536" y="118"/>
                    <a:pt x="4754" y="0"/>
                    <a:pt x="4030" y="0"/>
                  </a:cubicBezTo>
                  <a:close/>
                </a:path>
              </a:pathLst>
            </a:custGeom>
            <a:solidFill>
              <a:srgbClr val="F89189">
                <a:alpha val="3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4"/>
            <p:cNvSpPr/>
            <p:nvPr/>
          </p:nvSpPr>
          <p:spPr>
            <a:xfrm>
              <a:off x="7479837" y="3142193"/>
              <a:ext cx="35638" cy="13721"/>
            </a:xfrm>
            <a:custGeom>
              <a:avLst/>
              <a:gdLst/>
              <a:ahLst/>
              <a:cxnLst/>
              <a:rect l="l" t="t" r="r" b="b"/>
              <a:pathLst>
                <a:path w="1987" h="765" extrusionOk="0">
                  <a:moveTo>
                    <a:pt x="1918" y="1"/>
                  </a:moveTo>
                  <a:cubicBezTo>
                    <a:pt x="1667" y="229"/>
                    <a:pt x="1370" y="411"/>
                    <a:pt x="1051" y="526"/>
                  </a:cubicBezTo>
                  <a:cubicBezTo>
                    <a:pt x="832" y="603"/>
                    <a:pt x="603" y="639"/>
                    <a:pt x="378" y="639"/>
                  </a:cubicBezTo>
                  <a:cubicBezTo>
                    <a:pt x="274" y="639"/>
                    <a:pt x="171" y="631"/>
                    <a:pt x="69" y="617"/>
                  </a:cubicBezTo>
                  <a:cubicBezTo>
                    <a:pt x="47" y="617"/>
                    <a:pt x="24" y="617"/>
                    <a:pt x="1" y="640"/>
                  </a:cubicBezTo>
                  <a:cubicBezTo>
                    <a:pt x="1" y="662"/>
                    <a:pt x="24" y="708"/>
                    <a:pt x="47" y="708"/>
                  </a:cubicBezTo>
                  <a:cubicBezTo>
                    <a:pt x="189" y="746"/>
                    <a:pt x="336" y="764"/>
                    <a:pt x="484" y="764"/>
                  </a:cubicBezTo>
                  <a:cubicBezTo>
                    <a:pt x="690" y="764"/>
                    <a:pt x="897" y="729"/>
                    <a:pt x="1097" y="662"/>
                  </a:cubicBezTo>
                  <a:cubicBezTo>
                    <a:pt x="1439" y="548"/>
                    <a:pt x="1758" y="366"/>
                    <a:pt x="1987" y="69"/>
                  </a:cubicBezTo>
                  <a:cubicBezTo>
                    <a:pt x="1987" y="46"/>
                    <a:pt x="1987" y="23"/>
                    <a:pt x="1964" y="23"/>
                  </a:cubicBezTo>
                  <a:cubicBezTo>
                    <a:pt x="1964" y="1"/>
                    <a:pt x="1918" y="1"/>
                    <a:pt x="1918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4"/>
            <p:cNvSpPr/>
            <p:nvPr/>
          </p:nvSpPr>
          <p:spPr>
            <a:xfrm>
              <a:off x="7215757" y="2629365"/>
              <a:ext cx="586673" cy="397560"/>
            </a:xfrm>
            <a:custGeom>
              <a:avLst/>
              <a:gdLst/>
              <a:ahLst/>
              <a:cxnLst/>
              <a:rect l="l" t="t" r="r" b="b"/>
              <a:pathLst>
                <a:path w="32710" h="22166" extrusionOk="0">
                  <a:moveTo>
                    <a:pt x="13153" y="0"/>
                  </a:moveTo>
                  <a:cubicBezTo>
                    <a:pt x="12954" y="0"/>
                    <a:pt x="12754" y="4"/>
                    <a:pt x="12554" y="12"/>
                  </a:cubicBezTo>
                  <a:cubicBezTo>
                    <a:pt x="10318" y="126"/>
                    <a:pt x="8058" y="766"/>
                    <a:pt x="6232" y="2067"/>
                  </a:cubicBezTo>
                  <a:cubicBezTo>
                    <a:pt x="3561" y="3984"/>
                    <a:pt x="2055" y="7134"/>
                    <a:pt x="914" y="10215"/>
                  </a:cubicBezTo>
                  <a:cubicBezTo>
                    <a:pt x="434" y="11516"/>
                    <a:pt x="1" y="13000"/>
                    <a:pt x="594" y="14278"/>
                  </a:cubicBezTo>
                  <a:cubicBezTo>
                    <a:pt x="1125" y="15472"/>
                    <a:pt x="2469" y="16152"/>
                    <a:pt x="3777" y="16152"/>
                  </a:cubicBezTo>
                  <a:cubicBezTo>
                    <a:pt x="3819" y="16152"/>
                    <a:pt x="3861" y="16151"/>
                    <a:pt x="3904" y="16150"/>
                  </a:cubicBezTo>
                  <a:cubicBezTo>
                    <a:pt x="5250" y="16081"/>
                    <a:pt x="6506" y="15374"/>
                    <a:pt x="7487" y="14461"/>
                  </a:cubicBezTo>
                  <a:cubicBezTo>
                    <a:pt x="8469" y="13525"/>
                    <a:pt x="9199" y="12384"/>
                    <a:pt x="9930" y="11265"/>
                  </a:cubicBezTo>
                  <a:lnTo>
                    <a:pt x="9930" y="11265"/>
                  </a:lnTo>
                  <a:cubicBezTo>
                    <a:pt x="9542" y="12224"/>
                    <a:pt x="9656" y="13411"/>
                    <a:pt x="10249" y="14278"/>
                  </a:cubicBezTo>
                  <a:cubicBezTo>
                    <a:pt x="10841" y="15132"/>
                    <a:pt x="11853" y="15650"/>
                    <a:pt x="12861" y="15650"/>
                  </a:cubicBezTo>
                  <a:cubicBezTo>
                    <a:pt x="12904" y="15650"/>
                    <a:pt x="12946" y="15649"/>
                    <a:pt x="12988" y="15648"/>
                  </a:cubicBezTo>
                  <a:cubicBezTo>
                    <a:pt x="13992" y="15625"/>
                    <a:pt x="14951" y="15077"/>
                    <a:pt x="15682" y="14392"/>
                  </a:cubicBezTo>
                  <a:cubicBezTo>
                    <a:pt x="16307" y="13806"/>
                    <a:pt x="16815" y="13086"/>
                    <a:pt x="17292" y="12362"/>
                  </a:cubicBezTo>
                  <a:lnTo>
                    <a:pt x="17292" y="12362"/>
                  </a:lnTo>
                  <a:cubicBezTo>
                    <a:pt x="17051" y="12937"/>
                    <a:pt x="17232" y="13693"/>
                    <a:pt x="17713" y="14118"/>
                  </a:cubicBezTo>
                  <a:cubicBezTo>
                    <a:pt x="18104" y="14452"/>
                    <a:pt x="18597" y="14537"/>
                    <a:pt x="19103" y="14537"/>
                  </a:cubicBezTo>
                  <a:cubicBezTo>
                    <a:pt x="19394" y="14537"/>
                    <a:pt x="19689" y="14509"/>
                    <a:pt x="19973" y="14484"/>
                  </a:cubicBezTo>
                  <a:cubicBezTo>
                    <a:pt x="21365" y="14369"/>
                    <a:pt x="24857" y="11676"/>
                    <a:pt x="25702" y="9827"/>
                  </a:cubicBezTo>
                  <a:cubicBezTo>
                    <a:pt x="25999" y="12406"/>
                    <a:pt x="26136" y="13571"/>
                    <a:pt x="26638" y="16104"/>
                  </a:cubicBezTo>
                  <a:cubicBezTo>
                    <a:pt x="26957" y="17702"/>
                    <a:pt x="27528" y="19277"/>
                    <a:pt x="28509" y="20578"/>
                  </a:cubicBezTo>
                  <a:cubicBezTo>
                    <a:pt x="29044" y="21295"/>
                    <a:pt x="29761" y="22166"/>
                    <a:pt x="30438" y="22166"/>
                  </a:cubicBezTo>
                  <a:cubicBezTo>
                    <a:pt x="30773" y="22166"/>
                    <a:pt x="31098" y="21952"/>
                    <a:pt x="31385" y="21400"/>
                  </a:cubicBezTo>
                  <a:cubicBezTo>
                    <a:pt x="32024" y="20121"/>
                    <a:pt x="32390" y="18683"/>
                    <a:pt x="32481" y="17245"/>
                  </a:cubicBezTo>
                  <a:cubicBezTo>
                    <a:pt x="32709" y="14392"/>
                    <a:pt x="31933" y="11448"/>
                    <a:pt x="30404" y="9028"/>
                  </a:cubicBezTo>
                  <a:cubicBezTo>
                    <a:pt x="27893" y="5057"/>
                    <a:pt x="23648" y="2432"/>
                    <a:pt x="19174" y="1017"/>
                  </a:cubicBezTo>
                  <a:cubicBezTo>
                    <a:pt x="17220" y="414"/>
                    <a:pt x="15190" y="0"/>
                    <a:pt x="13153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4"/>
            <p:cNvSpPr/>
            <p:nvPr/>
          </p:nvSpPr>
          <p:spPr>
            <a:xfrm>
              <a:off x="7431118" y="2762644"/>
              <a:ext cx="187104" cy="70899"/>
            </a:xfrm>
            <a:custGeom>
              <a:avLst/>
              <a:gdLst/>
              <a:ahLst/>
              <a:cxnLst/>
              <a:rect l="l" t="t" r="r" b="b"/>
              <a:pathLst>
                <a:path w="10432" h="3953" extrusionOk="0">
                  <a:moveTo>
                    <a:pt x="914" y="1"/>
                  </a:moveTo>
                  <a:cubicBezTo>
                    <a:pt x="891" y="1"/>
                    <a:pt x="845" y="1"/>
                    <a:pt x="845" y="23"/>
                  </a:cubicBezTo>
                  <a:cubicBezTo>
                    <a:pt x="617" y="389"/>
                    <a:pt x="412" y="754"/>
                    <a:pt x="252" y="1142"/>
                  </a:cubicBezTo>
                  <a:cubicBezTo>
                    <a:pt x="92" y="1530"/>
                    <a:pt x="1" y="1963"/>
                    <a:pt x="24" y="2397"/>
                  </a:cubicBezTo>
                  <a:cubicBezTo>
                    <a:pt x="69" y="2831"/>
                    <a:pt x="229" y="3265"/>
                    <a:pt x="571" y="3561"/>
                  </a:cubicBezTo>
                  <a:cubicBezTo>
                    <a:pt x="886" y="3834"/>
                    <a:pt x="1296" y="3952"/>
                    <a:pt x="1697" y="3952"/>
                  </a:cubicBezTo>
                  <a:cubicBezTo>
                    <a:pt x="1732" y="3952"/>
                    <a:pt x="1768" y="3951"/>
                    <a:pt x="1804" y="3949"/>
                  </a:cubicBezTo>
                  <a:cubicBezTo>
                    <a:pt x="2671" y="3926"/>
                    <a:pt x="3447" y="3493"/>
                    <a:pt x="4132" y="2991"/>
                  </a:cubicBezTo>
                  <a:cubicBezTo>
                    <a:pt x="4567" y="2661"/>
                    <a:pt x="4972" y="2272"/>
                    <a:pt x="5328" y="1837"/>
                  </a:cubicBezTo>
                  <a:lnTo>
                    <a:pt x="5328" y="1837"/>
                  </a:lnTo>
                  <a:cubicBezTo>
                    <a:pt x="5306" y="1916"/>
                    <a:pt x="5288" y="1996"/>
                    <a:pt x="5273" y="2078"/>
                  </a:cubicBezTo>
                  <a:cubicBezTo>
                    <a:pt x="5182" y="2443"/>
                    <a:pt x="5228" y="2854"/>
                    <a:pt x="5410" y="3196"/>
                  </a:cubicBezTo>
                  <a:cubicBezTo>
                    <a:pt x="5524" y="3356"/>
                    <a:pt x="5661" y="3516"/>
                    <a:pt x="5821" y="3607"/>
                  </a:cubicBezTo>
                  <a:cubicBezTo>
                    <a:pt x="5973" y="3702"/>
                    <a:pt x="6141" y="3750"/>
                    <a:pt x="6312" y="3750"/>
                  </a:cubicBezTo>
                  <a:cubicBezTo>
                    <a:pt x="6346" y="3750"/>
                    <a:pt x="6380" y="3748"/>
                    <a:pt x="6415" y="3744"/>
                  </a:cubicBezTo>
                  <a:cubicBezTo>
                    <a:pt x="6803" y="3744"/>
                    <a:pt x="7145" y="3584"/>
                    <a:pt x="7465" y="3401"/>
                  </a:cubicBezTo>
                  <a:cubicBezTo>
                    <a:pt x="8720" y="2648"/>
                    <a:pt x="9747" y="1530"/>
                    <a:pt x="10409" y="252"/>
                  </a:cubicBezTo>
                  <a:cubicBezTo>
                    <a:pt x="10432" y="229"/>
                    <a:pt x="10432" y="183"/>
                    <a:pt x="10409" y="183"/>
                  </a:cubicBezTo>
                  <a:cubicBezTo>
                    <a:pt x="10386" y="172"/>
                    <a:pt x="10369" y="166"/>
                    <a:pt x="10355" y="166"/>
                  </a:cubicBezTo>
                  <a:cubicBezTo>
                    <a:pt x="10341" y="166"/>
                    <a:pt x="10329" y="172"/>
                    <a:pt x="10318" y="183"/>
                  </a:cubicBezTo>
                  <a:cubicBezTo>
                    <a:pt x="9633" y="1439"/>
                    <a:pt x="8606" y="2511"/>
                    <a:pt x="7373" y="3242"/>
                  </a:cubicBezTo>
                  <a:cubicBezTo>
                    <a:pt x="7077" y="3401"/>
                    <a:pt x="6734" y="3538"/>
                    <a:pt x="6392" y="3561"/>
                  </a:cubicBezTo>
                  <a:cubicBezTo>
                    <a:pt x="6072" y="3561"/>
                    <a:pt x="5753" y="3379"/>
                    <a:pt x="5593" y="3082"/>
                  </a:cubicBezTo>
                  <a:cubicBezTo>
                    <a:pt x="5433" y="2808"/>
                    <a:pt x="5410" y="2443"/>
                    <a:pt x="5479" y="2100"/>
                  </a:cubicBezTo>
                  <a:cubicBezTo>
                    <a:pt x="5547" y="1781"/>
                    <a:pt x="5707" y="1439"/>
                    <a:pt x="5844" y="1119"/>
                  </a:cubicBezTo>
                  <a:lnTo>
                    <a:pt x="5844" y="1119"/>
                  </a:lnTo>
                  <a:cubicBezTo>
                    <a:pt x="5844" y="1119"/>
                    <a:pt x="5844" y="1119"/>
                    <a:pt x="5844" y="1119"/>
                  </a:cubicBezTo>
                  <a:cubicBezTo>
                    <a:pt x="5867" y="1073"/>
                    <a:pt x="5844" y="1005"/>
                    <a:pt x="5798" y="982"/>
                  </a:cubicBezTo>
                  <a:cubicBezTo>
                    <a:pt x="5782" y="974"/>
                    <a:pt x="5762" y="968"/>
                    <a:pt x="5742" y="968"/>
                  </a:cubicBezTo>
                  <a:cubicBezTo>
                    <a:pt x="5709" y="968"/>
                    <a:pt x="5676" y="984"/>
                    <a:pt x="5661" y="1028"/>
                  </a:cubicBezTo>
                  <a:cubicBezTo>
                    <a:pt x="5660" y="1030"/>
                    <a:pt x="5658" y="1033"/>
                    <a:pt x="5656" y="1036"/>
                  </a:cubicBezTo>
                  <a:lnTo>
                    <a:pt x="5656" y="1036"/>
                  </a:lnTo>
                  <a:lnTo>
                    <a:pt x="5639" y="1028"/>
                  </a:lnTo>
                  <a:cubicBezTo>
                    <a:pt x="5624" y="1063"/>
                    <a:pt x="5608" y="1098"/>
                    <a:pt x="5593" y="1134"/>
                  </a:cubicBezTo>
                  <a:lnTo>
                    <a:pt x="5593" y="1134"/>
                  </a:lnTo>
                  <a:cubicBezTo>
                    <a:pt x="5168" y="1776"/>
                    <a:pt x="4623" y="2355"/>
                    <a:pt x="3995" y="2831"/>
                  </a:cubicBezTo>
                  <a:cubicBezTo>
                    <a:pt x="3356" y="3333"/>
                    <a:pt x="2603" y="3744"/>
                    <a:pt x="1781" y="3767"/>
                  </a:cubicBezTo>
                  <a:cubicBezTo>
                    <a:pt x="1743" y="3769"/>
                    <a:pt x="1705" y="3770"/>
                    <a:pt x="1667" y="3770"/>
                  </a:cubicBezTo>
                  <a:cubicBezTo>
                    <a:pt x="1314" y="3770"/>
                    <a:pt x="953" y="3672"/>
                    <a:pt x="685" y="3424"/>
                  </a:cubicBezTo>
                  <a:cubicBezTo>
                    <a:pt x="389" y="3173"/>
                    <a:pt x="229" y="2785"/>
                    <a:pt x="183" y="2374"/>
                  </a:cubicBezTo>
                  <a:cubicBezTo>
                    <a:pt x="92" y="1553"/>
                    <a:pt x="526" y="799"/>
                    <a:pt x="914" y="69"/>
                  </a:cubicBezTo>
                  <a:cubicBezTo>
                    <a:pt x="937" y="46"/>
                    <a:pt x="937" y="23"/>
                    <a:pt x="914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4"/>
            <p:cNvSpPr/>
            <p:nvPr/>
          </p:nvSpPr>
          <p:spPr>
            <a:xfrm>
              <a:off x="7263256" y="2783936"/>
              <a:ext cx="60604" cy="53000"/>
            </a:xfrm>
            <a:custGeom>
              <a:avLst/>
              <a:gdLst/>
              <a:ahLst/>
              <a:cxnLst/>
              <a:rect l="l" t="t" r="r" b="b"/>
              <a:pathLst>
                <a:path w="3379" h="2955" extrusionOk="0">
                  <a:moveTo>
                    <a:pt x="388" y="0"/>
                  </a:moveTo>
                  <a:cubicBezTo>
                    <a:pt x="366" y="0"/>
                    <a:pt x="343" y="23"/>
                    <a:pt x="320" y="46"/>
                  </a:cubicBezTo>
                  <a:cubicBezTo>
                    <a:pt x="160" y="571"/>
                    <a:pt x="0" y="1119"/>
                    <a:pt x="92" y="1689"/>
                  </a:cubicBezTo>
                  <a:cubicBezTo>
                    <a:pt x="137" y="1986"/>
                    <a:pt x="229" y="2260"/>
                    <a:pt x="411" y="2488"/>
                  </a:cubicBezTo>
                  <a:cubicBezTo>
                    <a:pt x="594" y="2717"/>
                    <a:pt x="890" y="2899"/>
                    <a:pt x="1187" y="2945"/>
                  </a:cubicBezTo>
                  <a:cubicBezTo>
                    <a:pt x="1241" y="2951"/>
                    <a:pt x="1295" y="2954"/>
                    <a:pt x="1349" y="2954"/>
                  </a:cubicBezTo>
                  <a:cubicBezTo>
                    <a:pt x="1887" y="2954"/>
                    <a:pt x="2405" y="2652"/>
                    <a:pt x="2717" y="2237"/>
                  </a:cubicBezTo>
                  <a:cubicBezTo>
                    <a:pt x="3059" y="1781"/>
                    <a:pt x="3219" y="1233"/>
                    <a:pt x="3356" y="685"/>
                  </a:cubicBezTo>
                  <a:cubicBezTo>
                    <a:pt x="3378" y="662"/>
                    <a:pt x="3356" y="640"/>
                    <a:pt x="3333" y="640"/>
                  </a:cubicBezTo>
                  <a:cubicBezTo>
                    <a:pt x="3326" y="633"/>
                    <a:pt x="3317" y="630"/>
                    <a:pt x="3309" y="630"/>
                  </a:cubicBezTo>
                  <a:cubicBezTo>
                    <a:pt x="3287" y="630"/>
                    <a:pt x="3264" y="646"/>
                    <a:pt x="3264" y="662"/>
                  </a:cubicBezTo>
                  <a:cubicBezTo>
                    <a:pt x="3082" y="1187"/>
                    <a:pt x="2876" y="1689"/>
                    <a:pt x="2557" y="2100"/>
                  </a:cubicBezTo>
                  <a:cubicBezTo>
                    <a:pt x="2270" y="2469"/>
                    <a:pt x="1818" y="2727"/>
                    <a:pt x="1366" y="2727"/>
                  </a:cubicBezTo>
                  <a:cubicBezTo>
                    <a:pt x="1314" y="2727"/>
                    <a:pt x="1262" y="2724"/>
                    <a:pt x="1210" y="2717"/>
                  </a:cubicBezTo>
                  <a:cubicBezTo>
                    <a:pt x="708" y="2671"/>
                    <a:pt x="366" y="2169"/>
                    <a:pt x="274" y="1667"/>
                  </a:cubicBezTo>
                  <a:cubicBezTo>
                    <a:pt x="160" y="1142"/>
                    <a:pt x="297" y="594"/>
                    <a:pt x="434" y="69"/>
                  </a:cubicBezTo>
                  <a:cubicBezTo>
                    <a:pt x="434" y="46"/>
                    <a:pt x="411" y="23"/>
                    <a:pt x="388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4"/>
            <p:cNvSpPr/>
            <p:nvPr/>
          </p:nvSpPr>
          <p:spPr>
            <a:xfrm>
              <a:off x="7706677" y="2844118"/>
              <a:ext cx="104403" cy="143305"/>
            </a:xfrm>
            <a:custGeom>
              <a:avLst/>
              <a:gdLst/>
              <a:ahLst/>
              <a:cxnLst/>
              <a:rect l="l" t="t" r="r" b="b"/>
              <a:pathLst>
                <a:path w="5821" h="7990" extrusionOk="0">
                  <a:moveTo>
                    <a:pt x="69" y="1"/>
                  </a:moveTo>
                  <a:cubicBezTo>
                    <a:pt x="23" y="1"/>
                    <a:pt x="0" y="24"/>
                    <a:pt x="0" y="46"/>
                  </a:cubicBezTo>
                  <a:cubicBezTo>
                    <a:pt x="0" y="1576"/>
                    <a:pt x="206" y="3105"/>
                    <a:pt x="594" y="4589"/>
                  </a:cubicBezTo>
                  <a:cubicBezTo>
                    <a:pt x="685" y="4954"/>
                    <a:pt x="799" y="5319"/>
                    <a:pt x="936" y="5684"/>
                  </a:cubicBezTo>
                  <a:cubicBezTo>
                    <a:pt x="1050" y="6049"/>
                    <a:pt x="1187" y="6437"/>
                    <a:pt x="1438" y="6757"/>
                  </a:cubicBezTo>
                  <a:cubicBezTo>
                    <a:pt x="1661" y="7020"/>
                    <a:pt x="2010" y="7248"/>
                    <a:pt x="2388" y="7248"/>
                  </a:cubicBezTo>
                  <a:cubicBezTo>
                    <a:pt x="2436" y="7248"/>
                    <a:pt x="2485" y="7244"/>
                    <a:pt x="2534" y="7236"/>
                  </a:cubicBezTo>
                  <a:cubicBezTo>
                    <a:pt x="2743" y="7215"/>
                    <a:pt x="2914" y="7099"/>
                    <a:pt x="3046" y="6939"/>
                  </a:cubicBezTo>
                  <a:lnTo>
                    <a:pt x="3046" y="6939"/>
                  </a:lnTo>
                  <a:cubicBezTo>
                    <a:pt x="3102" y="7122"/>
                    <a:pt x="3194" y="7294"/>
                    <a:pt x="3310" y="7442"/>
                  </a:cubicBezTo>
                  <a:cubicBezTo>
                    <a:pt x="3584" y="7761"/>
                    <a:pt x="3972" y="7990"/>
                    <a:pt x="4383" y="7990"/>
                  </a:cubicBezTo>
                  <a:cubicBezTo>
                    <a:pt x="4793" y="7990"/>
                    <a:pt x="5181" y="7761"/>
                    <a:pt x="5433" y="7442"/>
                  </a:cubicBezTo>
                  <a:cubicBezTo>
                    <a:pt x="5684" y="7122"/>
                    <a:pt x="5821" y="6711"/>
                    <a:pt x="5729" y="6323"/>
                  </a:cubicBezTo>
                  <a:cubicBezTo>
                    <a:pt x="5729" y="6278"/>
                    <a:pt x="5706" y="6278"/>
                    <a:pt x="5661" y="6278"/>
                  </a:cubicBezTo>
                  <a:cubicBezTo>
                    <a:pt x="5638" y="6278"/>
                    <a:pt x="5615" y="6301"/>
                    <a:pt x="5638" y="6346"/>
                  </a:cubicBezTo>
                  <a:cubicBezTo>
                    <a:pt x="5752" y="7077"/>
                    <a:pt x="5090" y="7807"/>
                    <a:pt x="4383" y="7807"/>
                  </a:cubicBezTo>
                  <a:cubicBezTo>
                    <a:pt x="3781" y="7788"/>
                    <a:pt x="3272" y="7258"/>
                    <a:pt x="3201" y="6689"/>
                  </a:cubicBezTo>
                  <a:lnTo>
                    <a:pt x="3201" y="6689"/>
                  </a:lnTo>
                  <a:cubicBezTo>
                    <a:pt x="3250" y="6557"/>
                    <a:pt x="3262" y="6408"/>
                    <a:pt x="3218" y="6278"/>
                  </a:cubicBezTo>
                  <a:cubicBezTo>
                    <a:pt x="3196" y="6232"/>
                    <a:pt x="3173" y="6209"/>
                    <a:pt x="3150" y="6209"/>
                  </a:cubicBezTo>
                  <a:cubicBezTo>
                    <a:pt x="3137" y="6205"/>
                    <a:pt x="3126" y="6203"/>
                    <a:pt x="3115" y="6203"/>
                  </a:cubicBezTo>
                  <a:cubicBezTo>
                    <a:pt x="3066" y="6203"/>
                    <a:pt x="3032" y="6240"/>
                    <a:pt x="3013" y="6278"/>
                  </a:cubicBezTo>
                  <a:cubicBezTo>
                    <a:pt x="2986" y="6398"/>
                    <a:pt x="2979" y="6521"/>
                    <a:pt x="2989" y="6642"/>
                  </a:cubicBezTo>
                  <a:lnTo>
                    <a:pt x="2989" y="6642"/>
                  </a:lnTo>
                  <a:cubicBezTo>
                    <a:pt x="2908" y="6833"/>
                    <a:pt x="2719" y="6993"/>
                    <a:pt x="2511" y="7008"/>
                  </a:cubicBezTo>
                  <a:cubicBezTo>
                    <a:pt x="2462" y="7018"/>
                    <a:pt x="2413" y="7023"/>
                    <a:pt x="2365" y="7023"/>
                  </a:cubicBezTo>
                  <a:cubicBezTo>
                    <a:pt x="2073" y="7023"/>
                    <a:pt x="1794" y="6855"/>
                    <a:pt x="1598" y="6620"/>
                  </a:cubicBezTo>
                  <a:cubicBezTo>
                    <a:pt x="1370" y="6346"/>
                    <a:pt x="1233" y="5981"/>
                    <a:pt x="1119" y="5639"/>
                  </a:cubicBezTo>
                  <a:cubicBezTo>
                    <a:pt x="982" y="5273"/>
                    <a:pt x="867" y="4908"/>
                    <a:pt x="776" y="4543"/>
                  </a:cubicBezTo>
                  <a:cubicBezTo>
                    <a:pt x="365" y="3082"/>
                    <a:pt x="160" y="1576"/>
                    <a:pt x="114" y="46"/>
                  </a:cubicBezTo>
                  <a:cubicBezTo>
                    <a:pt x="114" y="24"/>
                    <a:pt x="91" y="1"/>
                    <a:pt x="69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4"/>
            <p:cNvSpPr/>
            <p:nvPr/>
          </p:nvSpPr>
          <p:spPr>
            <a:xfrm>
              <a:off x="7340640" y="2644971"/>
              <a:ext cx="92942" cy="77589"/>
            </a:xfrm>
            <a:custGeom>
              <a:avLst/>
              <a:gdLst/>
              <a:ahLst/>
              <a:cxnLst/>
              <a:rect l="l" t="t" r="r" b="b"/>
              <a:pathLst>
                <a:path w="5182" h="4326" extrusionOk="0">
                  <a:moveTo>
                    <a:pt x="1646" y="0"/>
                  </a:moveTo>
                  <a:cubicBezTo>
                    <a:pt x="1636" y="0"/>
                    <a:pt x="1628" y="3"/>
                    <a:pt x="1621" y="10"/>
                  </a:cubicBezTo>
                  <a:cubicBezTo>
                    <a:pt x="1233" y="284"/>
                    <a:pt x="845" y="535"/>
                    <a:pt x="525" y="923"/>
                  </a:cubicBezTo>
                  <a:cubicBezTo>
                    <a:pt x="206" y="1288"/>
                    <a:pt x="0" y="1790"/>
                    <a:pt x="69" y="2292"/>
                  </a:cubicBezTo>
                  <a:cubicBezTo>
                    <a:pt x="92" y="2543"/>
                    <a:pt x="183" y="2794"/>
                    <a:pt x="365" y="2977"/>
                  </a:cubicBezTo>
                  <a:cubicBezTo>
                    <a:pt x="525" y="3182"/>
                    <a:pt x="776" y="3296"/>
                    <a:pt x="1027" y="3342"/>
                  </a:cubicBezTo>
                  <a:cubicBezTo>
                    <a:pt x="1069" y="3346"/>
                    <a:pt x="1110" y="3347"/>
                    <a:pt x="1151" y="3347"/>
                  </a:cubicBezTo>
                  <a:cubicBezTo>
                    <a:pt x="1444" y="3347"/>
                    <a:pt x="1727" y="3257"/>
                    <a:pt x="1969" y="3105"/>
                  </a:cubicBezTo>
                  <a:lnTo>
                    <a:pt x="1969" y="3105"/>
                  </a:lnTo>
                  <a:cubicBezTo>
                    <a:pt x="1965" y="3138"/>
                    <a:pt x="1963" y="3172"/>
                    <a:pt x="1963" y="3205"/>
                  </a:cubicBezTo>
                  <a:cubicBezTo>
                    <a:pt x="1963" y="3411"/>
                    <a:pt x="2009" y="3616"/>
                    <a:pt x="2123" y="3799"/>
                  </a:cubicBezTo>
                  <a:cubicBezTo>
                    <a:pt x="2337" y="4163"/>
                    <a:pt x="2752" y="4326"/>
                    <a:pt x="3142" y="4326"/>
                  </a:cubicBezTo>
                  <a:cubicBezTo>
                    <a:pt x="3168" y="4326"/>
                    <a:pt x="3193" y="4325"/>
                    <a:pt x="3219" y="4324"/>
                  </a:cubicBezTo>
                  <a:cubicBezTo>
                    <a:pt x="3630" y="4301"/>
                    <a:pt x="4018" y="4141"/>
                    <a:pt x="4337" y="3913"/>
                  </a:cubicBezTo>
                  <a:cubicBezTo>
                    <a:pt x="4657" y="3662"/>
                    <a:pt x="4908" y="3365"/>
                    <a:pt x="5159" y="3091"/>
                  </a:cubicBezTo>
                  <a:cubicBezTo>
                    <a:pt x="5182" y="3068"/>
                    <a:pt x="5182" y="3023"/>
                    <a:pt x="5159" y="3000"/>
                  </a:cubicBezTo>
                  <a:cubicBezTo>
                    <a:pt x="5136" y="3000"/>
                    <a:pt x="5113" y="3000"/>
                    <a:pt x="5090" y="3023"/>
                  </a:cubicBezTo>
                  <a:cubicBezTo>
                    <a:pt x="4816" y="3296"/>
                    <a:pt x="4543" y="3548"/>
                    <a:pt x="4246" y="3776"/>
                  </a:cubicBezTo>
                  <a:cubicBezTo>
                    <a:pt x="3926" y="3981"/>
                    <a:pt x="3584" y="4118"/>
                    <a:pt x="3219" y="4118"/>
                  </a:cubicBezTo>
                  <a:cubicBezTo>
                    <a:pt x="3193" y="4120"/>
                    <a:pt x="3167" y="4121"/>
                    <a:pt x="3141" y="4121"/>
                  </a:cubicBezTo>
                  <a:cubicBezTo>
                    <a:pt x="2802" y="4121"/>
                    <a:pt x="2475" y="3981"/>
                    <a:pt x="2306" y="3685"/>
                  </a:cubicBezTo>
                  <a:cubicBezTo>
                    <a:pt x="2123" y="3411"/>
                    <a:pt x="2123" y="2977"/>
                    <a:pt x="2374" y="2772"/>
                  </a:cubicBezTo>
                  <a:lnTo>
                    <a:pt x="2364" y="2761"/>
                  </a:lnTo>
                  <a:lnTo>
                    <a:pt x="2364" y="2761"/>
                  </a:lnTo>
                  <a:cubicBezTo>
                    <a:pt x="2367" y="2757"/>
                    <a:pt x="2371" y="2753"/>
                    <a:pt x="2374" y="2749"/>
                  </a:cubicBezTo>
                  <a:cubicBezTo>
                    <a:pt x="2420" y="2703"/>
                    <a:pt x="2420" y="2657"/>
                    <a:pt x="2374" y="2612"/>
                  </a:cubicBezTo>
                  <a:cubicBezTo>
                    <a:pt x="2351" y="2589"/>
                    <a:pt x="2323" y="2578"/>
                    <a:pt x="2294" y="2578"/>
                  </a:cubicBezTo>
                  <a:cubicBezTo>
                    <a:pt x="2266" y="2578"/>
                    <a:pt x="2237" y="2589"/>
                    <a:pt x="2214" y="2612"/>
                  </a:cubicBezTo>
                  <a:cubicBezTo>
                    <a:pt x="2174" y="2646"/>
                    <a:pt x="2138" y="2686"/>
                    <a:pt x="2107" y="2731"/>
                  </a:cubicBezTo>
                  <a:lnTo>
                    <a:pt x="2107" y="2731"/>
                  </a:lnTo>
                  <a:cubicBezTo>
                    <a:pt x="1857" y="2979"/>
                    <a:pt x="1508" y="3143"/>
                    <a:pt x="1162" y="3143"/>
                  </a:cubicBezTo>
                  <a:cubicBezTo>
                    <a:pt x="1125" y="3143"/>
                    <a:pt x="1087" y="3141"/>
                    <a:pt x="1050" y="3137"/>
                  </a:cubicBezTo>
                  <a:cubicBezTo>
                    <a:pt x="845" y="3114"/>
                    <a:pt x="639" y="3023"/>
                    <a:pt x="502" y="2863"/>
                  </a:cubicBezTo>
                  <a:cubicBezTo>
                    <a:pt x="343" y="2703"/>
                    <a:pt x="274" y="2498"/>
                    <a:pt x="229" y="2269"/>
                  </a:cubicBezTo>
                  <a:cubicBezTo>
                    <a:pt x="183" y="1813"/>
                    <a:pt x="343" y="1356"/>
                    <a:pt x="639" y="1014"/>
                  </a:cubicBezTo>
                  <a:cubicBezTo>
                    <a:pt x="936" y="649"/>
                    <a:pt x="1301" y="375"/>
                    <a:pt x="1689" y="101"/>
                  </a:cubicBezTo>
                  <a:cubicBezTo>
                    <a:pt x="1712" y="78"/>
                    <a:pt x="1712" y="55"/>
                    <a:pt x="1712" y="32"/>
                  </a:cubicBezTo>
                  <a:cubicBezTo>
                    <a:pt x="1696" y="16"/>
                    <a:pt x="1669" y="0"/>
                    <a:pt x="1646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4"/>
            <p:cNvSpPr/>
            <p:nvPr/>
          </p:nvSpPr>
          <p:spPr>
            <a:xfrm>
              <a:off x="7748436" y="2785981"/>
              <a:ext cx="60192" cy="72765"/>
            </a:xfrm>
            <a:custGeom>
              <a:avLst/>
              <a:gdLst/>
              <a:ahLst/>
              <a:cxnLst/>
              <a:rect l="l" t="t" r="r" b="b"/>
              <a:pathLst>
                <a:path w="3356" h="4057" extrusionOk="0">
                  <a:moveTo>
                    <a:pt x="46" y="1"/>
                  </a:moveTo>
                  <a:cubicBezTo>
                    <a:pt x="23" y="1"/>
                    <a:pt x="0" y="23"/>
                    <a:pt x="23" y="46"/>
                  </a:cubicBezTo>
                  <a:cubicBezTo>
                    <a:pt x="160" y="1028"/>
                    <a:pt x="525" y="1964"/>
                    <a:pt x="1027" y="2808"/>
                  </a:cubicBezTo>
                  <a:cubicBezTo>
                    <a:pt x="1279" y="3242"/>
                    <a:pt x="1552" y="3675"/>
                    <a:pt x="2032" y="3949"/>
                  </a:cubicBezTo>
                  <a:cubicBezTo>
                    <a:pt x="2174" y="4021"/>
                    <a:pt x="2344" y="4056"/>
                    <a:pt x="2512" y="4056"/>
                  </a:cubicBezTo>
                  <a:cubicBezTo>
                    <a:pt x="2613" y="4056"/>
                    <a:pt x="2714" y="4043"/>
                    <a:pt x="2808" y="4018"/>
                  </a:cubicBezTo>
                  <a:cubicBezTo>
                    <a:pt x="3059" y="3949"/>
                    <a:pt x="3287" y="3744"/>
                    <a:pt x="3356" y="3493"/>
                  </a:cubicBezTo>
                  <a:cubicBezTo>
                    <a:pt x="3356" y="3470"/>
                    <a:pt x="3333" y="3424"/>
                    <a:pt x="3310" y="3424"/>
                  </a:cubicBezTo>
                  <a:cubicBezTo>
                    <a:pt x="3287" y="3424"/>
                    <a:pt x="3264" y="3424"/>
                    <a:pt x="3241" y="3447"/>
                  </a:cubicBezTo>
                  <a:cubicBezTo>
                    <a:pt x="3173" y="3675"/>
                    <a:pt x="2968" y="3812"/>
                    <a:pt x="2762" y="3858"/>
                  </a:cubicBezTo>
                  <a:cubicBezTo>
                    <a:pt x="2690" y="3872"/>
                    <a:pt x="2618" y="3880"/>
                    <a:pt x="2547" y="3880"/>
                  </a:cubicBezTo>
                  <a:cubicBezTo>
                    <a:pt x="2394" y="3880"/>
                    <a:pt x="2248" y="3845"/>
                    <a:pt x="2123" y="3767"/>
                  </a:cubicBezTo>
                  <a:cubicBezTo>
                    <a:pt x="1712" y="3538"/>
                    <a:pt x="1461" y="3105"/>
                    <a:pt x="1210" y="2717"/>
                  </a:cubicBezTo>
                  <a:cubicBezTo>
                    <a:pt x="708" y="1895"/>
                    <a:pt x="343" y="982"/>
                    <a:pt x="114" y="46"/>
                  </a:cubicBezTo>
                  <a:cubicBezTo>
                    <a:pt x="114" y="1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4"/>
            <p:cNvSpPr/>
            <p:nvPr/>
          </p:nvSpPr>
          <p:spPr>
            <a:xfrm>
              <a:off x="7513004" y="2668990"/>
              <a:ext cx="67563" cy="40499"/>
            </a:xfrm>
            <a:custGeom>
              <a:avLst/>
              <a:gdLst/>
              <a:ahLst/>
              <a:cxnLst/>
              <a:rect l="l" t="t" r="r" b="b"/>
              <a:pathLst>
                <a:path w="3767" h="2258" extrusionOk="0">
                  <a:moveTo>
                    <a:pt x="711" y="0"/>
                  </a:moveTo>
                  <a:cubicBezTo>
                    <a:pt x="697" y="0"/>
                    <a:pt x="686" y="6"/>
                    <a:pt x="686" y="17"/>
                  </a:cubicBezTo>
                  <a:cubicBezTo>
                    <a:pt x="366" y="360"/>
                    <a:pt x="24" y="771"/>
                    <a:pt x="24" y="1296"/>
                  </a:cubicBezTo>
                  <a:cubicBezTo>
                    <a:pt x="1" y="1547"/>
                    <a:pt x="92" y="1821"/>
                    <a:pt x="275" y="2003"/>
                  </a:cubicBezTo>
                  <a:cubicBezTo>
                    <a:pt x="480" y="2186"/>
                    <a:pt x="754" y="2254"/>
                    <a:pt x="1005" y="2254"/>
                  </a:cubicBezTo>
                  <a:cubicBezTo>
                    <a:pt x="1047" y="2256"/>
                    <a:pt x="1089" y="2257"/>
                    <a:pt x="1130" y="2257"/>
                  </a:cubicBezTo>
                  <a:cubicBezTo>
                    <a:pt x="1568" y="2257"/>
                    <a:pt x="2003" y="2153"/>
                    <a:pt x="2420" y="2049"/>
                  </a:cubicBezTo>
                  <a:cubicBezTo>
                    <a:pt x="2877" y="1912"/>
                    <a:pt x="3310" y="1729"/>
                    <a:pt x="3721" y="1501"/>
                  </a:cubicBezTo>
                  <a:cubicBezTo>
                    <a:pt x="3744" y="1478"/>
                    <a:pt x="3767" y="1455"/>
                    <a:pt x="3744" y="1433"/>
                  </a:cubicBezTo>
                  <a:cubicBezTo>
                    <a:pt x="3744" y="1416"/>
                    <a:pt x="3721" y="1400"/>
                    <a:pt x="3700" y="1400"/>
                  </a:cubicBezTo>
                  <a:cubicBezTo>
                    <a:pt x="3691" y="1400"/>
                    <a:pt x="3682" y="1403"/>
                    <a:pt x="3676" y="1410"/>
                  </a:cubicBezTo>
                  <a:cubicBezTo>
                    <a:pt x="3242" y="1592"/>
                    <a:pt x="2808" y="1752"/>
                    <a:pt x="2375" y="1843"/>
                  </a:cubicBezTo>
                  <a:cubicBezTo>
                    <a:pt x="1918" y="1957"/>
                    <a:pt x="1439" y="2049"/>
                    <a:pt x="1005" y="2049"/>
                  </a:cubicBezTo>
                  <a:cubicBezTo>
                    <a:pt x="777" y="2049"/>
                    <a:pt x="571" y="1980"/>
                    <a:pt x="434" y="1843"/>
                  </a:cubicBezTo>
                  <a:cubicBezTo>
                    <a:pt x="275" y="1729"/>
                    <a:pt x="206" y="1501"/>
                    <a:pt x="206" y="1296"/>
                  </a:cubicBezTo>
                  <a:cubicBezTo>
                    <a:pt x="183" y="862"/>
                    <a:pt x="480" y="451"/>
                    <a:pt x="754" y="86"/>
                  </a:cubicBezTo>
                  <a:cubicBezTo>
                    <a:pt x="777" y="63"/>
                    <a:pt x="777" y="40"/>
                    <a:pt x="754" y="17"/>
                  </a:cubicBezTo>
                  <a:cubicBezTo>
                    <a:pt x="743" y="6"/>
                    <a:pt x="725" y="0"/>
                    <a:pt x="711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4"/>
            <p:cNvSpPr/>
            <p:nvPr/>
          </p:nvSpPr>
          <p:spPr>
            <a:xfrm>
              <a:off x="7629689" y="3175360"/>
              <a:ext cx="72496" cy="47852"/>
            </a:xfrm>
            <a:custGeom>
              <a:avLst/>
              <a:gdLst/>
              <a:ahLst/>
              <a:cxnLst/>
              <a:rect l="l" t="t" r="r" b="b"/>
              <a:pathLst>
                <a:path w="4042" h="2668" extrusionOk="0">
                  <a:moveTo>
                    <a:pt x="3995" y="0"/>
                  </a:moveTo>
                  <a:cubicBezTo>
                    <a:pt x="3973" y="0"/>
                    <a:pt x="3950" y="23"/>
                    <a:pt x="3927" y="46"/>
                  </a:cubicBezTo>
                  <a:cubicBezTo>
                    <a:pt x="3676" y="845"/>
                    <a:pt x="3151" y="1530"/>
                    <a:pt x="2443" y="1986"/>
                  </a:cubicBezTo>
                  <a:cubicBezTo>
                    <a:pt x="1892" y="2335"/>
                    <a:pt x="1223" y="2522"/>
                    <a:pt x="554" y="2522"/>
                  </a:cubicBezTo>
                  <a:cubicBezTo>
                    <a:pt x="392" y="2522"/>
                    <a:pt x="230" y="2511"/>
                    <a:pt x="69" y="2488"/>
                  </a:cubicBezTo>
                  <a:cubicBezTo>
                    <a:pt x="47" y="2488"/>
                    <a:pt x="24" y="2488"/>
                    <a:pt x="1" y="2534"/>
                  </a:cubicBezTo>
                  <a:cubicBezTo>
                    <a:pt x="1" y="2557"/>
                    <a:pt x="24" y="2580"/>
                    <a:pt x="47" y="2580"/>
                  </a:cubicBezTo>
                  <a:cubicBezTo>
                    <a:pt x="291" y="2639"/>
                    <a:pt x="543" y="2668"/>
                    <a:pt x="795" y="2668"/>
                  </a:cubicBezTo>
                  <a:cubicBezTo>
                    <a:pt x="1415" y="2668"/>
                    <a:pt x="2038" y="2493"/>
                    <a:pt x="2557" y="2169"/>
                  </a:cubicBezTo>
                  <a:cubicBezTo>
                    <a:pt x="3311" y="1689"/>
                    <a:pt x="3858" y="913"/>
                    <a:pt x="4041" y="69"/>
                  </a:cubicBezTo>
                  <a:cubicBezTo>
                    <a:pt x="4041" y="46"/>
                    <a:pt x="4018" y="23"/>
                    <a:pt x="3995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4"/>
            <p:cNvSpPr/>
            <p:nvPr/>
          </p:nvSpPr>
          <p:spPr>
            <a:xfrm>
              <a:off x="7697655" y="2669977"/>
              <a:ext cx="82719" cy="74397"/>
            </a:xfrm>
            <a:custGeom>
              <a:avLst/>
              <a:gdLst/>
              <a:ahLst/>
              <a:cxnLst/>
              <a:rect l="l" t="t" r="r" b="b"/>
              <a:pathLst>
                <a:path w="4612" h="4148" extrusionOk="0">
                  <a:moveTo>
                    <a:pt x="3869" y="0"/>
                  </a:moveTo>
                  <a:cubicBezTo>
                    <a:pt x="3803" y="0"/>
                    <a:pt x="3737" y="10"/>
                    <a:pt x="3676" y="31"/>
                  </a:cubicBezTo>
                  <a:cubicBezTo>
                    <a:pt x="3470" y="76"/>
                    <a:pt x="3288" y="213"/>
                    <a:pt x="3128" y="328"/>
                  </a:cubicBezTo>
                  <a:cubicBezTo>
                    <a:pt x="1941" y="1218"/>
                    <a:pt x="891" y="2291"/>
                    <a:pt x="1" y="3477"/>
                  </a:cubicBezTo>
                  <a:lnTo>
                    <a:pt x="206" y="4048"/>
                  </a:lnTo>
                  <a:cubicBezTo>
                    <a:pt x="638" y="4114"/>
                    <a:pt x="1076" y="4148"/>
                    <a:pt x="1515" y="4148"/>
                  </a:cubicBezTo>
                  <a:cubicBezTo>
                    <a:pt x="2284" y="4148"/>
                    <a:pt x="3057" y="4046"/>
                    <a:pt x="3813" y="3843"/>
                  </a:cubicBezTo>
                  <a:cubicBezTo>
                    <a:pt x="4018" y="3797"/>
                    <a:pt x="4224" y="3729"/>
                    <a:pt x="4383" y="3569"/>
                  </a:cubicBezTo>
                  <a:cubicBezTo>
                    <a:pt x="4543" y="3432"/>
                    <a:pt x="4612" y="3181"/>
                    <a:pt x="4498" y="2998"/>
                  </a:cubicBezTo>
                  <a:cubicBezTo>
                    <a:pt x="4405" y="2853"/>
                    <a:pt x="4245" y="2807"/>
                    <a:pt x="4069" y="2807"/>
                  </a:cubicBezTo>
                  <a:cubicBezTo>
                    <a:pt x="3939" y="2807"/>
                    <a:pt x="3802" y="2832"/>
                    <a:pt x="3676" y="2861"/>
                  </a:cubicBezTo>
                  <a:cubicBezTo>
                    <a:pt x="2649" y="3135"/>
                    <a:pt x="1622" y="3386"/>
                    <a:pt x="594" y="3660"/>
                  </a:cubicBezTo>
                  <a:cubicBezTo>
                    <a:pt x="1827" y="3044"/>
                    <a:pt x="2968" y="2245"/>
                    <a:pt x="3950" y="1263"/>
                  </a:cubicBezTo>
                  <a:cubicBezTo>
                    <a:pt x="4087" y="1104"/>
                    <a:pt x="4246" y="967"/>
                    <a:pt x="4315" y="761"/>
                  </a:cubicBezTo>
                  <a:cubicBezTo>
                    <a:pt x="4406" y="579"/>
                    <a:pt x="4383" y="328"/>
                    <a:pt x="4269" y="168"/>
                  </a:cubicBezTo>
                  <a:cubicBezTo>
                    <a:pt x="4173" y="56"/>
                    <a:pt x="4022" y="0"/>
                    <a:pt x="3869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4"/>
            <p:cNvSpPr/>
            <p:nvPr/>
          </p:nvSpPr>
          <p:spPr>
            <a:xfrm>
              <a:off x="7600629" y="2895439"/>
              <a:ext cx="109371" cy="107667"/>
            </a:xfrm>
            <a:custGeom>
              <a:avLst/>
              <a:gdLst/>
              <a:ahLst/>
              <a:cxnLst/>
              <a:rect l="l" t="t" r="r" b="b"/>
              <a:pathLst>
                <a:path w="6098" h="6003" extrusionOk="0">
                  <a:moveTo>
                    <a:pt x="2292" y="0"/>
                  </a:moveTo>
                  <a:cubicBezTo>
                    <a:pt x="2198" y="0"/>
                    <a:pt x="2104" y="12"/>
                    <a:pt x="2009" y="39"/>
                  </a:cubicBezTo>
                  <a:cubicBezTo>
                    <a:pt x="0" y="609"/>
                    <a:pt x="3059" y="4398"/>
                    <a:pt x="3561" y="4900"/>
                  </a:cubicBezTo>
                  <a:cubicBezTo>
                    <a:pt x="3865" y="5218"/>
                    <a:pt x="4882" y="6003"/>
                    <a:pt x="5506" y="6003"/>
                  </a:cubicBezTo>
                  <a:cubicBezTo>
                    <a:pt x="5868" y="6003"/>
                    <a:pt x="6098" y="5739"/>
                    <a:pt x="5981" y="4969"/>
                  </a:cubicBezTo>
                  <a:cubicBezTo>
                    <a:pt x="5981" y="4969"/>
                    <a:pt x="4179" y="0"/>
                    <a:pt x="2292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4"/>
            <p:cNvSpPr/>
            <p:nvPr/>
          </p:nvSpPr>
          <p:spPr>
            <a:xfrm>
              <a:off x="7308513" y="2832638"/>
              <a:ext cx="148399" cy="68568"/>
            </a:xfrm>
            <a:custGeom>
              <a:avLst/>
              <a:gdLst/>
              <a:ahLst/>
              <a:cxnLst/>
              <a:rect l="l" t="t" r="r" b="b"/>
              <a:pathLst>
                <a:path w="8274" h="3823" extrusionOk="0">
                  <a:moveTo>
                    <a:pt x="5912" y="1"/>
                  </a:moveTo>
                  <a:cubicBezTo>
                    <a:pt x="4032" y="1"/>
                    <a:pt x="901" y="2490"/>
                    <a:pt x="901" y="2490"/>
                  </a:cubicBezTo>
                  <a:cubicBezTo>
                    <a:pt x="0" y="3571"/>
                    <a:pt x="897" y="3822"/>
                    <a:pt x="1811" y="3822"/>
                  </a:cubicBezTo>
                  <a:cubicBezTo>
                    <a:pt x="2286" y="3822"/>
                    <a:pt x="2767" y="3754"/>
                    <a:pt x="3001" y="3699"/>
                  </a:cubicBezTo>
                  <a:cubicBezTo>
                    <a:pt x="3686" y="3540"/>
                    <a:pt x="8274" y="1896"/>
                    <a:pt x="6881" y="367"/>
                  </a:cubicBezTo>
                  <a:cubicBezTo>
                    <a:pt x="6638" y="108"/>
                    <a:pt x="6302" y="1"/>
                    <a:pt x="5912" y="1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4"/>
            <p:cNvSpPr/>
            <p:nvPr/>
          </p:nvSpPr>
          <p:spPr>
            <a:xfrm>
              <a:off x="7426203" y="3017309"/>
              <a:ext cx="61429" cy="61429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1462" y="0"/>
                  </a:moveTo>
                  <a:cubicBezTo>
                    <a:pt x="1185" y="0"/>
                    <a:pt x="929" y="172"/>
                    <a:pt x="708" y="663"/>
                  </a:cubicBezTo>
                  <a:cubicBezTo>
                    <a:pt x="1" y="2261"/>
                    <a:pt x="2260" y="3425"/>
                    <a:pt x="2260" y="3425"/>
                  </a:cubicBezTo>
                  <a:lnTo>
                    <a:pt x="3425" y="914"/>
                  </a:lnTo>
                  <a:cubicBezTo>
                    <a:pt x="2781" y="835"/>
                    <a:pt x="2072" y="0"/>
                    <a:pt x="1462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4"/>
            <p:cNvSpPr/>
            <p:nvPr/>
          </p:nvSpPr>
          <p:spPr>
            <a:xfrm>
              <a:off x="7433988" y="2945252"/>
              <a:ext cx="81479" cy="134566"/>
            </a:xfrm>
            <a:custGeom>
              <a:avLst/>
              <a:gdLst/>
              <a:ahLst/>
              <a:cxnLst/>
              <a:rect l="l" t="t" r="r" b="b"/>
              <a:pathLst>
                <a:path w="4543" h="7503" extrusionOk="0">
                  <a:moveTo>
                    <a:pt x="4474" y="1"/>
                  </a:moveTo>
                  <a:cubicBezTo>
                    <a:pt x="4451" y="1"/>
                    <a:pt x="4429" y="23"/>
                    <a:pt x="4406" y="69"/>
                  </a:cubicBezTo>
                  <a:cubicBezTo>
                    <a:pt x="4269" y="1051"/>
                    <a:pt x="4086" y="2032"/>
                    <a:pt x="3858" y="2991"/>
                  </a:cubicBezTo>
                  <a:cubicBezTo>
                    <a:pt x="3721" y="3447"/>
                    <a:pt x="3584" y="3949"/>
                    <a:pt x="3379" y="4360"/>
                  </a:cubicBezTo>
                  <a:cubicBezTo>
                    <a:pt x="3292" y="4556"/>
                    <a:pt x="3142" y="4773"/>
                    <a:pt x="3030" y="4773"/>
                  </a:cubicBezTo>
                  <a:cubicBezTo>
                    <a:pt x="3024" y="4773"/>
                    <a:pt x="3019" y="4772"/>
                    <a:pt x="3013" y="4771"/>
                  </a:cubicBezTo>
                  <a:cubicBezTo>
                    <a:pt x="2808" y="4771"/>
                    <a:pt x="2580" y="4634"/>
                    <a:pt x="2374" y="4520"/>
                  </a:cubicBezTo>
                  <a:cubicBezTo>
                    <a:pt x="2169" y="4383"/>
                    <a:pt x="1963" y="4246"/>
                    <a:pt x="1758" y="4132"/>
                  </a:cubicBezTo>
                  <a:cubicBezTo>
                    <a:pt x="1547" y="4005"/>
                    <a:pt x="1316" y="3878"/>
                    <a:pt x="1029" y="3878"/>
                  </a:cubicBezTo>
                  <a:cubicBezTo>
                    <a:pt x="1006" y="3878"/>
                    <a:pt x="983" y="3879"/>
                    <a:pt x="959" y="3881"/>
                  </a:cubicBezTo>
                  <a:cubicBezTo>
                    <a:pt x="640" y="3904"/>
                    <a:pt x="411" y="4155"/>
                    <a:pt x="274" y="4383"/>
                  </a:cubicBezTo>
                  <a:cubicBezTo>
                    <a:pt x="229" y="4497"/>
                    <a:pt x="160" y="4611"/>
                    <a:pt x="115" y="4748"/>
                  </a:cubicBezTo>
                  <a:lnTo>
                    <a:pt x="46" y="4931"/>
                  </a:lnTo>
                  <a:cubicBezTo>
                    <a:pt x="46" y="4999"/>
                    <a:pt x="46" y="5068"/>
                    <a:pt x="23" y="5136"/>
                  </a:cubicBezTo>
                  <a:cubicBezTo>
                    <a:pt x="0" y="5273"/>
                    <a:pt x="23" y="5410"/>
                    <a:pt x="46" y="5547"/>
                  </a:cubicBezTo>
                  <a:cubicBezTo>
                    <a:pt x="69" y="5661"/>
                    <a:pt x="92" y="5798"/>
                    <a:pt x="160" y="5935"/>
                  </a:cubicBezTo>
                  <a:cubicBezTo>
                    <a:pt x="252" y="6163"/>
                    <a:pt x="411" y="6392"/>
                    <a:pt x="571" y="6574"/>
                  </a:cubicBezTo>
                  <a:cubicBezTo>
                    <a:pt x="913" y="6962"/>
                    <a:pt x="1347" y="7259"/>
                    <a:pt x="1781" y="7487"/>
                  </a:cubicBezTo>
                  <a:cubicBezTo>
                    <a:pt x="1800" y="7497"/>
                    <a:pt x="1815" y="7502"/>
                    <a:pt x="1827" y="7502"/>
                  </a:cubicBezTo>
                  <a:cubicBezTo>
                    <a:pt x="1845" y="7502"/>
                    <a:pt x="1859" y="7491"/>
                    <a:pt x="1872" y="7464"/>
                  </a:cubicBezTo>
                  <a:cubicBezTo>
                    <a:pt x="1895" y="7442"/>
                    <a:pt x="1872" y="7396"/>
                    <a:pt x="1849" y="7396"/>
                  </a:cubicBezTo>
                  <a:cubicBezTo>
                    <a:pt x="1416" y="7145"/>
                    <a:pt x="1028" y="6825"/>
                    <a:pt x="731" y="6437"/>
                  </a:cubicBezTo>
                  <a:cubicBezTo>
                    <a:pt x="434" y="6072"/>
                    <a:pt x="206" y="5616"/>
                    <a:pt x="274" y="5159"/>
                  </a:cubicBezTo>
                  <a:cubicBezTo>
                    <a:pt x="343" y="4748"/>
                    <a:pt x="594" y="4200"/>
                    <a:pt x="982" y="4178"/>
                  </a:cubicBezTo>
                  <a:cubicBezTo>
                    <a:pt x="1003" y="4175"/>
                    <a:pt x="1024" y="4174"/>
                    <a:pt x="1046" y="4174"/>
                  </a:cubicBezTo>
                  <a:cubicBezTo>
                    <a:pt x="1230" y="4174"/>
                    <a:pt x="1414" y="4260"/>
                    <a:pt x="1598" y="4383"/>
                  </a:cubicBezTo>
                  <a:cubicBezTo>
                    <a:pt x="1804" y="4497"/>
                    <a:pt x="2009" y="4634"/>
                    <a:pt x="2237" y="4771"/>
                  </a:cubicBezTo>
                  <a:cubicBezTo>
                    <a:pt x="2443" y="4908"/>
                    <a:pt x="2694" y="5045"/>
                    <a:pt x="2991" y="5068"/>
                  </a:cubicBezTo>
                  <a:cubicBezTo>
                    <a:pt x="3196" y="5068"/>
                    <a:pt x="3333" y="4931"/>
                    <a:pt x="3424" y="4840"/>
                  </a:cubicBezTo>
                  <a:cubicBezTo>
                    <a:pt x="3516" y="4725"/>
                    <a:pt x="3584" y="4611"/>
                    <a:pt x="3630" y="4497"/>
                  </a:cubicBezTo>
                  <a:cubicBezTo>
                    <a:pt x="3858" y="4018"/>
                    <a:pt x="3972" y="3538"/>
                    <a:pt x="4086" y="3036"/>
                  </a:cubicBezTo>
                  <a:cubicBezTo>
                    <a:pt x="4314" y="2055"/>
                    <a:pt x="4451" y="1073"/>
                    <a:pt x="4543" y="69"/>
                  </a:cubicBezTo>
                  <a:cubicBezTo>
                    <a:pt x="4543" y="46"/>
                    <a:pt x="4520" y="23"/>
                    <a:pt x="4474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4"/>
            <p:cNvSpPr/>
            <p:nvPr/>
          </p:nvSpPr>
          <p:spPr>
            <a:xfrm>
              <a:off x="7438490" y="3086011"/>
              <a:ext cx="85589" cy="55062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4"/>
            <p:cNvSpPr/>
            <p:nvPr/>
          </p:nvSpPr>
          <p:spPr>
            <a:xfrm>
              <a:off x="7444620" y="3090949"/>
              <a:ext cx="33181" cy="24891"/>
            </a:xfrm>
            <a:custGeom>
              <a:avLst/>
              <a:gdLst/>
              <a:ahLst/>
              <a:cxnLst/>
              <a:rect l="l" t="t" r="r" b="b"/>
              <a:pathLst>
                <a:path w="1850" h="2092" extrusionOk="0">
                  <a:moveTo>
                    <a:pt x="1416" y="1"/>
                  </a:moveTo>
                  <a:lnTo>
                    <a:pt x="1" y="571"/>
                  </a:lnTo>
                  <a:cubicBezTo>
                    <a:pt x="1" y="571"/>
                    <a:pt x="229" y="1895"/>
                    <a:pt x="549" y="2032"/>
                  </a:cubicBezTo>
                  <a:cubicBezTo>
                    <a:pt x="644" y="2073"/>
                    <a:pt x="771" y="2091"/>
                    <a:pt x="908" y="2091"/>
                  </a:cubicBezTo>
                  <a:cubicBezTo>
                    <a:pt x="1232" y="2091"/>
                    <a:pt x="1614" y="1987"/>
                    <a:pt x="1758" y="1827"/>
                  </a:cubicBezTo>
                  <a:cubicBezTo>
                    <a:pt x="1850" y="1736"/>
                    <a:pt x="1416" y="1"/>
                    <a:pt x="1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4"/>
            <p:cNvSpPr/>
            <p:nvPr/>
          </p:nvSpPr>
          <p:spPr>
            <a:xfrm>
              <a:off x="7481069" y="3084701"/>
              <a:ext cx="30724" cy="23273"/>
            </a:xfrm>
            <a:custGeom>
              <a:avLst/>
              <a:gdLst/>
              <a:ahLst/>
              <a:cxnLst/>
              <a:rect l="l" t="t" r="r" b="b"/>
              <a:pathLst>
                <a:path w="1713" h="1956" extrusionOk="0">
                  <a:moveTo>
                    <a:pt x="1301" y="1"/>
                  </a:moveTo>
                  <a:lnTo>
                    <a:pt x="0" y="549"/>
                  </a:lnTo>
                  <a:cubicBezTo>
                    <a:pt x="0" y="549"/>
                    <a:pt x="206" y="1781"/>
                    <a:pt x="503" y="1895"/>
                  </a:cubicBezTo>
                  <a:cubicBezTo>
                    <a:pt x="592" y="1937"/>
                    <a:pt x="713" y="1955"/>
                    <a:pt x="843" y="1955"/>
                  </a:cubicBezTo>
                  <a:cubicBezTo>
                    <a:pt x="1143" y="1955"/>
                    <a:pt x="1493" y="1856"/>
                    <a:pt x="1621" y="1713"/>
                  </a:cubicBezTo>
                  <a:cubicBezTo>
                    <a:pt x="1712" y="1621"/>
                    <a:pt x="1301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4"/>
            <p:cNvSpPr/>
            <p:nvPr/>
          </p:nvSpPr>
          <p:spPr>
            <a:xfrm>
              <a:off x="7420068" y="2585758"/>
              <a:ext cx="291507" cy="144955"/>
            </a:xfrm>
            <a:custGeom>
              <a:avLst/>
              <a:gdLst/>
              <a:ahLst/>
              <a:cxnLst/>
              <a:rect l="l" t="t" r="r" b="b"/>
              <a:pathLst>
                <a:path w="16253" h="8082" fill="none" extrusionOk="0">
                  <a:moveTo>
                    <a:pt x="16252" y="8081"/>
                  </a:moveTo>
                  <a:cubicBezTo>
                    <a:pt x="15271" y="5639"/>
                    <a:pt x="13490" y="3516"/>
                    <a:pt x="11276" y="2101"/>
                  </a:cubicBezTo>
                  <a:cubicBezTo>
                    <a:pt x="9062" y="686"/>
                    <a:pt x="6391" y="1"/>
                    <a:pt x="3744" y="138"/>
                  </a:cubicBezTo>
                  <a:cubicBezTo>
                    <a:pt x="2739" y="184"/>
                    <a:pt x="1644" y="412"/>
                    <a:pt x="913" y="1119"/>
                  </a:cubicBezTo>
                  <a:cubicBezTo>
                    <a:pt x="183" y="1827"/>
                    <a:pt x="0" y="3174"/>
                    <a:pt x="776" y="3836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4"/>
            <p:cNvSpPr/>
            <p:nvPr/>
          </p:nvSpPr>
          <p:spPr>
            <a:xfrm>
              <a:off x="7180545" y="3540128"/>
              <a:ext cx="1451259" cy="807371"/>
            </a:xfrm>
            <a:custGeom>
              <a:avLst/>
              <a:gdLst/>
              <a:ahLst/>
              <a:cxnLst/>
              <a:rect l="l" t="t" r="r" b="b"/>
              <a:pathLst>
                <a:path w="80915" h="45015" extrusionOk="0">
                  <a:moveTo>
                    <a:pt x="14857" y="0"/>
                  </a:moveTo>
                  <a:cubicBezTo>
                    <a:pt x="14431" y="0"/>
                    <a:pt x="14024" y="84"/>
                    <a:pt x="13650" y="322"/>
                  </a:cubicBezTo>
                  <a:cubicBezTo>
                    <a:pt x="12075" y="1304"/>
                    <a:pt x="12007" y="4910"/>
                    <a:pt x="11413" y="6713"/>
                  </a:cubicBezTo>
                  <a:cubicBezTo>
                    <a:pt x="7853" y="17669"/>
                    <a:pt x="3904" y="27964"/>
                    <a:pt x="663" y="39011"/>
                  </a:cubicBezTo>
                  <a:cubicBezTo>
                    <a:pt x="343" y="40175"/>
                    <a:pt x="1" y="41385"/>
                    <a:pt x="183" y="42595"/>
                  </a:cubicBezTo>
                  <a:cubicBezTo>
                    <a:pt x="389" y="43782"/>
                    <a:pt x="1302" y="44968"/>
                    <a:pt x="2466" y="45014"/>
                  </a:cubicBezTo>
                  <a:lnTo>
                    <a:pt x="79136" y="3883"/>
                  </a:lnTo>
                  <a:cubicBezTo>
                    <a:pt x="79172" y="3890"/>
                    <a:pt x="79208" y="3893"/>
                    <a:pt x="79243" y="3893"/>
                  </a:cubicBezTo>
                  <a:cubicBezTo>
                    <a:pt x="80156" y="3893"/>
                    <a:pt x="80914" y="1709"/>
                    <a:pt x="80277" y="984"/>
                  </a:cubicBezTo>
                  <a:cubicBezTo>
                    <a:pt x="80023" y="705"/>
                    <a:pt x="79656" y="617"/>
                    <a:pt x="79245" y="617"/>
                  </a:cubicBezTo>
                  <a:cubicBezTo>
                    <a:pt x="78547" y="617"/>
                    <a:pt x="77722" y="870"/>
                    <a:pt x="77104" y="870"/>
                  </a:cubicBezTo>
                  <a:cubicBezTo>
                    <a:pt x="69001" y="802"/>
                    <a:pt x="60876" y="756"/>
                    <a:pt x="52773" y="710"/>
                  </a:cubicBezTo>
                  <a:cubicBezTo>
                    <a:pt x="41177" y="619"/>
                    <a:pt x="29605" y="550"/>
                    <a:pt x="18010" y="482"/>
                  </a:cubicBezTo>
                  <a:cubicBezTo>
                    <a:pt x="16968" y="466"/>
                    <a:pt x="15859" y="0"/>
                    <a:pt x="14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4"/>
            <p:cNvSpPr/>
            <p:nvPr/>
          </p:nvSpPr>
          <p:spPr>
            <a:xfrm>
              <a:off x="7189963" y="3556272"/>
              <a:ext cx="1492224" cy="787947"/>
            </a:xfrm>
            <a:custGeom>
              <a:avLst/>
              <a:gdLst/>
              <a:ahLst/>
              <a:cxnLst/>
              <a:rect l="l" t="t" r="r" b="b"/>
              <a:pathLst>
                <a:path w="83199" h="43932" extrusionOk="0">
                  <a:moveTo>
                    <a:pt x="23341" y="1"/>
                  </a:moveTo>
                  <a:cubicBezTo>
                    <a:pt x="20533" y="1"/>
                    <a:pt x="17488" y="108"/>
                    <a:pt x="15613" y="586"/>
                  </a:cubicBezTo>
                  <a:cubicBezTo>
                    <a:pt x="12486" y="1362"/>
                    <a:pt x="12098" y="6955"/>
                    <a:pt x="11002" y="10036"/>
                  </a:cubicBezTo>
                  <a:cubicBezTo>
                    <a:pt x="7738" y="19349"/>
                    <a:pt x="4452" y="28684"/>
                    <a:pt x="1187" y="37997"/>
                  </a:cubicBezTo>
                  <a:cubicBezTo>
                    <a:pt x="480" y="40028"/>
                    <a:pt x="1" y="42790"/>
                    <a:pt x="1804" y="43931"/>
                  </a:cubicBezTo>
                  <a:lnTo>
                    <a:pt x="74502" y="18002"/>
                  </a:lnTo>
                  <a:lnTo>
                    <a:pt x="81738" y="5288"/>
                  </a:lnTo>
                  <a:cubicBezTo>
                    <a:pt x="82286" y="4307"/>
                    <a:pt x="83199" y="2230"/>
                    <a:pt x="82742" y="1203"/>
                  </a:cubicBezTo>
                  <a:cubicBezTo>
                    <a:pt x="82484" y="655"/>
                    <a:pt x="81944" y="505"/>
                    <a:pt x="81310" y="505"/>
                  </a:cubicBezTo>
                  <a:cubicBezTo>
                    <a:pt x="80545" y="505"/>
                    <a:pt x="79642" y="723"/>
                    <a:pt x="78930" y="723"/>
                  </a:cubicBezTo>
                  <a:cubicBezTo>
                    <a:pt x="61058" y="472"/>
                    <a:pt x="43186" y="244"/>
                    <a:pt x="25314" y="16"/>
                  </a:cubicBezTo>
                  <a:cubicBezTo>
                    <a:pt x="24683" y="7"/>
                    <a:pt x="24019" y="1"/>
                    <a:pt x="23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4"/>
            <p:cNvSpPr/>
            <p:nvPr/>
          </p:nvSpPr>
          <p:spPr>
            <a:xfrm>
              <a:off x="7196922" y="3574677"/>
              <a:ext cx="1525799" cy="781418"/>
            </a:xfrm>
            <a:custGeom>
              <a:avLst/>
              <a:gdLst/>
              <a:ahLst/>
              <a:cxnLst/>
              <a:rect l="l" t="t" r="r" b="b"/>
              <a:pathLst>
                <a:path w="85071" h="43568" extrusionOk="0">
                  <a:moveTo>
                    <a:pt x="59145" y="1"/>
                  </a:moveTo>
                  <a:cubicBezTo>
                    <a:pt x="52347" y="1"/>
                    <a:pt x="44926" y="50"/>
                    <a:pt x="39739" y="62"/>
                  </a:cubicBezTo>
                  <a:cubicBezTo>
                    <a:pt x="38764" y="65"/>
                    <a:pt x="37758" y="66"/>
                    <a:pt x="36737" y="66"/>
                  </a:cubicBezTo>
                  <a:cubicBezTo>
                    <a:pt x="35638" y="66"/>
                    <a:pt x="34522" y="65"/>
                    <a:pt x="33407" y="65"/>
                  </a:cubicBezTo>
                  <a:cubicBezTo>
                    <a:pt x="25770" y="65"/>
                    <a:pt x="18190" y="99"/>
                    <a:pt x="16640" y="633"/>
                  </a:cubicBezTo>
                  <a:cubicBezTo>
                    <a:pt x="14654" y="1318"/>
                    <a:pt x="13080" y="7777"/>
                    <a:pt x="11915" y="12000"/>
                  </a:cubicBezTo>
                  <a:cubicBezTo>
                    <a:pt x="10751" y="16246"/>
                    <a:pt x="5159" y="28023"/>
                    <a:pt x="2580" y="33319"/>
                  </a:cubicBezTo>
                  <a:cubicBezTo>
                    <a:pt x="1" y="38592"/>
                    <a:pt x="2694" y="43567"/>
                    <a:pt x="2694" y="43567"/>
                  </a:cubicBezTo>
                  <a:lnTo>
                    <a:pt x="79729" y="11064"/>
                  </a:lnTo>
                  <a:cubicBezTo>
                    <a:pt x="79729" y="11064"/>
                    <a:pt x="85071" y="3075"/>
                    <a:pt x="83906" y="1478"/>
                  </a:cubicBezTo>
                  <a:cubicBezTo>
                    <a:pt x="82993" y="245"/>
                    <a:pt x="79935" y="382"/>
                    <a:pt x="72585" y="131"/>
                  </a:cubicBezTo>
                  <a:cubicBezTo>
                    <a:pt x="69399" y="31"/>
                    <a:pt x="64463" y="1"/>
                    <a:pt x="5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4"/>
            <p:cNvSpPr/>
            <p:nvPr/>
          </p:nvSpPr>
          <p:spPr>
            <a:xfrm>
              <a:off x="7170303" y="3588417"/>
              <a:ext cx="1535628" cy="786512"/>
            </a:xfrm>
            <a:custGeom>
              <a:avLst/>
              <a:gdLst/>
              <a:ahLst/>
              <a:cxnLst/>
              <a:rect l="l" t="t" r="r" b="b"/>
              <a:pathLst>
                <a:path w="85619" h="43852" extrusionOk="0">
                  <a:moveTo>
                    <a:pt x="60956" y="0"/>
                  </a:moveTo>
                  <a:cubicBezTo>
                    <a:pt x="50044" y="0"/>
                    <a:pt x="37069" y="50"/>
                    <a:pt x="37069" y="50"/>
                  </a:cubicBezTo>
                  <a:cubicBezTo>
                    <a:pt x="36165" y="41"/>
                    <a:pt x="35308" y="37"/>
                    <a:pt x="34494" y="37"/>
                  </a:cubicBezTo>
                  <a:cubicBezTo>
                    <a:pt x="24336" y="37"/>
                    <a:pt x="20981" y="730"/>
                    <a:pt x="18741" y="2949"/>
                  </a:cubicBezTo>
                  <a:cubicBezTo>
                    <a:pt x="15408" y="6304"/>
                    <a:pt x="4794" y="30544"/>
                    <a:pt x="846" y="39674"/>
                  </a:cubicBezTo>
                  <a:cubicBezTo>
                    <a:pt x="1" y="41637"/>
                    <a:pt x="1462" y="43851"/>
                    <a:pt x="3585" y="43851"/>
                  </a:cubicBezTo>
                  <a:lnTo>
                    <a:pt x="66035" y="43395"/>
                  </a:lnTo>
                  <a:cubicBezTo>
                    <a:pt x="67153" y="43395"/>
                    <a:pt x="68157" y="42756"/>
                    <a:pt x="68637" y="41751"/>
                  </a:cubicBezTo>
                  <a:cubicBezTo>
                    <a:pt x="71809" y="35223"/>
                    <a:pt x="83473" y="11051"/>
                    <a:pt x="84477" y="6327"/>
                  </a:cubicBezTo>
                  <a:cubicBezTo>
                    <a:pt x="85619" y="871"/>
                    <a:pt x="78041" y="301"/>
                    <a:pt x="75576" y="95"/>
                  </a:cubicBezTo>
                  <a:cubicBezTo>
                    <a:pt x="74590" y="22"/>
                    <a:pt x="68231" y="0"/>
                    <a:pt x="60956" y="0"/>
                  </a:cubicBezTo>
                  <a:close/>
                </a:path>
              </a:pathLst>
            </a:custGeom>
            <a:solidFill>
              <a:srgbClr val="F1C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4"/>
            <p:cNvSpPr/>
            <p:nvPr/>
          </p:nvSpPr>
          <p:spPr>
            <a:xfrm>
              <a:off x="8301583" y="4200334"/>
              <a:ext cx="711415" cy="168128"/>
            </a:xfrm>
            <a:custGeom>
              <a:avLst/>
              <a:gdLst/>
              <a:ahLst/>
              <a:cxnLst/>
              <a:rect l="l" t="t" r="r" b="b"/>
              <a:pathLst>
                <a:path w="39665" h="9374" extrusionOk="0">
                  <a:moveTo>
                    <a:pt x="7641" y="1"/>
                  </a:moveTo>
                  <a:cubicBezTo>
                    <a:pt x="4870" y="1"/>
                    <a:pt x="2435" y="550"/>
                    <a:pt x="297" y="1658"/>
                  </a:cubicBezTo>
                  <a:cubicBezTo>
                    <a:pt x="92" y="1772"/>
                    <a:pt x="0" y="2046"/>
                    <a:pt x="114" y="2252"/>
                  </a:cubicBezTo>
                  <a:lnTo>
                    <a:pt x="2397" y="6337"/>
                  </a:lnTo>
                  <a:cubicBezTo>
                    <a:pt x="2474" y="6476"/>
                    <a:pt x="2613" y="6552"/>
                    <a:pt x="2759" y="6552"/>
                  </a:cubicBezTo>
                  <a:cubicBezTo>
                    <a:pt x="2829" y="6552"/>
                    <a:pt x="2901" y="6534"/>
                    <a:pt x="2968" y="6497"/>
                  </a:cubicBezTo>
                  <a:cubicBezTo>
                    <a:pt x="4292" y="5841"/>
                    <a:pt x="5855" y="5515"/>
                    <a:pt x="7681" y="5515"/>
                  </a:cubicBezTo>
                  <a:cubicBezTo>
                    <a:pt x="9287" y="5515"/>
                    <a:pt x="11096" y="5767"/>
                    <a:pt x="13125" y="6269"/>
                  </a:cubicBezTo>
                  <a:cubicBezTo>
                    <a:pt x="14380" y="6589"/>
                    <a:pt x="15613" y="6954"/>
                    <a:pt x="16914" y="7342"/>
                  </a:cubicBezTo>
                  <a:cubicBezTo>
                    <a:pt x="19835" y="8209"/>
                    <a:pt x="22871" y="9099"/>
                    <a:pt x="26112" y="9328"/>
                  </a:cubicBezTo>
                  <a:cubicBezTo>
                    <a:pt x="26523" y="9350"/>
                    <a:pt x="26980" y="9373"/>
                    <a:pt x="27413" y="9373"/>
                  </a:cubicBezTo>
                  <a:cubicBezTo>
                    <a:pt x="31636" y="9373"/>
                    <a:pt x="36589" y="7958"/>
                    <a:pt x="39442" y="3986"/>
                  </a:cubicBezTo>
                  <a:cubicBezTo>
                    <a:pt x="39665" y="3720"/>
                    <a:pt x="39454" y="3324"/>
                    <a:pt x="39106" y="3324"/>
                  </a:cubicBezTo>
                  <a:cubicBezTo>
                    <a:pt x="39097" y="3324"/>
                    <a:pt x="39087" y="3324"/>
                    <a:pt x="39077" y="3324"/>
                  </a:cubicBezTo>
                  <a:lnTo>
                    <a:pt x="36772" y="3461"/>
                  </a:lnTo>
                  <a:cubicBezTo>
                    <a:pt x="36756" y="3463"/>
                    <a:pt x="36741" y="3464"/>
                    <a:pt x="36725" y="3464"/>
                  </a:cubicBezTo>
                  <a:cubicBezTo>
                    <a:pt x="36559" y="3464"/>
                    <a:pt x="36401" y="3355"/>
                    <a:pt x="36338" y="3188"/>
                  </a:cubicBezTo>
                  <a:lnTo>
                    <a:pt x="35516" y="1110"/>
                  </a:lnTo>
                  <a:cubicBezTo>
                    <a:pt x="35437" y="938"/>
                    <a:pt x="35272" y="842"/>
                    <a:pt x="35108" y="842"/>
                  </a:cubicBezTo>
                  <a:cubicBezTo>
                    <a:pt x="34990" y="842"/>
                    <a:pt x="34872" y="891"/>
                    <a:pt x="34786" y="996"/>
                  </a:cubicBezTo>
                  <a:cubicBezTo>
                    <a:pt x="33070" y="3121"/>
                    <a:pt x="29964" y="3856"/>
                    <a:pt x="27384" y="3856"/>
                  </a:cubicBezTo>
                  <a:cubicBezTo>
                    <a:pt x="27081" y="3856"/>
                    <a:pt x="26786" y="3846"/>
                    <a:pt x="26500" y="3827"/>
                  </a:cubicBezTo>
                  <a:cubicBezTo>
                    <a:pt x="23853" y="3644"/>
                    <a:pt x="21251" y="2868"/>
                    <a:pt x="18466" y="2046"/>
                  </a:cubicBezTo>
                  <a:cubicBezTo>
                    <a:pt x="17165" y="1658"/>
                    <a:pt x="15818" y="1247"/>
                    <a:pt x="14472" y="928"/>
                  </a:cubicBezTo>
                  <a:cubicBezTo>
                    <a:pt x="11994" y="311"/>
                    <a:pt x="9723" y="1"/>
                    <a:pt x="7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4"/>
            <p:cNvSpPr/>
            <p:nvPr/>
          </p:nvSpPr>
          <p:spPr>
            <a:xfrm>
              <a:off x="7199452" y="3603969"/>
              <a:ext cx="1506020" cy="770936"/>
            </a:xfrm>
            <a:custGeom>
              <a:avLst/>
              <a:gdLst/>
              <a:ahLst/>
              <a:cxnLst/>
              <a:rect l="l" t="t" r="r" b="b"/>
              <a:pathLst>
                <a:path w="83971" h="42985" extrusionOk="0">
                  <a:moveTo>
                    <a:pt x="59791" y="1"/>
                  </a:moveTo>
                  <a:cubicBezTo>
                    <a:pt x="49086" y="1"/>
                    <a:pt x="36357" y="50"/>
                    <a:pt x="36357" y="50"/>
                  </a:cubicBezTo>
                  <a:cubicBezTo>
                    <a:pt x="35444" y="41"/>
                    <a:pt x="34580" y="37"/>
                    <a:pt x="33761" y="37"/>
                  </a:cubicBezTo>
                  <a:cubicBezTo>
                    <a:pt x="23847" y="37"/>
                    <a:pt x="20565" y="709"/>
                    <a:pt x="18394" y="2880"/>
                  </a:cubicBezTo>
                  <a:cubicBezTo>
                    <a:pt x="15107" y="6167"/>
                    <a:pt x="4699" y="29951"/>
                    <a:pt x="818" y="38899"/>
                  </a:cubicBezTo>
                  <a:cubicBezTo>
                    <a:pt x="1" y="40829"/>
                    <a:pt x="1420" y="42985"/>
                    <a:pt x="3479" y="42985"/>
                  </a:cubicBezTo>
                  <a:cubicBezTo>
                    <a:pt x="3490" y="42985"/>
                    <a:pt x="3501" y="42985"/>
                    <a:pt x="3512" y="42984"/>
                  </a:cubicBezTo>
                  <a:lnTo>
                    <a:pt x="64775" y="42551"/>
                  </a:lnTo>
                  <a:cubicBezTo>
                    <a:pt x="65870" y="42551"/>
                    <a:pt x="66852" y="41934"/>
                    <a:pt x="67308" y="40953"/>
                  </a:cubicBezTo>
                  <a:cubicBezTo>
                    <a:pt x="70435" y="34539"/>
                    <a:pt x="81871" y="10846"/>
                    <a:pt x="82852" y="6213"/>
                  </a:cubicBezTo>
                  <a:cubicBezTo>
                    <a:pt x="83971" y="849"/>
                    <a:pt x="76553" y="278"/>
                    <a:pt x="74133" y="96"/>
                  </a:cubicBezTo>
                  <a:cubicBezTo>
                    <a:pt x="73165" y="23"/>
                    <a:pt x="66928" y="1"/>
                    <a:pt x="59791" y="1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4"/>
            <p:cNvSpPr/>
            <p:nvPr/>
          </p:nvSpPr>
          <p:spPr>
            <a:xfrm>
              <a:off x="7495819" y="3812031"/>
              <a:ext cx="405703" cy="374190"/>
            </a:xfrm>
            <a:custGeom>
              <a:avLst/>
              <a:gdLst/>
              <a:ahLst/>
              <a:cxnLst/>
              <a:rect l="l" t="t" r="r" b="b"/>
              <a:pathLst>
                <a:path w="22620" h="20863" extrusionOk="0">
                  <a:moveTo>
                    <a:pt x="7943" y="1"/>
                  </a:moveTo>
                  <a:cubicBezTo>
                    <a:pt x="7624" y="1"/>
                    <a:pt x="7327" y="206"/>
                    <a:pt x="7213" y="480"/>
                  </a:cubicBezTo>
                  <a:lnTo>
                    <a:pt x="114" y="19745"/>
                  </a:lnTo>
                  <a:cubicBezTo>
                    <a:pt x="0" y="19996"/>
                    <a:pt x="23" y="20269"/>
                    <a:pt x="183" y="20498"/>
                  </a:cubicBezTo>
                  <a:cubicBezTo>
                    <a:pt x="342" y="20726"/>
                    <a:pt x="594" y="20863"/>
                    <a:pt x="867" y="20863"/>
                  </a:cubicBezTo>
                  <a:lnTo>
                    <a:pt x="15339" y="20863"/>
                  </a:lnTo>
                  <a:cubicBezTo>
                    <a:pt x="15681" y="20863"/>
                    <a:pt x="16001" y="20635"/>
                    <a:pt x="16115" y="20315"/>
                  </a:cubicBezTo>
                  <a:lnTo>
                    <a:pt x="22529" y="1393"/>
                  </a:lnTo>
                  <a:cubicBezTo>
                    <a:pt x="22620" y="1142"/>
                    <a:pt x="22574" y="868"/>
                    <a:pt x="22415" y="663"/>
                  </a:cubicBezTo>
                  <a:cubicBezTo>
                    <a:pt x="22278" y="457"/>
                    <a:pt x="22049" y="320"/>
                    <a:pt x="21775" y="320"/>
                  </a:cubicBezTo>
                  <a:lnTo>
                    <a:pt x="7943" y="1"/>
                  </a:ln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4"/>
            <p:cNvSpPr/>
            <p:nvPr/>
          </p:nvSpPr>
          <p:spPr>
            <a:xfrm>
              <a:off x="7747611" y="3897613"/>
              <a:ext cx="70021" cy="203479"/>
            </a:xfrm>
            <a:custGeom>
              <a:avLst/>
              <a:gdLst/>
              <a:ahLst/>
              <a:cxnLst/>
              <a:rect l="l" t="t" r="r" b="b"/>
              <a:pathLst>
                <a:path w="3904" h="11345" fill="none" extrusionOk="0">
                  <a:moveTo>
                    <a:pt x="1" y="11344"/>
                  </a:moveTo>
                  <a:lnTo>
                    <a:pt x="390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4"/>
            <p:cNvSpPr/>
            <p:nvPr/>
          </p:nvSpPr>
          <p:spPr>
            <a:xfrm>
              <a:off x="7674730" y="3897613"/>
              <a:ext cx="69213" cy="205111"/>
            </a:xfrm>
            <a:custGeom>
              <a:avLst/>
              <a:gdLst/>
              <a:ahLst/>
              <a:cxnLst/>
              <a:rect l="l" t="t" r="r" b="b"/>
              <a:pathLst>
                <a:path w="3859" h="11436" fill="none" extrusionOk="0">
                  <a:moveTo>
                    <a:pt x="1" y="11436"/>
                  </a:moveTo>
                  <a:lnTo>
                    <a:pt x="385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4"/>
            <p:cNvSpPr/>
            <p:nvPr/>
          </p:nvSpPr>
          <p:spPr>
            <a:xfrm>
              <a:off x="7603087" y="3897613"/>
              <a:ext cx="69608" cy="203479"/>
            </a:xfrm>
            <a:custGeom>
              <a:avLst/>
              <a:gdLst/>
              <a:ahLst/>
              <a:cxnLst/>
              <a:rect l="l" t="t" r="r" b="b"/>
              <a:pathLst>
                <a:path w="3881" h="11345" fill="none" extrusionOk="0">
                  <a:moveTo>
                    <a:pt x="0" y="11344"/>
                  </a:moveTo>
                  <a:lnTo>
                    <a:pt x="388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4"/>
            <p:cNvSpPr/>
            <p:nvPr/>
          </p:nvSpPr>
          <p:spPr>
            <a:xfrm>
              <a:off x="7879041" y="3519804"/>
              <a:ext cx="155591" cy="95543"/>
            </a:xfrm>
            <a:custGeom>
              <a:avLst/>
              <a:gdLst/>
              <a:ahLst/>
              <a:cxnLst/>
              <a:rect l="l" t="t" r="r" b="b"/>
              <a:pathLst>
                <a:path w="8675" h="5327" extrusionOk="0">
                  <a:moveTo>
                    <a:pt x="3316" y="1"/>
                  </a:moveTo>
                  <a:cubicBezTo>
                    <a:pt x="2643" y="1"/>
                    <a:pt x="2008" y="83"/>
                    <a:pt x="1553" y="314"/>
                  </a:cubicBezTo>
                  <a:cubicBezTo>
                    <a:pt x="1" y="1090"/>
                    <a:pt x="274" y="4514"/>
                    <a:pt x="1028" y="4833"/>
                  </a:cubicBezTo>
                  <a:cubicBezTo>
                    <a:pt x="1064" y="4849"/>
                    <a:pt x="1099" y="4856"/>
                    <a:pt x="1134" y="4856"/>
                  </a:cubicBezTo>
                  <a:cubicBezTo>
                    <a:pt x="1761" y="4856"/>
                    <a:pt x="2073" y="2428"/>
                    <a:pt x="2118" y="2052"/>
                  </a:cubicBezTo>
                  <a:lnTo>
                    <a:pt x="2118" y="2052"/>
                  </a:lnTo>
                  <a:cubicBezTo>
                    <a:pt x="2073" y="2452"/>
                    <a:pt x="1799" y="5184"/>
                    <a:pt x="2603" y="5290"/>
                  </a:cubicBezTo>
                  <a:cubicBezTo>
                    <a:pt x="2614" y="5291"/>
                    <a:pt x="2625" y="5292"/>
                    <a:pt x="2637" y="5292"/>
                  </a:cubicBezTo>
                  <a:cubicBezTo>
                    <a:pt x="3478" y="5292"/>
                    <a:pt x="3767" y="1959"/>
                    <a:pt x="3767" y="1957"/>
                  </a:cubicBezTo>
                  <a:lnTo>
                    <a:pt x="3767" y="1957"/>
                  </a:lnTo>
                  <a:cubicBezTo>
                    <a:pt x="3767" y="1959"/>
                    <a:pt x="3562" y="5130"/>
                    <a:pt x="4588" y="5153"/>
                  </a:cubicBezTo>
                  <a:cubicBezTo>
                    <a:pt x="4595" y="5153"/>
                    <a:pt x="4602" y="5153"/>
                    <a:pt x="4609" y="5153"/>
                  </a:cubicBezTo>
                  <a:cubicBezTo>
                    <a:pt x="5392" y="5153"/>
                    <a:pt x="5500" y="3204"/>
                    <a:pt x="5507" y="2277"/>
                  </a:cubicBezTo>
                  <a:lnTo>
                    <a:pt x="5507" y="2277"/>
                  </a:lnTo>
                  <a:cubicBezTo>
                    <a:pt x="5529" y="3241"/>
                    <a:pt x="5636" y="5327"/>
                    <a:pt x="6156" y="5327"/>
                  </a:cubicBezTo>
                  <a:cubicBezTo>
                    <a:pt x="6180" y="5327"/>
                    <a:pt x="6206" y="5322"/>
                    <a:pt x="6232" y="5313"/>
                  </a:cubicBezTo>
                  <a:cubicBezTo>
                    <a:pt x="6985" y="5039"/>
                    <a:pt x="6825" y="2072"/>
                    <a:pt x="6825" y="2072"/>
                  </a:cubicBezTo>
                  <a:lnTo>
                    <a:pt x="6825" y="2072"/>
                  </a:lnTo>
                  <a:cubicBezTo>
                    <a:pt x="6825" y="2072"/>
                    <a:pt x="7669" y="2669"/>
                    <a:pt x="8162" y="2669"/>
                  </a:cubicBezTo>
                  <a:cubicBezTo>
                    <a:pt x="8323" y="2669"/>
                    <a:pt x="8447" y="2605"/>
                    <a:pt x="8492" y="2437"/>
                  </a:cubicBezTo>
                  <a:cubicBezTo>
                    <a:pt x="8674" y="1729"/>
                    <a:pt x="6848" y="497"/>
                    <a:pt x="6848" y="497"/>
                  </a:cubicBezTo>
                  <a:cubicBezTo>
                    <a:pt x="6848" y="497"/>
                    <a:pt x="4969" y="1"/>
                    <a:pt x="331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4"/>
            <p:cNvSpPr/>
            <p:nvPr/>
          </p:nvSpPr>
          <p:spPr>
            <a:xfrm>
              <a:off x="7455084" y="3113173"/>
              <a:ext cx="54492" cy="24899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4"/>
            <p:cNvSpPr/>
            <p:nvPr/>
          </p:nvSpPr>
          <p:spPr>
            <a:xfrm>
              <a:off x="8171753" y="3123166"/>
              <a:ext cx="54492" cy="24899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4"/>
            <p:cNvSpPr/>
            <p:nvPr/>
          </p:nvSpPr>
          <p:spPr>
            <a:xfrm>
              <a:off x="8443650" y="3027785"/>
              <a:ext cx="99094" cy="25576"/>
            </a:xfrm>
            <a:custGeom>
              <a:avLst/>
              <a:gdLst/>
              <a:ahLst/>
              <a:cxnLst/>
              <a:rect l="l" t="t" r="r" b="b"/>
              <a:pathLst>
                <a:path w="5525" h="1426" extrusionOk="0">
                  <a:moveTo>
                    <a:pt x="2369" y="1"/>
                  </a:moveTo>
                  <a:cubicBezTo>
                    <a:pt x="2233" y="1"/>
                    <a:pt x="2093" y="17"/>
                    <a:pt x="1964" y="33"/>
                  </a:cubicBezTo>
                  <a:cubicBezTo>
                    <a:pt x="1188" y="147"/>
                    <a:pt x="526" y="490"/>
                    <a:pt x="1" y="969"/>
                  </a:cubicBezTo>
                  <a:cubicBezTo>
                    <a:pt x="46" y="946"/>
                    <a:pt x="92" y="946"/>
                    <a:pt x="115" y="946"/>
                  </a:cubicBezTo>
                  <a:cubicBezTo>
                    <a:pt x="275" y="855"/>
                    <a:pt x="434" y="786"/>
                    <a:pt x="594" y="741"/>
                  </a:cubicBezTo>
                  <a:cubicBezTo>
                    <a:pt x="1150" y="514"/>
                    <a:pt x="1743" y="418"/>
                    <a:pt x="2323" y="418"/>
                  </a:cubicBezTo>
                  <a:cubicBezTo>
                    <a:pt x="2386" y="418"/>
                    <a:pt x="2449" y="419"/>
                    <a:pt x="2511" y="421"/>
                  </a:cubicBezTo>
                  <a:cubicBezTo>
                    <a:pt x="3173" y="444"/>
                    <a:pt x="3812" y="604"/>
                    <a:pt x="4429" y="855"/>
                  </a:cubicBezTo>
                  <a:cubicBezTo>
                    <a:pt x="4794" y="1015"/>
                    <a:pt x="5182" y="1197"/>
                    <a:pt x="5524" y="1425"/>
                  </a:cubicBezTo>
                  <a:cubicBezTo>
                    <a:pt x="5273" y="1015"/>
                    <a:pt x="4885" y="649"/>
                    <a:pt x="4429" y="398"/>
                  </a:cubicBezTo>
                  <a:cubicBezTo>
                    <a:pt x="3835" y="170"/>
                    <a:pt x="3173" y="33"/>
                    <a:pt x="2534" y="10"/>
                  </a:cubicBezTo>
                  <a:cubicBezTo>
                    <a:pt x="2481" y="4"/>
                    <a:pt x="2425" y="1"/>
                    <a:pt x="2369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4"/>
            <p:cNvSpPr/>
            <p:nvPr/>
          </p:nvSpPr>
          <p:spPr>
            <a:xfrm>
              <a:off x="7984489" y="2719225"/>
              <a:ext cx="148632" cy="91364"/>
            </a:xfrm>
            <a:custGeom>
              <a:avLst/>
              <a:gdLst/>
              <a:ahLst/>
              <a:cxnLst/>
              <a:rect l="l" t="t" r="r" b="b"/>
              <a:pathLst>
                <a:path w="8287" h="5094" extrusionOk="0">
                  <a:moveTo>
                    <a:pt x="8204" y="1"/>
                  </a:moveTo>
                  <a:cubicBezTo>
                    <a:pt x="8184" y="1"/>
                    <a:pt x="8163" y="12"/>
                    <a:pt x="8149" y="39"/>
                  </a:cubicBezTo>
                  <a:cubicBezTo>
                    <a:pt x="7487" y="1066"/>
                    <a:pt x="6711" y="2047"/>
                    <a:pt x="5821" y="2892"/>
                  </a:cubicBezTo>
                  <a:cubicBezTo>
                    <a:pt x="5593" y="3097"/>
                    <a:pt x="5365" y="3303"/>
                    <a:pt x="5136" y="3508"/>
                  </a:cubicBezTo>
                  <a:cubicBezTo>
                    <a:pt x="4908" y="3714"/>
                    <a:pt x="4680" y="3896"/>
                    <a:pt x="4406" y="3988"/>
                  </a:cubicBezTo>
                  <a:cubicBezTo>
                    <a:pt x="4298" y="4027"/>
                    <a:pt x="4177" y="4049"/>
                    <a:pt x="4060" y="4049"/>
                  </a:cubicBezTo>
                  <a:cubicBezTo>
                    <a:pt x="3905" y="4049"/>
                    <a:pt x="3757" y="4010"/>
                    <a:pt x="3653" y="3919"/>
                  </a:cubicBezTo>
                  <a:cubicBezTo>
                    <a:pt x="3535" y="3816"/>
                    <a:pt x="3484" y="3647"/>
                    <a:pt x="3505" y="3504"/>
                  </a:cubicBezTo>
                  <a:lnTo>
                    <a:pt x="3505" y="3504"/>
                  </a:lnTo>
                  <a:cubicBezTo>
                    <a:pt x="3554" y="3428"/>
                    <a:pt x="3604" y="3354"/>
                    <a:pt x="3653" y="3280"/>
                  </a:cubicBezTo>
                  <a:cubicBezTo>
                    <a:pt x="3675" y="3212"/>
                    <a:pt x="3675" y="3143"/>
                    <a:pt x="3630" y="3097"/>
                  </a:cubicBezTo>
                  <a:cubicBezTo>
                    <a:pt x="3605" y="3060"/>
                    <a:pt x="3566" y="3043"/>
                    <a:pt x="3524" y="3043"/>
                  </a:cubicBezTo>
                  <a:cubicBezTo>
                    <a:pt x="3491" y="3043"/>
                    <a:pt x="3455" y="3054"/>
                    <a:pt x="3424" y="3075"/>
                  </a:cubicBezTo>
                  <a:cubicBezTo>
                    <a:pt x="3330" y="3155"/>
                    <a:pt x="3268" y="3267"/>
                    <a:pt x="3237" y="3383"/>
                  </a:cubicBezTo>
                  <a:lnTo>
                    <a:pt x="3237" y="3383"/>
                  </a:lnTo>
                  <a:cubicBezTo>
                    <a:pt x="3069" y="3650"/>
                    <a:pt x="2901" y="3900"/>
                    <a:pt x="2694" y="4125"/>
                  </a:cubicBezTo>
                  <a:cubicBezTo>
                    <a:pt x="2443" y="4444"/>
                    <a:pt x="2101" y="4672"/>
                    <a:pt x="1735" y="4786"/>
                  </a:cubicBezTo>
                  <a:cubicBezTo>
                    <a:pt x="1600" y="4829"/>
                    <a:pt x="1455" y="4852"/>
                    <a:pt x="1311" y="4852"/>
                  </a:cubicBezTo>
                  <a:cubicBezTo>
                    <a:pt x="1067" y="4852"/>
                    <a:pt x="826" y="4785"/>
                    <a:pt x="640" y="4627"/>
                  </a:cubicBezTo>
                  <a:cubicBezTo>
                    <a:pt x="343" y="4376"/>
                    <a:pt x="183" y="3942"/>
                    <a:pt x="343" y="3577"/>
                  </a:cubicBezTo>
                  <a:cubicBezTo>
                    <a:pt x="343" y="3554"/>
                    <a:pt x="343" y="3508"/>
                    <a:pt x="320" y="3508"/>
                  </a:cubicBezTo>
                  <a:cubicBezTo>
                    <a:pt x="301" y="3499"/>
                    <a:pt x="282" y="3493"/>
                    <a:pt x="265" y="3493"/>
                  </a:cubicBezTo>
                  <a:cubicBezTo>
                    <a:pt x="241" y="3493"/>
                    <a:pt x="219" y="3504"/>
                    <a:pt x="206" y="3531"/>
                  </a:cubicBezTo>
                  <a:cubicBezTo>
                    <a:pt x="1" y="3942"/>
                    <a:pt x="183" y="4467"/>
                    <a:pt x="503" y="4764"/>
                  </a:cubicBezTo>
                  <a:cubicBezTo>
                    <a:pt x="737" y="4998"/>
                    <a:pt x="1058" y="5094"/>
                    <a:pt x="1376" y="5094"/>
                  </a:cubicBezTo>
                  <a:cubicBezTo>
                    <a:pt x="1522" y="5094"/>
                    <a:pt x="1667" y="5073"/>
                    <a:pt x="1804" y="5038"/>
                  </a:cubicBezTo>
                  <a:cubicBezTo>
                    <a:pt x="2237" y="4923"/>
                    <a:pt x="2626" y="4649"/>
                    <a:pt x="2899" y="4330"/>
                  </a:cubicBezTo>
                  <a:cubicBezTo>
                    <a:pt x="3038" y="4171"/>
                    <a:pt x="3161" y="4006"/>
                    <a:pt x="3276" y="3841"/>
                  </a:cubicBezTo>
                  <a:lnTo>
                    <a:pt x="3276" y="3841"/>
                  </a:lnTo>
                  <a:cubicBezTo>
                    <a:pt x="3321" y="3952"/>
                    <a:pt x="3387" y="4055"/>
                    <a:pt x="3470" y="4125"/>
                  </a:cubicBezTo>
                  <a:cubicBezTo>
                    <a:pt x="3647" y="4274"/>
                    <a:pt x="3865" y="4335"/>
                    <a:pt x="4080" y="4335"/>
                  </a:cubicBezTo>
                  <a:cubicBezTo>
                    <a:pt x="4225" y="4335"/>
                    <a:pt x="4369" y="4307"/>
                    <a:pt x="4497" y="4261"/>
                  </a:cubicBezTo>
                  <a:cubicBezTo>
                    <a:pt x="4817" y="4147"/>
                    <a:pt x="5091" y="3919"/>
                    <a:pt x="5319" y="3714"/>
                  </a:cubicBezTo>
                  <a:cubicBezTo>
                    <a:pt x="5547" y="3508"/>
                    <a:pt x="5775" y="3303"/>
                    <a:pt x="6004" y="3075"/>
                  </a:cubicBezTo>
                  <a:cubicBezTo>
                    <a:pt x="6894" y="2184"/>
                    <a:pt x="7647" y="1180"/>
                    <a:pt x="8263" y="107"/>
                  </a:cubicBezTo>
                  <a:cubicBezTo>
                    <a:pt x="8286" y="62"/>
                    <a:pt x="8286" y="16"/>
                    <a:pt x="8241" y="16"/>
                  </a:cubicBezTo>
                  <a:cubicBezTo>
                    <a:pt x="8231" y="7"/>
                    <a:pt x="8218" y="1"/>
                    <a:pt x="8204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4"/>
            <p:cNvSpPr/>
            <p:nvPr/>
          </p:nvSpPr>
          <p:spPr>
            <a:xfrm>
              <a:off x="8339064" y="2750204"/>
              <a:ext cx="137566" cy="106735"/>
            </a:xfrm>
            <a:custGeom>
              <a:avLst/>
              <a:gdLst/>
              <a:ahLst/>
              <a:cxnLst/>
              <a:rect l="l" t="t" r="r" b="b"/>
              <a:pathLst>
                <a:path w="7670" h="5951" extrusionOk="0">
                  <a:moveTo>
                    <a:pt x="46" y="1"/>
                  </a:moveTo>
                  <a:cubicBezTo>
                    <a:pt x="23" y="24"/>
                    <a:pt x="0" y="47"/>
                    <a:pt x="23" y="92"/>
                  </a:cubicBezTo>
                  <a:cubicBezTo>
                    <a:pt x="411" y="1233"/>
                    <a:pt x="891" y="2352"/>
                    <a:pt x="1461" y="3402"/>
                  </a:cubicBezTo>
                  <a:cubicBezTo>
                    <a:pt x="1621" y="3676"/>
                    <a:pt x="1758" y="3950"/>
                    <a:pt x="1940" y="4201"/>
                  </a:cubicBezTo>
                  <a:cubicBezTo>
                    <a:pt x="2123" y="4452"/>
                    <a:pt x="2420" y="4726"/>
                    <a:pt x="2785" y="4726"/>
                  </a:cubicBezTo>
                  <a:cubicBezTo>
                    <a:pt x="2806" y="4727"/>
                    <a:pt x="2828" y="4728"/>
                    <a:pt x="2850" y="4728"/>
                  </a:cubicBezTo>
                  <a:cubicBezTo>
                    <a:pt x="3173" y="4728"/>
                    <a:pt x="3504" y="4569"/>
                    <a:pt x="3675" y="4269"/>
                  </a:cubicBezTo>
                  <a:cubicBezTo>
                    <a:pt x="3711" y="4211"/>
                    <a:pt x="3740" y="4150"/>
                    <a:pt x="3764" y="4086"/>
                  </a:cubicBezTo>
                  <a:lnTo>
                    <a:pt x="3764" y="4086"/>
                  </a:lnTo>
                  <a:cubicBezTo>
                    <a:pt x="3878" y="4322"/>
                    <a:pt x="4005" y="4553"/>
                    <a:pt x="4155" y="4771"/>
                  </a:cubicBezTo>
                  <a:cubicBezTo>
                    <a:pt x="4451" y="5205"/>
                    <a:pt x="4862" y="5570"/>
                    <a:pt x="5364" y="5798"/>
                  </a:cubicBezTo>
                  <a:cubicBezTo>
                    <a:pt x="5588" y="5894"/>
                    <a:pt x="5842" y="5951"/>
                    <a:pt x="6095" y="5951"/>
                  </a:cubicBezTo>
                  <a:cubicBezTo>
                    <a:pt x="6384" y="5951"/>
                    <a:pt x="6673" y="5877"/>
                    <a:pt x="6916" y="5707"/>
                  </a:cubicBezTo>
                  <a:cubicBezTo>
                    <a:pt x="7373" y="5410"/>
                    <a:pt x="7670" y="4840"/>
                    <a:pt x="7510" y="4315"/>
                  </a:cubicBezTo>
                  <a:cubicBezTo>
                    <a:pt x="7493" y="4281"/>
                    <a:pt x="7464" y="4260"/>
                    <a:pt x="7441" y="4260"/>
                  </a:cubicBezTo>
                  <a:cubicBezTo>
                    <a:pt x="7432" y="4260"/>
                    <a:pt x="7425" y="4263"/>
                    <a:pt x="7419" y="4269"/>
                  </a:cubicBezTo>
                  <a:cubicBezTo>
                    <a:pt x="7373" y="4269"/>
                    <a:pt x="7350" y="4315"/>
                    <a:pt x="7373" y="4338"/>
                  </a:cubicBezTo>
                  <a:cubicBezTo>
                    <a:pt x="7510" y="4817"/>
                    <a:pt x="7213" y="5296"/>
                    <a:pt x="6802" y="5547"/>
                  </a:cubicBezTo>
                  <a:cubicBezTo>
                    <a:pt x="6608" y="5673"/>
                    <a:pt x="6380" y="5730"/>
                    <a:pt x="6146" y="5730"/>
                  </a:cubicBezTo>
                  <a:cubicBezTo>
                    <a:pt x="5912" y="5730"/>
                    <a:pt x="5672" y="5673"/>
                    <a:pt x="5456" y="5570"/>
                  </a:cubicBezTo>
                  <a:cubicBezTo>
                    <a:pt x="5022" y="5365"/>
                    <a:pt x="4657" y="5022"/>
                    <a:pt x="4383" y="4612"/>
                  </a:cubicBezTo>
                  <a:cubicBezTo>
                    <a:pt x="4109" y="4201"/>
                    <a:pt x="3903" y="3744"/>
                    <a:pt x="3721" y="3288"/>
                  </a:cubicBezTo>
                  <a:lnTo>
                    <a:pt x="3713" y="3291"/>
                  </a:lnTo>
                  <a:lnTo>
                    <a:pt x="3713" y="3291"/>
                  </a:lnTo>
                  <a:cubicBezTo>
                    <a:pt x="3708" y="3283"/>
                    <a:pt x="3703" y="3274"/>
                    <a:pt x="3698" y="3265"/>
                  </a:cubicBezTo>
                  <a:cubicBezTo>
                    <a:pt x="3681" y="3214"/>
                    <a:pt x="3625" y="3188"/>
                    <a:pt x="3570" y="3188"/>
                  </a:cubicBezTo>
                  <a:cubicBezTo>
                    <a:pt x="3551" y="3188"/>
                    <a:pt x="3533" y="3191"/>
                    <a:pt x="3515" y="3196"/>
                  </a:cubicBezTo>
                  <a:cubicBezTo>
                    <a:pt x="3447" y="3242"/>
                    <a:pt x="3424" y="3311"/>
                    <a:pt x="3447" y="3379"/>
                  </a:cubicBezTo>
                  <a:cubicBezTo>
                    <a:pt x="3475" y="3444"/>
                    <a:pt x="3503" y="3510"/>
                    <a:pt x="3531" y="3575"/>
                  </a:cubicBezTo>
                  <a:lnTo>
                    <a:pt x="3531" y="3575"/>
                  </a:lnTo>
                  <a:cubicBezTo>
                    <a:pt x="3566" y="3755"/>
                    <a:pt x="3532" y="3963"/>
                    <a:pt x="3447" y="4132"/>
                  </a:cubicBezTo>
                  <a:cubicBezTo>
                    <a:pt x="3322" y="4320"/>
                    <a:pt x="3101" y="4432"/>
                    <a:pt x="2871" y="4432"/>
                  </a:cubicBezTo>
                  <a:cubicBezTo>
                    <a:pt x="2850" y="4432"/>
                    <a:pt x="2829" y="4431"/>
                    <a:pt x="2808" y="4429"/>
                  </a:cubicBezTo>
                  <a:cubicBezTo>
                    <a:pt x="2557" y="4429"/>
                    <a:pt x="2329" y="4269"/>
                    <a:pt x="2169" y="4041"/>
                  </a:cubicBezTo>
                  <a:cubicBezTo>
                    <a:pt x="2009" y="3813"/>
                    <a:pt x="1849" y="3539"/>
                    <a:pt x="1712" y="3288"/>
                  </a:cubicBezTo>
                  <a:cubicBezTo>
                    <a:pt x="1119" y="2238"/>
                    <a:pt x="594" y="1142"/>
                    <a:pt x="137" y="47"/>
                  </a:cubicBezTo>
                  <a:cubicBezTo>
                    <a:pt x="114" y="1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53482C2-3B06-4DB6-9363-6C038D3198AE}"/>
              </a:ext>
            </a:extLst>
          </p:cNvPr>
          <p:cNvGrpSpPr>
            <a:grpSpLocks/>
          </p:cNvGrpSpPr>
          <p:nvPr/>
        </p:nvGrpSpPr>
        <p:grpSpPr bwMode="auto">
          <a:xfrm>
            <a:off x="4413251" y="359623"/>
            <a:ext cx="4495800" cy="954088"/>
            <a:chOff x="2232" y="1227"/>
            <a:chExt cx="2832" cy="801"/>
          </a:xfrm>
        </p:grpSpPr>
        <p:sp>
          <p:nvSpPr>
            <p:cNvPr id="3" name="Text Box 6">
              <a:extLst>
                <a:ext uri="{FF2B5EF4-FFF2-40B4-BE49-F238E27FC236}">
                  <a16:creationId xmlns:a16="http://schemas.microsoft.com/office/drawing/2014/main" id="{0F3FE111-9582-4B23-9F16-10B1631F8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" y="1227"/>
              <a:ext cx="2832" cy="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 dirty="0" err="1">
                  <a:solidFill>
                    <a:schemeClr val="accent1">
                      <a:lumMod val="50000"/>
                    </a:schemeClr>
                  </a:solidFill>
                  <a:latin typeface="Sitka Heading Semibold" pitchFamily="2" charset="0"/>
                </a:rPr>
                <a:t>Hình</a:t>
              </a:r>
              <a:r>
                <a:rPr lang="en-US" altLang="vi-VN" sz="2800" b="1" dirty="0">
                  <a:solidFill>
                    <a:schemeClr val="accent1">
                      <a:lumMod val="50000"/>
                    </a:schemeClr>
                  </a:solidFill>
                  <a:latin typeface="Sitka Heading Semibold" pitchFamily="2" charset="0"/>
                </a:rPr>
                <a:t> </a:t>
              </a:r>
              <a:r>
                <a:rPr lang="en-US" altLang="vi-VN" sz="2800" b="1" dirty="0" err="1">
                  <a:solidFill>
                    <a:schemeClr val="accent1">
                      <a:lumMod val="50000"/>
                    </a:schemeClr>
                  </a:solidFill>
                  <a:latin typeface="Sitka Heading Semibold" pitchFamily="2" charset="0"/>
                </a:rPr>
                <a:t>vuông</a:t>
              </a:r>
              <a:r>
                <a:rPr lang="en-US" altLang="vi-VN" sz="2800" b="1" dirty="0">
                  <a:solidFill>
                    <a:schemeClr val="accent1">
                      <a:lumMod val="50000"/>
                    </a:schemeClr>
                  </a:solidFill>
                  <a:latin typeface="Sitka Heading Semibold" pitchFamily="2" charset="0"/>
                </a:rPr>
                <a:t> ABCD </a:t>
              </a:r>
              <a:r>
                <a:rPr lang="en-US" altLang="vi-VN" sz="2800" b="1" dirty="0" err="1">
                  <a:solidFill>
                    <a:schemeClr val="accent1">
                      <a:lumMod val="50000"/>
                    </a:schemeClr>
                  </a:solidFill>
                  <a:latin typeface="Sitka Heading Semibold" pitchFamily="2" charset="0"/>
                </a:rPr>
                <a:t>có</a:t>
              </a:r>
              <a:r>
                <a:rPr lang="en-US" altLang="vi-VN" sz="2800" b="1" dirty="0">
                  <a:solidFill>
                    <a:schemeClr val="accent1">
                      <a:lumMod val="50000"/>
                    </a:schemeClr>
                  </a:solidFill>
                  <a:latin typeface="Sitka Heading Semibold" pitchFamily="2" charset="0"/>
                </a:rPr>
                <a:t>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 dirty="0">
                  <a:solidFill>
                    <a:schemeClr val="accent2">
                      <a:lumMod val="75000"/>
                    </a:schemeClr>
                  </a:solidFill>
                  <a:latin typeface="Sitka Heading Semibold" pitchFamily="2" charset="0"/>
                </a:rPr>
                <a:t>        3     3   =  9 (ô </a:t>
              </a:r>
              <a:r>
                <a:rPr lang="en-US" altLang="vi-VN" sz="2800" b="1" dirty="0" err="1">
                  <a:solidFill>
                    <a:schemeClr val="accent2">
                      <a:lumMod val="75000"/>
                    </a:schemeClr>
                  </a:solidFill>
                  <a:latin typeface="Sitka Heading Semibold" pitchFamily="2" charset="0"/>
                </a:rPr>
                <a:t>vuông</a:t>
              </a:r>
              <a:r>
                <a:rPr lang="en-US" altLang="vi-VN" sz="2800" b="1" dirty="0">
                  <a:solidFill>
                    <a:schemeClr val="accent2">
                      <a:lumMod val="75000"/>
                    </a:schemeClr>
                  </a:solidFill>
                  <a:latin typeface="Sitka Heading Semibold" pitchFamily="2" charset="0"/>
                </a:rPr>
                <a:t>)</a:t>
              </a:r>
            </a:p>
          </p:txBody>
        </p:sp>
        <p:sp>
          <p:nvSpPr>
            <p:cNvPr id="4" name="Text Box 7">
              <a:extLst>
                <a:ext uri="{FF2B5EF4-FFF2-40B4-BE49-F238E27FC236}">
                  <a16:creationId xmlns:a16="http://schemas.microsoft.com/office/drawing/2014/main" id="{2196CF69-111B-4996-AE39-24A5B9499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3" y="1542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800" b="1" dirty="0">
                  <a:solidFill>
                    <a:schemeClr val="accent2">
                      <a:lumMod val="75000"/>
                    </a:schemeClr>
                  </a:solidFill>
                  <a:latin typeface="Sitka Heading Semibold" pitchFamily="2" charset="0"/>
                  <a:sym typeface="Symbol" panose="05050102010706020507" pitchFamily="18" charset="2"/>
                </a:rPr>
                <a:t></a:t>
              </a:r>
              <a:r>
                <a:rPr lang="en-US" altLang="vi-VN" b="1" dirty="0">
                  <a:solidFill>
                    <a:schemeClr val="accent2">
                      <a:lumMod val="75000"/>
                    </a:schemeClr>
                  </a:solidFill>
                  <a:latin typeface="Sitka Heading Semibold" pitchFamily="2" charset="0"/>
                  <a:sym typeface="Symbol" panose="05050102010706020507" pitchFamily="18" charset="2"/>
                </a:rPr>
                <a:t>   </a:t>
              </a:r>
              <a:r>
                <a:rPr lang="en-US" altLang="vi-VN" sz="2800" b="1" dirty="0">
                  <a:solidFill>
                    <a:schemeClr val="accent2">
                      <a:lumMod val="75000"/>
                    </a:schemeClr>
                  </a:solidFill>
                  <a:latin typeface="Sitka Heading Semibold" pitchFamily="2" charset="0"/>
                  <a:sym typeface="Symbol" panose="05050102010706020507" pitchFamily="18" charset="2"/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vi-VN" sz="2800" b="1" dirty="0">
                <a:solidFill>
                  <a:schemeClr val="accent2">
                    <a:lumMod val="75000"/>
                  </a:schemeClr>
                </a:solidFill>
                <a:latin typeface="Sitka Heading Semibold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9">
                <a:extLst>
                  <a:ext uri="{FF2B5EF4-FFF2-40B4-BE49-F238E27FC236}">
                    <a16:creationId xmlns:a16="http://schemas.microsoft.com/office/drawing/2014/main" id="{009A5D50-62F6-4E03-9996-31A3D101D8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8800" y="2064872"/>
                <a:ext cx="54864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   </a:t>
                </a:r>
                <a:r>
                  <a:rPr lang="en-US" altLang="vi-VN" sz="2800" b="1" dirty="0" err="1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Diện</a:t>
                </a:r>
                <a:r>
                  <a:rPr lang="en-US" alt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 </a:t>
                </a:r>
                <a:r>
                  <a:rPr lang="en-US" altLang="vi-VN" sz="2800" b="1" dirty="0" err="1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tích</a:t>
                </a:r>
                <a:r>
                  <a:rPr lang="en-US" alt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 </a:t>
                </a:r>
                <a:r>
                  <a:rPr lang="en-US" altLang="vi-VN" sz="2800" b="1" dirty="0" err="1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hình</a:t>
                </a:r>
                <a:r>
                  <a:rPr lang="en-US" alt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 </a:t>
                </a:r>
                <a:r>
                  <a:rPr lang="en-US" altLang="vi-VN" sz="2800" b="1" dirty="0" err="1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vuông</a:t>
                </a:r>
                <a:r>
                  <a:rPr lang="en-US" alt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 ABCD </a:t>
                </a:r>
                <a:r>
                  <a:rPr lang="en-US" altLang="vi-VN" sz="2800" b="1" dirty="0" err="1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là</a:t>
                </a:r>
                <a:r>
                  <a:rPr lang="en-US" alt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       </a:t>
                </a:r>
                <a:r>
                  <a:rPr lang="en-US" altLang="vi-VN" sz="2800" b="1" dirty="0">
                    <a:solidFill>
                      <a:schemeClr val="accent2">
                        <a:lumMod val="75000"/>
                      </a:schemeClr>
                    </a:solidFill>
                    <a:latin typeface="Sitka Heading Semibold" pitchFamily="2" charset="0"/>
                  </a:rPr>
                  <a:t>3   </a:t>
                </a:r>
                <a14:m>
                  <m:oMath xmlns:m="http://schemas.openxmlformats.org/officeDocument/2006/math">
                    <m:r>
                      <a:rPr lang="en-US" altLang="vi-VN" sz="2400" b="1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vi-VN" sz="2800" b="1" dirty="0">
                    <a:solidFill>
                      <a:schemeClr val="accent2">
                        <a:lumMod val="75000"/>
                      </a:schemeClr>
                    </a:solidFill>
                    <a:latin typeface="Sitka Heading Semibold" pitchFamily="2" charset="0"/>
                  </a:rPr>
                  <a:t>   3   =  9 (cm</a:t>
                </a:r>
                <a:r>
                  <a:rPr lang="en-US" altLang="vi-VN" sz="2800" b="1" baseline="30000" dirty="0">
                    <a:solidFill>
                      <a:schemeClr val="accent2">
                        <a:lumMod val="75000"/>
                      </a:schemeClr>
                    </a:solidFill>
                    <a:latin typeface="Sitka Heading Semibold" pitchFamily="2" charset="0"/>
                  </a:rPr>
                  <a:t>2</a:t>
                </a:r>
                <a:r>
                  <a:rPr lang="en-US" altLang="vi-VN" sz="2800" b="1" dirty="0">
                    <a:solidFill>
                      <a:schemeClr val="accent2">
                        <a:lumMod val="75000"/>
                      </a:schemeClr>
                    </a:solidFill>
                    <a:latin typeface="Sitka Heading Semibold" pitchFamily="2" charset="0"/>
                  </a:rPr>
                  <a:t>)</a:t>
                </a:r>
                <a:endParaRPr lang="en-US" altLang="vi-VN" sz="2800" b="1" dirty="0">
                  <a:solidFill>
                    <a:schemeClr val="accent1">
                      <a:lumMod val="50000"/>
                    </a:schemeClr>
                  </a:solidFill>
                  <a:latin typeface="Sitka Heading Semibold" pitchFamily="2" charset="0"/>
                </a:endParaRPr>
              </a:p>
            </p:txBody>
          </p:sp>
        </mc:Choice>
        <mc:Fallback xmlns="">
          <p:sp>
            <p:nvSpPr>
              <p:cNvPr id="5" name="Text Box 9">
                <a:extLst>
                  <a:ext uri="{FF2B5EF4-FFF2-40B4-BE49-F238E27FC236}">
                    <a16:creationId xmlns:a16="http://schemas.microsoft.com/office/drawing/2014/main" id="{009A5D50-62F6-4E03-9996-31A3D101D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8800" y="2064872"/>
                <a:ext cx="5486400" cy="952500"/>
              </a:xfrm>
              <a:prstGeom prst="rect">
                <a:avLst/>
              </a:prstGeom>
              <a:blipFill>
                <a:blip r:embed="rId2"/>
                <a:stretch>
                  <a:fillRect l="-2222" t="-7051" b="-173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11">
            <a:extLst>
              <a:ext uri="{FF2B5EF4-FFF2-40B4-BE49-F238E27FC236}">
                <a16:creationId xmlns:a16="http://schemas.microsoft.com/office/drawing/2014/main" id="{2726C56D-2E0E-4DA7-866A-BB5BEAAA921C}"/>
              </a:ext>
            </a:extLst>
          </p:cNvPr>
          <p:cNvGrpSpPr>
            <a:grpSpLocks/>
          </p:cNvGrpSpPr>
          <p:nvPr/>
        </p:nvGrpSpPr>
        <p:grpSpPr bwMode="auto">
          <a:xfrm>
            <a:off x="173538" y="249238"/>
            <a:ext cx="3058612" cy="3587353"/>
            <a:chOff x="0" y="1580"/>
            <a:chExt cx="2256" cy="3013"/>
          </a:xfrm>
        </p:grpSpPr>
        <p:grpSp>
          <p:nvGrpSpPr>
            <p:cNvPr id="7" name="Group 12">
              <a:extLst>
                <a:ext uri="{FF2B5EF4-FFF2-40B4-BE49-F238E27FC236}">
                  <a16:creationId xmlns:a16="http://schemas.microsoft.com/office/drawing/2014/main" id="{EE54CFD7-F997-4CD9-9FBF-0FF74BF961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580"/>
              <a:ext cx="2256" cy="3013"/>
              <a:chOff x="0" y="1580"/>
              <a:chExt cx="2256" cy="3013"/>
            </a:xfrm>
          </p:grpSpPr>
          <p:sp>
            <p:nvSpPr>
              <p:cNvPr id="11" name="Text Box 13">
                <a:extLst>
                  <a:ext uri="{FF2B5EF4-FFF2-40B4-BE49-F238E27FC236}">
                    <a16:creationId xmlns:a16="http://schemas.microsoft.com/office/drawing/2014/main" id="{AF3DCD4F-5BBE-49C0-84C4-4CAA457C8C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" y="4205"/>
                <a:ext cx="2064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400" b="1" dirty="0" err="1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Hình</a:t>
                </a:r>
                <a:r>
                  <a:rPr lang="en-US" altLang="vi-VN" sz="2400" b="1" dirty="0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 </a:t>
                </a:r>
                <a:r>
                  <a:rPr lang="en-US" altLang="vi-VN" sz="2400" b="1" dirty="0" err="1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vuông</a:t>
                </a:r>
                <a:r>
                  <a:rPr lang="en-US" altLang="vi-VN" sz="2400" b="1" dirty="0">
                    <a:solidFill>
                      <a:schemeClr val="accent1">
                        <a:lumMod val="50000"/>
                      </a:schemeClr>
                    </a:solidFill>
                    <a:latin typeface="Sitka Heading Semibold" pitchFamily="2" charset="0"/>
                  </a:rPr>
                  <a:t> ABCD</a:t>
                </a:r>
              </a:p>
            </p:txBody>
          </p:sp>
          <p:grpSp>
            <p:nvGrpSpPr>
              <p:cNvPr id="12" name="Group 14">
                <a:extLst>
                  <a:ext uri="{FF2B5EF4-FFF2-40B4-BE49-F238E27FC236}">
                    <a16:creationId xmlns:a16="http://schemas.microsoft.com/office/drawing/2014/main" id="{6EB3B02D-DDB4-43E9-A48D-FF735BA3E4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580"/>
                <a:ext cx="2256" cy="2492"/>
                <a:chOff x="1536" y="1392"/>
                <a:chExt cx="2256" cy="2492"/>
              </a:xfrm>
            </p:grpSpPr>
            <p:sp>
              <p:nvSpPr>
                <p:cNvPr id="13" name="Text Box 15">
                  <a:extLst>
                    <a:ext uri="{FF2B5EF4-FFF2-40B4-BE49-F238E27FC236}">
                      <a16:creationId xmlns:a16="http://schemas.microsoft.com/office/drawing/2014/main" id="{3C418C40-9DDD-48D8-A793-29DBB102C8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6" y="1392"/>
                  <a:ext cx="243" cy="4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14" name="Text Box 16">
                  <a:extLst>
                    <a:ext uri="{FF2B5EF4-FFF2-40B4-BE49-F238E27FC236}">
                      <a16:creationId xmlns:a16="http://schemas.microsoft.com/office/drawing/2014/main" id="{3B7EB496-FAFA-4C00-BB7E-1FA9E643C8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3445"/>
                  <a:ext cx="288" cy="4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5" name="Text Box 17">
                  <a:extLst>
                    <a:ext uri="{FF2B5EF4-FFF2-40B4-BE49-F238E27FC236}">
                      <a16:creationId xmlns:a16="http://schemas.microsoft.com/office/drawing/2014/main" id="{9C07F7A3-FF45-4568-8F82-2EDC50183B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25" y="1410"/>
                  <a:ext cx="243" cy="4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16" name="Text Box 18">
                  <a:extLst>
                    <a:ext uri="{FF2B5EF4-FFF2-40B4-BE49-F238E27FC236}">
                      <a16:creationId xmlns:a16="http://schemas.microsoft.com/office/drawing/2014/main" id="{BF9029B8-2532-4026-A9A8-026B4D27DF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46" y="3418"/>
                  <a:ext cx="278" cy="4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800" b="1">
                      <a:latin typeface="Times New Roman" panose="02020603050405020304" pitchFamily="18" charset="0"/>
                    </a:rPr>
                    <a:t>D</a:t>
                  </a:r>
                </a:p>
              </p:txBody>
            </p:sp>
            <p:grpSp>
              <p:nvGrpSpPr>
                <p:cNvPr id="17" name="Group 19">
                  <a:extLst>
                    <a:ext uri="{FF2B5EF4-FFF2-40B4-BE49-F238E27FC236}">
                      <a16:creationId xmlns:a16="http://schemas.microsoft.com/office/drawing/2014/main" id="{7435C888-F59B-4AF6-A9F3-73C998A726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76" y="1680"/>
                  <a:ext cx="1764" cy="1824"/>
                  <a:chOff x="1548" y="912"/>
                  <a:chExt cx="1764" cy="1824"/>
                </a:xfrm>
              </p:grpSpPr>
              <p:sp>
                <p:nvSpPr>
                  <p:cNvPr id="18" name="Rectangle 20">
                    <a:extLst>
                      <a:ext uri="{FF2B5EF4-FFF2-40B4-BE49-F238E27FC236}">
                        <a16:creationId xmlns:a16="http://schemas.microsoft.com/office/drawing/2014/main" id="{99A0AC5F-7F47-4FD7-A252-11D257E92D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57" y="912"/>
                    <a:ext cx="1755" cy="1824"/>
                  </a:xfrm>
                  <a:prstGeom prst="rect">
                    <a:avLst/>
                  </a:prstGeom>
                  <a:solidFill>
                    <a:srgbClr val="66FFFF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19" name="Line 21">
                    <a:extLst>
                      <a:ext uri="{FF2B5EF4-FFF2-40B4-BE49-F238E27FC236}">
                        <a16:creationId xmlns:a16="http://schemas.microsoft.com/office/drawing/2014/main" id="{4B636B37-A664-4540-9CB7-EC6AE6FE66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36" y="912"/>
                    <a:ext cx="0" cy="1824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" name="Line 22">
                    <a:extLst>
                      <a:ext uri="{FF2B5EF4-FFF2-40B4-BE49-F238E27FC236}">
                        <a16:creationId xmlns:a16="http://schemas.microsoft.com/office/drawing/2014/main" id="{C2605954-6A21-40C0-A780-B2EFA3E454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57" y="1536"/>
                    <a:ext cx="175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Line 23">
                    <a:extLst>
                      <a:ext uri="{FF2B5EF4-FFF2-40B4-BE49-F238E27FC236}">
                        <a16:creationId xmlns:a16="http://schemas.microsoft.com/office/drawing/2014/main" id="{35DEF76C-93CC-4A04-A8FF-1083332F32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60" y="912"/>
                    <a:ext cx="0" cy="1824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Line 24">
                    <a:extLst>
                      <a:ext uri="{FF2B5EF4-FFF2-40B4-BE49-F238E27FC236}">
                        <a16:creationId xmlns:a16="http://schemas.microsoft.com/office/drawing/2014/main" id="{34990D58-0B86-44FD-9706-2DFA1D42A8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48" y="2112"/>
                    <a:ext cx="17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" name="Group 25">
              <a:extLst>
                <a:ext uri="{FF2B5EF4-FFF2-40B4-BE49-F238E27FC236}">
                  <a16:creationId xmlns:a16="http://schemas.microsoft.com/office/drawing/2014/main" id="{729E93A7-9B71-42AA-B72F-DB3EB3B664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" y="3068"/>
              <a:ext cx="720" cy="624"/>
              <a:chOff x="213" y="3068"/>
              <a:chExt cx="720" cy="624"/>
            </a:xfrm>
          </p:grpSpPr>
          <p:sp>
            <p:nvSpPr>
              <p:cNvPr id="9" name="Rectangle 26">
                <a:extLst>
                  <a:ext uri="{FF2B5EF4-FFF2-40B4-BE49-F238E27FC236}">
                    <a16:creationId xmlns:a16="http://schemas.microsoft.com/office/drawing/2014/main" id="{8A3A5260-BC49-449E-AFBD-F1D835AEF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" y="3068"/>
                <a:ext cx="612" cy="624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0" name="Text Box 27">
                <a:extLst>
                  <a:ext uri="{FF2B5EF4-FFF2-40B4-BE49-F238E27FC236}">
                    <a16:creationId xmlns:a16="http://schemas.microsoft.com/office/drawing/2014/main" id="{FD53B97F-A44E-48E1-A7B4-2142C32C71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" y="3206"/>
                <a:ext cx="720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800" b="1">
                    <a:latin typeface="Times New Roman" panose="02020603050405020304" pitchFamily="18" charset="0"/>
                  </a:rPr>
                  <a:t>1cm</a:t>
                </a:r>
                <a:r>
                  <a:rPr lang="en-US" altLang="vi-VN" sz="2800" b="1" baseline="30000"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23" name="Rectangle 29">
            <a:extLst>
              <a:ext uri="{FF2B5EF4-FFF2-40B4-BE49-F238E27FC236}">
                <a16:creationId xmlns:a16="http://schemas.microsoft.com/office/drawing/2014/main" id="{E51E4868-C2E7-481F-86CF-60E37B9ED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800" y="1391697"/>
            <a:ext cx="4766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chemeClr val="accent1">
                    <a:lumMod val="50000"/>
                  </a:schemeClr>
                </a:solidFill>
                <a:latin typeface="Sitka Heading Semibold" pitchFamily="2" charset="0"/>
              </a:rPr>
              <a:t>Diện</a:t>
            </a:r>
            <a:r>
              <a:rPr lang="en-US" altLang="vi-VN" sz="2800" b="1" dirty="0">
                <a:solidFill>
                  <a:schemeClr val="accent1">
                    <a:lumMod val="50000"/>
                  </a:schemeClr>
                </a:solidFill>
                <a:latin typeface="Sitka Heading Semibold" pitchFamily="2" charset="0"/>
              </a:rPr>
              <a:t> </a:t>
            </a:r>
            <a:r>
              <a:rPr lang="en-US" altLang="vi-VN" sz="2800" b="1" dirty="0" err="1">
                <a:solidFill>
                  <a:schemeClr val="accent1">
                    <a:lumMod val="50000"/>
                  </a:schemeClr>
                </a:solidFill>
                <a:latin typeface="Sitka Heading Semibold" pitchFamily="2" charset="0"/>
              </a:rPr>
              <a:t>tích</a:t>
            </a:r>
            <a:r>
              <a:rPr lang="en-US" altLang="vi-VN" sz="2800" b="1" dirty="0">
                <a:solidFill>
                  <a:schemeClr val="accent1">
                    <a:lumMod val="50000"/>
                  </a:schemeClr>
                </a:solidFill>
                <a:latin typeface="Sitka Heading Semibold" pitchFamily="2" charset="0"/>
              </a:rPr>
              <a:t> </a:t>
            </a:r>
            <a:r>
              <a:rPr lang="en-US" altLang="vi-VN" sz="2800" b="1" dirty="0" err="1">
                <a:solidFill>
                  <a:schemeClr val="accent1">
                    <a:lumMod val="50000"/>
                  </a:schemeClr>
                </a:solidFill>
                <a:latin typeface="Sitka Heading Semibold" pitchFamily="2" charset="0"/>
              </a:rPr>
              <a:t>mỗi</a:t>
            </a:r>
            <a:r>
              <a:rPr lang="en-US" altLang="vi-VN" sz="2800" b="1" dirty="0">
                <a:solidFill>
                  <a:schemeClr val="accent1">
                    <a:lumMod val="50000"/>
                  </a:schemeClr>
                </a:solidFill>
                <a:latin typeface="Sitka Heading Semibold" pitchFamily="2" charset="0"/>
              </a:rPr>
              <a:t> ô </a:t>
            </a:r>
            <a:r>
              <a:rPr lang="en-US" altLang="vi-VN" sz="2800" b="1" dirty="0" err="1">
                <a:solidFill>
                  <a:schemeClr val="accent1">
                    <a:lumMod val="50000"/>
                  </a:schemeClr>
                </a:solidFill>
                <a:latin typeface="Sitka Heading Semibold" pitchFamily="2" charset="0"/>
              </a:rPr>
              <a:t>vuông</a:t>
            </a:r>
            <a:r>
              <a:rPr lang="en-US" altLang="vi-VN" sz="2800" b="1" dirty="0">
                <a:solidFill>
                  <a:schemeClr val="accent1">
                    <a:lumMod val="50000"/>
                  </a:schemeClr>
                </a:solidFill>
                <a:latin typeface="Sitka Heading Semibold" pitchFamily="2" charset="0"/>
              </a:rPr>
              <a:t> </a:t>
            </a:r>
            <a:r>
              <a:rPr lang="en-US" altLang="vi-VN" sz="2800" b="1" dirty="0" err="1">
                <a:solidFill>
                  <a:schemeClr val="accent1">
                    <a:lumMod val="50000"/>
                  </a:schemeClr>
                </a:solidFill>
                <a:latin typeface="Sitka Heading Semibold" pitchFamily="2" charset="0"/>
              </a:rPr>
              <a:t>là</a:t>
            </a:r>
            <a:r>
              <a:rPr lang="en-US" altLang="vi-VN" sz="2800" b="1" dirty="0">
                <a:solidFill>
                  <a:schemeClr val="accent1">
                    <a:lumMod val="50000"/>
                  </a:schemeClr>
                </a:solidFill>
                <a:latin typeface="Sitka Heading Semibold" pitchFamily="2" charset="0"/>
              </a:rPr>
              <a:t> 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Sitka Heading Semibold" pitchFamily="2" charset="0"/>
              </a:rPr>
              <a:t>1cm</a:t>
            </a:r>
            <a:r>
              <a:rPr lang="en-US" altLang="vi-VN" sz="2800" b="1" baseline="30000" dirty="0">
                <a:solidFill>
                  <a:schemeClr val="accent2">
                    <a:lumMod val="75000"/>
                  </a:schemeClr>
                </a:solidFill>
                <a:latin typeface="Sitka Heading Semibold" pitchFamily="2" charset="0"/>
              </a:rPr>
              <a:t>2</a:t>
            </a:r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B9FE84EB-A359-46BD-9417-5B1F24494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504" y="3994945"/>
            <a:ext cx="7721483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Muốn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tính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diện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tích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hình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vuông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ta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lấy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độ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dài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một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cạnh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nhân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với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chính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Sitka Heading Semibold" pitchFamily="2" charset="0"/>
              </a:rPr>
              <a:t>nó</a:t>
            </a:r>
            <a:r>
              <a:rPr lang="en-US" altLang="vi-VN" sz="3200" b="1" dirty="0">
                <a:solidFill>
                  <a:srgbClr val="FF0000"/>
                </a:solidFill>
                <a:latin typeface="Sitka Heading Semibold" pitchFamily="2" charset="0"/>
              </a:rPr>
              <a:t>. </a:t>
            </a:r>
            <a:endParaRPr lang="en-US" altLang="vi-VN" sz="3200" b="1" baseline="30000" dirty="0">
              <a:solidFill>
                <a:srgbClr val="FF0000"/>
              </a:solidFill>
              <a:latin typeface="Sitka Heading Semibold" pitchFamily="2" charset="0"/>
            </a:endParaRPr>
          </a:p>
        </p:txBody>
      </p:sp>
      <p:sp>
        <p:nvSpPr>
          <p:cNvPr id="25" name="AutoShape 20">
            <a:extLst>
              <a:ext uri="{FF2B5EF4-FFF2-40B4-BE49-F238E27FC236}">
                <a16:creationId xmlns:a16="http://schemas.microsoft.com/office/drawing/2014/main" id="{D44DFB2D-1359-4BF3-BE35-6B05C7A96EC8}"/>
              </a:ext>
            </a:extLst>
          </p:cNvPr>
          <p:cNvSpPr>
            <a:spLocks/>
          </p:cNvSpPr>
          <p:nvPr/>
        </p:nvSpPr>
        <p:spPr bwMode="auto">
          <a:xfrm rot="10800000">
            <a:off x="2982913" y="647700"/>
            <a:ext cx="152400" cy="2116138"/>
          </a:xfrm>
          <a:prstGeom prst="leftBrace">
            <a:avLst>
              <a:gd name="adj1" fmla="val 112176"/>
              <a:gd name="adj2" fmla="val 49435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600">
              <a:solidFill>
                <a:srgbClr val="FF3399"/>
              </a:solidFill>
              <a:latin typeface="Tahoma" panose="020B0604030504040204" pitchFamily="34" charset="0"/>
            </a:endParaRP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EEDB334B-38AD-4D94-BE58-14529052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400" y="1428343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Sitka Heading Semibold" pitchFamily="2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27" name="AutoShape 18">
            <a:extLst>
              <a:ext uri="{FF2B5EF4-FFF2-40B4-BE49-F238E27FC236}">
                <a16:creationId xmlns:a16="http://schemas.microsoft.com/office/drawing/2014/main" id="{6564FFE8-DADF-469F-8A36-7B5A45C1BDB2}"/>
              </a:ext>
            </a:extLst>
          </p:cNvPr>
          <p:cNvSpPr>
            <a:spLocks/>
          </p:cNvSpPr>
          <p:nvPr/>
        </p:nvSpPr>
        <p:spPr bwMode="auto">
          <a:xfrm rot="16200000">
            <a:off x="882651" y="2520950"/>
            <a:ext cx="114300" cy="733425"/>
          </a:xfrm>
          <a:prstGeom prst="leftBrace">
            <a:avLst>
              <a:gd name="adj1" fmla="val 29172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600">
              <a:solidFill>
                <a:srgbClr val="FF3399"/>
              </a:solidFill>
              <a:latin typeface="Tahoma" panose="020B0604030504040204" pitchFamily="34" charset="0"/>
            </a:endParaRP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98C520A4-6A9F-4351-946E-549400729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2887663"/>
            <a:ext cx="1111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</a:p>
        </p:txBody>
      </p:sp>
    </p:spTree>
    <p:extLst>
      <p:ext uri="{BB962C8B-B14F-4D97-AF65-F5344CB8AC3E}">
        <p14:creationId xmlns:p14="http://schemas.microsoft.com/office/powerpoint/2010/main" val="298636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 animBg="1"/>
      <p:bldP spid="25" grpId="0" animBg="1"/>
      <p:bldP spid="26" grpId="0"/>
      <p:bldP spid="27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" name="Google Shape;3066;p36"/>
          <p:cNvSpPr txBox="1">
            <a:spLocks noGrp="1"/>
          </p:cNvSpPr>
          <p:nvPr>
            <p:ph type="title"/>
          </p:nvPr>
        </p:nvSpPr>
        <p:spPr>
          <a:xfrm>
            <a:off x="2215950" y="1587975"/>
            <a:ext cx="4712100" cy="12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3">
                    <a:lumMod val="90000"/>
                  </a:schemeClr>
                </a:solidFill>
              </a:rPr>
              <a:t>Luyện tập</a:t>
            </a:r>
            <a:endParaRPr sz="6600" dirty="0">
              <a:solidFill>
                <a:schemeClr val="accent3">
                  <a:lumMod val="90000"/>
                </a:schemeClr>
              </a:solidFill>
            </a:endParaRPr>
          </a:p>
        </p:txBody>
      </p:sp>
      <p:sp>
        <p:nvSpPr>
          <p:cNvPr id="3067" name="Google Shape;3067;p36"/>
          <p:cNvSpPr txBox="1">
            <a:spLocks noGrp="1"/>
          </p:cNvSpPr>
          <p:nvPr>
            <p:ph type="subTitle" idx="1"/>
          </p:nvPr>
        </p:nvSpPr>
        <p:spPr>
          <a:xfrm>
            <a:off x="2215950" y="2840025"/>
            <a:ext cx="47121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SGK trang 153</a:t>
            </a:r>
            <a:endParaRPr dirty="0"/>
          </a:p>
        </p:txBody>
      </p:sp>
      <p:grpSp>
        <p:nvGrpSpPr>
          <p:cNvPr id="3068" name="Google Shape;3068;p36"/>
          <p:cNvGrpSpPr/>
          <p:nvPr/>
        </p:nvGrpSpPr>
        <p:grpSpPr>
          <a:xfrm rot="1125562">
            <a:off x="7012920" y="1601070"/>
            <a:ext cx="875720" cy="926229"/>
            <a:chOff x="6616421" y="729839"/>
            <a:chExt cx="678781" cy="717932"/>
          </a:xfrm>
        </p:grpSpPr>
        <p:grpSp>
          <p:nvGrpSpPr>
            <p:cNvPr id="3069" name="Google Shape;3069;p36"/>
            <p:cNvGrpSpPr/>
            <p:nvPr/>
          </p:nvGrpSpPr>
          <p:grpSpPr>
            <a:xfrm>
              <a:off x="6661018" y="752137"/>
              <a:ext cx="634185" cy="695634"/>
              <a:chOff x="13376371" y="2193153"/>
              <a:chExt cx="935376" cy="1025857"/>
            </a:xfrm>
          </p:grpSpPr>
          <p:sp>
            <p:nvSpPr>
              <p:cNvPr id="3070" name="Google Shape;3070;p36"/>
              <p:cNvSpPr/>
              <p:nvPr/>
            </p:nvSpPr>
            <p:spPr>
              <a:xfrm>
                <a:off x="13838584" y="2345818"/>
                <a:ext cx="298150" cy="189651"/>
              </a:xfrm>
              <a:custGeom>
                <a:avLst/>
                <a:gdLst/>
                <a:ahLst/>
                <a:cxnLst/>
                <a:rect l="l" t="t" r="r" b="b"/>
                <a:pathLst>
                  <a:path w="10673" h="6789" extrusionOk="0">
                    <a:moveTo>
                      <a:pt x="8739" y="0"/>
                    </a:moveTo>
                    <a:cubicBezTo>
                      <a:pt x="3831" y="0"/>
                      <a:pt x="1378" y="3343"/>
                      <a:pt x="346" y="5310"/>
                    </a:cubicBezTo>
                    <a:cubicBezTo>
                      <a:pt x="1" y="5976"/>
                      <a:pt x="506" y="6789"/>
                      <a:pt x="1240" y="6789"/>
                    </a:cubicBezTo>
                    <a:cubicBezTo>
                      <a:pt x="1252" y="6789"/>
                      <a:pt x="1263" y="6789"/>
                      <a:pt x="1274" y="6788"/>
                    </a:cubicBezTo>
                    <a:cubicBezTo>
                      <a:pt x="5785" y="6688"/>
                      <a:pt x="8793" y="3530"/>
                      <a:pt x="10196" y="1650"/>
                    </a:cubicBezTo>
                    <a:cubicBezTo>
                      <a:pt x="10672" y="999"/>
                      <a:pt x="10221" y="71"/>
                      <a:pt x="9419" y="21"/>
                    </a:cubicBezTo>
                    <a:cubicBezTo>
                      <a:pt x="9187" y="7"/>
                      <a:pt x="8961" y="0"/>
                      <a:pt x="87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36"/>
              <p:cNvSpPr/>
              <p:nvPr/>
            </p:nvSpPr>
            <p:spPr>
              <a:xfrm>
                <a:off x="13815342" y="2193153"/>
                <a:ext cx="177806" cy="47604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7041" extrusionOk="0">
                    <a:moveTo>
                      <a:pt x="4099" y="0"/>
                    </a:moveTo>
                    <a:cubicBezTo>
                      <a:pt x="3990" y="0"/>
                      <a:pt x="3861" y="40"/>
                      <a:pt x="3710" y="123"/>
                    </a:cubicBezTo>
                    <a:cubicBezTo>
                      <a:pt x="452" y="1927"/>
                      <a:pt x="0" y="17040"/>
                      <a:pt x="0" y="17040"/>
                    </a:cubicBezTo>
                    <a:cubicBezTo>
                      <a:pt x="0" y="17040"/>
                      <a:pt x="6365" y="0"/>
                      <a:pt x="409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36"/>
              <p:cNvSpPr/>
              <p:nvPr/>
            </p:nvSpPr>
            <p:spPr>
              <a:xfrm>
                <a:off x="13376371" y="2510802"/>
                <a:ext cx="935376" cy="708208"/>
              </a:xfrm>
              <a:custGeom>
                <a:avLst/>
                <a:gdLst/>
                <a:ahLst/>
                <a:cxnLst/>
                <a:rect l="l" t="t" r="r" b="b"/>
                <a:pathLst>
                  <a:path w="33484" h="25352" extrusionOk="0">
                    <a:moveTo>
                      <a:pt x="10102" y="0"/>
                    </a:moveTo>
                    <a:cubicBezTo>
                      <a:pt x="8010" y="0"/>
                      <a:pt x="5660" y="780"/>
                      <a:pt x="3384" y="3188"/>
                    </a:cubicBezTo>
                    <a:cubicBezTo>
                      <a:pt x="0" y="6772"/>
                      <a:pt x="301" y="13013"/>
                      <a:pt x="2406" y="17800"/>
                    </a:cubicBezTo>
                    <a:cubicBezTo>
                      <a:pt x="4071" y="21579"/>
                      <a:pt x="7264" y="25048"/>
                      <a:pt x="12094" y="25048"/>
                    </a:cubicBezTo>
                    <a:cubicBezTo>
                      <a:pt x="12934" y="25048"/>
                      <a:pt x="13823" y="24943"/>
                      <a:pt x="14762" y="24717"/>
                    </a:cubicBezTo>
                    <a:cubicBezTo>
                      <a:pt x="16144" y="25153"/>
                      <a:pt x="17459" y="25352"/>
                      <a:pt x="18701" y="25352"/>
                    </a:cubicBezTo>
                    <a:cubicBezTo>
                      <a:pt x="28315" y="25352"/>
                      <a:pt x="33484" y="13400"/>
                      <a:pt x="30376" y="6697"/>
                    </a:cubicBezTo>
                    <a:cubicBezTo>
                      <a:pt x="29738" y="5323"/>
                      <a:pt x="27456" y="1097"/>
                      <a:pt x="22160" y="1097"/>
                    </a:cubicBezTo>
                    <a:cubicBezTo>
                      <a:pt x="20596" y="1097"/>
                      <a:pt x="18768" y="1466"/>
                      <a:pt x="16642" y="2386"/>
                    </a:cubicBezTo>
                    <a:cubicBezTo>
                      <a:pt x="15758" y="1726"/>
                      <a:pt x="13215" y="0"/>
                      <a:pt x="1010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36"/>
              <p:cNvSpPr/>
              <p:nvPr/>
            </p:nvSpPr>
            <p:spPr>
              <a:xfrm>
                <a:off x="13559792" y="2537648"/>
                <a:ext cx="109952" cy="53244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1906" extrusionOk="0">
                    <a:moveTo>
                      <a:pt x="3447" y="1"/>
                    </a:moveTo>
                    <a:cubicBezTo>
                      <a:pt x="3208" y="1"/>
                      <a:pt x="2995" y="36"/>
                      <a:pt x="2783" y="72"/>
                    </a:cubicBezTo>
                    <a:cubicBezTo>
                      <a:pt x="2507" y="147"/>
                      <a:pt x="2206" y="247"/>
                      <a:pt x="1930" y="347"/>
                    </a:cubicBezTo>
                    <a:cubicBezTo>
                      <a:pt x="1379" y="523"/>
                      <a:pt x="828" y="773"/>
                      <a:pt x="326" y="1024"/>
                    </a:cubicBezTo>
                    <a:lnTo>
                      <a:pt x="301" y="1024"/>
                    </a:lnTo>
                    <a:cubicBezTo>
                      <a:pt x="76" y="1149"/>
                      <a:pt x="1" y="1425"/>
                      <a:pt x="101" y="1651"/>
                    </a:cubicBezTo>
                    <a:cubicBezTo>
                      <a:pt x="189" y="1809"/>
                      <a:pt x="351" y="1906"/>
                      <a:pt x="518" y="1906"/>
                    </a:cubicBezTo>
                    <a:cubicBezTo>
                      <a:pt x="589" y="1906"/>
                      <a:pt x="660" y="1888"/>
                      <a:pt x="727" y="1851"/>
                    </a:cubicBezTo>
                    <a:lnTo>
                      <a:pt x="2256" y="1099"/>
                    </a:lnTo>
                    <a:lnTo>
                      <a:pt x="3008" y="723"/>
                    </a:lnTo>
                    <a:cubicBezTo>
                      <a:pt x="3259" y="623"/>
                      <a:pt x="3509" y="498"/>
                      <a:pt x="3735" y="422"/>
                    </a:cubicBezTo>
                    <a:lnTo>
                      <a:pt x="3785" y="422"/>
                    </a:lnTo>
                    <a:cubicBezTo>
                      <a:pt x="3835" y="397"/>
                      <a:pt x="3910" y="322"/>
                      <a:pt x="3910" y="247"/>
                    </a:cubicBezTo>
                    <a:cubicBezTo>
                      <a:pt x="3935" y="147"/>
                      <a:pt x="3860" y="47"/>
                      <a:pt x="3760" y="21"/>
                    </a:cubicBezTo>
                    <a:cubicBezTo>
                      <a:pt x="3650" y="7"/>
                      <a:pt x="3546" y="1"/>
                      <a:pt x="34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36"/>
              <p:cNvSpPr/>
              <p:nvPr/>
            </p:nvSpPr>
            <p:spPr>
              <a:xfrm>
                <a:off x="13432381" y="2586031"/>
                <a:ext cx="124646" cy="14853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5317" extrusionOk="0">
                    <a:moveTo>
                      <a:pt x="3994" y="0"/>
                    </a:moveTo>
                    <a:cubicBezTo>
                      <a:pt x="3931" y="0"/>
                      <a:pt x="3868" y="15"/>
                      <a:pt x="3810" y="44"/>
                    </a:cubicBezTo>
                    <a:cubicBezTo>
                      <a:pt x="3308" y="269"/>
                      <a:pt x="2807" y="570"/>
                      <a:pt x="2406" y="946"/>
                    </a:cubicBezTo>
                    <a:cubicBezTo>
                      <a:pt x="1980" y="1322"/>
                      <a:pt x="1629" y="1723"/>
                      <a:pt x="1303" y="2199"/>
                    </a:cubicBezTo>
                    <a:cubicBezTo>
                      <a:pt x="978" y="2625"/>
                      <a:pt x="702" y="3102"/>
                      <a:pt x="501" y="3603"/>
                    </a:cubicBezTo>
                    <a:cubicBezTo>
                      <a:pt x="276" y="4104"/>
                      <a:pt x="100" y="4605"/>
                      <a:pt x="0" y="5157"/>
                    </a:cubicBezTo>
                    <a:cubicBezTo>
                      <a:pt x="0" y="5207"/>
                      <a:pt x="25" y="5282"/>
                      <a:pt x="75" y="5307"/>
                    </a:cubicBezTo>
                    <a:cubicBezTo>
                      <a:pt x="94" y="5313"/>
                      <a:pt x="114" y="5316"/>
                      <a:pt x="135" y="5316"/>
                    </a:cubicBezTo>
                    <a:cubicBezTo>
                      <a:pt x="196" y="5316"/>
                      <a:pt x="257" y="5288"/>
                      <a:pt x="276" y="5232"/>
                    </a:cubicBezTo>
                    <a:cubicBezTo>
                      <a:pt x="727" y="4305"/>
                      <a:pt x="1303" y="3452"/>
                      <a:pt x="1955" y="2701"/>
                    </a:cubicBezTo>
                    <a:cubicBezTo>
                      <a:pt x="2306" y="2350"/>
                      <a:pt x="2657" y="1999"/>
                      <a:pt x="3033" y="1673"/>
                    </a:cubicBezTo>
                    <a:cubicBezTo>
                      <a:pt x="3409" y="1372"/>
                      <a:pt x="3810" y="1096"/>
                      <a:pt x="4211" y="796"/>
                    </a:cubicBezTo>
                    <a:lnTo>
                      <a:pt x="4236" y="771"/>
                    </a:lnTo>
                    <a:cubicBezTo>
                      <a:pt x="4411" y="645"/>
                      <a:pt x="4461" y="445"/>
                      <a:pt x="4386" y="244"/>
                    </a:cubicBezTo>
                    <a:cubicBezTo>
                      <a:pt x="4297" y="85"/>
                      <a:pt x="4146" y="0"/>
                      <a:pt x="399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36"/>
              <p:cNvSpPr/>
              <p:nvPr/>
            </p:nvSpPr>
            <p:spPr>
              <a:xfrm>
                <a:off x="13447075" y="2795180"/>
                <a:ext cx="817574" cy="422070"/>
              </a:xfrm>
              <a:custGeom>
                <a:avLst/>
                <a:gdLst/>
                <a:ahLst/>
                <a:cxnLst/>
                <a:rect l="l" t="t" r="r" b="b"/>
                <a:pathLst>
                  <a:path w="29267" h="15109" extrusionOk="0">
                    <a:moveTo>
                      <a:pt x="28697" y="1"/>
                    </a:moveTo>
                    <a:cubicBezTo>
                      <a:pt x="25352" y="6451"/>
                      <a:pt x="19614" y="7617"/>
                      <a:pt x="15905" y="7617"/>
                    </a:cubicBezTo>
                    <a:cubicBezTo>
                      <a:pt x="13806" y="7617"/>
                      <a:pt x="12356" y="7244"/>
                      <a:pt x="12356" y="7244"/>
                    </a:cubicBezTo>
                    <a:cubicBezTo>
                      <a:pt x="10458" y="8205"/>
                      <a:pt x="8164" y="8528"/>
                      <a:pt x="5935" y="8528"/>
                    </a:cubicBezTo>
                    <a:cubicBezTo>
                      <a:pt x="3749" y="8528"/>
                      <a:pt x="1626" y="8218"/>
                      <a:pt x="0" y="7895"/>
                    </a:cubicBezTo>
                    <a:lnTo>
                      <a:pt x="0" y="7895"/>
                    </a:lnTo>
                    <a:cubicBezTo>
                      <a:pt x="1701" y="11573"/>
                      <a:pt x="4862" y="14871"/>
                      <a:pt x="9559" y="14871"/>
                    </a:cubicBezTo>
                    <a:cubicBezTo>
                      <a:pt x="10400" y="14871"/>
                      <a:pt x="11291" y="14765"/>
                      <a:pt x="12231" y="14537"/>
                    </a:cubicBezTo>
                    <a:cubicBezTo>
                      <a:pt x="13547" y="14929"/>
                      <a:pt x="14803" y="15109"/>
                      <a:pt x="15992" y="15109"/>
                    </a:cubicBezTo>
                    <a:cubicBezTo>
                      <a:pt x="24229" y="15109"/>
                      <a:pt x="29267" y="6483"/>
                      <a:pt x="2869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6" name="Google Shape;3076;p36"/>
            <p:cNvGrpSpPr/>
            <p:nvPr/>
          </p:nvGrpSpPr>
          <p:grpSpPr>
            <a:xfrm>
              <a:off x="6616421" y="729839"/>
              <a:ext cx="634185" cy="695634"/>
              <a:chOff x="13376371" y="2193153"/>
              <a:chExt cx="935376" cy="1025857"/>
            </a:xfrm>
          </p:grpSpPr>
          <p:sp>
            <p:nvSpPr>
              <p:cNvPr id="3077" name="Google Shape;3077;p36"/>
              <p:cNvSpPr/>
              <p:nvPr/>
            </p:nvSpPr>
            <p:spPr>
              <a:xfrm>
                <a:off x="13838584" y="2345818"/>
                <a:ext cx="298150" cy="189651"/>
              </a:xfrm>
              <a:custGeom>
                <a:avLst/>
                <a:gdLst/>
                <a:ahLst/>
                <a:cxnLst/>
                <a:rect l="l" t="t" r="r" b="b"/>
                <a:pathLst>
                  <a:path w="10673" h="6789" extrusionOk="0">
                    <a:moveTo>
                      <a:pt x="8739" y="0"/>
                    </a:moveTo>
                    <a:cubicBezTo>
                      <a:pt x="3831" y="0"/>
                      <a:pt x="1378" y="3343"/>
                      <a:pt x="346" y="5310"/>
                    </a:cubicBezTo>
                    <a:cubicBezTo>
                      <a:pt x="1" y="5976"/>
                      <a:pt x="506" y="6789"/>
                      <a:pt x="1240" y="6789"/>
                    </a:cubicBezTo>
                    <a:cubicBezTo>
                      <a:pt x="1252" y="6789"/>
                      <a:pt x="1263" y="6789"/>
                      <a:pt x="1274" y="6788"/>
                    </a:cubicBezTo>
                    <a:cubicBezTo>
                      <a:pt x="5785" y="6688"/>
                      <a:pt x="8793" y="3530"/>
                      <a:pt x="10196" y="1650"/>
                    </a:cubicBezTo>
                    <a:cubicBezTo>
                      <a:pt x="10672" y="999"/>
                      <a:pt x="10221" y="71"/>
                      <a:pt x="9419" y="21"/>
                    </a:cubicBezTo>
                    <a:cubicBezTo>
                      <a:pt x="9187" y="7"/>
                      <a:pt x="8961" y="0"/>
                      <a:pt x="87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36"/>
              <p:cNvSpPr/>
              <p:nvPr/>
            </p:nvSpPr>
            <p:spPr>
              <a:xfrm>
                <a:off x="13815342" y="2193153"/>
                <a:ext cx="177806" cy="47604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7041" extrusionOk="0">
                    <a:moveTo>
                      <a:pt x="4099" y="0"/>
                    </a:moveTo>
                    <a:cubicBezTo>
                      <a:pt x="3990" y="0"/>
                      <a:pt x="3861" y="40"/>
                      <a:pt x="3710" y="123"/>
                    </a:cubicBezTo>
                    <a:cubicBezTo>
                      <a:pt x="452" y="1927"/>
                      <a:pt x="0" y="17040"/>
                      <a:pt x="0" y="17040"/>
                    </a:cubicBezTo>
                    <a:cubicBezTo>
                      <a:pt x="0" y="17040"/>
                      <a:pt x="6365" y="0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36"/>
              <p:cNvSpPr/>
              <p:nvPr/>
            </p:nvSpPr>
            <p:spPr>
              <a:xfrm>
                <a:off x="13376371" y="2510802"/>
                <a:ext cx="935376" cy="708208"/>
              </a:xfrm>
              <a:custGeom>
                <a:avLst/>
                <a:gdLst/>
                <a:ahLst/>
                <a:cxnLst/>
                <a:rect l="l" t="t" r="r" b="b"/>
                <a:pathLst>
                  <a:path w="33484" h="25352" extrusionOk="0">
                    <a:moveTo>
                      <a:pt x="10102" y="0"/>
                    </a:moveTo>
                    <a:cubicBezTo>
                      <a:pt x="8010" y="0"/>
                      <a:pt x="5660" y="780"/>
                      <a:pt x="3384" y="3188"/>
                    </a:cubicBezTo>
                    <a:cubicBezTo>
                      <a:pt x="0" y="6772"/>
                      <a:pt x="301" y="13013"/>
                      <a:pt x="2406" y="17800"/>
                    </a:cubicBezTo>
                    <a:cubicBezTo>
                      <a:pt x="4071" y="21579"/>
                      <a:pt x="7264" y="25048"/>
                      <a:pt x="12094" y="25048"/>
                    </a:cubicBezTo>
                    <a:cubicBezTo>
                      <a:pt x="12934" y="25048"/>
                      <a:pt x="13823" y="24943"/>
                      <a:pt x="14762" y="24717"/>
                    </a:cubicBezTo>
                    <a:cubicBezTo>
                      <a:pt x="16144" y="25153"/>
                      <a:pt x="17459" y="25352"/>
                      <a:pt x="18701" y="25352"/>
                    </a:cubicBezTo>
                    <a:cubicBezTo>
                      <a:pt x="28315" y="25352"/>
                      <a:pt x="33484" y="13400"/>
                      <a:pt x="30376" y="6697"/>
                    </a:cubicBezTo>
                    <a:cubicBezTo>
                      <a:pt x="29738" y="5323"/>
                      <a:pt x="27456" y="1097"/>
                      <a:pt x="22160" y="1097"/>
                    </a:cubicBezTo>
                    <a:cubicBezTo>
                      <a:pt x="20596" y="1097"/>
                      <a:pt x="18768" y="1466"/>
                      <a:pt x="16642" y="2386"/>
                    </a:cubicBezTo>
                    <a:cubicBezTo>
                      <a:pt x="15758" y="1726"/>
                      <a:pt x="13215" y="0"/>
                      <a:pt x="10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36"/>
              <p:cNvSpPr/>
              <p:nvPr/>
            </p:nvSpPr>
            <p:spPr>
              <a:xfrm>
                <a:off x="13559792" y="2537648"/>
                <a:ext cx="109952" cy="53244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1906" extrusionOk="0">
                    <a:moveTo>
                      <a:pt x="3447" y="1"/>
                    </a:moveTo>
                    <a:cubicBezTo>
                      <a:pt x="3208" y="1"/>
                      <a:pt x="2995" y="36"/>
                      <a:pt x="2783" y="72"/>
                    </a:cubicBezTo>
                    <a:cubicBezTo>
                      <a:pt x="2507" y="147"/>
                      <a:pt x="2206" y="247"/>
                      <a:pt x="1930" y="347"/>
                    </a:cubicBezTo>
                    <a:cubicBezTo>
                      <a:pt x="1379" y="523"/>
                      <a:pt x="828" y="773"/>
                      <a:pt x="326" y="1024"/>
                    </a:cubicBezTo>
                    <a:lnTo>
                      <a:pt x="301" y="1024"/>
                    </a:lnTo>
                    <a:cubicBezTo>
                      <a:pt x="76" y="1149"/>
                      <a:pt x="1" y="1425"/>
                      <a:pt x="101" y="1651"/>
                    </a:cubicBezTo>
                    <a:cubicBezTo>
                      <a:pt x="189" y="1809"/>
                      <a:pt x="351" y="1906"/>
                      <a:pt x="518" y="1906"/>
                    </a:cubicBezTo>
                    <a:cubicBezTo>
                      <a:pt x="589" y="1906"/>
                      <a:pt x="660" y="1888"/>
                      <a:pt x="727" y="1851"/>
                    </a:cubicBezTo>
                    <a:lnTo>
                      <a:pt x="2256" y="1099"/>
                    </a:lnTo>
                    <a:lnTo>
                      <a:pt x="3008" y="723"/>
                    </a:lnTo>
                    <a:cubicBezTo>
                      <a:pt x="3259" y="623"/>
                      <a:pt x="3509" y="498"/>
                      <a:pt x="3735" y="422"/>
                    </a:cubicBezTo>
                    <a:lnTo>
                      <a:pt x="3785" y="422"/>
                    </a:lnTo>
                    <a:cubicBezTo>
                      <a:pt x="3835" y="397"/>
                      <a:pt x="3910" y="322"/>
                      <a:pt x="3910" y="247"/>
                    </a:cubicBezTo>
                    <a:cubicBezTo>
                      <a:pt x="3935" y="147"/>
                      <a:pt x="3860" y="47"/>
                      <a:pt x="3760" y="21"/>
                    </a:cubicBezTo>
                    <a:cubicBezTo>
                      <a:pt x="3650" y="7"/>
                      <a:pt x="3546" y="1"/>
                      <a:pt x="3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36"/>
              <p:cNvSpPr/>
              <p:nvPr/>
            </p:nvSpPr>
            <p:spPr>
              <a:xfrm>
                <a:off x="13432381" y="2586031"/>
                <a:ext cx="124646" cy="14853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5317" extrusionOk="0">
                    <a:moveTo>
                      <a:pt x="3994" y="0"/>
                    </a:moveTo>
                    <a:cubicBezTo>
                      <a:pt x="3931" y="0"/>
                      <a:pt x="3868" y="15"/>
                      <a:pt x="3810" y="44"/>
                    </a:cubicBezTo>
                    <a:cubicBezTo>
                      <a:pt x="3308" y="269"/>
                      <a:pt x="2807" y="570"/>
                      <a:pt x="2406" y="946"/>
                    </a:cubicBezTo>
                    <a:cubicBezTo>
                      <a:pt x="1980" y="1322"/>
                      <a:pt x="1629" y="1723"/>
                      <a:pt x="1303" y="2199"/>
                    </a:cubicBezTo>
                    <a:cubicBezTo>
                      <a:pt x="978" y="2625"/>
                      <a:pt x="702" y="3102"/>
                      <a:pt x="501" y="3603"/>
                    </a:cubicBezTo>
                    <a:cubicBezTo>
                      <a:pt x="276" y="4104"/>
                      <a:pt x="100" y="4605"/>
                      <a:pt x="0" y="5157"/>
                    </a:cubicBezTo>
                    <a:cubicBezTo>
                      <a:pt x="0" y="5207"/>
                      <a:pt x="25" y="5282"/>
                      <a:pt x="75" y="5307"/>
                    </a:cubicBezTo>
                    <a:cubicBezTo>
                      <a:pt x="94" y="5313"/>
                      <a:pt x="114" y="5316"/>
                      <a:pt x="135" y="5316"/>
                    </a:cubicBezTo>
                    <a:cubicBezTo>
                      <a:pt x="196" y="5316"/>
                      <a:pt x="257" y="5288"/>
                      <a:pt x="276" y="5232"/>
                    </a:cubicBezTo>
                    <a:cubicBezTo>
                      <a:pt x="727" y="4305"/>
                      <a:pt x="1303" y="3452"/>
                      <a:pt x="1955" y="2701"/>
                    </a:cubicBezTo>
                    <a:cubicBezTo>
                      <a:pt x="2306" y="2350"/>
                      <a:pt x="2657" y="1999"/>
                      <a:pt x="3033" y="1673"/>
                    </a:cubicBezTo>
                    <a:cubicBezTo>
                      <a:pt x="3409" y="1372"/>
                      <a:pt x="3810" y="1096"/>
                      <a:pt x="4211" y="796"/>
                    </a:cubicBezTo>
                    <a:lnTo>
                      <a:pt x="4236" y="771"/>
                    </a:lnTo>
                    <a:cubicBezTo>
                      <a:pt x="4411" y="645"/>
                      <a:pt x="4461" y="445"/>
                      <a:pt x="4386" y="244"/>
                    </a:cubicBezTo>
                    <a:cubicBezTo>
                      <a:pt x="4297" y="85"/>
                      <a:pt x="4146" y="0"/>
                      <a:pt x="39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36"/>
              <p:cNvSpPr/>
              <p:nvPr/>
            </p:nvSpPr>
            <p:spPr>
              <a:xfrm>
                <a:off x="13447075" y="2795180"/>
                <a:ext cx="817574" cy="422070"/>
              </a:xfrm>
              <a:custGeom>
                <a:avLst/>
                <a:gdLst/>
                <a:ahLst/>
                <a:cxnLst/>
                <a:rect l="l" t="t" r="r" b="b"/>
                <a:pathLst>
                  <a:path w="29267" h="15109" extrusionOk="0">
                    <a:moveTo>
                      <a:pt x="28697" y="1"/>
                    </a:moveTo>
                    <a:cubicBezTo>
                      <a:pt x="25352" y="6451"/>
                      <a:pt x="19614" y="7617"/>
                      <a:pt x="15905" y="7617"/>
                    </a:cubicBezTo>
                    <a:cubicBezTo>
                      <a:pt x="13806" y="7617"/>
                      <a:pt x="12356" y="7244"/>
                      <a:pt x="12356" y="7244"/>
                    </a:cubicBezTo>
                    <a:cubicBezTo>
                      <a:pt x="10458" y="8205"/>
                      <a:pt x="8164" y="8528"/>
                      <a:pt x="5935" y="8528"/>
                    </a:cubicBezTo>
                    <a:cubicBezTo>
                      <a:pt x="3749" y="8528"/>
                      <a:pt x="1626" y="8218"/>
                      <a:pt x="0" y="7895"/>
                    </a:cubicBezTo>
                    <a:lnTo>
                      <a:pt x="0" y="7895"/>
                    </a:lnTo>
                    <a:cubicBezTo>
                      <a:pt x="1701" y="11573"/>
                      <a:pt x="4862" y="14871"/>
                      <a:pt x="9559" y="14871"/>
                    </a:cubicBezTo>
                    <a:cubicBezTo>
                      <a:pt x="10400" y="14871"/>
                      <a:pt x="11291" y="14765"/>
                      <a:pt x="12231" y="14537"/>
                    </a:cubicBezTo>
                    <a:cubicBezTo>
                      <a:pt x="13547" y="14929"/>
                      <a:pt x="14803" y="15109"/>
                      <a:pt x="15992" y="15109"/>
                    </a:cubicBezTo>
                    <a:cubicBezTo>
                      <a:pt x="24229" y="15109"/>
                      <a:pt x="29267" y="6483"/>
                      <a:pt x="28697" y="1"/>
                    </a:cubicBezTo>
                    <a:close/>
                  </a:path>
                </a:pathLst>
              </a:custGeom>
              <a:solidFill>
                <a:srgbClr val="000000">
                  <a:alpha val="1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83" name="Google Shape;3083;p36"/>
          <p:cNvGrpSpPr/>
          <p:nvPr/>
        </p:nvGrpSpPr>
        <p:grpSpPr>
          <a:xfrm>
            <a:off x="1400082" y="2430584"/>
            <a:ext cx="831520" cy="1766807"/>
            <a:chOff x="668986" y="1369754"/>
            <a:chExt cx="1123524" cy="2387254"/>
          </a:xfrm>
        </p:grpSpPr>
        <p:grpSp>
          <p:nvGrpSpPr>
            <p:cNvPr id="3084" name="Google Shape;3084;p36"/>
            <p:cNvGrpSpPr/>
            <p:nvPr/>
          </p:nvGrpSpPr>
          <p:grpSpPr>
            <a:xfrm>
              <a:off x="720000" y="1386475"/>
              <a:ext cx="1072510" cy="2370533"/>
              <a:chOff x="805700" y="1906850"/>
              <a:chExt cx="1072510" cy="2370533"/>
            </a:xfrm>
          </p:grpSpPr>
          <p:sp>
            <p:nvSpPr>
              <p:cNvPr id="3085" name="Google Shape;3085;p36"/>
              <p:cNvSpPr/>
              <p:nvPr/>
            </p:nvSpPr>
            <p:spPr>
              <a:xfrm>
                <a:off x="1052879" y="2794003"/>
                <a:ext cx="677440" cy="782932"/>
              </a:xfrm>
              <a:custGeom>
                <a:avLst/>
                <a:gdLst/>
                <a:ahLst/>
                <a:cxnLst/>
                <a:rect l="l" t="t" r="r" b="b"/>
                <a:pathLst>
                  <a:path w="35037" h="40493" extrusionOk="0">
                    <a:moveTo>
                      <a:pt x="7533" y="1"/>
                    </a:moveTo>
                    <a:cubicBezTo>
                      <a:pt x="4908" y="1"/>
                      <a:pt x="2648" y="2032"/>
                      <a:pt x="2442" y="4611"/>
                    </a:cubicBezTo>
                    <a:lnTo>
                      <a:pt x="274" y="34124"/>
                    </a:lnTo>
                    <a:cubicBezTo>
                      <a:pt x="0" y="37594"/>
                      <a:pt x="2351" y="40493"/>
                      <a:pt x="5501" y="40493"/>
                    </a:cubicBezTo>
                    <a:lnTo>
                      <a:pt x="29559" y="40493"/>
                    </a:lnTo>
                    <a:cubicBezTo>
                      <a:pt x="32686" y="40493"/>
                      <a:pt x="35037" y="37594"/>
                      <a:pt x="34786" y="34124"/>
                    </a:cubicBezTo>
                    <a:lnTo>
                      <a:pt x="32595" y="4611"/>
                    </a:lnTo>
                    <a:cubicBezTo>
                      <a:pt x="32389" y="2032"/>
                      <a:pt x="30130" y="1"/>
                      <a:pt x="27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36"/>
              <p:cNvSpPr/>
              <p:nvPr/>
            </p:nvSpPr>
            <p:spPr>
              <a:xfrm>
                <a:off x="1071848" y="2815641"/>
                <a:ext cx="639505" cy="739235"/>
              </a:xfrm>
              <a:custGeom>
                <a:avLst/>
                <a:gdLst/>
                <a:ahLst/>
                <a:cxnLst/>
                <a:rect l="l" t="t" r="r" b="b"/>
                <a:pathLst>
                  <a:path w="33075" h="38233" extrusionOk="0">
                    <a:moveTo>
                      <a:pt x="7099" y="0"/>
                    </a:moveTo>
                    <a:cubicBezTo>
                      <a:pt x="4634" y="0"/>
                      <a:pt x="2489" y="1940"/>
                      <a:pt x="2306" y="4360"/>
                    </a:cubicBezTo>
                    <a:lnTo>
                      <a:pt x="252" y="32229"/>
                    </a:lnTo>
                    <a:cubicBezTo>
                      <a:pt x="1" y="35516"/>
                      <a:pt x="2215" y="38232"/>
                      <a:pt x="5182" y="38232"/>
                    </a:cubicBezTo>
                    <a:lnTo>
                      <a:pt x="27893" y="38232"/>
                    </a:lnTo>
                    <a:cubicBezTo>
                      <a:pt x="30860" y="38232"/>
                      <a:pt x="33075" y="35516"/>
                      <a:pt x="32823" y="32229"/>
                    </a:cubicBezTo>
                    <a:lnTo>
                      <a:pt x="30769" y="4360"/>
                    </a:lnTo>
                    <a:cubicBezTo>
                      <a:pt x="30587" y="1940"/>
                      <a:pt x="28441" y="0"/>
                      <a:pt x="25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36"/>
              <p:cNvSpPr/>
              <p:nvPr/>
            </p:nvSpPr>
            <p:spPr>
              <a:xfrm>
                <a:off x="905012" y="3033354"/>
                <a:ext cx="258644" cy="342771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17728" extrusionOk="0">
                    <a:moveTo>
                      <a:pt x="9045" y="0"/>
                    </a:moveTo>
                    <a:cubicBezTo>
                      <a:pt x="7609" y="0"/>
                      <a:pt x="6240" y="815"/>
                      <a:pt x="5593" y="2208"/>
                    </a:cubicBezTo>
                    <a:lnTo>
                      <a:pt x="891" y="12320"/>
                    </a:lnTo>
                    <a:cubicBezTo>
                      <a:pt x="1" y="14214"/>
                      <a:pt x="822" y="16497"/>
                      <a:pt x="2740" y="17364"/>
                    </a:cubicBezTo>
                    <a:cubicBezTo>
                      <a:pt x="3082" y="17524"/>
                      <a:pt x="3424" y="17638"/>
                      <a:pt x="3790" y="17684"/>
                    </a:cubicBezTo>
                    <a:cubicBezTo>
                      <a:pt x="3979" y="17713"/>
                      <a:pt x="4169" y="17727"/>
                      <a:pt x="4358" y="17727"/>
                    </a:cubicBezTo>
                    <a:cubicBezTo>
                      <a:pt x="5782" y="17727"/>
                      <a:pt x="7139" y="16908"/>
                      <a:pt x="7784" y="15538"/>
                    </a:cubicBezTo>
                    <a:lnTo>
                      <a:pt x="12486" y="5426"/>
                    </a:lnTo>
                    <a:cubicBezTo>
                      <a:pt x="13376" y="3509"/>
                      <a:pt x="12555" y="1249"/>
                      <a:pt x="10660" y="359"/>
                    </a:cubicBezTo>
                    <a:cubicBezTo>
                      <a:pt x="10136" y="116"/>
                      <a:pt x="9586" y="0"/>
                      <a:pt x="9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36"/>
              <p:cNvSpPr/>
              <p:nvPr/>
            </p:nvSpPr>
            <p:spPr>
              <a:xfrm>
                <a:off x="1606773" y="3048649"/>
                <a:ext cx="270555" cy="336777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17418" extrusionOk="0">
                    <a:moveTo>
                      <a:pt x="4329" y="1"/>
                    </a:moveTo>
                    <a:cubicBezTo>
                      <a:pt x="3722" y="1"/>
                      <a:pt x="3106" y="148"/>
                      <a:pt x="2535" y="458"/>
                    </a:cubicBezTo>
                    <a:cubicBezTo>
                      <a:pt x="686" y="1463"/>
                      <a:pt x="1" y="3768"/>
                      <a:pt x="1005" y="5617"/>
                    </a:cubicBezTo>
                    <a:lnTo>
                      <a:pt x="6301" y="15432"/>
                    </a:lnTo>
                    <a:cubicBezTo>
                      <a:pt x="7008" y="16710"/>
                      <a:pt x="8309" y="17418"/>
                      <a:pt x="9656" y="17418"/>
                    </a:cubicBezTo>
                    <a:cubicBezTo>
                      <a:pt x="10272" y="17418"/>
                      <a:pt x="10889" y="17281"/>
                      <a:pt x="11459" y="16961"/>
                    </a:cubicBezTo>
                    <a:cubicBezTo>
                      <a:pt x="13308" y="15957"/>
                      <a:pt x="13993" y="13651"/>
                      <a:pt x="13011" y="11802"/>
                    </a:cubicBezTo>
                    <a:lnTo>
                      <a:pt x="7693" y="2010"/>
                    </a:lnTo>
                    <a:cubicBezTo>
                      <a:pt x="6999" y="733"/>
                      <a:pt x="5685" y="1"/>
                      <a:pt x="43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36"/>
              <p:cNvSpPr/>
              <p:nvPr/>
            </p:nvSpPr>
            <p:spPr>
              <a:xfrm>
                <a:off x="1110695" y="3429139"/>
                <a:ext cx="541960" cy="775914"/>
              </a:xfrm>
              <a:custGeom>
                <a:avLst/>
                <a:gdLst/>
                <a:ahLst/>
                <a:cxnLst/>
                <a:rect l="l" t="t" r="r" b="b"/>
                <a:pathLst>
                  <a:path w="28030" h="40130" extrusionOk="0">
                    <a:moveTo>
                      <a:pt x="0" y="0"/>
                    </a:moveTo>
                    <a:cubicBezTo>
                      <a:pt x="0" y="0"/>
                      <a:pt x="480" y="27071"/>
                      <a:pt x="2260" y="38301"/>
                    </a:cubicBezTo>
                    <a:cubicBezTo>
                      <a:pt x="2260" y="38301"/>
                      <a:pt x="4504" y="40130"/>
                      <a:pt x="7743" y="40130"/>
                    </a:cubicBezTo>
                    <a:cubicBezTo>
                      <a:pt x="8994" y="40130"/>
                      <a:pt x="10394" y="39857"/>
                      <a:pt x="11869" y="39100"/>
                    </a:cubicBezTo>
                    <a:lnTo>
                      <a:pt x="12509" y="13627"/>
                    </a:lnTo>
                    <a:lnTo>
                      <a:pt x="12509" y="13307"/>
                    </a:lnTo>
                    <a:cubicBezTo>
                      <a:pt x="13186" y="13291"/>
                      <a:pt x="13899" y="13275"/>
                      <a:pt x="14629" y="13275"/>
                    </a:cubicBezTo>
                    <a:cubicBezTo>
                      <a:pt x="14931" y="13275"/>
                      <a:pt x="15237" y="13278"/>
                      <a:pt x="15544" y="13285"/>
                    </a:cubicBezTo>
                    <a:lnTo>
                      <a:pt x="15544" y="13627"/>
                    </a:lnTo>
                    <a:lnTo>
                      <a:pt x="16183" y="39100"/>
                    </a:lnTo>
                    <a:cubicBezTo>
                      <a:pt x="17659" y="39857"/>
                      <a:pt x="19059" y="40130"/>
                      <a:pt x="20310" y="40130"/>
                    </a:cubicBezTo>
                    <a:cubicBezTo>
                      <a:pt x="23548" y="40130"/>
                      <a:pt x="25793" y="38301"/>
                      <a:pt x="25793" y="38301"/>
                    </a:cubicBezTo>
                    <a:cubicBezTo>
                      <a:pt x="27550" y="27071"/>
                      <a:pt x="28030" y="0"/>
                      <a:pt x="28030" y="0"/>
                    </a:cubicBezTo>
                    <a:lnTo>
                      <a:pt x="28030" y="0"/>
                    </a:lnTo>
                    <a:lnTo>
                      <a:pt x="22072" y="1233"/>
                    </a:lnTo>
                    <a:lnTo>
                      <a:pt x="5615" y="1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36"/>
              <p:cNvSpPr/>
              <p:nvPr/>
            </p:nvSpPr>
            <p:spPr>
              <a:xfrm>
                <a:off x="1267379" y="3679222"/>
                <a:ext cx="230821" cy="8121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420" extrusionOk="0">
                    <a:moveTo>
                      <a:pt x="7348" y="1"/>
                    </a:moveTo>
                    <a:cubicBezTo>
                      <a:pt x="6884" y="1"/>
                      <a:pt x="6421" y="4"/>
                      <a:pt x="5958" y="9"/>
                    </a:cubicBezTo>
                    <a:cubicBezTo>
                      <a:pt x="4976" y="9"/>
                      <a:pt x="3995" y="55"/>
                      <a:pt x="3013" y="78"/>
                    </a:cubicBezTo>
                    <a:cubicBezTo>
                      <a:pt x="2032" y="100"/>
                      <a:pt x="1050" y="146"/>
                      <a:pt x="69" y="215"/>
                    </a:cubicBezTo>
                    <a:cubicBezTo>
                      <a:pt x="23" y="237"/>
                      <a:pt x="0" y="260"/>
                      <a:pt x="0" y="306"/>
                    </a:cubicBezTo>
                    <a:cubicBezTo>
                      <a:pt x="0" y="352"/>
                      <a:pt x="23" y="397"/>
                      <a:pt x="69" y="397"/>
                    </a:cubicBezTo>
                    <a:cubicBezTo>
                      <a:pt x="1050" y="420"/>
                      <a:pt x="2032" y="420"/>
                      <a:pt x="3013" y="420"/>
                    </a:cubicBezTo>
                    <a:lnTo>
                      <a:pt x="5958" y="374"/>
                    </a:lnTo>
                    <a:lnTo>
                      <a:pt x="11847" y="283"/>
                    </a:lnTo>
                    <a:cubicBezTo>
                      <a:pt x="11892" y="283"/>
                      <a:pt x="11938" y="237"/>
                      <a:pt x="11938" y="192"/>
                    </a:cubicBezTo>
                    <a:cubicBezTo>
                      <a:pt x="11938" y="146"/>
                      <a:pt x="11892" y="100"/>
                      <a:pt x="11847" y="100"/>
                    </a:cubicBezTo>
                    <a:cubicBezTo>
                      <a:pt x="10347" y="31"/>
                      <a:pt x="8847" y="1"/>
                      <a:pt x="73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36"/>
              <p:cNvSpPr/>
              <p:nvPr/>
            </p:nvSpPr>
            <p:spPr>
              <a:xfrm>
                <a:off x="1375953" y="3399438"/>
                <a:ext cx="8391" cy="230957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945" extrusionOk="0">
                    <a:moveTo>
                      <a:pt x="204" y="1"/>
                    </a:moveTo>
                    <a:cubicBezTo>
                      <a:pt x="168" y="1"/>
                      <a:pt x="137" y="38"/>
                      <a:pt x="137" y="75"/>
                    </a:cubicBezTo>
                    <a:cubicBezTo>
                      <a:pt x="69" y="1057"/>
                      <a:pt x="46" y="2038"/>
                      <a:pt x="23" y="3020"/>
                    </a:cubicBezTo>
                    <a:cubicBezTo>
                      <a:pt x="0" y="4001"/>
                      <a:pt x="0" y="4983"/>
                      <a:pt x="0" y="5964"/>
                    </a:cubicBezTo>
                    <a:cubicBezTo>
                      <a:pt x="23" y="7927"/>
                      <a:pt x="69" y="9890"/>
                      <a:pt x="251" y="11853"/>
                    </a:cubicBezTo>
                    <a:cubicBezTo>
                      <a:pt x="251" y="11899"/>
                      <a:pt x="297" y="11945"/>
                      <a:pt x="343" y="11945"/>
                    </a:cubicBezTo>
                    <a:cubicBezTo>
                      <a:pt x="388" y="11945"/>
                      <a:pt x="434" y="11899"/>
                      <a:pt x="434" y="11853"/>
                    </a:cubicBezTo>
                    <a:cubicBezTo>
                      <a:pt x="388" y="10872"/>
                      <a:pt x="388" y="9890"/>
                      <a:pt x="388" y="8909"/>
                    </a:cubicBezTo>
                    <a:lnTo>
                      <a:pt x="388" y="5964"/>
                    </a:lnTo>
                    <a:lnTo>
                      <a:pt x="365" y="3020"/>
                    </a:lnTo>
                    <a:cubicBezTo>
                      <a:pt x="365" y="2038"/>
                      <a:pt x="343" y="1057"/>
                      <a:pt x="320" y="75"/>
                    </a:cubicBezTo>
                    <a:cubicBezTo>
                      <a:pt x="297" y="30"/>
                      <a:pt x="274" y="7"/>
                      <a:pt x="229" y="7"/>
                    </a:cubicBezTo>
                    <a:cubicBezTo>
                      <a:pt x="220" y="3"/>
                      <a:pt x="212" y="1"/>
                      <a:pt x="2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36"/>
              <p:cNvSpPr/>
              <p:nvPr/>
            </p:nvSpPr>
            <p:spPr>
              <a:xfrm>
                <a:off x="1379917" y="3471506"/>
                <a:ext cx="39733" cy="147159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7611" extrusionOk="0">
                    <a:moveTo>
                      <a:pt x="1827" y="0"/>
                    </a:moveTo>
                    <a:cubicBezTo>
                      <a:pt x="1781" y="0"/>
                      <a:pt x="1735" y="46"/>
                      <a:pt x="1735" y="92"/>
                    </a:cubicBezTo>
                    <a:cubicBezTo>
                      <a:pt x="1713" y="1461"/>
                      <a:pt x="1690" y="2831"/>
                      <a:pt x="1598" y="4200"/>
                    </a:cubicBezTo>
                    <a:cubicBezTo>
                      <a:pt x="1530" y="4885"/>
                      <a:pt x="1507" y="5570"/>
                      <a:pt x="1325" y="6209"/>
                    </a:cubicBezTo>
                    <a:cubicBezTo>
                      <a:pt x="1233" y="6528"/>
                      <a:pt x="1119" y="6848"/>
                      <a:pt x="937" y="7076"/>
                    </a:cubicBezTo>
                    <a:cubicBezTo>
                      <a:pt x="771" y="7279"/>
                      <a:pt x="545" y="7393"/>
                      <a:pt x="308" y="7393"/>
                    </a:cubicBezTo>
                    <a:cubicBezTo>
                      <a:pt x="252" y="7393"/>
                      <a:pt x="195" y="7386"/>
                      <a:pt x="138" y="7373"/>
                    </a:cubicBezTo>
                    <a:cubicBezTo>
                      <a:pt x="125" y="7367"/>
                      <a:pt x="113" y="7364"/>
                      <a:pt x="101" y="7364"/>
                    </a:cubicBezTo>
                    <a:cubicBezTo>
                      <a:pt x="69" y="7364"/>
                      <a:pt x="40" y="7385"/>
                      <a:pt x="24" y="7419"/>
                    </a:cubicBezTo>
                    <a:cubicBezTo>
                      <a:pt x="1" y="7464"/>
                      <a:pt x="24" y="7510"/>
                      <a:pt x="69" y="7533"/>
                    </a:cubicBezTo>
                    <a:cubicBezTo>
                      <a:pt x="177" y="7587"/>
                      <a:pt x="293" y="7611"/>
                      <a:pt x="410" y="7611"/>
                    </a:cubicBezTo>
                    <a:cubicBezTo>
                      <a:pt x="687" y="7611"/>
                      <a:pt x="965" y="7475"/>
                      <a:pt x="1142" y="7282"/>
                    </a:cubicBezTo>
                    <a:cubicBezTo>
                      <a:pt x="1393" y="6985"/>
                      <a:pt x="1553" y="6643"/>
                      <a:pt x="1667" y="6300"/>
                    </a:cubicBezTo>
                    <a:cubicBezTo>
                      <a:pt x="1872" y="5615"/>
                      <a:pt x="1918" y="4931"/>
                      <a:pt x="1964" y="4223"/>
                    </a:cubicBezTo>
                    <a:cubicBezTo>
                      <a:pt x="2055" y="2854"/>
                      <a:pt x="2032" y="1461"/>
                      <a:pt x="1918" y="69"/>
                    </a:cubicBezTo>
                    <a:cubicBezTo>
                      <a:pt x="1918" y="46"/>
                      <a:pt x="1872" y="0"/>
                      <a:pt x="1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36"/>
              <p:cNvSpPr/>
              <p:nvPr/>
            </p:nvSpPr>
            <p:spPr>
              <a:xfrm>
                <a:off x="1119512" y="3456056"/>
                <a:ext cx="69316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5990" extrusionOk="0">
                    <a:moveTo>
                      <a:pt x="3470" y="1"/>
                    </a:moveTo>
                    <a:cubicBezTo>
                      <a:pt x="3425" y="1"/>
                      <a:pt x="3379" y="23"/>
                      <a:pt x="3379" y="69"/>
                    </a:cubicBezTo>
                    <a:lnTo>
                      <a:pt x="3379" y="92"/>
                    </a:lnTo>
                    <a:cubicBezTo>
                      <a:pt x="3356" y="389"/>
                      <a:pt x="3356" y="685"/>
                      <a:pt x="3310" y="982"/>
                    </a:cubicBezTo>
                    <a:cubicBezTo>
                      <a:pt x="3265" y="1256"/>
                      <a:pt x="3265" y="1553"/>
                      <a:pt x="3173" y="1849"/>
                    </a:cubicBezTo>
                    <a:lnTo>
                      <a:pt x="3082" y="2260"/>
                    </a:lnTo>
                    <a:lnTo>
                      <a:pt x="2922" y="2671"/>
                    </a:lnTo>
                    <a:cubicBezTo>
                      <a:pt x="2877" y="2808"/>
                      <a:pt x="2831" y="2945"/>
                      <a:pt x="2763" y="3082"/>
                    </a:cubicBezTo>
                    <a:cubicBezTo>
                      <a:pt x="2694" y="3196"/>
                      <a:pt x="2649" y="3333"/>
                      <a:pt x="2557" y="3470"/>
                    </a:cubicBezTo>
                    <a:cubicBezTo>
                      <a:pt x="2283" y="3972"/>
                      <a:pt x="1918" y="4429"/>
                      <a:pt x="1484" y="4817"/>
                    </a:cubicBezTo>
                    <a:cubicBezTo>
                      <a:pt x="1074" y="5228"/>
                      <a:pt x="571" y="5570"/>
                      <a:pt x="69" y="5821"/>
                    </a:cubicBezTo>
                    <a:lnTo>
                      <a:pt x="46" y="5821"/>
                    </a:lnTo>
                    <a:cubicBezTo>
                      <a:pt x="24" y="5844"/>
                      <a:pt x="1" y="5889"/>
                      <a:pt x="24" y="5935"/>
                    </a:cubicBezTo>
                    <a:cubicBezTo>
                      <a:pt x="24" y="5969"/>
                      <a:pt x="48" y="5990"/>
                      <a:pt x="79" y="5990"/>
                    </a:cubicBezTo>
                    <a:cubicBezTo>
                      <a:pt x="90" y="5990"/>
                      <a:pt x="103" y="5987"/>
                      <a:pt x="115" y="5981"/>
                    </a:cubicBezTo>
                    <a:cubicBezTo>
                      <a:pt x="708" y="5798"/>
                      <a:pt x="1256" y="5479"/>
                      <a:pt x="1713" y="5091"/>
                    </a:cubicBezTo>
                    <a:cubicBezTo>
                      <a:pt x="2192" y="4680"/>
                      <a:pt x="2603" y="4200"/>
                      <a:pt x="2877" y="3653"/>
                    </a:cubicBezTo>
                    <a:cubicBezTo>
                      <a:pt x="2968" y="3516"/>
                      <a:pt x="3014" y="3356"/>
                      <a:pt x="3082" y="3219"/>
                    </a:cubicBezTo>
                    <a:cubicBezTo>
                      <a:pt x="3151" y="3082"/>
                      <a:pt x="3219" y="2945"/>
                      <a:pt x="3265" y="2785"/>
                    </a:cubicBezTo>
                    <a:lnTo>
                      <a:pt x="3402" y="2352"/>
                    </a:lnTo>
                    <a:lnTo>
                      <a:pt x="3493" y="1895"/>
                    </a:lnTo>
                    <a:cubicBezTo>
                      <a:pt x="3516" y="1758"/>
                      <a:pt x="3539" y="1598"/>
                      <a:pt x="3539" y="1439"/>
                    </a:cubicBezTo>
                    <a:lnTo>
                      <a:pt x="3584" y="982"/>
                    </a:lnTo>
                    <a:cubicBezTo>
                      <a:pt x="3584" y="685"/>
                      <a:pt x="3562" y="389"/>
                      <a:pt x="3539" y="69"/>
                    </a:cubicBezTo>
                    <a:cubicBezTo>
                      <a:pt x="3539" y="23"/>
                      <a:pt x="3516" y="1"/>
                      <a:pt x="34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36"/>
              <p:cNvSpPr/>
              <p:nvPr/>
            </p:nvSpPr>
            <p:spPr>
              <a:xfrm>
                <a:off x="1584710" y="3456056"/>
                <a:ext cx="69761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5990" extrusionOk="0">
                    <a:moveTo>
                      <a:pt x="138" y="1"/>
                    </a:moveTo>
                    <a:cubicBezTo>
                      <a:pt x="92" y="1"/>
                      <a:pt x="46" y="23"/>
                      <a:pt x="46" y="69"/>
                    </a:cubicBezTo>
                    <a:cubicBezTo>
                      <a:pt x="23" y="389"/>
                      <a:pt x="1" y="685"/>
                      <a:pt x="1" y="982"/>
                    </a:cubicBezTo>
                    <a:lnTo>
                      <a:pt x="46" y="1439"/>
                    </a:lnTo>
                    <a:cubicBezTo>
                      <a:pt x="46" y="1598"/>
                      <a:pt x="69" y="1758"/>
                      <a:pt x="115" y="1895"/>
                    </a:cubicBezTo>
                    <a:lnTo>
                      <a:pt x="183" y="2352"/>
                    </a:lnTo>
                    <a:lnTo>
                      <a:pt x="320" y="2785"/>
                    </a:lnTo>
                    <a:cubicBezTo>
                      <a:pt x="366" y="2945"/>
                      <a:pt x="434" y="3082"/>
                      <a:pt x="503" y="3219"/>
                    </a:cubicBezTo>
                    <a:cubicBezTo>
                      <a:pt x="571" y="3356"/>
                      <a:pt x="617" y="3516"/>
                      <a:pt x="708" y="3653"/>
                    </a:cubicBezTo>
                    <a:cubicBezTo>
                      <a:pt x="982" y="4200"/>
                      <a:pt x="1416" y="4680"/>
                      <a:pt x="1872" y="5091"/>
                    </a:cubicBezTo>
                    <a:cubicBezTo>
                      <a:pt x="2352" y="5479"/>
                      <a:pt x="2877" y="5798"/>
                      <a:pt x="3470" y="5981"/>
                    </a:cubicBezTo>
                    <a:cubicBezTo>
                      <a:pt x="3482" y="5987"/>
                      <a:pt x="3495" y="5990"/>
                      <a:pt x="3506" y="5990"/>
                    </a:cubicBezTo>
                    <a:cubicBezTo>
                      <a:pt x="3539" y="5990"/>
                      <a:pt x="3568" y="5969"/>
                      <a:pt x="3584" y="5935"/>
                    </a:cubicBezTo>
                    <a:cubicBezTo>
                      <a:pt x="3607" y="5912"/>
                      <a:pt x="3584" y="5844"/>
                      <a:pt x="3539" y="5821"/>
                    </a:cubicBezTo>
                    <a:cubicBezTo>
                      <a:pt x="3014" y="5570"/>
                      <a:pt x="2511" y="5228"/>
                      <a:pt x="2101" y="4817"/>
                    </a:cubicBezTo>
                    <a:cubicBezTo>
                      <a:pt x="1667" y="4429"/>
                      <a:pt x="1302" y="3972"/>
                      <a:pt x="1028" y="3470"/>
                    </a:cubicBezTo>
                    <a:cubicBezTo>
                      <a:pt x="936" y="3333"/>
                      <a:pt x="891" y="3196"/>
                      <a:pt x="822" y="3082"/>
                    </a:cubicBezTo>
                    <a:cubicBezTo>
                      <a:pt x="777" y="2945"/>
                      <a:pt x="708" y="2808"/>
                      <a:pt x="663" y="2671"/>
                    </a:cubicBezTo>
                    <a:lnTo>
                      <a:pt x="526" y="2260"/>
                    </a:lnTo>
                    <a:lnTo>
                      <a:pt x="412" y="1849"/>
                    </a:lnTo>
                    <a:cubicBezTo>
                      <a:pt x="320" y="1553"/>
                      <a:pt x="320" y="1256"/>
                      <a:pt x="275" y="982"/>
                    </a:cubicBezTo>
                    <a:cubicBezTo>
                      <a:pt x="252" y="685"/>
                      <a:pt x="252" y="389"/>
                      <a:pt x="229" y="92"/>
                    </a:cubicBezTo>
                    <a:lnTo>
                      <a:pt x="229" y="69"/>
                    </a:lnTo>
                    <a:cubicBezTo>
                      <a:pt x="229" y="23"/>
                      <a:pt x="183" y="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36"/>
              <p:cNvSpPr/>
              <p:nvPr/>
            </p:nvSpPr>
            <p:spPr>
              <a:xfrm>
                <a:off x="953122" y="2846850"/>
                <a:ext cx="859286" cy="668740"/>
              </a:xfrm>
              <a:custGeom>
                <a:avLst/>
                <a:gdLst/>
                <a:ahLst/>
                <a:cxnLst/>
                <a:rect l="l" t="t" r="r" b="b"/>
                <a:pathLst>
                  <a:path w="44442" h="34587" extrusionOk="0">
                    <a:moveTo>
                      <a:pt x="18375" y="1"/>
                    </a:moveTo>
                    <a:cubicBezTo>
                      <a:pt x="16255" y="1"/>
                      <a:pt x="13530" y="76"/>
                      <a:pt x="10683" y="349"/>
                    </a:cubicBezTo>
                    <a:cubicBezTo>
                      <a:pt x="2626" y="1194"/>
                      <a:pt x="1" y="12834"/>
                      <a:pt x="1" y="12834"/>
                    </a:cubicBezTo>
                    <a:cubicBezTo>
                      <a:pt x="1" y="12834"/>
                      <a:pt x="4075" y="16931"/>
                      <a:pt x="7950" y="16931"/>
                    </a:cubicBezTo>
                    <a:cubicBezTo>
                      <a:pt x="8062" y="16931"/>
                      <a:pt x="8174" y="16927"/>
                      <a:pt x="8286" y="16920"/>
                    </a:cubicBezTo>
                    <a:lnTo>
                      <a:pt x="8286" y="16920"/>
                    </a:lnTo>
                    <a:lnTo>
                      <a:pt x="7076" y="31597"/>
                    </a:lnTo>
                    <a:cubicBezTo>
                      <a:pt x="7076" y="31597"/>
                      <a:pt x="13559" y="34541"/>
                      <a:pt x="22210" y="34587"/>
                    </a:cubicBezTo>
                    <a:lnTo>
                      <a:pt x="22461" y="34587"/>
                    </a:lnTo>
                    <a:cubicBezTo>
                      <a:pt x="31089" y="34541"/>
                      <a:pt x="37343" y="31597"/>
                      <a:pt x="37343" y="31597"/>
                    </a:cubicBezTo>
                    <a:lnTo>
                      <a:pt x="36156" y="16920"/>
                    </a:lnTo>
                    <a:lnTo>
                      <a:pt x="36156" y="16920"/>
                    </a:lnTo>
                    <a:cubicBezTo>
                      <a:pt x="36267" y="16927"/>
                      <a:pt x="36378" y="16931"/>
                      <a:pt x="36490" y="16931"/>
                    </a:cubicBezTo>
                    <a:cubicBezTo>
                      <a:pt x="40345" y="16931"/>
                      <a:pt x="44442" y="12834"/>
                      <a:pt x="44442" y="12834"/>
                    </a:cubicBezTo>
                    <a:cubicBezTo>
                      <a:pt x="44442" y="12834"/>
                      <a:pt x="41794" y="1194"/>
                      <a:pt x="33736" y="349"/>
                    </a:cubicBezTo>
                    <a:cubicBezTo>
                      <a:pt x="30889" y="76"/>
                      <a:pt x="28214" y="1"/>
                      <a:pt x="26148" y="1"/>
                    </a:cubicBezTo>
                    <a:cubicBezTo>
                      <a:pt x="24239" y="1"/>
                      <a:pt x="22850" y="65"/>
                      <a:pt x="22324" y="98"/>
                    </a:cubicBezTo>
                    <a:cubicBezTo>
                      <a:pt x="21776" y="65"/>
                      <a:pt x="20333" y="1"/>
                      <a:pt x="18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36"/>
              <p:cNvSpPr/>
              <p:nvPr/>
            </p:nvSpPr>
            <p:spPr>
              <a:xfrm>
                <a:off x="1237794" y="2848107"/>
                <a:ext cx="264831" cy="130395"/>
              </a:xfrm>
              <a:custGeom>
                <a:avLst/>
                <a:gdLst/>
                <a:ahLst/>
                <a:cxnLst/>
                <a:rect l="l" t="t" r="r" b="b"/>
                <a:pathLst>
                  <a:path w="13697" h="6744" extrusionOk="0">
                    <a:moveTo>
                      <a:pt x="6991" y="1"/>
                    </a:moveTo>
                    <a:cubicBezTo>
                      <a:pt x="5356" y="1"/>
                      <a:pt x="3503" y="99"/>
                      <a:pt x="1530" y="444"/>
                    </a:cubicBezTo>
                    <a:cubicBezTo>
                      <a:pt x="1" y="718"/>
                      <a:pt x="1" y="1950"/>
                      <a:pt x="1" y="1950"/>
                    </a:cubicBezTo>
                    <a:cubicBezTo>
                      <a:pt x="1" y="4598"/>
                      <a:pt x="2147" y="6744"/>
                      <a:pt x="4794" y="6744"/>
                    </a:cubicBezTo>
                    <a:lnTo>
                      <a:pt x="8013" y="6744"/>
                    </a:lnTo>
                    <a:cubicBezTo>
                      <a:pt x="11071" y="6744"/>
                      <a:pt x="13582" y="4575"/>
                      <a:pt x="13582" y="1517"/>
                    </a:cubicBezTo>
                    <a:cubicBezTo>
                      <a:pt x="13582" y="1517"/>
                      <a:pt x="13696" y="170"/>
                      <a:pt x="12076" y="170"/>
                    </a:cubicBezTo>
                    <a:cubicBezTo>
                      <a:pt x="10909" y="170"/>
                      <a:pt x="9139" y="1"/>
                      <a:pt x="69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36"/>
              <p:cNvSpPr/>
              <p:nvPr/>
            </p:nvSpPr>
            <p:spPr>
              <a:xfrm>
                <a:off x="926650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1477" y="0"/>
                    </a:moveTo>
                    <a:cubicBezTo>
                      <a:pt x="1316" y="0"/>
                      <a:pt x="1161" y="76"/>
                      <a:pt x="1073" y="209"/>
                    </a:cubicBezTo>
                    <a:cubicBezTo>
                      <a:pt x="1073" y="209"/>
                      <a:pt x="0" y="1327"/>
                      <a:pt x="731" y="1738"/>
                    </a:cubicBezTo>
                    <a:cubicBezTo>
                      <a:pt x="1917" y="2400"/>
                      <a:pt x="5387" y="4386"/>
                      <a:pt x="9404" y="4431"/>
                    </a:cubicBezTo>
                    <a:cubicBezTo>
                      <a:pt x="9416" y="4432"/>
                      <a:pt x="9427" y="4433"/>
                      <a:pt x="9439" y="4433"/>
                    </a:cubicBezTo>
                    <a:cubicBezTo>
                      <a:pt x="9697" y="4433"/>
                      <a:pt x="9906" y="4191"/>
                      <a:pt x="9906" y="3929"/>
                    </a:cubicBezTo>
                    <a:lnTo>
                      <a:pt x="9883" y="3016"/>
                    </a:lnTo>
                    <a:cubicBezTo>
                      <a:pt x="9883" y="2742"/>
                      <a:pt x="9655" y="2537"/>
                      <a:pt x="9381" y="2537"/>
                    </a:cubicBezTo>
                    <a:cubicBezTo>
                      <a:pt x="5958" y="2468"/>
                      <a:pt x="2739" y="711"/>
                      <a:pt x="1735" y="72"/>
                    </a:cubicBezTo>
                    <a:cubicBezTo>
                      <a:pt x="1654" y="23"/>
                      <a:pt x="1565" y="0"/>
                      <a:pt x="1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36"/>
              <p:cNvSpPr/>
              <p:nvPr/>
            </p:nvSpPr>
            <p:spPr>
              <a:xfrm>
                <a:off x="1646509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8424" y="0"/>
                    </a:moveTo>
                    <a:cubicBezTo>
                      <a:pt x="8339" y="0"/>
                      <a:pt x="8253" y="23"/>
                      <a:pt x="8172" y="72"/>
                    </a:cubicBezTo>
                    <a:cubicBezTo>
                      <a:pt x="7167" y="711"/>
                      <a:pt x="3949" y="2468"/>
                      <a:pt x="502" y="2537"/>
                    </a:cubicBezTo>
                    <a:cubicBezTo>
                      <a:pt x="251" y="2537"/>
                      <a:pt x="23" y="2742"/>
                      <a:pt x="23" y="3016"/>
                    </a:cubicBezTo>
                    <a:lnTo>
                      <a:pt x="0" y="3929"/>
                    </a:lnTo>
                    <a:cubicBezTo>
                      <a:pt x="0" y="4191"/>
                      <a:pt x="209" y="4433"/>
                      <a:pt x="468" y="4433"/>
                    </a:cubicBezTo>
                    <a:cubicBezTo>
                      <a:pt x="479" y="4433"/>
                      <a:pt x="491" y="4432"/>
                      <a:pt x="502" y="4431"/>
                    </a:cubicBezTo>
                    <a:cubicBezTo>
                      <a:pt x="4497" y="4386"/>
                      <a:pt x="7989" y="2400"/>
                      <a:pt x="9176" y="1738"/>
                    </a:cubicBezTo>
                    <a:cubicBezTo>
                      <a:pt x="9906" y="1327"/>
                      <a:pt x="8834" y="209"/>
                      <a:pt x="8834" y="209"/>
                    </a:cubicBezTo>
                    <a:cubicBezTo>
                      <a:pt x="8730" y="76"/>
                      <a:pt x="8580" y="0"/>
                      <a:pt x="8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36"/>
              <p:cNvSpPr/>
              <p:nvPr/>
            </p:nvSpPr>
            <p:spPr>
              <a:xfrm>
                <a:off x="1488936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8" y="1"/>
                      <a:pt x="4019" y="129"/>
                      <a:pt x="3881" y="205"/>
                    </a:cubicBezTo>
                    <a:cubicBezTo>
                      <a:pt x="3470" y="411"/>
                      <a:pt x="3036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4" y="7213"/>
                    </a:cubicBezTo>
                    <a:cubicBezTo>
                      <a:pt x="46" y="8651"/>
                      <a:pt x="1" y="10066"/>
                      <a:pt x="46" y="11458"/>
                    </a:cubicBezTo>
                    <a:cubicBezTo>
                      <a:pt x="69" y="12143"/>
                      <a:pt x="92" y="12828"/>
                      <a:pt x="183" y="13513"/>
                    </a:cubicBezTo>
                    <a:cubicBezTo>
                      <a:pt x="229" y="13855"/>
                      <a:pt x="252" y="14197"/>
                      <a:pt x="297" y="14540"/>
                    </a:cubicBezTo>
                    <a:lnTo>
                      <a:pt x="503" y="15635"/>
                    </a:lnTo>
                    <a:cubicBezTo>
                      <a:pt x="526" y="15795"/>
                      <a:pt x="548" y="16000"/>
                      <a:pt x="594" y="16160"/>
                    </a:cubicBezTo>
                    <a:lnTo>
                      <a:pt x="731" y="16685"/>
                    </a:lnTo>
                    <a:cubicBezTo>
                      <a:pt x="822" y="17050"/>
                      <a:pt x="914" y="17393"/>
                      <a:pt x="1028" y="17735"/>
                    </a:cubicBezTo>
                    <a:cubicBezTo>
                      <a:pt x="1256" y="18420"/>
                      <a:pt x="1484" y="19105"/>
                      <a:pt x="1781" y="19721"/>
                    </a:cubicBezTo>
                    <a:cubicBezTo>
                      <a:pt x="2306" y="21022"/>
                      <a:pt x="2968" y="22232"/>
                      <a:pt x="3675" y="23396"/>
                    </a:cubicBezTo>
                    <a:cubicBezTo>
                      <a:pt x="4406" y="24537"/>
                      <a:pt x="5205" y="25610"/>
                      <a:pt x="6072" y="26637"/>
                    </a:cubicBezTo>
                    <a:cubicBezTo>
                      <a:pt x="6278" y="26888"/>
                      <a:pt x="6483" y="27139"/>
                      <a:pt x="6711" y="27390"/>
                    </a:cubicBezTo>
                    <a:cubicBezTo>
                      <a:pt x="6939" y="27641"/>
                      <a:pt x="7168" y="27870"/>
                      <a:pt x="7396" y="28098"/>
                    </a:cubicBezTo>
                    <a:cubicBezTo>
                      <a:pt x="7875" y="28577"/>
                      <a:pt x="8332" y="29034"/>
                      <a:pt x="8880" y="29490"/>
                    </a:cubicBezTo>
                    <a:cubicBezTo>
                      <a:pt x="9150" y="29713"/>
                      <a:pt x="9470" y="29820"/>
                      <a:pt x="9787" y="29820"/>
                    </a:cubicBezTo>
                    <a:cubicBezTo>
                      <a:pt x="10218" y="29820"/>
                      <a:pt x="10644" y="29621"/>
                      <a:pt x="10934" y="29239"/>
                    </a:cubicBezTo>
                    <a:cubicBezTo>
                      <a:pt x="11345" y="28714"/>
                      <a:pt x="11368" y="28007"/>
                      <a:pt x="11048" y="27482"/>
                    </a:cubicBezTo>
                    <a:lnTo>
                      <a:pt x="10980" y="27390"/>
                    </a:lnTo>
                    <a:lnTo>
                      <a:pt x="10067" y="25838"/>
                    </a:lnTo>
                    <a:cubicBezTo>
                      <a:pt x="9747" y="25313"/>
                      <a:pt x="9427" y="24811"/>
                      <a:pt x="9154" y="24286"/>
                    </a:cubicBezTo>
                    <a:cubicBezTo>
                      <a:pt x="8560" y="23213"/>
                      <a:pt x="7989" y="22163"/>
                      <a:pt x="7487" y="21091"/>
                    </a:cubicBezTo>
                    <a:cubicBezTo>
                      <a:pt x="7008" y="20018"/>
                      <a:pt x="6529" y="18945"/>
                      <a:pt x="6163" y="17872"/>
                    </a:cubicBezTo>
                    <a:cubicBezTo>
                      <a:pt x="5958" y="17324"/>
                      <a:pt x="5821" y="16777"/>
                      <a:pt x="5638" y="16252"/>
                    </a:cubicBezTo>
                    <a:cubicBezTo>
                      <a:pt x="5570" y="15978"/>
                      <a:pt x="5524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3" y="14631"/>
                    </a:cubicBezTo>
                    <a:lnTo>
                      <a:pt x="5136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2" y="11184"/>
                    </a:cubicBezTo>
                    <a:cubicBezTo>
                      <a:pt x="4794" y="10020"/>
                      <a:pt x="4748" y="8856"/>
                      <a:pt x="4794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8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0" y="1474"/>
                    </a:cubicBezTo>
                    <a:cubicBezTo>
                      <a:pt x="8661" y="1474"/>
                      <a:pt x="8063" y="550"/>
                      <a:pt x="6300" y="114"/>
                    </a:cubicBezTo>
                    <a:cubicBezTo>
                      <a:pt x="5948" y="32"/>
                      <a:pt x="5587" y="1"/>
                      <a:pt x="5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36"/>
              <p:cNvSpPr/>
              <p:nvPr/>
            </p:nvSpPr>
            <p:spPr>
              <a:xfrm>
                <a:off x="1503052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6" y="1"/>
                      <a:pt x="4012" y="129"/>
                      <a:pt x="3858" y="205"/>
                    </a:cubicBezTo>
                    <a:cubicBezTo>
                      <a:pt x="3470" y="411"/>
                      <a:pt x="3037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47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503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406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68" y="27870"/>
                      <a:pt x="7396" y="28098"/>
                    </a:cubicBezTo>
                    <a:cubicBezTo>
                      <a:pt x="7876" y="28577"/>
                      <a:pt x="8332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68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54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7008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25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49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1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8" y="1"/>
                      <a:pt x="5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36"/>
              <p:cNvSpPr/>
              <p:nvPr/>
            </p:nvSpPr>
            <p:spPr>
              <a:xfrm>
                <a:off x="982262" y="2699117"/>
                <a:ext cx="237879" cy="131091"/>
              </a:xfrm>
              <a:custGeom>
                <a:avLst/>
                <a:gdLst/>
                <a:ahLst/>
                <a:cxnLst/>
                <a:rect l="l" t="t" r="r" b="b"/>
                <a:pathLst>
                  <a:path w="12303" h="6780" fill="none" extrusionOk="0">
                    <a:moveTo>
                      <a:pt x="0" y="0"/>
                    </a:moveTo>
                    <a:cubicBezTo>
                      <a:pt x="571" y="2534"/>
                      <a:pt x="2420" y="4748"/>
                      <a:pt x="4816" y="5775"/>
                    </a:cubicBezTo>
                    <a:cubicBezTo>
                      <a:pt x="7213" y="6779"/>
                      <a:pt x="10089" y="6574"/>
                      <a:pt x="12303" y="5204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36"/>
              <p:cNvSpPr/>
              <p:nvPr/>
            </p:nvSpPr>
            <p:spPr>
              <a:xfrm>
                <a:off x="805700" y="2149160"/>
                <a:ext cx="212298" cy="484612"/>
              </a:xfrm>
              <a:custGeom>
                <a:avLst/>
                <a:gdLst/>
                <a:ahLst/>
                <a:cxnLst/>
                <a:rect l="l" t="t" r="r" b="b"/>
                <a:pathLst>
                  <a:path w="10980" h="25064" fill="none" extrusionOk="0">
                    <a:moveTo>
                      <a:pt x="10980" y="1"/>
                    </a:moveTo>
                    <a:cubicBezTo>
                      <a:pt x="7876" y="69"/>
                      <a:pt x="5114" y="2192"/>
                      <a:pt x="3379" y="4749"/>
                    </a:cubicBezTo>
                    <a:cubicBezTo>
                      <a:pt x="777" y="8583"/>
                      <a:pt x="1" y="13582"/>
                      <a:pt x="1302" y="18010"/>
                    </a:cubicBezTo>
                    <a:cubicBezTo>
                      <a:pt x="1895" y="20042"/>
                      <a:pt x="2945" y="22027"/>
                      <a:pt x="4657" y="23306"/>
                    </a:cubicBezTo>
                    <a:cubicBezTo>
                      <a:pt x="6346" y="24584"/>
                      <a:pt x="8743" y="25063"/>
                      <a:pt x="10638" y="24150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36"/>
              <p:cNvSpPr/>
              <p:nvPr/>
            </p:nvSpPr>
            <p:spPr>
              <a:xfrm>
                <a:off x="1681373" y="2065741"/>
                <a:ext cx="12225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5020" fill="none" extrusionOk="0">
                    <a:moveTo>
                      <a:pt x="0" y="1"/>
                    </a:moveTo>
                    <a:cubicBezTo>
                      <a:pt x="3995" y="2580"/>
                      <a:pt x="6323" y="7533"/>
                      <a:pt x="5730" y="12258"/>
                    </a:cubicBezTo>
                    <a:cubicBezTo>
                      <a:pt x="5661" y="12897"/>
                      <a:pt x="5501" y="13559"/>
                      <a:pt x="5136" y="14107"/>
                    </a:cubicBezTo>
                    <a:cubicBezTo>
                      <a:pt x="4748" y="14655"/>
                      <a:pt x="4086" y="15020"/>
                      <a:pt x="3447" y="14906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36"/>
              <p:cNvSpPr/>
              <p:nvPr/>
            </p:nvSpPr>
            <p:spPr>
              <a:xfrm>
                <a:off x="1545882" y="2511531"/>
                <a:ext cx="192422" cy="264812"/>
              </a:xfrm>
              <a:custGeom>
                <a:avLst/>
                <a:gdLst/>
                <a:ahLst/>
                <a:cxnLst/>
                <a:rect l="l" t="t" r="r" b="b"/>
                <a:pathLst>
                  <a:path w="9952" h="13696" fill="none" extrusionOk="0">
                    <a:moveTo>
                      <a:pt x="0" y="12646"/>
                    </a:moveTo>
                    <a:cubicBezTo>
                      <a:pt x="502" y="13399"/>
                      <a:pt x="1415" y="13696"/>
                      <a:pt x="2237" y="13559"/>
                    </a:cubicBezTo>
                    <a:cubicBezTo>
                      <a:pt x="3081" y="13445"/>
                      <a:pt x="3835" y="12988"/>
                      <a:pt x="4497" y="12440"/>
                    </a:cubicBezTo>
                    <a:cubicBezTo>
                      <a:pt x="7966" y="9678"/>
                      <a:pt x="9952" y="4725"/>
                      <a:pt x="9473" y="0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36"/>
              <p:cNvSpPr/>
              <p:nvPr/>
            </p:nvSpPr>
            <p:spPr>
              <a:xfrm>
                <a:off x="812777" y="1920618"/>
                <a:ext cx="980207" cy="902770"/>
              </a:xfrm>
              <a:custGeom>
                <a:avLst/>
                <a:gdLst/>
                <a:ahLst/>
                <a:cxnLst/>
                <a:rect l="l" t="t" r="r" b="b"/>
                <a:pathLst>
                  <a:path w="50696" h="46691" extrusionOk="0">
                    <a:moveTo>
                      <a:pt x="28922" y="0"/>
                    </a:moveTo>
                    <a:cubicBezTo>
                      <a:pt x="25322" y="0"/>
                      <a:pt x="19759" y="1978"/>
                      <a:pt x="12326" y="10336"/>
                    </a:cubicBezTo>
                    <a:cubicBezTo>
                      <a:pt x="12326" y="10336"/>
                      <a:pt x="5524" y="12208"/>
                      <a:pt x="3036" y="18348"/>
                    </a:cubicBezTo>
                    <a:cubicBezTo>
                      <a:pt x="799" y="23872"/>
                      <a:pt x="0" y="31062"/>
                      <a:pt x="4634" y="33390"/>
                    </a:cubicBezTo>
                    <a:cubicBezTo>
                      <a:pt x="4634" y="33390"/>
                      <a:pt x="7441" y="41333"/>
                      <a:pt x="9450" y="41812"/>
                    </a:cubicBezTo>
                    <a:cubicBezTo>
                      <a:pt x="11313" y="42257"/>
                      <a:pt x="12470" y="46690"/>
                      <a:pt x="19226" y="46690"/>
                    </a:cubicBezTo>
                    <a:cubicBezTo>
                      <a:pt x="19752" y="46690"/>
                      <a:pt x="20311" y="46663"/>
                      <a:pt x="20908" y="46606"/>
                    </a:cubicBezTo>
                    <a:cubicBezTo>
                      <a:pt x="23185" y="46385"/>
                      <a:pt x="25233" y="46358"/>
                      <a:pt x="27086" y="46358"/>
                    </a:cubicBezTo>
                    <a:cubicBezTo>
                      <a:pt x="27696" y="46358"/>
                      <a:pt x="28285" y="46361"/>
                      <a:pt x="28854" y="46361"/>
                    </a:cubicBezTo>
                    <a:cubicBezTo>
                      <a:pt x="32813" y="46361"/>
                      <a:pt x="35806" y="46217"/>
                      <a:pt x="38233" y="43935"/>
                    </a:cubicBezTo>
                    <a:cubicBezTo>
                      <a:pt x="38233" y="43935"/>
                      <a:pt x="38298" y="43944"/>
                      <a:pt x="38421" y="43944"/>
                    </a:cubicBezTo>
                    <a:cubicBezTo>
                      <a:pt x="39203" y="43944"/>
                      <a:pt x="42298" y="43585"/>
                      <a:pt x="45240" y="38274"/>
                    </a:cubicBezTo>
                    <a:cubicBezTo>
                      <a:pt x="47591" y="34052"/>
                      <a:pt x="48047" y="29783"/>
                      <a:pt x="48299" y="27159"/>
                    </a:cubicBezTo>
                    <a:cubicBezTo>
                      <a:pt x="48527" y="24511"/>
                      <a:pt x="48458" y="21863"/>
                      <a:pt x="48458" y="21863"/>
                    </a:cubicBezTo>
                    <a:cubicBezTo>
                      <a:pt x="48458" y="21863"/>
                      <a:pt x="50695" y="20174"/>
                      <a:pt x="50216" y="16819"/>
                    </a:cubicBezTo>
                    <a:cubicBezTo>
                      <a:pt x="49737" y="13463"/>
                      <a:pt x="47728" y="9697"/>
                      <a:pt x="45240" y="7848"/>
                    </a:cubicBezTo>
                    <a:cubicBezTo>
                      <a:pt x="45240" y="7848"/>
                      <a:pt x="46130" y="6159"/>
                      <a:pt x="41976" y="3192"/>
                    </a:cubicBezTo>
                    <a:cubicBezTo>
                      <a:pt x="39794" y="1654"/>
                      <a:pt x="37663" y="1287"/>
                      <a:pt x="36124" y="1287"/>
                    </a:cubicBezTo>
                    <a:cubicBezTo>
                      <a:pt x="34716" y="1287"/>
                      <a:pt x="33804" y="1594"/>
                      <a:pt x="33804" y="1594"/>
                    </a:cubicBezTo>
                    <a:cubicBezTo>
                      <a:pt x="33804" y="1594"/>
                      <a:pt x="32154" y="0"/>
                      <a:pt x="28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36"/>
              <p:cNvSpPr/>
              <p:nvPr/>
            </p:nvSpPr>
            <p:spPr>
              <a:xfrm>
                <a:off x="1276641" y="2638206"/>
                <a:ext cx="184050" cy="303656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5705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2349"/>
                    </a:lnTo>
                    <a:cubicBezTo>
                      <a:pt x="1" y="14905"/>
                      <a:pt x="2078" y="15704"/>
                      <a:pt x="4634" y="15704"/>
                    </a:cubicBezTo>
                    <a:lnTo>
                      <a:pt x="4885" y="15704"/>
                    </a:lnTo>
                    <a:cubicBezTo>
                      <a:pt x="7442" y="15704"/>
                      <a:pt x="9519" y="14905"/>
                      <a:pt x="9519" y="12349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36"/>
              <p:cNvSpPr/>
              <p:nvPr/>
            </p:nvSpPr>
            <p:spPr>
              <a:xfrm>
                <a:off x="1276641" y="2638206"/>
                <a:ext cx="184050" cy="208199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0768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0546"/>
                    </a:lnTo>
                    <a:cubicBezTo>
                      <a:pt x="793" y="10670"/>
                      <a:pt x="1787" y="10767"/>
                      <a:pt x="2949" y="10767"/>
                    </a:cubicBezTo>
                    <a:cubicBezTo>
                      <a:pt x="4768" y="10767"/>
                      <a:pt x="6999" y="10530"/>
                      <a:pt x="9519" y="9792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36"/>
              <p:cNvSpPr/>
              <p:nvPr/>
            </p:nvSpPr>
            <p:spPr>
              <a:xfrm>
                <a:off x="860886" y="2525105"/>
                <a:ext cx="231711" cy="227515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1767" extrusionOk="0">
                    <a:moveTo>
                      <a:pt x="5980" y="1"/>
                    </a:moveTo>
                    <a:cubicBezTo>
                      <a:pt x="5897" y="1"/>
                      <a:pt x="5813" y="3"/>
                      <a:pt x="5729" y="6"/>
                    </a:cubicBezTo>
                    <a:cubicBezTo>
                      <a:pt x="2511" y="143"/>
                      <a:pt x="0" y="2905"/>
                      <a:pt x="160" y="6146"/>
                    </a:cubicBezTo>
                    <a:cubicBezTo>
                      <a:pt x="293" y="9303"/>
                      <a:pt x="2895" y="11766"/>
                      <a:pt x="6003" y="11766"/>
                    </a:cubicBezTo>
                    <a:cubicBezTo>
                      <a:pt x="6087" y="11766"/>
                      <a:pt x="6170" y="11765"/>
                      <a:pt x="6254" y="11761"/>
                    </a:cubicBezTo>
                    <a:cubicBezTo>
                      <a:pt x="9473" y="11624"/>
                      <a:pt x="11983" y="8885"/>
                      <a:pt x="11824" y="5621"/>
                    </a:cubicBezTo>
                    <a:cubicBezTo>
                      <a:pt x="11690" y="2465"/>
                      <a:pt x="9089" y="1"/>
                      <a:pt x="59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36"/>
              <p:cNvSpPr/>
              <p:nvPr/>
            </p:nvSpPr>
            <p:spPr>
              <a:xfrm>
                <a:off x="896195" y="2600577"/>
                <a:ext cx="180067" cy="148531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7682" extrusionOk="0">
                    <a:moveTo>
                      <a:pt x="4725" y="1"/>
                    </a:moveTo>
                    <a:cubicBezTo>
                      <a:pt x="4642" y="1"/>
                      <a:pt x="4558" y="2"/>
                      <a:pt x="4474" y="6"/>
                    </a:cubicBezTo>
                    <a:cubicBezTo>
                      <a:pt x="1963" y="120"/>
                      <a:pt x="0" y="1924"/>
                      <a:pt x="91" y="4046"/>
                    </a:cubicBezTo>
                    <a:cubicBezTo>
                      <a:pt x="180" y="6098"/>
                      <a:pt x="2166" y="7681"/>
                      <a:pt x="4567" y="7681"/>
                    </a:cubicBezTo>
                    <a:cubicBezTo>
                      <a:pt x="4650" y="7681"/>
                      <a:pt x="4733" y="7679"/>
                      <a:pt x="4816" y="7675"/>
                    </a:cubicBezTo>
                    <a:cubicBezTo>
                      <a:pt x="7327" y="7561"/>
                      <a:pt x="9313" y="5758"/>
                      <a:pt x="9199" y="3635"/>
                    </a:cubicBezTo>
                    <a:cubicBezTo>
                      <a:pt x="9111" y="1583"/>
                      <a:pt x="7145" y="1"/>
                      <a:pt x="47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36"/>
              <p:cNvSpPr/>
              <p:nvPr/>
            </p:nvSpPr>
            <p:spPr>
              <a:xfrm>
                <a:off x="896195" y="2600577"/>
                <a:ext cx="180067" cy="148531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7682" extrusionOk="0">
                    <a:moveTo>
                      <a:pt x="4725" y="1"/>
                    </a:moveTo>
                    <a:cubicBezTo>
                      <a:pt x="4642" y="1"/>
                      <a:pt x="4558" y="2"/>
                      <a:pt x="4474" y="6"/>
                    </a:cubicBezTo>
                    <a:cubicBezTo>
                      <a:pt x="1963" y="120"/>
                      <a:pt x="0" y="1924"/>
                      <a:pt x="91" y="4046"/>
                    </a:cubicBezTo>
                    <a:cubicBezTo>
                      <a:pt x="180" y="6098"/>
                      <a:pt x="2166" y="7681"/>
                      <a:pt x="4567" y="7681"/>
                    </a:cubicBezTo>
                    <a:cubicBezTo>
                      <a:pt x="4650" y="7681"/>
                      <a:pt x="4733" y="7679"/>
                      <a:pt x="4816" y="7675"/>
                    </a:cubicBezTo>
                    <a:cubicBezTo>
                      <a:pt x="7327" y="7561"/>
                      <a:pt x="9313" y="5758"/>
                      <a:pt x="9199" y="3635"/>
                    </a:cubicBezTo>
                    <a:cubicBezTo>
                      <a:pt x="9111" y="1583"/>
                      <a:pt x="7145" y="1"/>
                      <a:pt x="47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36"/>
              <p:cNvSpPr/>
              <p:nvPr/>
            </p:nvSpPr>
            <p:spPr>
              <a:xfrm>
                <a:off x="882505" y="2599803"/>
                <a:ext cx="194201" cy="66068"/>
              </a:xfrm>
              <a:custGeom>
                <a:avLst/>
                <a:gdLst/>
                <a:ahLst/>
                <a:cxnLst/>
                <a:rect l="l" t="t" r="r" b="b"/>
                <a:pathLst>
                  <a:path w="10044" h="3417" extrusionOk="0">
                    <a:moveTo>
                      <a:pt x="5981" y="1"/>
                    </a:moveTo>
                    <a:cubicBezTo>
                      <a:pt x="5524" y="23"/>
                      <a:pt x="5045" y="46"/>
                      <a:pt x="4611" y="160"/>
                    </a:cubicBezTo>
                    <a:cubicBezTo>
                      <a:pt x="3698" y="366"/>
                      <a:pt x="2831" y="731"/>
                      <a:pt x="2055" y="1233"/>
                    </a:cubicBezTo>
                    <a:cubicBezTo>
                      <a:pt x="1667" y="1484"/>
                      <a:pt x="1302" y="1758"/>
                      <a:pt x="959" y="2078"/>
                    </a:cubicBezTo>
                    <a:cubicBezTo>
                      <a:pt x="617" y="2397"/>
                      <a:pt x="320" y="2740"/>
                      <a:pt x="46" y="3105"/>
                    </a:cubicBezTo>
                    <a:cubicBezTo>
                      <a:pt x="1" y="3196"/>
                      <a:pt x="1" y="3287"/>
                      <a:pt x="69" y="3356"/>
                    </a:cubicBezTo>
                    <a:cubicBezTo>
                      <a:pt x="101" y="3398"/>
                      <a:pt x="148" y="3416"/>
                      <a:pt x="195" y="3416"/>
                    </a:cubicBezTo>
                    <a:cubicBezTo>
                      <a:pt x="250" y="3416"/>
                      <a:pt x="306" y="3393"/>
                      <a:pt x="343" y="3356"/>
                    </a:cubicBezTo>
                    <a:cubicBezTo>
                      <a:pt x="936" y="2717"/>
                      <a:pt x="1621" y="2169"/>
                      <a:pt x="2352" y="1690"/>
                    </a:cubicBezTo>
                    <a:cubicBezTo>
                      <a:pt x="3082" y="1233"/>
                      <a:pt x="3881" y="868"/>
                      <a:pt x="4725" y="708"/>
                    </a:cubicBezTo>
                    <a:cubicBezTo>
                      <a:pt x="5172" y="596"/>
                      <a:pt x="5640" y="539"/>
                      <a:pt x="6109" y="539"/>
                    </a:cubicBezTo>
                    <a:cubicBezTo>
                      <a:pt x="6502" y="539"/>
                      <a:pt x="6897" y="579"/>
                      <a:pt x="7282" y="662"/>
                    </a:cubicBezTo>
                    <a:cubicBezTo>
                      <a:pt x="7693" y="708"/>
                      <a:pt x="8104" y="868"/>
                      <a:pt x="8514" y="1005"/>
                    </a:cubicBezTo>
                    <a:cubicBezTo>
                      <a:pt x="8743" y="1051"/>
                      <a:pt x="8925" y="1165"/>
                      <a:pt x="9131" y="1256"/>
                    </a:cubicBezTo>
                    <a:lnTo>
                      <a:pt x="9724" y="1530"/>
                    </a:lnTo>
                    <a:lnTo>
                      <a:pt x="9747" y="1530"/>
                    </a:lnTo>
                    <a:cubicBezTo>
                      <a:pt x="9777" y="1545"/>
                      <a:pt x="9810" y="1553"/>
                      <a:pt x="9843" y="1553"/>
                    </a:cubicBezTo>
                    <a:cubicBezTo>
                      <a:pt x="9907" y="1553"/>
                      <a:pt x="9968" y="1522"/>
                      <a:pt x="9998" y="1461"/>
                    </a:cubicBezTo>
                    <a:cubicBezTo>
                      <a:pt x="10044" y="1370"/>
                      <a:pt x="9998" y="1256"/>
                      <a:pt x="9907" y="1187"/>
                    </a:cubicBezTo>
                    <a:lnTo>
                      <a:pt x="9313" y="868"/>
                    </a:lnTo>
                    <a:cubicBezTo>
                      <a:pt x="9108" y="777"/>
                      <a:pt x="8902" y="640"/>
                      <a:pt x="8697" y="571"/>
                    </a:cubicBezTo>
                    <a:cubicBezTo>
                      <a:pt x="8263" y="411"/>
                      <a:pt x="7830" y="229"/>
                      <a:pt x="7373" y="183"/>
                    </a:cubicBezTo>
                    <a:cubicBezTo>
                      <a:pt x="7145" y="137"/>
                      <a:pt x="6917" y="46"/>
                      <a:pt x="6688" y="46"/>
                    </a:cubicBezTo>
                    <a:lnTo>
                      <a:pt x="59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36"/>
              <p:cNvSpPr/>
              <p:nvPr/>
            </p:nvSpPr>
            <p:spPr>
              <a:xfrm>
                <a:off x="964163" y="2631574"/>
                <a:ext cx="150504" cy="51837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2681" extrusionOk="0">
                    <a:moveTo>
                      <a:pt x="4634" y="1"/>
                    </a:moveTo>
                    <a:cubicBezTo>
                      <a:pt x="4269" y="1"/>
                      <a:pt x="3903" y="24"/>
                      <a:pt x="3561" y="115"/>
                    </a:cubicBezTo>
                    <a:cubicBezTo>
                      <a:pt x="2853" y="252"/>
                      <a:pt x="2146" y="549"/>
                      <a:pt x="1552" y="937"/>
                    </a:cubicBezTo>
                    <a:cubicBezTo>
                      <a:pt x="959" y="1348"/>
                      <a:pt x="434" y="1850"/>
                      <a:pt x="23" y="2443"/>
                    </a:cubicBezTo>
                    <a:cubicBezTo>
                      <a:pt x="0" y="2512"/>
                      <a:pt x="0" y="2580"/>
                      <a:pt x="46" y="2626"/>
                    </a:cubicBezTo>
                    <a:cubicBezTo>
                      <a:pt x="71" y="2664"/>
                      <a:pt x="117" y="2681"/>
                      <a:pt x="161" y="2681"/>
                    </a:cubicBezTo>
                    <a:cubicBezTo>
                      <a:pt x="196" y="2681"/>
                      <a:pt x="231" y="2669"/>
                      <a:pt x="251" y="2649"/>
                    </a:cubicBezTo>
                    <a:lnTo>
                      <a:pt x="274" y="2626"/>
                    </a:lnTo>
                    <a:cubicBezTo>
                      <a:pt x="754" y="2169"/>
                      <a:pt x="1301" y="1759"/>
                      <a:pt x="1849" y="1393"/>
                    </a:cubicBezTo>
                    <a:cubicBezTo>
                      <a:pt x="2420" y="1051"/>
                      <a:pt x="3013" y="777"/>
                      <a:pt x="3675" y="640"/>
                    </a:cubicBezTo>
                    <a:cubicBezTo>
                      <a:pt x="4048" y="547"/>
                      <a:pt x="4429" y="500"/>
                      <a:pt x="4812" y="500"/>
                    </a:cubicBezTo>
                    <a:cubicBezTo>
                      <a:pt x="5087" y="500"/>
                      <a:pt x="5362" y="524"/>
                      <a:pt x="5638" y="572"/>
                    </a:cubicBezTo>
                    <a:cubicBezTo>
                      <a:pt x="5958" y="617"/>
                      <a:pt x="6277" y="731"/>
                      <a:pt x="6597" y="823"/>
                    </a:cubicBezTo>
                    <a:cubicBezTo>
                      <a:pt x="6916" y="937"/>
                      <a:pt x="7213" y="1097"/>
                      <a:pt x="7533" y="1211"/>
                    </a:cubicBezTo>
                    <a:lnTo>
                      <a:pt x="7555" y="1234"/>
                    </a:lnTo>
                    <a:cubicBezTo>
                      <a:pt x="7573" y="1239"/>
                      <a:pt x="7591" y="1242"/>
                      <a:pt x="7610" y="1242"/>
                    </a:cubicBezTo>
                    <a:cubicBezTo>
                      <a:pt x="7665" y="1242"/>
                      <a:pt x="7721" y="1216"/>
                      <a:pt x="7738" y="1165"/>
                    </a:cubicBezTo>
                    <a:cubicBezTo>
                      <a:pt x="7784" y="1097"/>
                      <a:pt x="7761" y="1005"/>
                      <a:pt x="7692" y="960"/>
                    </a:cubicBezTo>
                    <a:cubicBezTo>
                      <a:pt x="7373" y="800"/>
                      <a:pt x="7076" y="594"/>
                      <a:pt x="6757" y="457"/>
                    </a:cubicBezTo>
                    <a:cubicBezTo>
                      <a:pt x="6414" y="343"/>
                      <a:pt x="6072" y="184"/>
                      <a:pt x="5729" y="138"/>
                    </a:cubicBezTo>
                    <a:cubicBezTo>
                      <a:pt x="5364" y="47"/>
                      <a:pt x="4999" y="24"/>
                      <a:pt x="46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36"/>
              <p:cNvSpPr/>
              <p:nvPr/>
            </p:nvSpPr>
            <p:spPr>
              <a:xfrm>
                <a:off x="1603254" y="2341348"/>
                <a:ext cx="258200" cy="227360"/>
              </a:xfrm>
              <a:custGeom>
                <a:avLst/>
                <a:gdLst/>
                <a:ahLst/>
                <a:cxnLst/>
                <a:rect l="l" t="t" r="r" b="b"/>
                <a:pathLst>
                  <a:path w="13354" h="11759" extrusionOk="0">
                    <a:moveTo>
                      <a:pt x="6642" y="1"/>
                    </a:moveTo>
                    <a:cubicBezTo>
                      <a:pt x="5774" y="1"/>
                      <a:pt x="4893" y="195"/>
                      <a:pt x="4063" y="607"/>
                    </a:cubicBezTo>
                    <a:cubicBezTo>
                      <a:pt x="1164" y="2022"/>
                      <a:pt x="0" y="5560"/>
                      <a:pt x="1438" y="8459"/>
                    </a:cubicBezTo>
                    <a:cubicBezTo>
                      <a:pt x="2465" y="10545"/>
                      <a:pt x="4551" y="11758"/>
                      <a:pt x="6715" y="11758"/>
                    </a:cubicBezTo>
                    <a:cubicBezTo>
                      <a:pt x="7582" y="11758"/>
                      <a:pt x="8461" y="11564"/>
                      <a:pt x="9290" y="11152"/>
                    </a:cubicBezTo>
                    <a:cubicBezTo>
                      <a:pt x="12189" y="9715"/>
                      <a:pt x="13353" y="6199"/>
                      <a:pt x="11915" y="3278"/>
                    </a:cubicBezTo>
                    <a:cubicBezTo>
                      <a:pt x="10889" y="1209"/>
                      <a:pt x="8805" y="1"/>
                      <a:pt x="6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36"/>
              <p:cNvSpPr/>
              <p:nvPr/>
            </p:nvSpPr>
            <p:spPr>
              <a:xfrm>
                <a:off x="1644305" y="2413919"/>
                <a:ext cx="194645" cy="154274"/>
              </a:xfrm>
              <a:custGeom>
                <a:avLst/>
                <a:gdLst/>
                <a:ahLst/>
                <a:cxnLst/>
                <a:rect l="l" t="t" r="r" b="b"/>
                <a:pathLst>
                  <a:path w="10067" h="7979" extrusionOk="0">
                    <a:moveTo>
                      <a:pt x="5632" y="1"/>
                    </a:moveTo>
                    <a:cubicBezTo>
                      <a:pt x="4878" y="1"/>
                      <a:pt x="4088" y="178"/>
                      <a:pt x="3333" y="552"/>
                    </a:cubicBezTo>
                    <a:cubicBezTo>
                      <a:pt x="1073" y="1670"/>
                      <a:pt x="0" y="4113"/>
                      <a:pt x="936" y="6007"/>
                    </a:cubicBezTo>
                    <a:cubicBezTo>
                      <a:pt x="1557" y="7279"/>
                      <a:pt x="2911" y="7979"/>
                      <a:pt x="4412" y="7979"/>
                    </a:cubicBezTo>
                    <a:cubicBezTo>
                      <a:pt x="5174" y="7979"/>
                      <a:pt x="5973" y="7799"/>
                      <a:pt x="6734" y="7422"/>
                    </a:cubicBezTo>
                    <a:cubicBezTo>
                      <a:pt x="8993" y="6327"/>
                      <a:pt x="10066" y="3862"/>
                      <a:pt x="9130" y="1967"/>
                    </a:cubicBezTo>
                    <a:cubicBezTo>
                      <a:pt x="8492" y="706"/>
                      <a:pt x="7135" y="1"/>
                      <a:pt x="5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36"/>
              <p:cNvSpPr/>
              <p:nvPr/>
            </p:nvSpPr>
            <p:spPr>
              <a:xfrm>
                <a:off x="1638117" y="2414886"/>
                <a:ext cx="188903" cy="78887"/>
              </a:xfrm>
              <a:custGeom>
                <a:avLst/>
                <a:gdLst/>
                <a:ahLst/>
                <a:cxnLst/>
                <a:rect l="l" t="t" r="r" b="b"/>
                <a:pathLst>
                  <a:path w="9770" h="4080" extrusionOk="0">
                    <a:moveTo>
                      <a:pt x="6382" y="1"/>
                    </a:moveTo>
                    <a:cubicBezTo>
                      <a:pt x="5656" y="1"/>
                      <a:pt x="4925" y="103"/>
                      <a:pt x="4223" y="319"/>
                    </a:cubicBezTo>
                    <a:cubicBezTo>
                      <a:pt x="3767" y="433"/>
                      <a:pt x="3356" y="639"/>
                      <a:pt x="2922" y="844"/>
                    </a:cubicBezTo>
                    <a:lnTo>
                      <a:pt x="2352" y="1232"/>
                    </a:lnTo>
                    <a:cubicBezTo>
                      <a:pt x="2146" y="1346"/>
                      <a:pt x="1986" y="1506"/>
                      <a:pt x="1804" y="1666"/>
                    </a:cubicBezTo>
                    <a:cubicBezTo>
                      <a:pt x="1416" y="1940"/>
                      <a:pt x="1142" y="2305"/>
                      <a:pt x="845" y="2647"/>
                    </a:cubicBezTo>
                    <a:cubicBezTo>
                      <a:pt x="685" y="2807"/>
                      <a:pt x="571" y="3013"/>
                      <a:pt x="434" y="3218"/>
                    </a:cubicBezTo>
                    <a:lnTo>
                      <a:pt x="69" y="3789"/>
                    </a:lnTo>
                    <a:cubicBezTo>
                      <a:pt x="1" y="3857"/>
                      <a:pt x="23" y="3994"/>
                      <a:pt x="115" y="4040"/>
                    </a:cubicBezTo>
                    <a:cubicBezTo>
                      <a:pt x="151" y="4067"/>
                      <a:pt x="190" y="4080"/>
                      <a:pt x="228" y="4080"/>
                    </a:cubicBezTo>
                    <a:cubicBezTo>
                      <a:pt x="285" y="4080"/>
                      <a:pt x="338" y="4049"/>
                      <a:pt x="366" y="3994"/>
                    </a:cubicBezTo>
                    <a:lnTo>
                      <a:pt x="389" y="3971"/>
                    </a:lnTo>
                    <a:lnTo>
                      <a:pt x="777" y="3446"/>
                    </a:lnTo>
                    <a:cubicBezTo>
                      <a:pt x="914" y="3287"/>
                      <a:pt x="1028" y="3081"/>
                      <a:pt x="1187" y="2944"/>
                    </a:cubicBezTo>
                    <a:cubicBezTo>
                      <a:pt x="1484" y="2625"/>
                      <a:pt x="1758" y="2282"/>
                      <a:pt x="2123" y="2031"/>
                    </a:cubicBezTo>
                    <a:cubicBezTo>
                      <a:pt x="2762" y="1483"/>
                      <a:pt x="3561" y="1073"/>
                      <a:pt x="4383" y="844"/>
                    </a:cubicBezTo>
                    <a:cubicBezTo>
                      <a:pt x="5049" y="641"/>
                      <a:pt x="5745" y="557"/>
                      <a:pt x="6435" y="557"/>
                    </a:cubicBezTo>
                    <a:cubicBezTo>
                      <a:pt x="6596" y="557"/>
                      <a:pt x="6757" y="562"/>
                      <a:pt x="6917" y="570"/>
                    </a:cubicBezTo>
                    <a:cubicBezTo>
                      <a:pt x="7784" y="639"/>
                      <a:pt x="8651" y="776"/>
                      <a:pt x="9473" y="1050"/>
                    </a:cubicBezTo>
                    <a:lnTo>
                      <a:pt x="9496" y="1050"/>
                    </a:lnTo>
                    <a:cubicBezTo>
                      <a:pt x="9516" y="1060"/>
                      <a:pt x="9537" y="1064"/>
                      <a:pt x="9558" y="1064"/>
                    </a:cubicBezTo>
                    <a:cubicBezTo>
                      <a:pt x="9633" y="1064"/>
                      <a:pt x="9706" y="1007"/>
                      <a:pt x="9724" y="936"/>
                    </a:cubicBezTo>
                    <a:cubicBezTo>
                      <a:pt x="9770" y="844"/>
                      <a:pt x="9724" y="753"/>
                      <a:pt x="9633" y="707"/>
                    </a:cubicBezTo>
                    <a:cubicBezTo>
                      <a:pt x="9199" y="502"/>
                      <a:pt x="8765" y="342"/>
                      <a:pt x="8332" y="251"/>
                    </a:cubicBezTo>
                    <a:cubicBezTo>
                      <a:pt x="7875" y="137"/>
                      <a:pt x="7419" y="68"/>
                      <a:pt x="6962" y="23"/>
                    </a:cubicBezTo>
                    <a:cubicBezTo>
                      <a:pt x="6769" y="8"/>
                      <a:pt x="6576" y="1"/>
                      <a:pt x="63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36"/>
              <p:cNvSpPr/>
              <p:nvPr/>
            </p:nvSpPr>
            <p:spPr>
              <a:xfrm>
                <a:off x="1617814" y="2472471"/>
                <a:ext cx="146095" cy="6251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3233" extrusionOk="0">
                    <a:moveTo>
                      <a:pt x="5040" y="0"/>
                    </a:moveTo>
                    <a:cubicBezTo>
                      <a:pt x="4433" y="0"/>
                      <a:pt x="3830" y="92"/>
                      <a:pt x="3242" y="263"/>
                    </a:cubicBezTo>
                    <a:cubicBezTo>
                      <a:pt x="2899" y="354"/>
                      <a:pt x="2557" y="514"/>
                      <a:pt x="2237" y="674"/>
                    </a:cubicBezTo>
                    <a:cubicBezTo>
                      <a:pt x="1941" y="879"/>
                      <a:pt x="1621" y="1062"/>
                      <a:pt x="1370" y="1336"/>
                    </a:cubicBezTo>
                    <a:cubicBezTo>
                      <a:pt x="1073" y="1541"/>
                      <a:pt x="868" y="1838"/>
                      <a:pt x="617" y="2112"/>
                    </a:cubicBezTo>
                    <a:cubicBezTo>
                      <a:pt x="411" y="2386"/>
                      <a:pt x="229" y="2705"/>
                      <a:pt x="46" y="3002"/>
                    </a:cubicBezTo>
                    <a:cubicBezTo>
                      <a:pt x="1" y="3070"/>
                      <a:pt x="23" y="3162"/>
                      <a:pt x="92" y="3207"/>
                    </a:cubicBezTo>
                    <a:cubicBezTo>
                      <a:pt x="118" y="3225"/>
                      <a:pt x="144" y="3232"/>
                      <a:pt x="169" y="3232"/>
                    </a:cubicBezTo>
                    <a:cubicBezTo>
                      <a:pt x="209" y="3232"/>
                      <a:pt x="246" y="3213"/>
                      <a:pt x="274" y="3185"/>
                    </a:cubicBezTo>
                    <a:lnTo>
                      <a:pt x="297" y="3162"/>
                    </a:lnTo>
                    <a:cubicBezTo>
                      <a:pt x="503" y="2888"/>
                      <a:pt x="685" y="2614"/>
                      <a:pt x="936" y="2363"/>
                    </a:cubicBezTo>
                    <a:cubicBezTo>
                      <a:pt x="1165" y="2135"/>
                      <a:pt x="1393" y="1861"/>
                      <a:pt x="1667" y="1678"/>
                    </a:cubicBezTo>
                    <a:cubicBezTo>
                      <a:pt x="2169" y="1244"/>
                      <a:pt x="2762" y="948"/>
                      <a:pt x="3402" y="765"/>
                    </a:cubicBezTo>
                    <a:cubicBezTo>
                      <a:pt x="3890" y="626"/>
                      <a:pt x="4391" y="566"/>
                      <a:pt x="4896" y="566"/>
                    </a:cubicBezTo>
                    <a:cubicBezTo>
                      <a:pt x="5052" y="566"/>
                      <a:pt x="5208" y="572"/>
                      <a:pt x="5364" y="583"/>
                    </a:cubicBezTo>
                    <a:cubicBezTo>
                      <a:pt x="6026" y="605"/>
                      <a:pt x="6711" y="719"/>
                      <a:pt x="7350" y="879"/>
                    </a:cubicBezTo>
                    <a:cubicBezTo>
                      <a:pt x="7366" y="883"/>
                      <a:pt x="7382" y="885"/>
                      <a:pt x="7397" y="885"/>
                    </a:cubicBezTo>
                    <a:cubicBezTo>
                      <a:pt x="7464" y="885"/>
                      <a:pt x="7514" y="844"/>
                      <a:pt x="7533" y="788"/>
                    </a:cubicBezTo>
                    <a:cubicBezTo>
                      <a:pt x="7556" y="719"/>
                      <a:pt x="7533" y="651"/>
                      <a:pt x="7464" y="605"/>
                    </a:cubicBezTo>
                    <a:cubicBezTo>
                      <a:pt x="6825" y="263"/>
                      <a:pt x="6118" y="80"/>
                      <a:pt x="5410" y="12"/>
                    </a:cubicBezTo>
                    <a:cubicBezTo>
                      <a:pt x="5287" y="4"/>
                      <a:pt x="5163" y="0"/>
                      <a:pt x="50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36"/>
              <p:cNvSpPr/>
              <p:nvPr/>
            </p:nvSpPr>
            <p:spPr>
              <a:xfrm>
                <a:off x="959309" y="2047487"/>
                <a:ext cx="767928" cy="757081"/>
              </a:xfrm>
              <a:custGeom>
                <a:avLst/>
                <a:gdLst/>
                <a:ahLst/>
                <a:cxnLst/>
                <a:rect l="l" t="t" r="r" b="b"/>
                <a:pathLst>
                  <a:path w="39717" h="39156" extrusionOk="0">
                    <a:moveTo>
                      <a:pt x="19801" y="1"/>
                    </a:moveTo>
                    <a:cubicBezTo>
                      <a:pt x="19164" y="1"/>
                      <a:pt x="18520" y="33"/>
                      <a:pt x="17872" y="100"/>
                    </a:cubicBezTo>
                    <a:cubicBezTo>
                      <a:pt x="7510" y="1173"/>
                      <a:pt x="0" y="10623"/>
                      <a:pt x="1096" y="21168"/>
                    </a:cubicBezTo>
                    <a:cubicBezTo>
                      <a:pt x="2122" y="31062"/>
                      <a:pt x="9029" y="39155"/>
                      <a:pt x="19870" y="39155"/>
                    </a:cubicBezTo>
                    <a:cubicBezTo>
                      <a:pt x="20609" y="39155"/>
                      <a:pt x="21366" y="39118"/>
                      <a:pt x="22141" y="39040"/>
                    </a:cubicBezTo>
                    <a:cubicBezTo>
                      <a:pt x="35083" y="37762"/>
                      <a:pt x="39716" y="27833"/>
                      <a:pt x="38621" y="17288"/>
                    </a:cubicBezTo>
                    <a:cubicBezTo>
                      <a:pt x="37593" y="7380"/>
                      <a:pt x="29365" y="1"/>
                      <a:pt x="19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36"/>
              <p:cNvSpPr/>
              <p:nvPr/>
            </p:nvSpPr>
            <p:spPr>
              <a:xfrm>
                <a:off x="1105841" y="2208756"/>
                <a:ext cx="520344" cy="158450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8195" fill="none" extrusionOk="0">
                    <a:moveTo>
                      <a:pt x="0" y="0"/>
                    </a:moveTo>
                    <a:cubicBezTo>
                      <a:pt x="1484" y="3310"/>
                      <a:pt x="4634" y="5478"/>
                      <a:pt x="8012" y="6825"/>
                    </a:cubicBezTo>
                    <a:cubicBezTo>
                      <a:pt x="8856" y="7167"/>
                      <a:pt x="9724" y="7167"/>
                      <a:pt x="10454" y="6757"/>
                    </a:cubicBezTo>
                    <a:cubicBezTo>
                      <a:pt x="11230" y="6323"/>
                      <a:pt x="11595" y="5364"/>
                      <a:pt x="11573" y="4497"/>
                    </a:cubicBezTo>
                    <a:cubicBezTo>
                      <a:pt x="11573" y="3607"/>
                      <a:pt x="11253" y="2739"/>
                      <a:pt x="10934" y="1918"/>
                    </a:cubicBezTo>
                    <a:cubicBezTo>
                      <a:pt x="11344" y="3036"/>
                      <a:pt x="11778" y="4177"/>
                      <a:pt x="12394" y="5205"/>
                    </a:cubicBezTo>
                    <a:cubicBezTo>
                      <a:pt x="13011" y="6232"/>
                      <a:pt x="13878" y="7145"/>
                      <a:pt x="14974" y="7647"/>
                    </a:cubicBezTo>
                    <a:cubicBezTo>
                      <a:pt x="16046" y="8149"/>
                      <a:pt x="17393" y="8195"/>
                      <a:pt x="18420" y="7578"/>
                    </a:cubicBezTo>
                    <a:cubicBezTo>
                      <a:pt x="19447" y="6962"/>
                      <a:pt x="20041" y="5615"/>
                      <a:pt x="19630" y="4474"/>
                    </a:cubicBezTo>
                    <a:cubicBezTo>
                      <a:pt x="20269" y="5889"/>
                      <a:pt x="21456" y="7031"/>
                      <a:pt x="22894" y="7624"/>
                    </a:cubicBezTo>
                    <a:cubicBezTo>
                      <a:pt x="23761" y="7989"/>
                      <a:pt x="24811" y="8126"/>
                      <a:pt x="25633" y="7670"/>
                    </a:cubicBezTo>
                    <a:cubicBezTo>
                      <a:pt x="26478" y="7213"/>
                      <a:pt x="26911" y="6026"/>
                      <a:pt x="26318" y="5273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36"/>
              <p:cNvSpPr/>
              <p:nvPr/>
            </p:nvSpPr>
            <p:spPr>
              <a:xfrm>
                <a:off x="1115104" y="2590986"/>
                <a:ext cx="243196" cy="154912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8012" extrusionOk="0">
                    <a:moveTo>
                      <a:pt x="12486" y="3743"/>
                    </a:moveTo>
                    <a:cubicBezTo>
                      <a:pt x="12577" y="5866"/>
                      <a:pt x="9884" y="7715"/>
                      <a:pt x="6460" y="7875"/>
                    </a:cubicBezTo>
                    <a:cubicBezTo>
                      <a:pt x="3036" y="8012"/>
                      <a:pt x="183" y="6414"/>
                      <a:pt x="92" y="4291"/>
                    </a:cubicBezTo>
                    <a:cubicBezTo>
                      <a:pt x="1" y="2146"/>
                      <a:pt x="2694" y="297"/>
                      <a:pt x="6118" y="160"/>
                    </a:cubicBezTo>
                    <a:cubicBezTo>
                      <a:pt x="9541" y="0"/>
                      <a:pt x="12395" y="1598"/>
                      <a:pt x="12486" y="374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36"/>
              <p:cNvSpPr/>
              <p:nvPr/>
            </p:nvSpPr>
            <p:spPr>
              <a:xfrm>
                <a:off x="1439512" y="2501882"/>
                <a:ext cx="254217" cy="162743"/>
              </a:xfrm>
              <a:custGeom>
                <a:avLst/>
                <a:gdLst/>
                <a:ahLst/>
                <a:cxnLst/>
                <a:rect l="l" t="t" r="r" b="b"/>
                <a:pathLst>
                  <a:path w="13148" h="8417" extrusionOk="0">
                    <a:moveTo>
                      <a:pt x="8360" y="1"/>
                    </a:moveTo>
                    <a:cubicBezTo>
                      <a:pt x="7386" y="1"/>
                      <a:pt x="6321" y="183"/>
                      <a:pt x="5250" y="568"/>
                    </a:cubicBezTo>
                    <a:cubicBezTo>
                      <a:pt x="2032" y="1755"/>
                      <a:pt x="0" y="4311"/>
                      <a:pt x="731" y="6320"/>
                    </a:cubicBezTo>
                    <a:cubicBezTo>
                      <a:pt x="1220" y="7665"/>
                      <a:pt x="2814" y="8417"/>
                      <a:pt x="4781" y="8417"/>
                    </a:cubicBezTo>
                    <a:cubicBezTo>
                      <a:pt x="5751" y="8417"/>
                      <a:pt x="6812" y="8234"/>
                      <a:pt x="7875" y="7849"/>
                    </a:cubicBezTo>
                    <a:cubicBezTo>
                      <a:pt x="11116" y="6685"/>
                      <a:pt x="13147" y="4106"/>
                      <a:pt x="12417" y="2097"/>
                    </a:cubicBezTo>
                    <a:cubicBezTo>
                      <a:pt x="11928" y="752"/>
                      <a:pt x="10333" y="1"/>
                      <a:pt x="83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36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extrusionOk="0">
                    <a:moveTo>
                      <a:pt x="4201" y="1"/>
                    </a:moveTo>
                    <a:cubicBezTo>
                      <a:pt x="1873" y="1"/>
                      <a:pt x="1" y="1895"/>
                      <a:pt x="1" y="4246"/>
                    </a:cubicBezTo>
                    <a:cubicBezTo>
                      <a:pt x="1" y="6597"/>
                      <a:pt x="1873" y="8492"/>
                      <a:pt x="4201" y="8492"/>
                    </a:cubicBezTo>
                    <a:cubicBezTo>
                      <a:pt x="6506" y="8492"/>
                      <a:pt x="8401" y="6597"/>
                      <a:pt x="8401" y="4246"/>
                    </a:cubicBezTo>
                    <a:cubicBezTo>
                      <a:pt x="8401" y="1895"/>
                      <a:pt x="6506" y="1"/>
                      <a:pt x="4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36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fill="none" extrusionOk="0">
                    <a:moveTo>
                      <a:pt x="8401" y="4246"/>
                    </a:moveTo>
                    <a:cubicBezTo>
                      <a:pt x="8401" y="6597"/>
                      <a:pt x="6506" y="8492"/>
                      <a:pt x="4201" y="8492"/>
                    </a:cubicBezTo>
                    <a:cubicBezTo>
                      <a:pt x="1873" y="8492"/>
                      <a:pt x="1" y="6597"/>
                      <a:pt x="1" y="4246"/>
                    </a:cubicBezTo>
                    <a:cubicBezTo>
                      <a:pt x="1" y="1895"/>
                      <a:pt x="1873" y="1"/>
                      <a:pt x="4201" y="1"/>
                    </a:cubicBezTo>
                    <a:cubicBezTo>
                      <a:pt x="6506" y="1"/>
                      <a:pt x="8401" y="1895"/>
                      <a:pt x="8401" y="4246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36"/>
              <p:cNvSpPr/>
              <p:nvPr/>
            </p:nvSpPr>
            <p:spPr>
              <a:xfrm>
                <a:off x="1129219" y="2464311"/>
                <a:ext cx="161544" cy="162859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8423" extrusionOk="0">
                    <a:moveTo>
                      <a:pt x="4178" y="0"/>
                    </a:moveTo>
                    <a:cubicBezTo>
                      <a:pt x="1873" y="0"/>
                      <a:pt x="1" y="1872"/>
                      <a:pt x="1" y="4223"/>
                    </a:cubicBezTo>
                    <a:cubicBezTo>
                      <a:pt x="1" y="6551"/>
                      <a:pt x="1873" y="8423"/>
                      <a:pt x="4178" y="8423"/>
                    </a:cubicBezTo>
                    <a:cubicBezTo>
                      <a:pt x="6483" y="8423"/>
                      <a:pt x="8355" y="6551"/>
                      <a:pt x="8355" y="4223"/>
                    </a:cubicBezTo>
                    <a:cubicBezTo>
                      <a:pt x="8355" y="1872"/>
                      <a:pt x="6483" y="0"/>
                      <a:pt x="41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36"/>
              <p:cNvSpPr/>
              <p:nvPr/>
            </p:nvSpPr>
            <p:spPr>
              <a:xfrm>
                <a:off x="1157470" y="2492562"/>
                <a:ext cx="105066" cy="106362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5501" extrusionOk="0">
                    <a:moveTo>
                      <a:pt x="2717" y="0"/>
                    </a:moveTo>
                    <a:cubicBezTo>
                      <a:pt x="1210" y="0"/>
                      <a:pt x="1" y="1233"/>
                      <a:pt x="1" y="2762"/>
                    </a:cubicBezTo>
                    <a:cubicBezTo>
                      <a:pt x="1" y="4268"/>
                      <a:pt x="1210" y="5501"/>
                      <a:pt x="2717" y="5501"/>
                    </a:cubicBezTo>
                    <a:cubicBezTo>
                      <a:pt x="4223" y="5501"/>
                      <a:pt x="5433" y="4268"/>
                      <a:pt x="5433" y="2762"/>
                    </a:cubicBezTo>
                    <a:cubicBezTo>
                      <a:pt x="5433" y="1233"/>
                      <a:pt x="4223" y="0"/>
                      <a:pt x="27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36"/>
              <p:cNvSpPr/>
              <p:nvPr/>
            </p:nvSpPr>
            <p:spPr>
              <a:xfrm>
                <a:off x="1145114" y="2528296"/>
                <a:ext cx="37974" cy="2561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325" extrusionOk="0">
                    <a:moveTo>
                      <a:pt x="982" y="1"/>
                    </a:moveTo>
                    <a:cubicBezTo>
                      <a:pt x="434" y="1"/>
                      <a:pt x="1" y="298"/>
                      <a:pt x="1" y="663"/>
                    </a:cubicBezTo>
                    <a:cubicBezTo>
                      <a:pt x="1" y="1028"/>
                      <a:pt x="434" y="1325"/>
                      <a:pt x="982" y="1325"/>
                    </a:cubicBezTo>
                    <a:cubicBezTo>
                      <a:pt x="1507" y="1325"/>
                      <a:pt x="1964" y="1028"/>
                      <a:pt x="1964" y="663"/>
                    </a:cubicBezTo>
                    <a:cubicBezTo>
                      <a:pt x="1964" y="298"/>
                      <a:pt x="150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36"/>
              <p:cNvSpPr/>
              <p:nvPr/>
            </p:nvSpPr>
            <p:spPr>
              <a:xfrm>
                <a:off x="1438178" y="2371088"/>
                <a:ext cx="184495" cy="163980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8481" extrusionOk="0">
                    <a:moveTo>
                      <a:pt x="4728" y="1"/>
                    </a:moveTo>
                    <a:cubicBezTo>
                      <a:pt x="4210" y="1"/>
                      <a:pt x="3684" y="97"/>
                      <a:pt x="3173" y="302"/>
                    </a:cubicBezTo>
                    <a:cubicBezTo>
                      <a:pt x="1028" y="1169"/>
                      <a:pt x="1" y="3634"/>
                      <a:pt x="868" y="5826"/>
                    </a:cubicBezTo>
                    <a:cubicBezTo>
                      <a:pt x="1546" y="7478"/>
                      <a:pt x="3126" y="8481"/>
                      <a:pt x="4799" y="8481"/>
                    </a:cubicBezTo>
                    <a:cubicBezTo>
                      <a:pt x="5321" y="8481"/>
                      <a:pt x="5853" y="8383"/>
                      <a:pt x="6369" y="8177"/>
                    </a:cubicBezTo>
                    <a:cubicBezTo>
                      <a:pt x="8514" y="7309"/>
                      <a:pt x="9542" y="4844"/>
                      <a:pt x="8674" y="2676"/>
                    </a:cubicBezTo>
                    <a:cubicBezTo>
                      <a:pt x="7994" y="1018"/>
                      <a:pt x="6406" y="1"/>
                      <a:pt x="4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36"/>
              <p:cNvSpPr/>
              <p:nvPr/>
            </p:nvSpPr>
            <p:spPr>
              <a:xfrm>
                <a:off x="1438178" y="2360143"/>
                <a:ext cx="184495" cy="185809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9610" fill="none" extrusionOk="0">
                    <a:moveTo>
                      <a:pt x="868" y="6392"/>
                    </a:moveTo>
                    <a:cubicBezTo>
                      <a:pt x="1758" y="8560"/>
                      <a:pt x="4201" y="9610"/>
                      <a:pt x="6369" y="8743"/>
                    </a:cubicBezTo>
                    <a:cubicBezTo>
                      <a:pt x="8514" y="7875"/>
                      <a:pt x="9542" y="5410"/>
                      <a:pt x="8674" y="3242"/>
                    </a:cubicBezTo>
                    <a:cubicBezTo>
                      <a:pt x="7784" y="1073"/>
                      <a:pt x="5342" y="0"/>
                      <a:pt x="3173" y="868"/>
                    </a:cubicBezTo>
                    <a:cubicBezTo>
                      <a:pt x="1028" y="1735"/>
                      <a:pt x="1" y="4200"/>
                      <a:pt x="868" y="6392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36"/>
              <p:cNvSpPr/>
              <p:nvPr/>
            </p:nvSpPr>
            <p:spPr>
              <a:xfrm>
                <a:off x="1439067" y="2378533"/>
                <a:ext cx="183605" cy="163168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8439" extrusionOk="0">
                    <a:moveTo>
                      <a:pt x="4707" y="1"/>
                    </a:moveTo>
                    <a:cubicBezTo>
                      <a:pt x="4188" y="1"/>
                      <a:pt x="3661" y="98"/>
                      <a:pt x="3150" y="305"/>
                    </a:cubicBezTo>
                    <a:cubicBezTo>
                      <a:pt x="1027" y="1172"/>
                      <a:pt x="0" y="3614"/>
                      <a:pt x="868" y="5783"/>
                    </a:cubicBezTo>
                    <a:cubicBezTo>
                      <a:pt x="1529" y="7435"/>
                      <a:pt x="3104" y="8438"/>
                      <a:pt x="4766" y="8438"/>
                    </a:cubicBezTo>
                    <a:cubicBezTo>
                      <a:pt x="5285" y="8438"/>
                      <a:pt x="5812" y="8340"/>
                      <a:pt x="6323" y="8134"/>
                    </a:cubicBezTo>
                    <a:cubicBezTo>
                      <a:pt x="8468" y="7267"/>
                      <a:pt x="9496" y="4824"/>
                      <a:pt x="8605" y="2656"/>
                    </a:cubicBezTo>
                    <a:cubicBezTo>
                      <a:pt x="7944" y="1003"/>
                      <a:pt x="6369" y="1"/>
                      <a:pt x="47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36"/>
              <p:cNvSpPr/>
              <p:nvPr/>
            </p:nvSpPr>
            <p:spPr>
              <a:xfrm>
                <a:off x="1471282" y="2407016"/>
                <a:ext cx="119181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481" extrusionOk="0">
                    <a:moveTo>
                      <a:pt x="3069" y="0"/>
                    </a:moveTo>
                    <a:cubicBezTo>
                      <a:pt x="2731" y="0"/>
                      <a:pt x="2388" y="65"/>
                      <a:pt x="2055" y="201"/>
                    </a:cubicBezTo>
                    <a:cubicBezTo>
                      <a:pt x="662" y="772"/>
                      <a:pt x="1" y="2347"/>
                      <a:pt x="548" y="3762"/>
                    </a:cubicBezTo>
                    <a:cubicBezTo>
                      <a:pt x="986" y="4829"/>
                      <a:pt x="2026" y="5480"/>
                      <a:pt x="3114" y="5480"/>
                    </a:cubicBezTo>
                    <a:cubicBezTo>
                      <a:pt x="3447" y="5480"/>
                      <a:pt x="3783" y="5419"/>
                      <a:pt x="4109" y="5291"/>
                    </a:cubicBezTo>
                    <a:cubicBezTo>
                      <a:pt x="5479" y="4721"/>
                      <a:pt x="6163" y="3123"/>
                      <a:pt x="5593" y="1731"/>
                    </a:cubicBezTo>
                    <a:cubicBezTo>
                      <a:pt x="5159" y="654"/>
                      <a:pt x="4143" y="0"/>
                      <a:pt x="3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36"/>
              <p:cNvSpPr/>
              <p:nvPr/>
            </p:nvSpPr>
            <p:spPr>
              <a:xfrm>
                <a:off x="1551606" y="2424806"/>
                <a:ext cx="40178" cy="27804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438" extrusionOk="0">
                    <a:moveTo>
                      <a:pt x="1294" y="1"/>
                    </a:moveTo>
                    <a:cubicBezTo>
                      <a:pt x="1139" y="1"/>
                      <a:pt x="969" y="34"/>
                      <a:pt x="800" y="103"/>
                    </a:cubicBezTo>
                    <a:cubicBezTo>
                      <a:pt x="297" y="308"/>
                      <a:pt x="1" y="742"/>
                      <a:pt x="138" y="1085"/>
                    </a:cubicBezTo>
                    <a:cubicBezTo>
                      <a:pt x="228" y="1311"/>
                      <a:pt x="479" y="1438"/>
                      <a:pt x="784" y="1438"/>
                    </a:cubicBezTo>
                    <a:cubicBezTo>
                      <a:pt x="940" y="1438"/>
                      <a:pt x="1109" y="1405"/>
                      <a:pt x="1279" y="1336"/>
                    </a:cubicBezTo>
                    <a:cubicBezTo>
                      <a:pt x="1781" y="1130"/>
                      <a:pt x="2078" y="697"/>
                      <a:pt x="1941" y="354"/>
                    </a:cubicBezTo>
                    <a:cubicBezTo>
                      <a:pt x="1850" y="127"/>
                      <a:pt x="1599" y="1"/>
                      <a:pt x="1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36"/>
              <p:cNvSpPr/>
              <p:nvPr/>
            </p:nvSpPr>
            <p:spPr>
              <a:xfrm>
                <a:off x="1334012" y="2606687"/>
                <a:ext cx="93581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2008" extrusionOk="0">
                    <a:moveTo>
                      <a:pt x="109" y="0"/>
                    </a:moveTo>
                    <a:cubicBezTo>
                      <a:pt x="96" y="0"/>
                      <a:pt x="83" y="3"/>
                      <a:pt x="69" y="10"/>
                    </a:cubicBezTo>
                    <a:cubicBezTo>
                      <a:pt x="24" y="55"/>
                      <a:pt x="1" y="101"/>
                      <a:pt x="24" y="147"/>
                    </a:cubicBezTo>
                    <a:cubicBezTo>
                      <a:pt x="252" y="558"/>
                      <a:pt x="572" y="877"/>
                      <a:pt x="914" y="1174"/>
                    </a:cubicBezTo>
                    <a:cubicBezTo>
                      <a:pt x="1256" y="1471"/>
                      <a:pt x="1667" y="1676"/>
                      <a:pt x="2101" y="1813"/>
                    </a:cubicBezTo>
                    <a:cubicBezTo>
                      <a:pt x="2458" y="1926"/>
                      <a:pt x="2845" y="2007"/>
                      <a:pt x="3226" y="2007"/>
                    </a:cubicBezTo>
                    <a:cubicBezTo>
                      <a:pt x="3308" y="2007"/>
                      <a:pt x="3389" y="2004"/>
                      <a:pt x="3470" y="1996"/>
                    </a:cubicBezTo>
                    <a:cubicBezTo>
                      <a:pt x="3927" y="1973"/>
                      <a:pt x="4361" y="1836"/>
                      <a:pt x="4771" y="1699"/>
                    </a:cubicBezTo>
                    <a:cubicBezTo>
                      <a:pt x="4817" y="1676"/>
                      <a:pt x="4840" y="1630"/>
                      <a:pt x="4840" y="1585"/>
                    </a:cubicBezTo>
                    <a:cubicBezTo>
                      <a:pt x="4821" y="1547"/>
                      <a:pt x="4787" y="1510"/>
                      <a:pt x="4751" y="1510"/>
                    </a:cubicBezTo>
                    <a:cubicBezTo>
                      <a:pt x="4742" y="1510"/>
                      <a:pt x="4734" y="1512"/>
                      <a:pt x="4726" y="1516"/>
                    </a:cubicBezTo>
                    <a:lnTo>
                      <a:pt x="4703" y="1516"/>
                    </a:lnTo>
                    <a:cubicBezTo>
                      <a:pt x="4292" y="1608"/>
                      <a:pt x="3881" y="1676"/>
                      <a:pt x="3447" y="1676"/>
                    </a:cubicBezTo>
                    <a:cubicBezTo>
                      <a:pt x="3037" y="1676"/>
                      <a:pt x="2626" y="1608"/>
                      <a:pt x="2238" y="1471"/>
                    </a:cubicBezTo>
                    <a:cubicBezTo>
                      <a:pt x="1439" y="1197"/>
                      <a:pt x="754" y="672"/>
                      <a:pt x="183" y="55"/>
                    </a:cubicBezTo>
                    <a:lnTo>
                      <a:pt x="183" y="33"/>
                    </a:lnTo>
                    <a:cubicBezTo>
                      <a:pt x="167" y="16"/>
                      <a:pt x="140" y="0"/>
                      <a:pt x="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36"/>
              <p:cNvSpPr/>
              <p:nvPr/>
            </p:nvSpPr>
            <p:spPr>
              <a:xfrm>
                <a:off x="1350796" y="2640972"/>
                <a:ext cx="4944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981" extrusionOk="0">
                    <a:moveTo>
                      <a:pt x="80" y="0"/>
                    </a:moveTo>
                    <a:cubicBezTo>
                      <a:pt x="69" y="0"/>
                      <a:pt x="57" y="6"/>
                      <a:pt x="46" y="17"/>
                    </a:cubicBezTo>
                    <a:cubicBezTo>
                      <a:pt x="23" y="40"/>
                      <a:pt x="0" y="63"/>
                      <a:pt x="23" y="86"/>
                    </a:cubicBezTo>
                    <a:cubicBezTo>
                      <a:pt x="297" y="474"/>
                      <a:pt x="708" y="725"/>
                      <a:pt x="1164" y="862"/>
                    </a:cubicBezTo>
                    <a:cubicBezTo>
                      <a:pt x="1411" y="939"/>
                      <a:pt x="1671" y="980"/>
                      <a:pt x="1930" y="980"/>
                    </a:cubicBezTo>
                    <a:cubicBezTo>
                      <a:pt x="2128" y="980"/>
                      <a:pt x="2324" y="957"/>
                      <a:pt x="2511" y="907"/>
                    </a:cubicBezTo>
                    <a:cubicBezTo>
                      <a:pt x="2534" y="907"/>
                      <a:pt x="2557" y="862"/>
                      <a:pt x="2557" y="839"/>
                    </a:cubicBezTo>
                    <a:cubicBezTo>
                      <a:pt x="2557" y="816"/>
                      <a:pt x="2534" y="793"/>
                      <a:pt x="2488" y="793"/>
                    </a:cubicBezTo>
                    <a:cubicBezTo>
                      <a:pt x="2354" y="814"/>
                      <a:pt x="2220" y="825"/>
                      <a:pt x="2086" y="825"/>
                    </a:cubicBezTo>
                    <a:cubicBezTo>
                      <a:pt x="1788" y="825"/>
                      <a:pt x="1494" y="774"/>
                      <a:pt x="1210" y="679"/>
                    </a:cubicBezTo>
                    <a:cubicBezTo>
                      <a:pt x="799" y="542"/>
                      <a:pt x="434" y="314"/>
                      <a:pt x="114" y="17"/>
                    </a:cubicBezTo>
                    <a:cubicBezTo>
                      <a:pt x="103" y="6"/>
                      <a:pt x="92" y="0"/>
                      <a:pt x="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36"/>
              <p:cNvSpPr/>
              <p:nvPr/>
            </p:nvSpPr>
            <p:spPr>
              <a:xfrm>
                <a:off x="936357" y="1967800"/>
                <a:ext cx="813829" cy="551299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28513" extrusionOk="0">
                    <a:moveTo>
                      <a:pt x="25043" y="1"/>
                    </a:moveTo>
                    <a:cubicBezTo>
                      <a:pt x="22464" y="1"/>
                      <a:pt x="19894" y="522"/>
                      <a:pt x="17416" y="1300"/>
                    </a:cubicBezTo>
                    <a:cubicBezTo>
                      <a:pt x="11641" y="3103"/>
                      <a:pt x="6186" y="6504"/>
                      <a:pt x="2968" y="11617"/>
                    </a:cubicBezTo>
                    <a:cubicBezTo>
                      <a:pt x="982" y="14744"/>
                      <a:pt x="0" y="18510"/>
                      <a:pt x="274" y="22208"/>
                    </a:cubicBezTo>
                    <a:cubicBezTo>
                      <a:pt x="411" y="24034"/>
                      <a:pt x="868" y="25883"/>
                      <a:pt x="1712" y="27526"/>
                    </a:cubicBezTo>
                    <a:cubicBezTo>
                      <a:pt x="2076" y="28238"/>
                      <a:pt x="2489" y="28513"/>
                      <a:pt x="2918" y="28513"/>
                    </a:cubicBezTo>
                    <a:cubicBezTo>
                      <a:pt x="3780" y="28513"/>
                      <a:pt x="4701" y="27399"/>
                      <a:pt x="5387" y="26499"/>
                    </a:cubicBezTo>
                    <a:cubicBezTo>
                      <a:pt x="6642" y="24810"/>
                      <a:pt x="7418" y="22778"/>
                      <a:pt x="7829" y="20724"/>
                    </a:cubicBezTo>
                    <a:cubicBezTo>
                      <a:pt x="8468" y="17460"/>
                      <a:pt x="8628" y="15954"/>
                      <a:pt x="9016" y="12644"/>
                    </a:cubicBezTo>
                    <a:cubicBezTo>
                      <a:pt x="10112" y="15041"/>
                      <a:pt x="14608" y="18487"/>
                      <a:pt x="16366" y="18647"/>
                    </a:cubicBezTo>
                    <a:cubicBezTo>
                      <a:pt x="16738" y="18680"/>
                      <a:pt x="17122" y="18716"/>
                      <a:pt x="17498" y="18716"/>
                    </a:cubicBezTo>
                    <a:cubicBezTo>
                      <a:pt x="18159" y="18716"/>
                      <a:pt x="18793" y="18604"/>
                      <a:pt x="19288" y="18168"/>
                    </a:cubicBezTo>
                    <a:cubicBezTo>
                      <a:pt x="19913" y="17616"/>
                      <a:pt x="20153" y="16650"/>
                      <a:pt x="19853" y="15913"/>
                    </a:cubicBezTo>
                    <a:lnTo>
                      <a:pt x="19853" y="15913"/>
                    </a:lnTo>
                    <a:cubicBezTo>
                      <a:pt x="20460" y="16843"/>
                      <a:pt x="21095" y="17751"/>
                      <a:pt x="21913" y="18510"/>
                    </a:cubicBezTo>
                    <a:cubicBezTo>
                      <a:pt x="22871" y="19423"/>
                      <a:pt x="24081" y="20085"/>
                      <a:pt x="25382" y="20131"/>
                    </a:cubicBezTo>
                    <a:cubicBezTo>
                      <a:pt x="25445" y="20134"/>
                      <a:pt x="25508" y="20135"/>
                      <a:pt x="25570" y="20135"/>
                    </a:cubicBezTo>
                    <a:cubicBezTo>
                      <a:pt x="26876" y="20135"/>
                      <a:pt x="28157" y="19462"/>
                      <a:pt x="28897" y="18373"/>
                    </a:cubicBezTo>
                    <a:cubicBezTo>
                      <a:pt x="29673" y="17255"/>
                      <a:pt x="29833" y="15748"/>
                      <a:pt x="29308" y="14470"/>
                    </a:cubicBezTo>
                    <a:lnTo>
                      <a:pt x="29308" y="14470"/>
                    </a:lnTo>
                    <a:cubicBezTo>
                      <a:pt x="30244" y="15931"/>
                      <a:pt x="31202" y="17392"/>
                      <a:pt x="32458" y="18601"/>
                    </a:cubicBezTo>
                    <a:cubicBezTo>
                      <a:pt x="33736" y="19788"/>
                      <a:pt x="35334" y="20678"/>
                      <a:pt x="37069" y="20770"/>
                    </a:cubicBezTo>
                    <a:cubicBezTo>
                      <a:pt x="37131" y="20772"/>
                      <a:pt x="37193" y="20773"/>
                      <a:pt x="37256" y="20773"/>
                    </a:cubicBezTo>
                    <a:cubicBezTo>
                      <a:pt x="38933" y="20773"/>
                      <a:pt x="40655" y="19892"/>
                      <a:pt x="41337" y="18373"/>
                    </a:cubicBezTo>
                    <a:cubicBezTo>
                      <a:pt x="42090" y="16730"/>
                      <a:pt x="41542" y="14835"/>
                      <a:pt x="40926" y="13146"/>
                    </a:cubicBezTo>
                    <a:cubicBezTo>
                      <a:pt x="39465" y="9152"/>
                      <a:pt x="37502" y="5134"/>
                      <a:pt x="34078" y="2647"/>
                    </a:cubicBezTo>
                    <a:cubicBezTo>
                      <a:pt x="31727" y="957"/>
                      <a:pt x="28829" y="136"/>
                      <a:pt x="25930" y="22"/>
                    </a:cubicBezTo>
                    <a:cubicBezTo>
                      <a:pt x="25634" y="8"/>
                      <a:pt x="25338" y="1"/>
                      <a:pt x="250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36"/>
              <p:cNvSpPr/>
              <p:nvPr/>
            </p:nvSpPr>
            <p:spPr>
              <a:xfrm>
                <a:off x="1191908" y="2152524"/>
                <a:ext cx="259959" cy="98222"/>
              </a:xfrm>
              <a:custGeom>
                <a:avLst/>
                <a:gdLst/>
                <a:ahLst/>
                <a:cxnLst/>
                <a:rect l="l" t="t" r="r" b="b"/>
                <a:pathLst>
                  <a:path w="13445" h="5080" extrusionOk="0">
                    <a:moveTo>
                      <a:pt x="12292" y="0"/>
                    </a:moveTo>
                    <a:cubicBezTo>
                      <a:pt x="12282" y="0"/>
                      <a:pt x="12271" y="3"/>
                      <a:pt x="12257" y="10"/>
                    </a:cubicBezTo>
                    <a:cubicBezTo>
                      <a:pt x="12234" y="32"/>
                      <a:pt x="12212" y="78"/>
                      <a:pt x="12234" y="101"/>
                    </a:cubicBezTo>
                    <a:cubicBezTo>
                      <a:pt x="12508" y="557"/>
                      <a:pt x="12759" y="1037"/>
                      <a:pt x="12965" y="1539"/>
                    </a:cubicBezTo>
                    <a:cubicBezTo>
                      <a:pt x="13147" y="2018"/>
                      <a:pt x="13262" y="2543"/>
                      <a:pt x="13193" y="3068"/>
                    </a:cubicBezTo>
                    <a:cubicBezTo>
                      <a:pt x="13147" y="3570"/>
                      <a:pt x="12942" y="4095"/>
                      <a:pt x="12554" y="4415"/>
                    </a:cubicBezTo>
                    <a:cubicBezTo>
                      <a:pt x="12197" y="4729"/>
                      <a:pt x="11725" y="4851"/>
                      <a:pt x="11244" y="4851"/>
                    </a:cubicBezTo>
                    <a:cubicBezTo>
                      <a:pt x="11201" y="4851"/>
                      <a:pt x="11159" y="4850"/>
                      <a:pt x="11116" y="4849"/>
                    </a:cubicBezTo>
                    <a:cubicBezTo>
                      <a:pt x="10614" y="4849"/>
                      <a:pt x="10089" y="4689"/>
                      <a:pt x="9610" y="4483"/>
                    </a:cubicBezTo>
                    <a:cubicBezTo>
                      <a:pt x="9153" y="4255"/>
                      <a:pt x="8697" y="3958"/>
                      <a:pt x="8263" y="3639"/>
                    </a:cubicBezTo>
                    <a:cubicBezTo>
                      <a:pt x="7461" y="3015"/>
                      <a:pt x="6745" y="2238"/>
                      <a:pt x="6181" y="1373"/>
                    </a:cubicBezTo>
                    <a:lnTo>
                      <a:pt x="6181" y="1373"/>
                    </a:lnTo>
                    <a:cubicBezTo>
                      <a:pt x="6175" y="1360"/>
                      <a:pt x="6169" y="1347"/>
                      <a:pt x="6163" y="1333"/>
                    </a:cubicBezTo>
                    <a:lnTo>
                      <a:pt x="6157" y="1336"/>
                    </a:lnTo>
                    <a:lnTo>
                      <a:pt x="6157" y="1336"/>
                    </a:lnTo>
                    <a:cubicBezTo>
                      <a:pt x="6151" y="1328"/>
                      <a:pt x="6146" y="1319"/>
                      <a:pt x="6140" y="1311"/>
                    </a:cubicBezTo>
                    <a:cubicBezTo>
                      <a:pt x="6125" y="1266"/>
                      <a:pt x="6092" y="1241"/>
                      <a:pt x="6051" y="1241"/>
                    </a:cubicBezTo>
                    <a:cubicBezTo>
                      <a:pt x="6029" y="1241"/>
                      <a:pt x="6005" y="1249"/>
                      <a:pt x="5980" y="1265"/>
                    </a:cubicBezTo>
                    <a:cubicBezTo>
                      <a:pt x="5912" y="1288"/>
                      <a:pt x="5866" y="1379"/>
                      <a:pt x="5912" y="1448"/>
                    </a:cubicBezTo>
                    <a:cubicBezTo>
                      <a:pt x="5912" y="1448"/>
                      <a:pt x="5912" y="1448"/>
                      <a:pt x="5912" y="1448"/>
                    </a:cubicBezTo>
                    <a:lnTo>
                      <a:pt x="5912" y="1448"/>
                    </a:lnTo>
                    <a:cubicBezTo>
                      <a:pt x="6094" y="1858"/>
                      <a:pt x="6277" y="2292"/>
                      <a:pt x="6368" y="2726"/>
                    </a:cubicBezTo>
                    <a:cubicBezTo>
                      <a:pt x="6460" y="3159"/>
                      <a:pt x="6414" y="3593"/>
                      <a:pt x="6209" y="3981"/>
                    </a:cubicBezTo>
                    <a:cubicBezTo>
                      <a:pt x="6034" y="4351"/>
                      <a:pt x="5652" y="4576"/>
                      <a:pt x="5241" y="4576"/>
                    </a:cubicBezTo>
                    <a:cubicBezTo>
                      <a:pt x="5221" y="4576"/>
                      <a:pt x="5201" y="4576"/>
                      <a:pt x="5181" y="4575"/>
                    </a:cubicBezTo>
                    <a:cubicBezTo>
                      <a:pt x="4748" y="4575"/>
                      <a:pt x="4337" y="4392"/>
                      <a:pt x="3949" y="4164"/>
                    </a:cubicBezTo>
                    <a:cubicBezTo>
                      <a:pt x="2374" y="3228"/>
                      <a:pt x="1050" y="1858"/>
                      <a:pt x="137" y="261"/>
                    </a:cubicBezTo>
                    <a:cubicBezTo>
                      <a:pt x="114" y="215"/>
                      <a:pt x="69" y="215"/>
                      <a:pt x="46" y="215"/>
                    </a:cubicBezTo>
                    <a:cubicBezTo>
                      <a:pt x="23" y="238"/>
                      <a:pt x="0" y="283"/>
                      <a:pt x="23" y="306"/>
                    </a:cubicBezTo>
                    <a:cubicBezTo>
                      <a:pt x="890" y="1973"/>
                      <a:pt x="2214" y="3388"/>
                      <a:pt x="3812" y="4369"/>
                    </a:cubicBezTo>
                    <a:cubicBezTo>
                      <a:pt x="4223" y="4620"/>
                      <a:pt x="4679" y="4826"/>
                      <a:pt x="5181" y="4826"/>
                    </a:cubicBezTo>
                    <a:cubicBezTo>
                      <a:pt x="5433" y="4826"/>
                      <a:pt x="5706" y="4780"/>
                      <a:pt x="5912" y="4643"/>
                    </a:cubicBezTo>
                    <a:cubicBezTo>
                      <a:pt x="6140" y="4529"/>
                      <a:pt x="6323" y="4324"/>
                      <a:pt x="6460" y="4118"/>
                    </a:cubicBezTo>
                    <a:cubicBezTo>
                      <a:pt x="6711" y="3662"/>
                      <a:pt x="6756" y="3137"/>
                      <a:pt x="6642" y="2657"/>
                    </a:cubicBezTo>
                    <a:cubicBezTo>
                      <a:pt x="6623" y="2556"/>
                      <a:pt x="6599" y="2457"/>
                      <a:pt x="6570" y="2359"/>
                    </a:cubicBezTo>
                    <a:lnTo>
                      <a:pt x="6570" y="2359"/>
                    </a:lnTo>
                    <a:cubicBezTo>
                      <a:pt x="7030" y="2921"/>
                      <a:pt x="7553" y="3422"/>
                      <a:pt x="8126" y="3844"/>
                    </a:cubicBezTo>
                    <a:cubicBezTo>
                      <a:pt x="8993" y="4483"/>
                      <a:pt x="9998" y="5054"/>
                      <a:pt x="11116" y="5077"/>
                    </a:cubicBezTo>
                    <a:cubicBezTo>
                      <a:pt x="11154" y="5078"/>
                      <a:pt x="11193" y="5079"/>
                      <a:pt x="11232" y="5079"/>
                    </a:cubicBezTo>
                    <a:cubicBezTo>
                      <a:pt x="11746" y="5079"/>
                      <a:pt x="12288" y="4935"/>
                      <a:pt x="12691" y="4575"/>
                    </a:cubicBezTo>
                    <a:cubicBezTo>
                      <a:pt x="13125" y="4209"/>
                      <a:pt x="13353" y="3639"/>
                      <a:pt x="13399" y="3091"/>
                    </a:cubicBezTo>
                    <a:cubicBezTo>
                      <a:pt x="13444" y="2520"/>
                      <a:pt x="13307" y="1973"/>
                      <a:pt x="13102" y="1470"/>
                    </a:cubicBezTo>
                    <a:cubicBezTo>
                      <a:pt x="12896" y="968"/>
                      <a:pt x="12623" y="489"/>
                      <a:pt x="12349" y="32"/>
                    </a:cubicBezTo>
                    <a:cubicBezTo>
                      <a:pt x="12332" y="16"/>
                      <a:pt x="12316" y="0"/>
                      <a:pt x="122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36"/>
              <p:cNvSpPr/>
              <p:nvPr/>
            </p:nvSpPr>
            <p:spPr>
              <a:xfrm>
                <a:off x="1600605" y="2182264"/>
                <a:ext cx="83875" cy="73202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3786" extrusionOk="0">
                    <a:moveTo>
                      <a:pt x="3835" y="1"/>
                    </a:moveTo>
                    <a:cubicBezTo>
                      <a:pt x="3812" y="24"/>
                      <a:pt x="3789" y="47"/>
                      <a:pt x="3789" y="92"/>
                    </a:cubicBezTo>
                    <a:cubicBezTo>
                      <a:pt x="3949" y="777"/>
                      <a:pt x="4109" y="1462"/>
                      <a:pt x="3995" y="2146"/>
                    </a:cubicBezTo>
                    <a:cubicBezTo>
                      <a:pt x="3881" y="2786"/>
                      <a:pt x="3424" y="3425"/>
                      <a:pt x="2785" y="3493"/>
                    </a:cubicBezTo>
                    <a:cubicBezTo>
                      <a:pt x="2716" y="3503"/>
                      <a:pt x="2646" y="3508"/>
                      <a:pt x="2575" y="3508"/>
                    </a:cubicBezTo>
                    <a:cubicBezTo>
                      <a:pt x="2000" y="3508"/>
                      <a:pt x="1417" y="3185"/>
                      <a:pt x="1050" y="2717"/>
                    </a:cubicBezTo>
                    <a:cubicBezTo>
                      <a:pt x="617" y="2169"/>
                      <a:pt x="388" y="1507"/>
                      <a:pt x="137" y="845"/>
                    </a:cubicBezTo>
                    <a:cubicBezTo>
                      <a:pt x="114" y="823"/>
                      <a:pt x="92" y="800"/>
                      <a:pt x="69" y="800"/>
                    </a:cubicBezTo>
                    <a:cubicBezTo>
                      <a:pt x="23" y="823"/>
                      <a:pt x="0" y="845"/>
                      <a:pt x="0" y="891"/>
                    </a:cubicBezTo>
                    <a:cubicBezTo>
                      <a:pt x="206" y="1576"/>
                      <a:pt x="411" y="2283"/>
                      <a:pt x="845" y="2877"/>
                    </a:cubicBezTo>
                    <a:cubicBezTo>
                      <a:pt x="1252" y="3385"/>
                      <a:pt x="1876" y="3785"/>
                      <a:pt x="2557" y="3785"/>
                    </a:cubicBezTo>
                    <a:cubicBezTo>
                      <a:pt x="2640" y="3785"/>
                      <a:pt x="2724" y="3779"/>
                      <a:pt x="2808" y="3767"/>
                    </a:cubicBezTo>
                    <a:cubicBezTo>
                      <a:pt x="3196" y="3721"/>
                      <a:pt x="3561" y="3493"/>
                      <a:pt x="3789" y="3196"/>
                    </a:cubicBezTo>
                    <a:cubicBezTo>
                      <a:pt x="4040" y="2900"/>
                      <a:pt x="4177" y="2534"/>
                      <a:pt x="4223" y="2169"/>
                    </a:cubicBezTo>
                    <a:cubicBezTo>
                      <a:pt x="4337" y="1439"/>
                      <a:pt x="4132" y="731"/>
                      <a:pt x="3926" y="47"/>
                    </a:cubicBezTo>
                    <a:cubicBezTo>
                      <a:pt x="3903" y="24"/>
                      <a:pt x="3881" y="1"/>
                      <a:pt x="38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36"/>
              <p:cNvSpPr/>
              <p:nvPr/>
            </p:nvSpPr>
            <p:spPr>
              <a:xfrm>
                <a:off x="924426" y="2265238"/>
                <a:ext cx="144780" cy="199073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0296" extrusionOk="0">
                    <a:moveTo>
                      <a:pt x="7419" y="1"/>
                    </a:moveTo>
                    <a:cubicBezTo>
                      <a:pt x="7374" y="1"/>
                      <a:pt x="7351" y="47"/>
                      <a:pt x="7351" y="69"/>
                    </a:cubicBezTo>
                    <a:cubicBezTo>
                      <a:pt x="7282" y="2032"/>
                      <a:pt x="7008" y="3973"/>
                      <a:pt x="6483" y="5867"/>
                    </a:cubicBezTo>
                    <a:cubicBezTo>
                      <a:pt x="6369" y="6346"/>
                      <a:pt x="6209" y="6803"/>
                      <a:pt x="6050" y="7259"/>
                    </a:cubicBezTo>
                    <a:cubicBezTo>
                      <a:pt x="5890" y="7716"/>
                      <a:pt x="5730" y="8172"/>
                      <a:pt x="5433" y="8538"/>
                    </a:cubicBezTo>
                    <a:cubicBezTo>
                      <a:pt x="5170" y="8842"/>
                      <a:pt x="4780" y="9074"/>
                      <a:pt x="4408" y="9074"/>
                    </a:cubicBezTo>
                    <a:cubicBezTo>
                      <a:pt x="4362" y="9074"/>
                      <a:pt x="4315" y="9070"/>
                      <a:pt x="4269" y="9063"/>
                    </a:cubicBezTo>
                    <a:cubicBezTo>
                      <a:pt x="3995" y="9017"/>
                      <a:pt x="3741" y="8808"/>
                      <a:pt x="3636" y="8559"/>
                    </a:cubicBezTo>
                    <a:lnTo>
                      <a:pt x="3636" y="8559"/>
                    </a:lnTo>
                    <a:cubicBezTo>
                      <a:pt x="3648" y="8407"/>
                      <a:pt x="3640" y="8254"/>
                      <a:pt x="3607" y="8104"/>
                    </a:cubicBezTo>
                    <a:cubicBezTo>
                      <a:pt x="3607" y="8058"/>
                      <a:pt x="3562" y="8013"/>
                      <a:pt x="3516" y="7990"/>
                    </a:cubicBezTo>
                    <a:cubicBezTo>
                      <a:pt x="3504" y="7986"/>
                      <a:pt x="3491" y="7984"/>
                      <a:pt x="3478" y="7984"/>
                    </a:cubicBezTo>
                    <a:cubicBezTo>
                      <a:pt x="3417" y="7984"/>
                      <a:pt x="3352" y="8025"/>
                      <a:pt x="3333" y="8081"/>
                    </a:cubicBezTo>
                    <a:cubicBezTo>
                      <a:pt x="3294" y="8254"/>
                      <a:pt x="3308" y="8435"/>
                      <a:pt x="3359" y="8596"/>
                    </a:cubicBezTo>
                    <a:lnTo>
                      <a:pt x="3359" y="8596"/>
                    </a:lnTo>
                    <a:cubicBezTo>
                      <a:pt x="3278" y="9346"/>
                      <a:pt x="2612" y="10048"/>
                      <a:pt x="1850" y="10067"/>
                    </a:cubicBezTo>
                    <a:cubicBezTo>
                      <a:pt x="1393" y="10067"/>
                      <a:pt x="937" y="9839"/>
                      <a:pt x="640" y="9473"/>
                    </a:cubicBezTo>
                    <a:cubicBezTo>
                      <a:pt x="321" y="9131"/>
                      <a:pt x="161" y="8652"/>
                      <a:pt x="252" y="8172"/>
                    </a:cubicBezTo>
                    <a:cubicBezTo>
                      <a:pt x="252" y="8150"/>
                      <a:pt x="229" y="8104"/>
                      <a:pt x="184" y="8104"/>
                    </a:cubicBezTo>
                    <a:cubicBezTo>
                      <a:pt x="177" y="8098"/>
                      <a:pt x="170" y="8095"/>
                      <a:pt x="162" y="8095"/>
                    </a:cubicBezTo>
                    <a:cubicBezTo>
                      <a:pt x="140" y="8095"/>
                      <a:pt x="115" y="8116"/>
                      <a:pt x="115" y="8150"/>
                    </a:cubicBezTo>
                    <a:cubicBezTo>
                      <a:pt x="1" y="8652"/>
                      <a:pt x="161" y="9200"/>
                      <a:pt x="480" y="9610"/>
                    </a:cubicBezTo>
                    <a:cubicBezTo>
                      <a:pt x="800" y="9998"/>
                      <a:pt x="1302" y="10295"/>
                      <a:pt x="1850" y="10295"/>
                    </a:cubicBezTo>
                    <a:cubicBezTo>
                      <a:pt x="2398" y="10295"/>
                      <a:pt x="2900" y="9998"/>
                      <a:pt x="3219" y="9588"/>
                    </a:cubicBezTo>
                    <a:cubicBezTo>
                      <a:pt x="3366" y="9409"/>
                      <a:pt x="3484" y="9192"/>
                      <a:pt x="3558" y="8958"/>
                    </a:cubicBezTo>
                    <a:lnTo>
                      <a:pt x="3558" y="8958"/>
                    </a:lnTo>
                    <a:cubicBezTo>
                      <a:pt x="3718" y="9157"/>
                      <a:pt x="3952" y="9295"/>
                      <a:pt x="4224" y="9337"/>
                    </a:cubicBezTo>
                    <a:cubicBezTo>
                      <a:pt x="4279" y="9343"/>
                      <a:pt x="4334" y="9346"/>
                      <a:pt x="4388" y="9346"/>
                    </a:cubicBezTo>
                    <a:cubicBezTo>
                      <a:pt x="4890" y="9346"/>
                      <a:pt x="5330" y="9068"/>
                      <a:pt x="5639" y="8697"/>
                    </a:cubicBezTo>
                    <a:cubicBezTo>
                      <a:pt x="5958" y="8309"/>
                      <a:pt x="6141" y="7807"/>
                      <a:pt x="6301" y="7351"/>
                    </a:cubicBezTo>
                    <a:cubicBezTo>
                      <a:pt x="6461" y="6871"/>
                      <a:pt x="6598" y="6415"/>
                      <a:pt x="6712" y="5936"/>
                    </a:cubicBezTo>
                    <a:cubicBezTo>
                      <a:pt x="6986" y="4977"/>
                      <a:pt x="7168" y="3995"/>
                      <a:pt x="7305" y="3037"/>
                    </a:cubicBezTo>
                    <a:cubicBezTo>
                      <a:pt x="7419" y="2055"/>
                      <a:pt x="7488" y="1051"/>
                      <a:pt x="7488" y="69"/>
                    </a:cubicBezTo>
                    <a:cubicBezTo>
                      <a:pt x="7488" y="47"/>
                      <a:pt x="7442" y="1"/>
                      <a:pt x="74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36"/>
              <p:cNvSpPr/>
              <p:nvPr/>
            </p:nvSpPr>
            <p:spPr>
              <a:xfrm>
                <a:off x="1448330" y="1989206"/>
                <a:ext cx="127998" cy="107928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5582" extrusionOk="0">
                    <a:moveTo>
                      <a:pt x="4541" y="1"/>
                    </a:moveTo>
                    <a:cubicBezTo>
                      <a:pt x="4518" y="1"/>
                      <a:pt x="4491" y="17"/>
                      <a:pt x="4474" y="33"/>
                    </a:cubicBezTo>
                    <a:cubicBezTo>
                      <a:pt x="4452" y="56"/>
                      <a:pt x="4452" y="102"/>
                      <a:pt x="4497" y="124"/>
                    </a:cubicBezTo>
                    <a:cubicBezTo>
                      <a:pt x="4977" y="490"/>
                      <a:pt x="5479" y="855"/>
                      <a:pt x="5844" y="1311"/>
                    </a:cubicBezTo>
                    <a:cubicBezTo>
                      <a:pt x="6027" y="1540"/>
                      <a:pt x="6186" y="1791"/>
                      <a:pt x="6278" y="2064"/>
                    </a:cubicBezTo>
                    <a:cubicBezTo>
                      <a:pt x="6346" y="2338"/>
                      <a:pt x="6392" y="2635"/>
                      <a:pt x="6346" y="2909"/>
                    </a:cubicBezTo>
                    <a:cubicBezTo>
                      <a:pt x="6300" y="3206"/>
                      <a:pt x="6209" y="3480"/>
                      <a:pt x="6027" y="3685"/>
                    </a:cubicBezTo>
                    <a:cubicBezTo>
                      <a:pt x="5821" y="3868"/>
                      <a:pt x="5570" y="4005"/>
                      <a:pt x="5296" y="4027"/>
                    </a:cubicBezTo>
                    <a:cubicBezTo>
                      <a:pt x="5243" y="4034"/>
                      <a:pt x="5190" y="4037"/>
                      <a:pt x="5137" y="4037"/>
                    </a:cubicBezTo>
                    <a:cubicBezTo>
                      <a:pt x="4704" y="4037"/>
                      <a:pt x="4271" y="3825"/>
                      <a:pt x="3949" y="3512"/>
                    </a:cubicBezTo>
                    <a:lnTo>
                      <a:pt x="3949" y="3512"/>
                    </a:lnTo>
                    <a:cubicBezTo>
                      <a:pt x="3909" y="3451"/>
                      <a:pt x="3864" y="3394"/>
                      <a:pt x="3812" y="3343"/>
                    </a:cubicBezTo>
                    <a:cubicBezTo>
                      <a:pt x="3778" y="3320"/>
                      <a:pt x="3744" y="3308"/>
                      <a:pt x="3710" y="3308"/>
                    </a:cubicBezTo>
                    <a:cubicBezTo>
                      <a:pt x="3676" y="3308"/>
                      <a:pt x="3641" y="3320"/>
                      <a:pt x="3607" y="3343"/>
                    </a:cubicBezTo>
                    <a:cubicBezTo>
                      <a:pt x="3561" y="3388"/>
                      <a:pt x="3539" y="3480"/>
                      <a:pt x="3607" y="3548"/>
                    </a:cubicBezTo>
                    <a:cubicBezTo>
                      <a:pt x="3607" y="3548"/>
                      <a:pt x="3607" y="3548"/>
                      <a:pt x="3607" y="3548"/>
                    </a:cubicBezTo>
                    <a:lnTo>
                      <a:pt x="3607" y="3548"/>
                    </a:lnTo>
                    <a:cubicBezTo>
                      <a:pt x="3638" y="3586"/>
                      <a:pt x="3670" y="3623"/>
                      <a:pt x="3704" y="3659"/>
                    </a:cubicBezTo>
                    <a:lnTo>
                      <a:pt x="3704" y="3659"/>
                    </a:lnTo>
                    <a:cubicBezTo>
                      <a:pt x="3923" y="3967"/>
                      <a:pt x="3898" y="4434"/>
                      <a:pt x="3676" y="4758"/>
                    </a:cubicBezTo>
                    <a:cubicBezTo>
                      <a:pt x="3481" y="5124"/>
                      <a:pt x="3043" y="5308"/>
                      <a:pt x="2610" y="5308"/>
                    </a:cubicBezTo>
                    <a:cubicBezTo>
                      <a:pt x="2585" y="5308"/>
                      <a:pt x="2560" y="5307"/>
                      <a:pt x="2534" y="5306"/>
                    </a:cubicBezTo>
                    <a:cubicBezTo>
                      <a:pt x="2055" y="5306"/>
                      <a:pt x="1598" y="5123"/>
                      <a:pt x="1210" y="4849"/>
                    </a:cubicBezTo>
                    <a:cubicBezTo>
                      <a:pt x="800" y="4575"/>
                      <a:pt x="457" y="4233"/>
                      <a:pt x="115" y="3891"/>
                    </a:cubicBezTo>
                    <a:cubicBezTo>
                      <a:pt x="101" y="3864"/>
                      <a:pt x="80" y="3853"/>
                      <a:pt x="60" y="3853"/>
                    </a:cubicBezTo>
                    <a:cubicBezTo>
                      <a:pt x="46" y="3853"/>
                      <a:pt x="33" y="3858"/>
                      <a:pt x="23" y="3868"/>
                    </a:cubicBezTo>
                    <a:cubicBezTo>
                      <a:pt x="1" y="3891"/>
                      <a:pt x="1" y="3936"/>
                      <a:pt x="23" y="3959"/>
                    </a:cubicBezTo>
                    <a:cubicBezTo>
                      <a:pt x="343" y="4347"/>
                      <a:pt x="685" y="4712"/>
                      <a:pt x="1096" y="5032"/>
                    </a:cubicBezTo>
                    <a:cubicBezTo>
                      <a:pt x="1484" y="5328"/>
                      <a:pt x="1986" y="5557"/>
                      <a:pt x="2511" y="5580"/>
                    </a:cubicBezTo>
                    <a:cubicBezTo>
                      <a:pt x="2537" y="5581"/>
                      <a:pt x="2564" y="5581"/>
                      <a:pt x="2590" y="5581"/>
                    </a:cubicBezTo>
                    <a:cubicBezTo>
                      <a:pt x="3095" y="5581"/>
                      <a:pt x="3645" y="5372"/>
                      <a:pt x="3927" y="4895"/>
                    </a:cubicBezTo>
                    <a:cubicBezTo>
                      <a:pt x="4064" y="4667"/>
                      <a:pt x="4132" y="4393"/>
                      <a:pt x="4132" y="4119"/>
                    </a:cubicBezTo>
                    <a:cubicBezTo>
                      <a:pt x="4132" y="4082"/>
                      <a:pt x="4130" y="4044"/>
                      <a:pt x="4126" y="4007"/>
                    </a:cubicBezTo>
                    <a:lnTo>
                      <a:pt x="4126" y="4007"/>
                    </a:lnTo>
                    <a:cubicBezTo>
                      <a:pt x="4430" y="4198"/>
                      <a:pt x="4784" y="4311"/>
                      <a:pt x="5157" y="4311"/>
                    </a:cubicBezTo>
                    <a:cubicBezTo>
                      <a:pt x="5218" y="4311"/>
                      <a:pt x="5280" y="4308"/>
                      <a:pt x="5342" y="4301"/>
                    </a:cubicBezTo>
                    <a:cubicBezTo>
                      <a:pt x="5661" y="4256"/>
                      <a:pt x="5981" y="4096"/>
                      <a:pt x="6209" y="3845"/>
                    </a:cubicBezTo>
                    <a:cubicBezTo>
                      <a:pt x="6437" y="3594"/>
                      <a:pt x="6551" y="3274"/>
                      <a:pt x="6597" y="2955"/>
                    </a:cubicBezTo>
                    <a:cubicBezTo>
                      <a:pt x="6620" y="2635"/>
                      <a:pt x="6574" y="2293"/>
                      <a:pt x="6483" y="1996"/>
                    </a:cubicBezTo>
                    <a:cubicBezTo>
                      <a:pt x="6369" y="1699"/>
                      <a:pt x="6209" y="1425"/>
                      <a:pt x="6004" y="1174"/>
                    </a:cubicBezTo>
                    <a:cubicBezTo>
                      <a:pt x="5593" y="695"/>
                      <a:pt x="5068" y="353"/>
                      <a:pt x="4566" y="10"/>
                    </a:cubicBezTo>
                    <a:cubicBezTo>
                      <a:pt x="4559" y="4"/>
                      <a:pt x="4550" y="1"/>
                      <a:pt x="4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36"/>
              <p:cNvSpPr/>
              <p:nvPr/>
            </p:nvSpPr>
            <p:spPr>
              <a:xfrm>
                <a:off x="927520" y="2184739"/>
                <a:ext cx="83431" cy="1012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5238" extrusionOk="0">
                    <a:moveTo>
                      <a:pt x="4237" y="1"/>
                    </a:moveTo>
                    <a:cubicBezTo>
                      <a:pt x="4211" y="1"/>
                      <a:pt x="4195" y="22"/>
                      <a:pt x="4178" y="55"/>
                    </a:cubicBezTo>
                    <a:cubicBezTo>
                      <a:pt x="3904" y="1265"/>
                      <a:pt x="3425" y="2429"/>
                      <a:pt x="2785" y="3502"/>
                    </a:cubicBezTo>
                    <a:cubicBezTo>
                      <a:pt x="2443" y="4004"/>
                      <a:pt x="2124" y="4575"/>
                      <a:pt x="1599" y="4849"/>
                    </a:cubicBezTo>
                    <a:cubicBezTo>
                      <a:pt x="1410" y="4951"/>
                      <a:pt x="1209" y="5003"/>
                      <a:pt x="995" y="5003"/>
                    </a:cubicBezTo>
                    <a:cubicBezTo>
                      <a:pt x="924" y="5003"/>
                      <a:pt x="851" y="4997"/>
                      <a:pt x="777" y="4986"/>
                    </a:cubicBezTo>
                    <a:cubicBezTo>
                      <a:pt x="503" y="4917"/>
                      <a:pt x="229" y="4735"/>
                      <a:pt x="138" y="4461"/>
                    </a:cubicBezTo>
                    <a:cubicBezTo>
                      <a:pt x="138" y="4438"/>
                      <a:pt x="92" y="4415"/>
                      <a:pt x="69" y="4415"/>
                    </a:cubicBezTo>
                    <a:cubicBezTo>
                      <a:pt x="24" y="4415"/>
                      <a:pt x="1" y="4461"/>
                      <a:pt x="24" y="4506"/>
                    </a:cubicBezTo>
                    <a:cubicBezTo>
                      <a:pt x="92" y="4849"/>
                      <a:pt x="389" y="5100"/>
                      <a:pt x="731" y="5191"/>
                    </a:cubicBezTo>
                    <a:cubicBezTo>
                      <a:pt x="841" y="5222"/>
                      <a:pt x="959" y="5238"/>
                      <a:pt x="1078" y="5238"/>
                    </a:cubicBezTo>
                    <a:cubicBezTo>
                      <a:pt x="1306" y="5238"/>
                      <a:pt x="1541" y="5182"/>
                      <a:pt x="1735" y="5077"/>
                    </a:cubicBezTo>
                    <a:cubicBezTo>
                      <a:pt x="2329" y="4757"/>
                      <a:pt x="2694" y="4164"/>
                      <a:pt x="3014" y="3639"/>
                    </a:cubicBezTo>
                    <a:cubicBezTo>
                      <a:pt x="3676" y="2543"/>
                      <a:pt x="4109" y="1334"/>
                      <a:pt x="4315" y="78"/>
                    </a:cubicBezTo>
                    <a:cubicBezTo>
                      <a:pt x="4315" y="55"/>
                      <a:pt x="4292" y="10"/>
                      <a:pt x="4269" y="10"/>
                    </a:cubicBezTo>
                    <a:cubicBezTo>
                      <a:pt x="4257" y="4"/>
                      <a:pt x="4246" y="1"/>
                      <a:pt x="4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36"/>
              <p:cNvSpPr/>
              <p:nvPr/>
            </p:nvSpPr>
            <p:spPr>
              <a:xfrm>
                <a:off x="1244426" y="2022639"/>
                <a:ext cx="93137" cy="56362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2915" extrusionOk="0">
                    <a:moveTo>
                      <a:pt x="3918" y="1"/>
                    </a:moveTo>
                    <a:cubicBezTo>
                      <a:pt x="3903" y="1"/>
                      <a:pt x="3890" y="6"/>
                      <a:pt x="3881" y="16"/>
                    </a:cubicBezTo>
                    <a:cubicBezTo>
                      <a:pt x="3858" y="39"/>
                      <a:pt x="3835" y="84"/>
                      <a:pt x="3858" y="107"/>
                    </a:cubicBezTo>
                    <a:cubicBezTo>
                      <a:pt x="4223" y="587"/>
                      <a:pt x="4588" y="1089"/>
                      <a:pt x="4588" y="1659"/>
                    </a:cubicBezTo>
                    <a:cubicBezTo>
                      <a:pt x="4565" y="1933"/>
                      <a:pt x="4474" y="2207"/>
                      <a:pt x="4291" y="2390"/>
                    </a:cubicBezTo>
                    <a:cubicBezTo>
                      <a:pt x="4109" y="2572"/>
                      <a:pt x="3835" y="2641"/>
                      <a:pt x="3538" y="2641"/>
                    </a:cubicBezTo>
                    <a:cubicBezTo>
                      <a:pt x="2968" y="2618"/>
                      <a:pt x="2374" y="2527"/>
                      <a:pt x="1804" y="2390"/>
                    </a:cubicBezTo>
                    <a:cubicBezTo>
                      <a:pt x="1210" y="2230"/>
                      <a:pt x="662" y="2047"/>
                      <a:pt x="92" y="1819"/>
                    </a:cubicBezTo>
                    <a:cubicBezTo>
                      <a:pt x="85" y="1812"/>
                      <a:pt x="76" y="1810"/>
                      <a:pt x="67" y="1810"/>
                    </a:cubicBezTo>
                    <a:cubicBezTo>
                      <a:pt x="46" y="1810"/>
                      <a:pt x="23" y="1826"/>
                      <a:pt x="23" y="1842"/>
                    </a:cubicBezTo>
                    <a:cubicBezTo>
                      <a:pt x="0" y="1865"/>
                      <a:pt x="0" y="1910"/>
                      <a:pt x="46" y="1933"/>
                    </a:cubicBezTo>
                    <a:cubicBezTo>
                      <a:pt x="571" y="2230"/>
                      <a:pt x="1142" y="2458"/>
                      <a:pt x="1735" y="2641"/>
                    </a:cubicBezTo>
                    <a:cubicBezTo>
                      <a:pt x="2329" y="2778"/>
                      <a:pt x="2922" y="2915"/>
                      <a:pt x="3561" y="2915"/>
                    </a:cubicBezTo>
                    <a:cubicBezTo>
                      <a:pt x="3858" y="2892"/>
                      <a:pt x="4223" y="2823"/>
                      <a:pt x="4474" y="2572"/>
                    </a:cubicBezTo>
                    <a:cubicBezTo>
                      <a:pt x="4725" y="2344"/>
                      <a:pt x="4816" y="1979"/>
                      <a:pt x="4816" y="1659"/>
                    </a:cubicBezTo>
                    <a:cubicBezTo>
                      <a:pt x="4816" y="1340"/>
                      <a:pt x="4702" y="1020"/>
                      <a:pt x="4520" y="746"/>
                    </a:cubicBezTo>
                    <a:cubicBezTo>
                      <a:pt x="4360" y="495"/>
                      <a:pt x="4155" y="267"/>
                      <a:pt x="3972" y="39"/>
                    </a:cubicBezTo>
                    <a:cubicBezTo>
                      <a:pt x="3959" y="12"/>
                      <a:pt x="3937" y="1"/>
                      <a:pt x="39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36"/>
              <p:cNvSpPr/>
              <p:nvPr/>
            </p:nvSpPr>
            <p:spPr>
              <a:xfrm>
                <a:off x="1075386" y="2725415"/>
                <a:ext cx="100639" cy="66222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3425" extrusionOk="0">
                    <a:moveTo>
                      <a:pt x="91" y="1"/>
                    </a:moveTo>
                    <a:cubicBezTo>
                      <a:pt x="83" y="1"/>
                      <a:pt x="75" y="4"/>
                      <a:pt x="69" y="10"/>
                    </a:cubicBezTo>
                    <a:cubicBezTo>
                      <a:pt x="23" y="10"/>
                      <a:pt x="0" y="33"/>
                      <a:pt x="23" y="78"/>
                    </a:cubicBezTo>
                    <a:cubicBezTo>
                      <a:pt x="228" y="1174"/>
                      <a:pt x="936" y="2178"/>
                      <a:pt x="1895" y="2772"/>
                    </a:cubicBezTo>
                    <a:cubicBezTo>
                      <a:pt x="2584" y="3198"/>
                      <a:pt x="3403" y="3424"/>
                      <a:pt x="4208" y="3424"/>
                    </a:cubicBezTo>
                    <a:cubicBezTo>
                      <a:pt x="4522" y="3424"/>
                      <a:pt x="4835" y="3390"/>
                      <a:pt x="5136" y="3319"/>
                    </a:cubicBezTo>
                    <a:cubicBezTo>
                      <a:pt x="5182" y="3319"/>
                      <a:pt x="5204" y="3274"/>
                      <a:pt x="5204" y="3251"/>
                    </a:cubicBezTo>
                    <a:cubicBezTo>
                      <a:pt x="5182" y="3205"/>
                      <a:pt x="5159" y="3182"/>
                      <a:pt x="5113" y="3182"/>
                    </a:cubicBezTo>
                    <a:cubicBezTo>
                      <a:pt x="4890" y="3216"/>
                      <a:pt x="4665" y="3232"/>
                      <a:pt x="4441" y="3232"/>
                    </a:cubicBezTo>
                    <a:cubicBezTo>
                      <a:pt x="3593" y="3232"/>
                      <a:pt x="2759" y="2995"/>
                      <a:pt x="2055" y="2543"/>
                    </a:cubicBezTo>
                    <a:cubicBezTo>
                      <a:pt x="1164" y="1973"/>
                      <a:pt x="480" y="1060"/>
                      <a:pt x="137" y="55"/>
                    </a:cubicBezTo>
                    <a:cubicBezTo>
                      <a:pt x="137" y="22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36"/>
              <p:cNvSpPr/>
              <p:nvPr/>
            </p:nvSpPr>
            <p:spPr>
              <a:xfrm>
                <a:off x="986670" y="2026023"/>
                <a:ext cx="84745" cy="139927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7237" extrusionOk="0">
                    <a:moveTo>
                      <a:pt x="3310" y="1"/>
                    </a:moveTo>
                    <a:cubicBezTo>
                      <a:pt x="3059" y="24"/>
                      <a:pt x="2831" y="229"/>
                      <a:pt x="2717" y="457"/>
                    </a:cubicBezTo>
                    <a:cubicBezTo>
                      <a:pt x="2602" y="708"/>
                      <a:pt x="2580" y="982"/>
                      <a:pt x="2580" y="1256"/>
                    </a:cubicBezTo>
                    <a:cubicBezTo>
                      <a:pt x="2511" y="3036"/>
                      <a:pt x="2739" y="4817"/>
                      <a:pt x="3264" y="6506"/>
                    </a:cubicBezTo>
                    <a:cubicBezTo>
                      <a:pt x="2602" y="5319"/>
                      <a:pt x="1941" y="4109"/>
                      <a:pt x="1301" y="2922"/>
                    </a:cubicBezTo>
                    <a:cubicBezTo>
                      <a:pt x="1133" y="2607"/>
                      <a:pt x="868" y="2252"/>
                      <a:pt x="541" y="2252"/>
                    </a:cubicBezTo>
                    <a:cubicBezTo>
                      <a:pt x="514" y="2252"/>
                      <a:pt x="485" y="2255"/>
                      <a:pt x="457" y="2260"/>
                    </a:cubicBezTo>
                    <a:cubicBezTo>
                      <a:pt x="183" y="2306"/>
                      <a:pt x="0" y="2603"/>
                      <a:pt x="0" y="2877"/>
                    </a:cubicBezTo>
                    <a:cubicBezTo>
                      <a:pt x="0" y="3151"/>
                      <a:pt x="137" y="3402"/>
                      <a:pt x="251" y="3653"/>
                    </a:cubicBezTo>
                    <a:cubicBezTo>
                      <a:pt x="1005" y="5022"/>
                      <a:pt x="2009" y="6255"/>
                      <a:pt x="3219" y="7236"/>
                    </a:cubicBezTo>
                    <a:lnTo>
                      <a:pt x="3926" y="6917"/>
                    </a:lnTo>
                    <a:cubicBezTo>
                      <a:pt x="4292" y="5045"/>
                      <a:pt x="4383" y="3105"/>
                      <a:pt x="4177" y="1210"/>
                    </a:cubicBezTo>
                    <a:cubicBezTo>
                      <a:pt x="4132" y="937"/>
                      <a:pt x="4109" y="663"/>
                      <a:pt x="3972" y="412"/>
                    </a:cubicBezTo>
                    <a:cubicBezTo>
                      <a:pt x="3835" y="183"/>
                      <a:pt x="3584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36"/>
              <p:cNvSpPr/>
              <p:nvPr/>
            </p:nvSpPr>
            <p:spPr>
              <a:xfrm>
                <a:off x="1064693" y="2337055"/>
                <a:ext cx="151490" cy="149073"/>
              </a:xfrm>
              <a:custGeom>
                <a:avLst/>
                <a:gdLst/>
                <a:ahLst/>
                <a:cxnLst/>
                <a:rect l="l" t="t" r="r" b="b"/>
                <a:pathLst>
                  <a:path w="7835" h="7710" extrusionOk="0">
                    <a:moveTo>
                      <a:pt x="4898" y="0"/>
                    </a:moveTo>
                    <a:cubicBezTo>
                      <a:pt x="2453" y="0"/>
                      <a:pt x="142" y="6376"/>
                      <a:pt x="142" y="6376"/>
                    </a:cubicBezTo>
                    <a:cubicBezTo>
                      <a:pt x="0" y="7370"/>
                      <a:pt x="296" y="7710"/>
                      <a:pt x="758" y="7710"/>
                    </a:cubicBezTo>
                    <a:cubicBezTo>
                      <a:pt x="1560" y="7710"/>
                      <a:pt x="2864" y="6690"/>
                      <a:pt x="3269" y="6284"/>
                    </a:cubicBezTo>
                    <a:cubicBezTo>
                      <a:pt x="3909" y="5645"/>
                      <a:pt x="7835" y="761"/>
                      <a:pt x="5278" y="53"/>
                    </a:cubicBezTo>
                    <a:cubicBezTo>
                      <a:pt x="5151" y="17"/>
                      <a:pt x="5024" y="0"/>
                      <a:pt x="48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36"/>
              <p:cNvSpPr/>
              <p:nvPr/>
            </p:nvSpPr>
            <p:spPr>
              <a:xfrm>
                <a:off x="1415670" y="2249769"/>
                <a:ext cx="205879" cy="95051"/>
              </a:xfrm>
              <a:custGeom>
                <a:avLst/>
                <a:gdLst/>
                <a:ahLst/>
                <a:cxnLst/>
                <a:rect l="l" t="t" r="r" b="b"/>
                <a:pathLst>
                  <a:path w="10648" h="4916" extrusionOk="0">
                    <a:moveTo>
                      <a:pt x="3056" y="0"/>
                    </a:moveTo>
                    <a:cubicBezTo>
                      <a:pt x="2551" y="0"/>
                      <a:pt x="2116" y="141"/>
                      <a:pt x="1804" y="481"/>
                    </a:cubicBezTo>
                    <a:cubicBezTo>
                      <a:pt x="1" y="2444"/>
                      <a:pt x="5889" y="4544"/>
                      <a:pt x="6780" y="4750"/>
                    </a:cubicBezTo>
                    <a:cubicBezTo>
                      <a:pt x="7082" y="4827"/>
                      <a:pt x="7697" y="4916"/>
                      <a:pt x="8305" y="4916"/>
                    </a:cubicBezTo>
                    <a:cubicBezTo>
                      <a:pt x="9487" y="4916"/>
                      <a:pt x="10648" y="4583"/>
                      <a:pt x="9473" y="3198"/>
                    </a:cubicBezTo>
                    <a:cubicBezTo>
                      <a:pt x="9473" y="3198"/>
                      <a:pt x="5465" y="0"/>
                      <a:pt x="30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36"/>
              <p:cNvSpPr/>
              <p:nvPr/>
            </p:nvSpPr>
            <p:spPr>
              <a:xfrm>
                <a:off x="1408168" y="2286876"/>
                <a:ext cx="314677" cy="314677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5" extrusionOk="0">
                    <a:moveTo>
                      <a:pt x="8149" y="0"/>
                    </a:moveTo>
                    <a:cubicBezTo>
                      <a:pt x="3653" y="0"/>
                      <a:pt x="1" y="3652"/>
                      <a:pt x="1" y="8126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26"/>
                    </a:cubicBezTo>
                    <a:cubicBezTo>
                      <a:pt x="16275" y="3652"/>
                      <a:pt x="12646" y="0"/>
                      <a:pt x="8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36"/>
              <p:cNvSpPr/>
              <p:nvPr/>
            </p:nvSpPr>
            <p:spPr>
              <a:xfrm>
                <a:off x="1392273" y="2270981"/>
                <a:ext cx="355300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18376" h="18376" extrusionOk="0">
                    <a:moveTo>
                      <a:pt x="9199" y="1530"/>
                    </a:moveTo>
                    <a:cubicBezTo>
                      <a:pt x="13422" y="1530"/>
                      <a:pt x="16846" y="4954"/>
                      <a:pt x="16846" y="9199"/>
                    </a:cubicBezTo>
                    <a:cubicBezTo>
                      <a:pt x="16846" y="13422"/>
                      <a:pt x="13422" y="16846"/>
                      <a:pt x="9199" y="16846"/>
                    </a:cubicBezTo>
                    <a:cubicBezTo>
                      <a:pt x="4977" y="16846"/>
                      <a:pt x="1530" y="13422"/>
                      <a:pt x="1530" y="9199"/>
                    </a:cubicBezTo>
                    <a:cubicBezTo>
                      <a:pt x="1530" y="4954"/>
                      <a:pt x="4977" y="1530"/>
                      <a:pt x="9199" y="1530"/>
                    </a:cubicBezTo>
                    <a:close/>
                    <a:moveTo>
                      <a:pt x="9199" y="1"/>
                    </a:moveTo>
                    <a:cubicBezTo>
                      <a:pt x="4132" y="1"/>
                      <a:pt x="1" y="4132"/>
                      <a:pt x="1" y="9199"/>
                    </a:cubicBezTo>
                    <a:cubicBezTo>
                      <a:pt x="1" y="14244"/>
                      <a:pt x="4132" y="18375"/>
                      <a:pt x="9199" y="18375"/>
                    </a:cubicBezTo>
                    <a:cubicBezTo>
                      <a:pt x="14267" y="18375"/>
                      <a:pt x="18375" y="14244"/>
                      <a:pt x="18375" y="9199"/>
                    </a:cubicBezTo>
                    <a:cubicBezTo>
                      <a:pt x="18375" y="4132"/>
                      <a:pt x="14267" y="1"/>
                      <a:pt x="91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36"/>
              <p:cNvSpPr/>
              <p:nvPr/>
            </p:nvSpPr>
            <p:spPr>
              <a:xfrm>
                <a:off x="1438178" y="2351113"/>
                <a:ext cx="58276" cy="162317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8395" extrusionOk="0">
                    <a:moveTo>
                      <a:pt x="2818" y="1"/>
                    </a:moveTo>
                    <a:cubicBezTo>
                      <a:pt x="2783" y="1"/>
                      <a:pt x="2747" y="11"/>
                      <a:pt x="2717" y="34"/>
                    </a:cubicBezTo>
                    <a:cubicBezTo>
                      <a:pt x="2009" y="422"/>
                      <a:pt x="1461" y="992"/>
                      <a:pt x="1028" y="1654"/>
                    </a:cubicBezTo>
                    <a:cubicBezTo>
                      <a:pt x="571" y="2293"/>
                      <a:pt x="275" y="3070"/>
                      <a:pt x="115" y="3868"/>
                    </a:cubicBezTo>
                    <a:cubicBezTo>
                      <a:pt x="23" y="4256"/>
                      <a:pt x="23" y="4667"/>
                      <a:pt x="1" y="5078"/>
                    </a:cubicBezTo>
                    <a:cubicBezTo>
                      <a:pt x="23" y="5284"/>
                      <a:pt x="46" y="5489"/>
                      <a:pt x="69" y="5694"/>
                    </a:cubicBezTo>
                    <a:cubicBezTo>
                      <a:pt x="92" y="5877"/>
                      <a:pt x="138" y="6082"/>
                      <a:pt x="206" y="6288"/>
                    </a:cubicBezTo>
                    <a:cubicBezTo>
                      <a:pt x="389" y="7064"/>
                      <a:pt x="822" y="7772"/>
                      <a:pt x="1370" y="8342"/>
                    </a:cubicBezTo>
                    <a:cubicBezTo>
                      <a:pt x="1389" y="8361"/>
                      <a:pt x="1437" y="8394"/>
                      <a:pt x="1491" y="8394"/>
                    </a:cubicBezTo>
                    <a:cubicBezTo>
                      <a:pt x="1504" y="8394"/>
                      <a:pt x="1517" y="8392"/>
                      <a:pt x="1530" y="8388"/>
                    </a:cubicBezTo>
                    <a:cubicBezTo>
                      <a:pt x="1621" y="8388"/>
                      <a:pt x="1713" y="8296"/>
                      <a:pt x="1713" y="8182"/>
                    </a:cubicBezTo>
                    <a:lnTo>
                      <a:pt x="1713" y="8160"/>
                    </a:lnTo>
                    <a:cubicBezTo>
                      <a:pt x="1644" y="7406"/>
                      <a:pt x="1530" y="6744"/>
                      <a:pt x="1553" y="6082"/>
                    </a:cubicBezTo>
                    <a:cubicBezTo>
                      <a:pt x="1530" y="5763"/>
                      <a:pt x="1576" y="5421"/>
                      <a:pt x="1576" y="5124"/>
                    </a:cubicBezTo>
                    <a:cubicBezTo>
                      <a:pt x="1621" y="4804"/>
                      <a:pt x="1644" y="4485"/>
                      <a:pt x="1735" y="4165"/>
                    </a:cubicBezTo>
                    <a:cubicBezTo>
                      <a:pt x="1849" y="3526"/>
                      <a:pt x="2032" y="2910"/>
                      <a:pt x="2238" y="2271"/>
                    </a:cubicBezTo>
                    <a:cubicBezTo>
                      <a:pt x="2466" y="1632"/>
                      <a:pt x="2717" y="992"/>
                      <a:pt x="2991" y="285"/>
                    </a:cubicBezTo>
                    <a:lnTo>
                      <a:pt x="2991" y="262"/>
                    </a:lnTo>
                    <a:cubicBezTo>
                      <a:pt x="3014" y="216"/>
                      <a:pt x="3014" y="148"/>
                      <a:pt x="2991" y="102"/>
                    </a:cubicBezTo>
                    <a:cubicBezTo>
                      <a:pt x="2960" y="41"/>
                      <a:pt x="2889" y="1"/>
                      <a:pt x="28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36"/>
              <p:cNvSpPr/>
              <p:nvPr/>
            </p:nvSpPr>
            <p:spPr>
              <a:xfrm>
                <a:off x="1373304" y="2506039"/>
                <a:ext cx="84745" cy="8495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394" extrusionOk="0">
                    <a:moveTo>
                      <a:pt x="2523" y="1"/>
                    </a:moveTo>
                    <a:cubicBezTo>
                      <a:pt x="1741" y="1"/>
                      <a:pt x="833" y="1073"/>
                      <a:pt x="0" y="1152"/>
                    </a:cubicBezTo>
                    <a:lnTo>
                      <a:pt x="1507" y="4393"/>
                    </a:lnTo>
                    <a:cubicBezTo>
                      <a:pt x="1507" y="4393"/>
                      <a:pt x="4383" y="2909"/>
                      <a:pt x="3493" y="855"/>
                    </a:cubicBezTo>
                    <a:cubicBezTo>
                      <a:pt x="3208" y="221"/>
                      <a:pt x="2878" y="1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36"/>
              <p:cNvSpPr/>
              <p:nvPr/>
            </p:nvSpPr>
            <p:spPr>
              <a:xfrm>
                <a:off x="1334457" y="2406049"/>
                <a:ext cx="112994" cy="186544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9648" extrusionOk="0">
                    <a:moveTo>
                      <a:pt x="92" y="0"/>
                    </a:moveTo>
                    <a:cubicBezTo>
                      <a:pt x="46" y="0"/>
                      <a:pt x="1" y="46"/>
                      <a:pt x="24" y="92"/>
                    </a:cubicBezTo>
                    <a:cubicBezTo>
                      <a:pt x="138" y="1370"/>
                      <a:pt x="297" y="2648"/>
                      <a:pt x="571" y="3903"/>
                    </a:cubicBezTo>
                    <a:cubicBezTo>
                      <a:pt x="731" y="4542"/>
                      <a:pt x="891" y="5159"/>
                      <a:pt x="1188" y="5775"/>
                    </a:cubicBezTo>
                    <a:cubicBezTo>
                      <a:pt x="1256" y="5935"/>
                      <a:pt x="1347" y="6072"/>
                      <a:pt x="1462" y="6209"/>
                    </a:cubicBezTo>
                    <a:cubicBezTo>
                      <a:pt x="1569" y="6338"/>
                      <a:pt x="1717" y="6507"/>
                      <a:pt x="1963" y="6507"/>
                    </a:cubicBezTo>
                    <a:cubicBezTo>
                      <a:pt x="1978" y="6507"/>
                      <a:pt x="1994" y="6507"/>
                      <a:pt x="2009" y="6505"/>
                    </a:cubicBezTo>
                    <a:cubicBezTo>
                      <a:pt x="2397" y="6483"/>
                      <a:pt x="2694" y="6300"/>
                      <a:pt x="2991" y="6140"/>
                    </a:cubicBezTo>
                    <a:cubicBezTo>
                      <a:pt x="3265" y="5980"/>
                      <a:pt x="3516" y="5775"/>
                      <a:pt x="3790" y="5615"/>
                    </a:cubicBezTo>
                    <a:cubicBezTo>
                      <a:pt x="4043" y="5488"/>
                      <a:pt x="4297" y="5362"/>
                      <a:pt x="4532" y="5362"/>
                    </a:cubicBezTo>
                    <a:cubicBezTo>
                      <a:pt x="4551" y="5362"/>
                      <a:pt x="4570" y="5362"/>
                      <a:pt x="4589" y="5364"/>
                    </a:cubicBezTo>
                    <a:cubicBezTo>
                      <a:pt x="4840" y="5364"/>
                      <a:pt x="5022" y="5570"/>
                      <a:pt x="5182" y="5821"/>
                    </a:cubicBezTo>
                    <a:cubicBezTo>
                      <a:pt x="5251" y="5958"/>
                      <a:pt x="5342" y="6072"/>
                      <a:pt x="5387" y="6232"/>
                    </a:cubicBezTo>
                    <a:lnTo>
                      <a:pt x="5456" y="6437"/>
                    </a:lnTo>
                    <a:cubicBezTo>
                      <a:pt x="5479" y="6505"/>
                      <a:pt x="5479" y="6574"/>
                      <a:pt x="5479" y="6642"/>
                    </a:cubicBezTo>
                    <a:cubicBezTo>
                      <a:pt x="5524" y="6779"/>
                      <a:pt x="5502" y="6939"/>
                      <a:pt x="5502" y="7076"/>
                    </a:cubicBezTo>
                    <a:cubicBezTo>
                      <a:pt x="5456" y="7236"/>
                      <a:pt x="5433" y="7373"/>
                      <a:pt x="5387" y="7510"/>
                    </a:cubicBezTo>
                    <a:cubicBezTo>
                      <a:pt x="5273" y="7784"/>
                      <a:pt x="5091" y="8058"/>
                      <a:pt x="4908" y="8286"/>
                    </a:cubicBezTo>
                    <a:cubicBezTo>
                      <a:pt x="4520" y="8765"/>
                      <a:pt x="4018" y="9176"/>
                      <a:pt x="3470" y="9496"/>
                    </a:cubicBezTo>
                    <a:cubicBezTo>
                      <a:pt x="3447" y="9518"/>
                      <a:pt x="3424" y="9564"/>
                      <a:pt x="3447" y="9610"/>
                    </a:cubicBezTo>
                    <a:cubicBezTo>
                      <a:pt x="3461" y="9636"/>
                      <a:pt x="3482" y="9648"/>
                      <a:pt x="3502" y="9648"/>
                    </a:cubicBezTo>
                    <a:cubicBezTo>
                      <a:pt x="3516" y="9648"/>
                      <a:pt x="3529" y="9642"/>
                      <a:pt x="3539" y="9633"/>
                    </a:cubicBezTo>
                    <a:cubicBezTo>
                      <a:pt x="4132" y="9336"/>
                      <a:pt x="4657" y="8948"/>
                      <a:pt x="5114" y="8468"/>
                    </a:cubicBezTo>
                    <a:cubicBezTo>
                      <a:pt x="5319" y="8217"/>
                      <a:pt x="5524" y="7943"/>
                      <a:pt x="5661" y="7624"/>
                    </a:cubicBezTo>
                    <a:cubicBezTo>
                      <a:pt x="5730" y="7464"/>
                      <a:pt x="5753" y="7304"/>
                      <a:pt x="5798" y="7122"/>
                    </a:cubicBezTo>
                    <a:cubicBezTo>
                      <a:pt x="5821" y="6962"/>
                      <a:pt x="5844" y="6779"/>
                      <a:pt x="5821" y="6620"/>
                    </a:cubicBezTo>
                    <a:cubicBezTo>
                      <a:pt x="5798" y="6528"/>
                      <a:pt x="5798" y="6437"/>
                      <a:pt x="5775" y="6346"/>
                    </a:cubicBezTo>
                    <a:lnTo>
                      <a:pt x="5707" y="6095"/>
                    </a:lnTo>
                    <a:cubicBezTo>
                      <a:pt x="5661" y="5935"/>
                      <a:pt x="5570" y="5798"/>
                      <a:pt x="5479" y="5638"/>
                    </a:cubicBezTo>
                    <a:cubicBezTo>
                      <a:pt x="5387" y="5501"/>
                      <a:pt x="5296" y="5341"/>
                      <a:pt x="5136" y="5227"/>
                    </a:cubicBezTo>
                    <a:cubicBezTo>
                      <a:pt x="5114" y="5182"/>
                      <a:pt x="5068" y="5159"/>
                      <a:pt x="5022" y="5136"/>
                    </a:cubicBezTo>
                    <a:lnTo>
                      <a:pt x="4908" y="5067"/>
                    </a:lnTo>
                    <a:cubicBezTo>
                      <a:pt x="4817" y="5022"/>
                      <a:pt x="4703" y="4999"/>
                      <a:pt x="4611" y="4999"/>
                    </a:cubicBezTo>
                    <a:cubicBezTo>
                      <a:pt x="4586" y="4998"/>
                      <a:pt x="4561" y="4997"/>
                      <a:pt x="4537" y="4997"/>
                    </a:cubicBezTo>
                    <a:cubicBezTo>
                      <a:pt x="4179" y="4997"/>
                      <a:pt x="3863" y="5146"/>
                      <a:pt x="3607" y="5296"/>
                    </a:cubicBezTo>
                    <a:cubicBezTo>
                      <a:pt x="3310" y="5478"/>
                      <a:pt x="3059" y="5661"/>
                      <a:pt x="2785" y="5821"/>
                    </a:cubicBezTo>
                    <a:cubicBezTo>
                      <a:pt x="2534" y="5980"/>
                      <a:pt x="2238" y="6117"/>
                      <a:pt x="1986" y="6140"/>
                    </a:cubicBezTo>
                    <a:cubicBezTo>
                      <a:pt x="1918" y="6140"/>
                      <a:pt x="1827" y="6095"/>
                      <a:pt x="1735" y="5980"/>
                    </a:cubicBezTo>
                    <a:cubicBezTo>
                      <a:pt x="1644" y="5866"/>
                      <a:pt x="1553" y="5752"/>
                      <a:pt x="1507" y="5615"/>
                    </a:cubicBezTo>
                    <a:cubicBezTo>
                      <a:pt x="1233" y="5067"/>
                      <a:pt x="1051" y="4451"/>
                      <a:pt x="891" y="3835"/>
                    </a:cubicBezTo>
                    <a:cubicBezTo>
                      <a:pt x="731" y="3219"/>
                      <a:pt x="617" y="2602"/>
                      <a:pt x="503" y="1963"/>
                    </a:cubicBezTo>
                    <a:cubicBezTo>
                      <a:pt x="366" y="1347"/>
                      <a:pt x="252" y="708"/>
                      <a:pt x="160" y="69"/>
                    </a:cubicBezTo>
                    <a:cubicBezTo>
                      <a:pt x="160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36"/>
              <p:cNvSpPr/>
              <p:nvPr/>
            </p:nvSpPr>
            <p:spPr>
              <a:xfrm>
                <a:off x="1003880" y="2384411"/>
                <a:ext cx="314677" cy="314696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6" extrusionOk="0">
                    <a:moveTo>
                      <a:pt x="8149" y="1"/>
                    </a:moveTo>
                    <a:cubicBezTo>
                      <a:pt x="3653" y="1"/>
                      <a:pt x="1" y="3653"/>
                      <a:pt x="1" y="8149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49"/>
                    </a:cubicBezTo>
                    <a:cubicBezTo>
                      <a:pt x="16275" y="3653"/>
                      <a:pt x="12646" y="1"/>
                      <a:pt x="8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36"/>
              <p:cNvSpPr/>
              <p:nvPr/>
            </p:nvSpPr>
            <p:spPr>
              <a:xfrm>
                <a:off x="988430" y="2368535"/>
                <a:ext cx="354855" cy="355281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8375" extrusionOk="0">
                    <a:moveTo>
                      <a:pt x="9176" y="1529"/>
                    </a:moveTo>
                    <a:cubicBezTo>
                      <a:pt x="13399" y="1529"/>
                      <a:pt x="16846" y="4976"/>
                      <a:pt x="16846" y="9199"/>
                    </a:cubicBezTo>
                    <a:cubicBezTo>
                      <a:pt x="16846" y="13421"/>
                      <a:pt x="13399" y="16845"/>
                      <a:pt x="9176" y="16845"/>
                    </a:cubicBezTo>
                    <a:cubicBezTo>
                      <a:pt x="4954" y="16845"/>
                      <a:pt x="1507" y="13421"/>
                      <a:pt x="1507" y="9199"/>
                    </a:cubicBezTo>
                    <a:cubicBezTo>
                      <a:pt x="1507" y="4976"/>
                      <a:pt x="4954" y="1529"/>
                      <a:pt x="9176" y="1529"/>
                    </a:cubicBezTo>
                    <a:close/>
                    <a:moveTo>
                      <a:pt x="9176" y="0"/>
                    </a:moveTo>
                    <a:cubicBezTo>
                      <a:pt x="4109" y="0"/>
                      <a:pt x="1" y="4131"/>
                      <a:pt x="1" y="9199"/>
                    </a:cubicBezTo>
                    <a:cubicBezTo>
                      <a:pt x="1" y="14243"/>
                      <a:pt x="4109" y="18374"/>
                      <a:pt x="9176" y="18374"/>
                    </a:cubicBezTo>
                    <a:cubicBezTo>
                      <a:pt x="14244" y="18374"/>
                      <a:pt x="18352" y="14243"/>
                      <a:pt x="18352" y="9199"/>
                    </a:cubicBezTo>
                    <a:cubicBezTo>
                      <a:pt x="18352" y="4131"/>
                      <a:pt x="14244" y="0"/>
                      <a:pt x="91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36"/>
              <p:cNvSpPr/>
              <p:nvPr/>
            </p:nvSpPr>
            <p:spPr>
              <a:xfrm>
                <a:off x="1034335" y="2448667"/>
                <a:ext cx="57831" cy="162356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8397" extrusionOk="0">
                    <a:moveTo>
                      <a:pt x="2805" y="0"/>
                    </a:moveTo>
                    <a:cubicBezTo>
                      <a:pt x="2770" y="0"/>
                      <a:pt x="2732" y="10"/>
                      <a:pt x="2694" y="33"/>
                    </a:cubicBezTo>
                    <a:cubicBezTo>
                      <a:pt x="1986" y="421"/>
                      <a:pt x="1438" y="992"/>
                      <a:pt x="1005" y="1654"/>
                    </a:cubicBezTo>
                    <a:cubicBezTo>
                      <a:pt x="571" y="2293"/>
                      <a:pt x="252" y="3069"/>
                      <a:pt x="92" y="3868"/>
                    </a:cubicBezTo>
                    <a:cubicBezTo>
                      <a:pt x="0" y="4256"/>
                      <a:pt x="0" y="4667"/>
                      <a:pt x="0" y="5078"/>
                    </a:cubicBezTo>
                    <a:cubicBezTo>
                      <a:pt x="0" y="5283"/>
                      <a:pt x="23" y="5488"/>
                      <a:pt x="46" y="5694"/>
                    </a:cubicBezTo>
                    <a:cubicBezTo>
                      <a:pt x="69" y="5899"/>
                      <a:pt x="115" y="6082"/>
                      <a:pt x="183" y="6287"/>
                    </a:cubicBezTo>
                    <a:cubicBezTo>
                      <a:pt x="366" y="7063"/>
                      <a:pt x="799" y="7771"/>
                      <a:pt x="1347" y="8342"/>
                    </a:cubicBezTo>
                    <a:cubicBezTo>
                      <a:pt x="1381" y="8375"/>
                      <a:pt x="1414" y="8396"/>
                      <a:pt x="1456" y="8396"/>
                    </a:cubicBezTo>
                    <a:cubicBezTo>
                      <a:pt x="1472" y="8396"/>
                      <a:pt x="1489" y="8393"/>
                      <a:pt x="1507" y="8387"/>
                    </a:cubicBezTo>
                    <a:cubicBezTo>
                      <a:pt x="1621" y="8387"/>
                      <a:pt x="1690" y="8296"/>
                      <a:pt x="1690" y="8182"/>
                    </a:cubicBezTo>
                    <a:lnTo>
                      <a:pt x="1690" y="8159"/>
                    </a:lnTo>
                    <a:cubicBezTo>
                      <a:pt x="1621" y="7406"/>
                      <a:pt x="1507" y="6744"/>
                      <a:pt x="1530" y="6082"/>
                    </a:cubicBezTo>
                    <a:cubicBezTo>
                      <a:pt x="1507" y="5762"/>
                      <a:pt x="1553" y="5420"/>
                      <a:pt x="1553" y="5123"/>
                    </a:cubicBezTo>
                    <a:cubicBezTo>
                      <a:pt x="1621" y="4804"/>
                      <a:pt x="1644" y="4484"/>
                      <a:pt x="1712" y="4165"/>
                    </a:cubicBezTo>
                    <a:cubicBezTo>
                      <a:pt x="1827" y="3548"/>
                      <a:pt x="2009" y="2909"/>
                      <a:pt x="2215" y="2270"/>
                    </a:cubicBezTo>
                    <a:cubicBezTo>
                      <a:pt x="2443" y="1631"/>
                      <a:pt x="2717" y="992"/>
                      <a:pt x="2968" y="284"/>
                    </a:cubicBezTo>
                    <a:lnTo>
                      <a:pt x="2991" y="261"/>
                    </a:lnTo>
                    <a:cubicBezTo>
                      <a:pt x="2991" y="216"/>
                      <a:pt x="2991" y="170"/>
                      <a:pt x="2968" y="102"/>
                    </a:cubicBezTo>
                    <a:cubicBezTo>
                      <a:pt x="2937" y="41"/>
                      <a:pt x="2876" y="0"/>
                      <a:pt x="28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36"/>
              <p:cNvSpPr/>
              <p:nvPr/>
            </p:nvSpPr>
            <p:spPr>
              <a:xfrm>
                <a:off x="1312394" y="2461603"/>
                <a:ext cx="101528" cy="5655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25" extrusionOk="0">
                    <a:moveTo>
                      <a:pt x="4138" y="1"/>
                    </a:moveTo>
                    <a:cubicBezTo>
                      <a:pt x="1873" y="1"/>
                      <a:pt x="79" y="1659"/>
                      <a:pt x="0" y="1738"/>
                    </a:cubicBezTo>
                    <a:lnTo>
                      <a:pt x="799" y="2925"/>
                    </a:lnTo>
                    <a:cubicBezTo>
                      <a:pt x="819" y="2925"/>
                      <a:pt x="2312" y="1537"/>
                      <a:pt x="4121" y="1537"/>
                    </a:cubicBezTo>
                    <a:cubicBezTo>
                      <a:pt x="4400" y="1537"/>
                      <a:pt x="4686" y="1570"/>
                      <a:pt x="4976" y="1647"/>
                    </a:cubicBezTo>
                    <a:lnTo>
                      <a:pt x="5250" y="140"/>
                    </a:lnTo>
                    <a:cubicBezTo>
                      <a:pt x="4871" y="43"/>
                      <a:pt x="4498" y="1"/>
                      <a:pt x="4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36"/>
              <p:cNvSpPr/>
              <p:nvPr/>
            </p:nvSpPr>
            <p:spPr>
              <a:xfrm>
                <a:off x="1062586" y="1906850"/>
                <a:ext cx="404720" cy="201722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10433" fill="none" extrusionOk="0">
                    <a:moveTo>
                      <a:pt x="0" y="10432"/>
                    </a:moveTo>
                    <a:cubicBezTo>
                      <a:pt x="1256" y="7282"/>
                      <a:pt x="3538" y="4543"/>
                      <a:pt x="6391" y="2717"/>
                    </a:cubicBezTo>
                    <a:cubicBezTo>
                      <a:pt x="9245" y="914"/>
                      <a:pt x="12691" y="1"/>
                      <a:pt x="16069" y="183"/>
                    </a:cubicBezTo>
                    <a:cubicBezTo>
                      <a:pt x="17393" y="252"/>
                      <a:pt x="18786" y="526"/>
                      <a:pt x="19744" y="1462"/>
                    </a:cubicBezTo>
                    <a:cubicBezTo>
                      <a:pt x="20680" y="2375"/>
                      <a:pt x="20931" y="4109"/>
                      <a:pt x="19904" y="4954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36"/>
              <p:cNvSpPr/>
              <p:nvPr/>
            </p:nvSpPr>
            <p:spPr>
              <a:xfrm>
                <a:off x="1514538" y="3025580"/>
                <a:ext cx="348668" cy="391746"/>
              </a:xfrm>
              <a:custGeom>
                <a:avLst/>
                <a:gdLst/>
                <a:ahLst/>
                <a:cxnLst/>
                <a:rect l="l" t="t" r="r" b="b"/>
                <a:pathLst>
                  <a:path w="18033" h="20261" extrusionOk="0">
                    <a:moveTo>
                      <a:pt x="4248" y="1"/>
                    </a:moveTo>
                    <a:cubicBezTo>
                      <a:pt x="3634" y="1"/>
                      <a:pt x="3013" y="150"/>
                      <a:pt x="2443" y="464"/>
                    </a:cubicBezTo>
                    <a:cubicBezTo>
                      <a:pt x="640" y="1446"/>
                      <a:pt x="0" y="3660"/>
                      <a:pt x="1005" y="5418"/>
                    </a:cubicBezTo>
                    <a:lnTo>
                      <a:pt x="7966" y="17720"/>
                    </a:lnTo>
                    <a:cubicBezTo>
                      <a:pt x="8103" y="17971"/>
                      <a:pt x="8286" y="18245"/>
                      <a:pt x="8491" y="18474"/>
                    </a:cubicBezTo>
                    <a:cubicBezTo>
                      <a:pt x="9489" y="19650"/>
                      <a:pt x="10924" y="20261"/>
                      <a:pt x="12371" y="20261"/>
                    </a:cubicBezTo>
                    <a:cubicBezTo>
                      <a:pt x="13505" y="20261"/>
                      <a:pt x="14647" y="19885"/>
                      <a:pt x="15590" y="19113"/>
                    </a:cubicBezTo>
                    <a:cubicBezTo>
                      <a:pt x="17736" y="17378"/>
                      <a:pt x="18032" y="14251"/>
                      <a:pt x="16252" y="12151"/>
                    </a:cubicBezTo>
                    <a:lnTo>
                      <a:pt x="7099" y="1309"/>
                    </a:lnTo>
                    <a:cubicBezTo>
                      <a:pt x="6386" y="465"/>
                      <a:pt x="5329" y="1"/>
                      <a:pt x="42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36"/>
              <p:cNvSpPr/>
              <p:nvPr/>
            </p:nvSpPr>
            <p:spPr>
              <a:xfrm>
                <a:off x="1469522" y="2965017"/>
                <a:ext cx="174344" cy="161931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8375" extrusionOk="0">
                    <a:moveTo>
                      <a:pt x="6205" y="0"/>
                    </a:moveTo>
                    <a:cubicBezTo>
                      <a:pt x="6182" y="0"/>
                      <a:pt x="6160" y="4"/>
                      <a:pt x="6140" y="13"/>
                    </a:cubicBezTo>
                    <a:cubicBezTo>
                      <a:pt x="5478" y="310"/>
                      <a:pt x="5661" y="1885"/>
                      <a:pt x="5661" y="1885"/>
                    </a:cubicBezTo>
                    <a:cubicBezTo>
                      <a:pt x="5661" y="1885"/>
                      <a:pt x="4219" y="1647"/>
                      <a:pt x="2928" y="1647"/>
                    </a:cubicBezTo>
                    <a:cubicBezTo>
                      <a:pt x="2140" y="1647"/>
                      <a:pt x="1408" y="1736"/>
                      <a:pt x="1096" y="2021"/>
                    </a:cubicBezTo>
                    <a:cubicBezTo>
                      <a:pt x="183" y="2843"/>
                      <a:pt x="982" y="3596"/>
                      <a:pt x="982" y="3596"/>
                    </a:cubicBezTo>
                    <a:cubicBezTo>
                      <a:pt x="982" y="3596"/>
                      <a:pt x="0" y="4258"/>
                      <a:pt x="868" y="5445"/>
                    </a:cubicBezTo>
                    <a:cubicBezTo>
                      <a:pt x="868" y="5445"/>
                      <a:pt x="23" y="6427"/>
                      <a:pt x="1050" y="7226"/>
                    </a:cubicBezTo>
                    <a:cubicBezTo>
                      <a:pt x="2275" y="8163"/>
                      <a:pt x="3321" y="8375"/>
                      <a:pt x="4018" y="8375"/>
                    </a:cubicBezTo>
                    <a:cubicBezTo>
                      <a:pt x="4594" y="8375"/>
                      <a:pt x="4931" y="8230"/>
                      <a:pt x="4931" y="8230"/>
                    </a:cubicBezTo>
                    <a:lnTo>
                      <a:pt x="9016" y="3984"/>
                    </a:lnTo>
                    <a:cubicBezTo>
                      <a:pt x="9016" y="3984"/>
                      <a:pt x="6917" y="0"/>
                      <a:pt x="6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36"/>
              <p:cNvSpPr/>
              <p:nvPr/>
            </p:nvSpPr>
            <p:spPr>
              <a:xfrm>
                <a:off x="1519391" y="3007133"/>
                <a:ext cx="358819" cy="410211"/>
              </a:xfrm>
              <a:custGeom>
                <a:avLst/>
                <a:gdLst/>
                <a:ahLst/>
                <a:cxnLst/>
                <a:rect l="l" t="t" r="r" b="b"/>
                <a:pathLst>
                  <a:path w="18558" h="21216" extrusionOk="0">
                    <a:moveTo>
                      <a:pt x="4363" y="1"/>
                    </a:moveTo>
                    <a:cubicBezTo>
                      <a:pt x="3737" y="1"/>
                      <a:pt x="3101" y="155"/>
                      <a:pt x="2511" y="483"/>
                    </a:cubicBezTo>
                    <a:cubicBezTo>
                      <a:pt x="662" y="1510"/>
                      <a:pt x="1" y="3838"/>
                      <a:pt x="1028" y="5687"/>
                    </a:cubicBezTo>
                    <a:lnTo>
                      <a:pt x="8195" y="18560"/>
                    </a:lnTo>
                    <a:cubicBezTo>
                      <a:pt x="8355" y="18811"/>
                      <a:pt x="8537" y="19085"/>
                      <a:pt x="8743" y="19336"/>
                    </a:cubicBezTo>
                    <a:cubicBezTo>
                      <a:pt x="9766" y="20577"/>
                      <a:pt x="11242" y="21216"/>
                      <a:pt x="12731" y="21216"/>
                    </a:cubicBezTo>
                    <a:cubicBezTo>
                      <a:pt x="13898" y="21216"/>
                      <a:pt x="15074" y="20823"/>
                      <a:pt x="16047" y="20021"/>
                    </a:cubicBezTo>
                    <a:cubicBezTo>
                      <a:pt x="18238" y="18195"/>
                      <a:pt x="18557" y="14908"/>
                      <a:pt x="16731" y="12717"/>
                    </a:cubicBezTo>
                    <a:lnTo>
                      <a:pt x="7305" y="1373"/>
                    </a:lnTo>
                    <a:cubicBezTo>
                      <a:pt x="6573" y="494"/>
                      <a:pt x="5484" y="1"/>
                      <a:pt x="43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36"/>
              <p:cNvSpPr/>
              <p:nvPr/>
            </p:nvSpPr>
            <p:spPr>
              <a:xfrm>
                <a:off x="1473042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6393" y="0"/>
                    </a:moveTo>
                    <a:cubicBezTo>
                      <a:pt x="6368" y="0"/>
                      <a:pt x="6345" y="5"/>
                      <a:pt x="6323" y="14"/>
                    </a:cubicBezTo>
                    <a:cubicBezTo>
                      <a:pt x="5662" y="334"/>
                      <a:pt x="5844" y="1977"/>
                      <a:pt x="5844" y="1977"/>
                    </a:cubicBezTo>
                    <a:cubicBezTo>
                      <a:pt x="5844" y="1977"/>
                      <a:pt x="4351" y="1730"/>
                      <a:pt x="3019" y="1730"/>
                    </a:cubicBezTo>
                    <a:cubicBezTo>
                      <a:pt x="2210" y="1730"/>
                      <a:pt x="1461" y="1821"/>
                      <a:pt x="1142" y="2114"/>
                    </a:cubicBezTo>
                    <a:cubicBezTo>
                      <a:pt x="206" y="2959"/>
                      <a:pt x="1028" y="3780"/>
                      <a:pt x="1028" y="3780"/>
                    </a:cubicBezTo>
                    <a:cubicBezTo>
                      <a:pt x="1028" y="3780"/>
                      <a:pt x="1" y="4442"/>
                      <a:pt x="914" y="5698"/>
                    </a:cubicBezTo>
                    <a:cubicBezTo>
                      <a:pt x="914" y="5698"/>
                      <a:pt x="24" y="6725"/>
                      <a:pt x="1096" y="7569"/>
                    </a:cubicBezTo>
                    <a:cubicBezTo>
                      <a:pt x="2352" y="8552"/>
                      <a:pt x="3426" y="8775"/>
                      <a:pt x="4142" y="8775"/>
                    </a:cubicBezTo>
                    <a:cubicBezTo>
                      <a:pt x="4741" y="8775"/>
                      <a:pt x="5091" y="8619"/>
                      <a:pt x="5091" y="8619"/>
                    </a:cubicBezTo>
                    <a:lnTo>
                      <a:pt x="9291" y="4168"/>
                    </a:lnTo>
                    <a:cubicBezTo>
                      <a:pt x="9291" y="4168"/>
                      <a:pt x="7132" y="0"/>
                      <a:pt x="63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36"/>
              <p:cNvSpPr/>
              <p:nvPr/>
            </p:nvSpPr>
            <p:spPr>
              <a:xfrm>
                <a:off x="1064790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9" y="0"/>
                    </a:moveTo>
                    <a:cubicBezTo>
                      <a:pt x="5799" y="0"/>
                      <a:pt x="5416" y="35"/>
                      <a:pt x="5045" y="130"/>
                    </a:cubicBezTo>
                    <a:cubicBezTo>
                      <a:pt x="3290" y="545"/>
                      <a:pt x="2705" y="1475"/>
                      <a:pt x="3071" y="1475"/>
                    </a:cubicBezTo>
                    <a:cubicBezTo>
                      <a:pt x="3148" y="1475"/>
                      <a:pt x="3266" y="1434"/>
                      <a:pt x="3424" y="1340"/>
                    </a:cubicBezTo>
                    <a:cubicBezTo>
                      <a:pt x="3424" y="1340"/>
                      <a:pt x="4520" y="1591"/>
                      <a:pt x="4839" y="1819"/>
                    </a:cubicBezTo>
                    <a:cubicBezTo>
                      <a:pt x="5136" y="2047"/>
                      <a:pt x="5479" y="2709"/>
                      <a:pt x="5684" y="3143"/>
                    </a:cubicBezTo>
                    <a:cubicBezTo>
                      <a:pt x="5867" y="3576"/>
                      <a:pt x="6026" y="4033"/>
                      <a:pt x="6140" y="4535"/>
                    </a:cubicBezTo>
                    <a:cubicBezTo>
                      <a:pt x="6392" y="5517"/>
                      <a:pt x="6506" y="6612"/>
                      <a:pt x="6574" y="7731"/>
                    </a:cubicBezTo>
                    <a:cubicBezTo>
                      <a:pt x="6597" y="8849"/>
                      <a:pt x="6551" y="10013"/>
                      <a:pt x="6483" y="11177"/>
                    </a:cubicBezTo>
                    <a:cubicBezTo>
                      <a:pt x="6414" y="11771"/>
                      <a:pt x="6392" y="12364"/>
                      <a:pt x="6300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4" y="15697"/>
                      <a:pt x="5775" y="15971"/>
                      <a:pt x="5707" y="16244"/>
                    </a:cubicBezTo>
                    <a:cubicBezTo>
                      <a:pt x="5524" y="16792"/>
                      <a:pt x="5410" y="17340"/>
                      <a:pt x="5182" y="17865"/>
                    </a:cubicBezTo>
                    <a:cubicBezTo>
                      <a:pt x="4817" y="18938"/>
                      <a:pt x="4360" y="20011"/>
                      <a:pt x="3858" y="21083"/>
                    </a:cubicBezTo>
                    <a:cubicBezTo>
                      <a:pt x="3356" y="22156"/>
                      <a:pt x="2785" y="23229"/>
                      <a:pt x="2214" y="24279"/>
                    </a:cubicBezTo>
                    <a:cubicBezTo>
                      <a:pt x="1918" y="24804"/>
                      <a:pt x="1598" y="25329"/>
                      <a:pt x="1301" y="25854"/>
                    </a:cubicBezTo>
                    <a:lnTo>
                      <a:pt x="366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2" y="29822"/>
                      <a:pt x="1558" y="29822"/>
                    </a:cubicBezTo>
                    <a:cubicBezTo>
                      <a:pt x="1884" y="29822"/>
                      <a:pt x="2212" y="29710"/>
                      <a:pt x="2488" y="29483"/>
                    </a:cubicBezTo>
                    <a:cubicBezTo>
                      <a:pt x="3036" y="29027"/>
                      <a:pt x="3493" y="28593"/>
                      <a:pt x="3949" y="28114"/>
                    </a:cubicBezTo>
                    <a:cubicBezTo>
                      <a:pt x="4200" y="27885"/>
                      <a:pt x="4406" y="27634"/>
                      <a:pt x="4634" y="27383"/>
                    </a:cubicBezTo>
                    <a:cubicBezTo>
                      <a:pt x="4862" y="27132"/>
                      <a:pt x="5068" y="26881"/>
                      <a:pt x="5296" y="26630"/>
                    </a:cubicBezTo>
                    <a:cubicBezTo>
                      <a:pt x="6140" y="25626"/>
                      <a:pt x="6939" y="24553"/>
                      <a:pt x="7670" y="23389"/>
                    </a:cubicBezTo>
                    <a:cubicBezTo>
                      <a:pt x="8377" y="22248"/>
                      <a:pt x="9039" y="21038"/>
                      <a:pt x="9564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2" y="17409"/>
                      <a:pt x="10523" y="17043"/>
                      <a:pt x="10614" y="16701"/>
                    </a:cubicBezTo>
                    <a:lnTo>
                      <a:pt x="10751" y="16176"/>
                    </a:lnTo>
                    <a:cubicBezTo>
                      <a:pt x="10774" y="15993"/>
                      <a:pt x="10820" y="15811"/>
                      <a:pt x="10842" y="15628"/>
                    </a:cubicBezTo>
                    <a:lnTo>
                      <a:pt x="11048" y="14533"/>
                    </a:lnTo>
                    <a:cubicBezTo>
                      <a:pt x="11094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5" y="10059"/>
                      <a:pt x="11299" y="8644"/>
                      <a:pt x="11071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09" y="700"/>
                      <a:pt x="7875" y="427"/>
                      <a:pt x="7487" y="198"/>
                    </a:cubicBezTo>
                    <a:cubicBezTo>
                      <a:pt x="7353" y="124"/>
                      <a:pt x="6809" y="0"/>
                      <a:pt x="6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36"/>
              <p:cNvSpPr/>
              <p:nvPr/>
            </p:nvSpPr>
            <p:spPr>
              <a:xfrm>
                <a:off x="1050674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8" y="0"/>
                    </a:moveTo>
                    <a:cubicBezTo>
                      <a:pt x="5798" y="0"/>
                      <a:pt x="5416" y="35"/>
                      <a:pt x="5044" y="130"/>
                    </a:cubicBezTo>
                    <a:cubicBezTo>
                      <a:pt x="3289" y="545"/>
                      <a:pt x="2704" y="1475"/>
                      <a:pt x="3071" y="1475"/>
                    </a:cubicBezTo>
                    <a:cubicBezTo>
                      <a:pt x="3147" y="1475"/>
                      <a:pt x="3266" y="1434"/>
                      <a:pt x="3424" y="1340"/>
                    </a:cubicBezTo>
                    <a:cubicBezTo>
                      <a:pt x="3424" y="1340"/>
                      <a:pt x="4519" y="1591"/>
                      <a:pt x="4839" y="1819"/>
                    </a:cubicBezTo>
                    <a:cubicBezTo>
                      <a:pt x="5159" y="2047"/>
                      <a:pt x="5478" y="2709"/>
                      <a:pt x="5684" y="3143"/>
                    </a:cubicBezTo>
                    <a:cubicBezTo>
                      <a:pt x="5866" y="3576"/>
                      <a:pt x="6026" y="4033"/>
                      <a:pt x="6140" y="4535"/>
                    </a:cubicBezTo>
                    <a:cubicBezTo>
                      <a:pt x="6414" y="5517"/>
                      <a:pt x="6505" y="6612"/>
                      <a:pt x="6574" y="7731"/>
                    </a:cubicBezTo>
                    <a:cubicBezTo>
                      <a:pt x="6619" y="8849"/>
                      <a:pt x="6551" y="10013"/>
                      <a:pt x="6482" y="11177"/>
                    </a:cubicBezTo>
                    <a:cubicBezTo>
                      <a:pt x="6414" y="11771"/>
                      <a:pt x="6391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3" y="15697"/>
                      <a:pt x="5775" y="15971"/>
                      <a:pt x="5706" y="16244"/>
                    </a:cubicBezTo>
                    <a:cubicBezTo>
                      <a:pt x="5524" y="16792"/>
                      <a:pt x="5410" y="17340"/>
                      <a:pt x="5204" y="17865"/>
                    </a:cubicBezTo>
                    <a:cubicBezTo>
                      <a:pt x="4839" y="18938"/>
                      <a:pt x="4360" y="20011"/>
                      <a:pt x="3858" y="21083"/>
                    </a:cubicBezTo>
                    <a:cubicBezTo>
                      <a:pt x="3355" y="22156"/>
                      <a:pt x="2785" y="23229"/>
                      <a:pt x="2214" y="24279"/>
                    </a:cubicBezTo>
                    <a:cubicBezTo>
                      <a:pt x="1917" y="24804"/>
                      <a:pt x="1598" y="25329"/>
                      <a:pt x="1301" y="25854"/>
                    </a:cubicBezTo>
                    <a:lnTo>
                      <a:pt x="388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1" y="29822"/>
                      <a:pt x="1558" y="29822"/>
                    </a:cubicBezTo>
                    <a:cubicBezTo>
                      <a:pt x="1883" y="29822"/>
                      <a:pt x="2211" y="29710"/>
                      <a:pt x="2488" y="29483"/>
                    </a:cubicBezTo>
                    <a:cubicBezTo>
                      <a:pt x="3036" y="29027"/>
                      <a:pt x="3492" y="28593"/>
                      <a:pt x="3949" y="28114"/>
                    </a:cubicBezTo>
                    <a:cubicBezTo>
                      <a:pt x="4200" y="27885"/>
                      <a:pt x="4428" y="27634"/>
                      <a:pt x="4634" y="27383"/>
                    </a:cubicBezTo>
                    <a:cubicBezTo>
                      <a:pt x="4862" y="27132"/>
                      <a:pt x="5067" y="26881"/>
                      <a:pt x="5295" y="26630"/>
                    </a:cubicBezTo>
                    <a:cubicBezTo>
                      <a:pt x="6140" y="25626"/>
                      <a:pt x="6962" y="24553"/>
                      <a:pt x="7669" y="23389"/>
                    </a:cubicBezTo>
                    <a:cubicBezTo>
                      <a:pt x="8377" y="22248"/>
                      <a:pt x="9039" y="21038"/>
                      <a:pt x="9587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1" y="17409"/>
                      <a:pt x="10522" y="17043"/>
                      <a:pt x="10614" y="16701"/>
                    </a:cubicBezTo>
                    <a:lnTo>
                      <a:pt x="10751" y="16176"/>
                    </a:lnTo>
                    <a:cubicBezTo>
                      <a:pt x="10796" y="15993"/>
                      <a:pt x="10819" y="15811"/>
                      <a:pt x="10842" y="15628"/>
                    </a:cubicBezTo>
                    <a:lnTo>
                      <a:pt x="11047" y="14533"/>
                    </a:lnTo>
                    <a:cubicBezTo>
                      <a:pt x="11093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4" y="10059"/>
                      <a:pt x="11299" y="8644"/>
                      <a:pt x="11070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31" y="700"/>
                      <a:pt x="7875" y="427"/>
                      <a:pt x="7487" y="198"/>
                    </a:cubicBezTo>
                    <a:cubicBezTo>
                      <a:pt x="7352" y="124"/>
                      <a:pt x="6809" y="0"/>
                      <a:pt x="6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36"/>
              <p:cNvSpPr/>
              <p:nvPr/>
            </p:nvSpPr>
            <p:spPr>
              <a:xfrm>
                <a:off x="911645" y="3016067"/>
                <a:ext cx="348223" cy="401549"/>
              </a:xfrm>
              <a:custGeom>
                <a:avLst/>
                <a:gdLst/>
                <a:ahLst/>
                <a:cxnLst/>
                <a:rect l="l" t="t" r="r" b="b"/>
                <a:pathLst>
                  <a:path w="18010" h="20768" extrusionOk="0">
                    <a:moveTo>
                      <a:pt x="13368" y="0"/>
                    </a:moveTo>
                    <a:cubicBezTo>
                      <a:pt x="12576" y="0"/>
                      <a:pt x="11847" y="310"/>
                      <a:pt x="11253" y="1025"/>
                    </a:cubicBezTo>
                    <a:lnTo>
                      <a:pt x="1780" y="12529"/>
                    </a:lnTo>
                    <a:cubicBezTo>
                      <a:pt x="0" y="14652"/>
                      <a:pt x="297" y="17824"/>
                      <a:pt x="2442" y="19605"/>
                    </a:cubicBezTo>
                    <a:cubicBezTo>
                      <a:pt x="3385" y="20387"/>
                      <a:pt x="4525" y="20768"/>
                      <a:pt x="5657" y="20768"/>
                    </a:cubicBezTo>
                    <a:cubicBezTo>
                      <a:pt x="7102" y="20768"/>
                      <a:pt x="8533" y="20146"/>
                      <a:pt x="9518" y="18943"/>
                    </a:cubicBezTo>
                    <a:cubicBezTo>
                      <a:pt x="9724" y="18714"/>
                      <a:pt x="9906" y="18441"/>
                      <a:pt x="10043" y="18190"/>
                    </a:cubicBezTo>
                    <a:lnTo>
                      <a:pt x="17005" y="5704"/>
                    </a:lnTo>
                    <a:cubicBezTo>
                      <a:pt x="18009" y="3901"/>
                      <a:pt x="17347" y="1641"/>
                      <a:pt x="15567" y="660"/>
                    </a:cubicBezTo>
                    <a:cubicBezTo>
                      <a:pt x="14817" y="242"/>
                      <a:pt x="14068" y="0"/>
                      <a:pt x="13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36"/>
              <p:cNvSpPr/>
              <p:nvPr/>
            </p:nvSpPr>
            <p:spPr>
              <a:xfrm>
                <a:off x="1128794" y="2958346"/>
                <a:ext cx="173899" cy="164309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8498" extrusionOk="0">
                    <a:moveTo>
                      <a:pt x="2807" y="1"/>
                    </a:moveTo>
                    <a:cubicBezTo>
                      <a:pt x="2091" y="1"/>
                      <a:pt x="0" y="4033"/>
                      <a:pt x="0" y="4033"/>
                    </a:cubicBezTo>
                    <a:lnTo>
                      <a:pt x="4063" y="8347"/>
                    </a:lnTo>
                    <a:cubicBezTo>
                      <a:pt x="4063" y="8347"/>
                      <a:pt x="4402" y="8497"/>
                      <a:pt x="4981" y="8497"/>
                    </a:cubicBezTo>
                    <a:cubicBezTo>
                      <a:pt x="5677" y="8497"/>
                      <a:pt x="6722" y="8279"/>
                      <a:pt x="7943" y="7320"/>
                    </a:cubicBezTo>
                    <a:cubicBezTo>
                      <a:pt x="8970" y="6521"/>
                      <a:pt x="8126" y="5516"/>
                      <a:pt x="8126" y="5516"/>
                    </a:cubicBezTo>
                    <a:cubicBezTo>
                      <a:pt x="8993" y="4307"/>
                      <a:pt x="8012" y="3645"/>
                      <a:pt x="8012" y="3645"/>
                    </a:cubicBezTo>
                    <a:cubicBezTo>
                      <a:pt x="8012" y="3645"/>
                      <a:pt x="8811" y="2869"/>
                      <a:pt x="7920" y="2047"/>
                    </a:cubicBezTo>
                    <a:cubicBezTo>
                      <a:pt x="7600" y="1761"/>
                      <a:pt x="6863" y="1673"/>
                      <a:pt x="6071" y="1673"/>
                    </a:cubicBezTo>
                    <a:cubicBezTo>
                      <a:pt x="4775" y="1673"/>
                      <a:pt x="3333" y="1910"/>
                      <a:pt x="3333" y="1910"/>
                    </a:cubicBezTo>
                    <a:cubicBezTo>
                      <a:pt x="3333" y="1910"/>
                      <a:pt x="3515" y="312"/>
                      <a:pt x="2876" y="15"/>
                    </a:cubicBezTo>
                    <a:cubicBezTo>
                      <a:pt x="2855" y="6"/>
                      <a:pt x="2832" y="1"/>
                      <a:pt x="28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36"/>
              <p:cNvSpPr/>
              <p:nvPr/>
            </p:nvSpPr>
            <p:spPr>
              <a:xfrm>
                <a:off x="898399" y="3003420"/>
                <a:ext cx="358374" cy="413924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21408" extrusionOk="0">
                    <a:moveTo>
                      <a:pt x="13779" y="0"/>
                    </a:moveTo>
                    <a:cubicBezTo>
                      <a:pt x="12960" y="0"/>
                      <a:pt x="12203" y="321"/>
                      <a:pt x="11596" y="1063"/>
                    </a:cubicBezTo>
                    <a:lnTo>
                      <a:pt x="1826" y="12909"/>
                    </a:lnTo>
                    <a:cubicBezTo>
                      <a:pt x="0" y="15100"/>
                      <a:pt x="297" y="18387"/>
                      <a:pt x="2511" y="20213"/>
                    </a:cubicBezTo>
                    <a:cubicBezTo>
                      <a:pt x="3484" y="21015"/>
                      <a:pt x="4660" y="21408"/>
                      <a:pt x="5827" y="21408"/>
                    </a:cubicBezTo>
                    <a:cubicBezTo>
                      <a:pt x="7316" y="21408"/>
                      <a:pt x="8792" y="20769"/>
                      <a:pt x="9815" y="19528"/>
                    </a:cubicBezTo>
                    <a:cubicBezTo>
                      <a:pt x="10021" y="19277"/>
                      <a:pt x="10203" y="19003"/>
                      <a:pt x="10363" y="18752"/>
                    </a:cubicBezTo>
                    <a:lnTo>
                      <a:pt x="17507" y="5879"/>
                    </a:lnTo>
                    <a:cubicBezTo>
                      <a:pt x="18534" y="4030"/>
                      <a:pt x="17873" y="1702"/>
                      <a:pt x="16024" y="675"/>
                    </a:cubicBezTo>
                    <a:cubicBezTo>
                      <a:pt x="15266" y="248"/>
                      <a:pt x="14498" y="0"/>
                      <a:pt x="13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36"/>
              <p:cNvSpPr/>
              <p:nvPr/>
            </p:nvSpPr>
            <p:spPr>
              <a:xfrm>
                <a:off x="1121717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2922" y="0"/>
                    </a:moveTo>
                    <a:cubicBezTo>
                      <a:pt x="2181" y="0"/>
                      <a:pt x="1" y="4168"/>
                      <a:pt x="1" y="4168"/>
                    </a:cubicBezTo>
                    <a:lnTo>
                      <a:pt x="4224" y="8619"/>
                    </a:lnTo>
                    <a:cubicBezTo>
                      <a:pt x="4224" y="8619"/>
                      <a:pt x="4569" y="8775"/>
                      <a:pt x="5165" y="8775"/>
                    </a:cubicBezTo>
                    <a:cubicBezTo>
                      <a:pt x="5878" y="8775"/>
                      <a:pt x="6950" y="8552"/>
                      <a:pt x="8218" y="7569"/>
                    </a:cubicBezTo>
                    <a:cubicBezTo>
                      <a:pt x="9268" y="6725"/>
                      <a:pt x="8378" y="5698"/>
                      <a:pt x="8378" y="5698"/>
                    </a:cubicBezTo>
                    <a:cubicBezTo>
                      <a:pt x="9291" y="4442"/>
                      <a:pt x="8264" y="3780"/>
                      <a:pt x="8264" y="3780"/>
                    </a:cubicBezTo>
                    <a:cubicBezTo>
                      <a:pt x="8264" y="3780"/>
                      <a:pt x="9085" y="2959"/>
                      <a:pt x="8172" y="2114"/>
                    </a:cubicBezTo>
                    <a:cubicBezTo>
                      <a:pt x="7845" y="1821"/>
                      <a:pt x="7094" y="1730"/>
                      <a:pt x="6286" y="1730"/>
                    </a:cubicBezTo>
                    <a:cubicBezTo>
                      <a:pt x="4955" y="1730"/>
                      <a:pt x="3470" y="1977"/>
                      <a:pt x="3470" y="1977"/>
                    </a:cubicBezTo>
                    <a:cubicBezTo>
                      <a:pt x="3470" y="1977"/>
                      <a:pt x="3653" y="334"/>
                      <a:pt x="2991" y="14"/>
                    </a:cubicBezTo>
                    <a:cubicBezTo>
                      <a:pt x="2970" y="5"/>
                      <a:pt x="2947" y="0"/>
                      <a:pt x="2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36"/>
              <p:cNvSpPr/>
              <p:nvPr/>
            </p:nvSpPr>
            <p:spPr>
              <a:xfrm>
                <a:off x="1027722" y="4174166"/>
                <a:ext cx="94007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4041" extrusionOk="0">
                    <a:moveTo>
                      <a:pt x="4246" y="0"/>
                    </a:moveTo>
                    <a:lnTo>
                      <a:pt x="4246" y="0"/>
                    </a:lnTo>
                    <a:cubicBezTo>
                      <a:pt x="0" y="822"/>
                      <a:pt x="753" y="3470"/>
                      <a:pt x="753" y="3470"/>
                    </a:cubicBezTo>
                    <a:cubicBezTo>
                      <a:pt x="1986" y="3744"/>
                      <a:pt x="2625" y="3903"/>
                      <a:pt x="4086" y="4040"/>
                    </a:cubicBezTo>
                    <a:cubicBezTo>
                      <a:pt x="4702" y="2739"/>
                      <a:pt x="4862" y="1370"/>
                      <a:pt x="4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36"/>
              <p:cNvSpPr/>
              <p:nvPr/>
            </p:nvSpPr>
            <p:spPr>
              <a:xfrm>
                <a:off x="1105397" y="4097941"/>
                <a:ext cx="239213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8090" extrusionOk="0">
                    <a:moveTo>
                      <a:pt x="4436" y="0"/>
                    </a:moveTo>
                    <a:cubicBezTo>
                      <a:pt x="1238" y="0"/>
                      <a:pt x="1598" y="3623"/>
                      <a:pt x="1598" y="3623"/>
                    </a:cubicBezTo>
                    <a:cubicBezTo>
                      <a:pt x="1187" y="3646"/>
                      <a:pt x="1164" y="3646"/>
                      <a:pt x="160" y="3851"/>
                    </a:cubicBezTo>
                    <a:cubicBezTo>
                      <a:pt x="799" y="5220"/>
                      <a:pt x="617" y="6590"/>
                      <a:pt x="0" y="7891"/>
                    </a:cubicBezTo>
                    <a:cubicBezTo>
                      <a:pt x="1835" y="8036"/>
                      <a:pt x="3597" y="8089"/>
                      <a:pt x="5187" y="8089"/>
                    </a:cubicBezTo>
                    <a:cubicBezTo>
                      <a:pt x="9333" y="8089"/>
                      <a:pt x="12303" y="7731"/>
                      <a:pt x="12303" y="7731"/>
                    </a:cubicBezTo>
                    <a:lnTo>
                      <a:pt x="12372" y="3372"/>
                    </a:lnTo>
                    <a:cubicBezTo>
                      <a:pt x="12372" y="2001"/>
                      <a:pt x="11244" y="981"/>
                      <a:pt x="9986" y="981"/>
                    </a:cubicBezTo>
                    <a:cubicBezTo>
                      <a:pt x="9674" y="981"/>
                      <a:pt x="9353" y="1044"/>
                      <a:pt x="9039" y="1180"/>
                    </a:cubicBezTo>
                    <a:cubicBezTo>
                      <a:pt x="8012" y="1614"/>
                      <a:pt x="7715" y="2185"/>
                      <a:pt x="7556" y="2596"/>
                    </a:cubicBezTo>
                    <a:cubicBezTo>
                      <a:pt x="7647" y="1774"/>
                      <a:pt x="6734" y="153"/>
                      <a:pt x="4817" y="16"/>
                    </a:cubicBezTo>
                    <a:cubicBezTo>
                      <a:pt x="4684" y="5"/>
                      <a:pt x="4558" y="0"/>
                      <a:pt x="44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36"/>
              <p:cNvSpPr/>
              <p:nvPr/>
            </p:nvSpPr>
            <p:spPr>
              <a:xfrm>
                <a:off x="1040329" y="4239467"/>
                <a:ext cx="304275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7" h="1961" extrusionOk="0">
                    <a:moveTo>
                      <a:pt x="246" y="0"/>
                    </a:moveTo>
                    <a:cubicBezTo>
                      <a:pt x="0" y="0"/>
                      <a:pt x="330" y="1120"/>
                      <a:pt x="330" y="1120"/>
                    </a:cubicBezTo>
                    <a:cubicBezTo>
                      <a:pt x="2798" y="1763"/>
                      <a:pt x="5655" y="1961"/>
                      <a:pt x="8232" y="1961"/>
                    </a:cubicBezTo>
                    <a:cubicBezTo>
                      <a:pt x="12326" y="1961"/>
                      <a:pt x="15714" y="1462"/>
                      <a:pt x="15714" y="1462"/>
                    </a:cubicBezTo>
                    <a:lnTo>
                      <a:pt x="15737" y="504"/>
                    </a:lnTo>
                    <a:lnTo>
                      <a:pt x="15737" y="504"/>
                    </a:lnTo>
                    <a:cubicBezTo>
                      <a:pt x="15737" y="504"/>
                      <a:pt x="13421" y="728"/>
                      <a:pt x="10067" y="728"/>
                    </a:cubicBezTo>
                    <a:cubicBezTo>
                      <a:pt x="7273" y="728"/>
                      <a:pt x="3758" y="572"/>
                      <a:pt x="261" y="1"/>
                    </a:cubicBezTo>
                    <a:cubicBezTo>
                      <a:pt x="256" y="1"/>
                      <a:pt x="251" y="0"/>
                      <a:pt x="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36"/>
              <p:cNvSpPr/>
              <p:nvPr/>
            </p:nvSpPr>
            <p:spPr>
              <a:xfrm>
                <a:off x="1266489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36"/>
              <p:cNvSpPr/>
              <p:nvPr/>
            </p:nvSpPr>
            <p:spPr>
              <a:xfrm>
                <a:off x="1133202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229" y="1"/>
                    </a:moveTo>
                    <a:cubicBezTo>
                      <a:pt x="114" y="1"/>
                      <a:pt x="0" y="92"/>
                      <a:pt x="0" y="206"/>
                    </a:cubicBezTo>
                    <a:cubicBezTo>
                      <a:pt x="0" y="320"/>
                      <a:pt x="92" y="434"/>
                      <a:pt x="206" y="434"/>
                    </a:cubicBezTo>
                    <a:lnTo>
                      <a:pt x="4063" y="686"/>
                    </a:lnTo>
                    <a:cubicBezTo>
                      <a:pt x="4063" y="708"/>
                      <a:pt x="4063" y="708"/>
                      <a:pt x="4086" y="708"/>
                    </a:cubicBezTo>
                    <a:cubicBezTo>
                      <a:pt x="4200" y="708"/>
                      <a:pt x="4292" y="617"/>
                      <a:pt x="4292" y="503"/>
                    </a:cubicBezTo>
                    <a:cubicBezTo>
                      <a:pt x="4314" y="366"/>
                      <a:pt x="4223" y="275"/>
                      <a:pt x="4086" y="252"/>
                    </a:cubicBezTo>
                    <a:lnTo>
                      <a:pt x="2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36"/>
              <p:cNvSpPr/>
              <p:nvPr/>
            </p:nvSpPr>
            <p:spPr>
              <a:xfrm>
                <a:off x="1100098" y="4090786"/>
                <a:ext cx="121830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2032" y="432"/>
                    </a:moveTo>
                    <a:cubicBezTo>
                      <a:pt x="2055" y="432"/>
                      <a:pt x="2100" y="455"/>
                      <a:pt x="2146" y="478"/>
                    </a:cubicBezTo>
                    <a:cubicBezTo>
                      <a:pt x="2237" y="523"/>
                      <a:pt x="2306" y="637"/>
                      <a:pt x="2351" y="752"/>
                    </a:cubicBezTo>
                    <a:cubicBezTo>
                      <a:pt x="2603" y="1140"/>
                      <a:pt x="2717" y="1596"/>
                      <a:pt x="2808" y="2053"/>
                    </a:cubicBezTo>
                    <a:cubicBezTo>
                      <a:pt x="2854" y="2212"/>
                      <a:pt x="2876" y="2372"/>
                      <a:pt x="2922" y="2532"/>
                    </a:cubicBezTo>
                    <a:cubicBezTo>
                      <a:pt x="2899" y="2509"/>
                      <a:pt x="2876" y="2463"/>
                      <a:pt x="2854" y="2441"/>
                    </a:cubicBezTo>
                    <a:cubicBezTo>
                      <a:pt x="2466" y="1961"/>
                      <a:pt x="2169" y="1413"/>
                      <a:pt x="1986" y="820"/>
                    </a:cubicBezTo>
                    <a:cubicBezTo>
                      <a:pt x="1918" y="637"/>
                      <a:pt x="1918" y="500"/>
                      <a:pt x="1963" y="455"/>
                    </a:cubicBezTo>
                    <a:cubicBezTo>
                      <a:pt x="1986" y="455"/>
                      <a:pt x="2009" y="432"/>
                      <a:pt x="2032" y="432"/>
                    </a:cubicBezTo>
                    <a:close/>
                    <a:moveTo>
                      <a:pt x="708" y="1505"/>
                    </a:moveTo>
                    <a:cubicBezTo>
                      <a:pt x="845" y="1505"/>
                      <a:pt x="1005" y="1596"/>
                      <a:pt x="1142" y="1687"/>
                    </a:cubicBezTo>
                    <a:cubicBezTo>
                      <a:pt x="1644" y="1984"/>
                      <a:pt x="2100" y="2349"/>
                      <a:pt x="2511" y="2737"/>
                    </a:cubicBezTo>
                    <a:cubicBezTo>
                      <a:pt x="2557" y="2783"/>
                      <a:pt x="2580" y="2829"/>
                      <a:pt x="2603" y="2851"/>
                    </a:cubicBezTo>
                    <a:cubicBezTo>
                      <a:pt x="1963" y="2714"/>
                      <a:pt x="1256" y="2395"/>
                      <a:pt x="685" y="1916"/>
                    </a:cubicBezTo>
                    <a:cubicBezTo>
                      <a:pt x="503" y="1779"/>
                      <a:pt x="457" y="1687"/>
                      <a:pt x="480" y="1642"/>
                    </a:cubicBezTo>
                    <a:cubicBezTo>
                      <a:pt x="480" y="1573"/>
                      <a:pt x="594" y="1505"/>
                      <a:pt x="685" y="1505"/>
                    </a:cubicBezTo>
                    <a:close/>
                    <a:moveTo>
                      <a:pt x="2029" y="1"/>
                    </a:moveTo>
                    <a:cubicBezTo>
                      <a:pt x="1904" y="1"/>
                      <a:pt x="1784" y="41"/>
                      <a:pt x="1690" y="112"/>
                    </a:cubicBezTo>
                    <a:cubicBezTo>
                      <a:pt x="1553" y="227"/>
                      <a:pt x="1393" y="478"/>
                      <a:pt x="1553" y="957"/>
                    </a:cubicBezTo>
                    <a:cubicBezTo>
                      <a:pt x="1644" y="1162"/>
                      <a:pt x="1712" y="1391"/>
                      <a:pt x="1804" y="1573"/>
                    </a:cubicBezTo>
                    <a:cubicBezTo>
                      <a:pt x="1667" y="1482"/>
                      <a:pt x="1530" y="1391"/>
                      <a:pt x="1370" y="1299"/>
                    </a:cubicBezTo>
                    <a:cubicBezTo>
                      <a:pt x="1187" y="1185"/>
                      <a:pt x="959" y="1048"/>
                      <a:pt x="708" y="1048"/>
                    </a:cubicBezTo>
                    <a:cubicBezTo>
                      <a:pt x="388" y="1048"/>
                      <a:pt x="69" y="1254"/>
                      <a:pt x="23" y="1596"/>
                    </a:cubicBezTo>
                    <a:cubicBezTo>
                      <a:pt x="0" y="1938"/>
                      <a:pt x="297" y="2190"/>
                      <a:pt x="411" y="2258"/>
                    </a:cubicBezTo>
                    <a:cubicBezTo>
                      <a:pt x="777" y="2578"/>
                      <a:pt x="1256" y="2874"/>
                      <a:pt x="1804" y="3080"/>
                    </a:cubicBezTo>
                    <a:cubicBezTo>
                      <a:pt x="1804" y="3194"/>
                      <a:pt x="1895" y="3308"/>
                      <a:pt x="2009" y="3331"/>
                    </a:cubicBezTo>
                    <a:lnTo>
                      <a:pt x="3173" y="3445"/>
                    </a:lnTo>
                    <a:cubicBezTo>
                      <a:pt x="3196" y="3445"/>
                      <a:pt x="3242" y="3468"/>
                      <a:pt x="3287" y="3468"/>
                    </a:cubicBezTo>
                    <a:cubicBezTo>
                      <a:pt x="3310" y="3468"/>
                      <a:pt x="3333" y="3468"/>
                      <a:pt x="3356" y="3445"/>
                    </a:cubicBezTo>
                    <a:lnTo>
                      <a:pt x="6049" y="3719"/>
                    </a:lnTo>
                    <a:lnTo>
                      <a:pt x="6072" y="3719"/>
                    </a:lnTo>
                    <a:cubicBezTo>
                      <a:pt x="6186" y="3719"/>
                      <a:pt x="6277" y="3627"/>
                      <a:pt x="6300" y="3513"/>
                    </a:cubicBezTo>
                    <a:cubicBezTo>
                      <a:pt x="6300" y="3399"/>
                      <a:pt x="6209" y="3285"/>
                      <a:pt x="6095" y="3285"/>
                    </a:cubicBezTo>
                    <a:lnTo>
                      <a:pt x="3561" y="3034"/>
                    </a:lnTo>
                    <a:cubicBezTo>
                      <a:pt x="3401" y="2692"/>
                      <a:pt x="3333" y="2349"/>
                      <a:pt x="3242" y="1961"/>
                    </a:cubicBezTo>
                    <a:cubicBezTo>
                      <a:pt x="3128" y="1482"/>
                      <a:pt x="3013" y="980"/>
                      <a:pt x="2739" y="523"/>
                    </a:cubicBezTo>
                    <a:cubicBezTo>
                      <a:pt x="2648" y="363"/>
                      <a:pt x="2534" y="204"/>
                      <a:pt x="2374" y="112"/>
                    </a:cubicBezTo>
                    <a:cubicBezTo>
                      <a:pt x="2265" y="36"/>
                      <a:pt x="2144" y="1"/>
                      <a:pt x="20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36"/>
              <p:cNvSpPr/>
              <p:nvPr/>
            </p:nvSpPr>
            <p:spPr>
              <a:xfrm>
                <a:off x="1648269" y="4174166"/>
                <a:ext cx="93581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041" extrusionOk="0">
                    <a:moveTo>
                      <a:pt x="617" y="0"/>
                    </a:moveTo>
                    <a:cubicBezTo>
                      <a:pt x="0" y="1370"/>
                      <a:pt x="160" y="2739"/>
                      <a:pt x="777" y="4040"/>
                    </a:cubicBezTo>
                    <a:cubicBezTo>
                      <a:pt x="2237" y="3903"/>
                      <a:pt x="2876" y="3744"/>
                      <a:pt x="4109" y="3470"/>
                    </a:cubicBezTo>
                    <a:cubicBezTo>
                      <a:pt x="4109" y="3470"/>
                      <a:pt x="4839" y="822"/>
                      <a:pt x="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36"/>
              <p:cNvSpPr/>
              <p:nvPr/>
            </p:nvSpPr>
            <p:spPr>
              <a:xfrm>
                <a:off x="1425029" y="4097941"/>
                <a:ext cx="239580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8090" extrusionOk="0">
                    <a:moveTo>
                      <a:pt x="7934" y="0"/>
                    </a:moveTo>
                    <a:cubicBezTo>
                      <a:pt x="7811" y="0"/>
                      <a:pt x="7684" y="5"/>
                      <a:pt x="7551" y="16"/>
                    </a:cubicBezTo>
                    <a:cubicBezTo>
                      <a:pt x="5671" y="152"/>
                      <a:pt x="4735" y="1750"/>
                      <a:pt x="4810" y="2577"/>
                    </a:cubicBezTo>
                    <a:lnTo>
                      <a:pt x="4810" y="2577"/>
                    </a:lnTo>
                    <a:cubicBezTo>
                      <a:pt x="4809" y="2571"/>
                      <a:pt x="4807" y="2569"/>
                      <a:pt x="4805" y="2569"/>
                    </a:cubicBezTo>
                    <a:cubicBezTo>
                      <a:pt x="4804" y="2569"/>
                      <a:pt x="4804" y="2569"/>
                      <a:pt x="4803" y="2570"/>
                    </a:cubicBezTo>
                    <a:lnTo>
                      <a:pt x="4803" y="2570"/>
                    </a:lnTo>
                    <a:cubicBezTo>
                      <a:pt x="4662" y="2161"/>
                      <a:pt x="4335" y="1605"/>
                      <a:pt x="3351" y="1180"/>
                    </a:cubicBezTo>
                    <a:cubicBezTo>
                      <a:pt x="3033" y="1044"/>
                      <a:pt x="2709" y="981"/>
                      <a:pt x="2393" y="981"/>
                    </a:cubicBezTo>
                    <a:cubicBezTo>
                      <a:pt x="1124" y="981"/>
                      <a:pt x="0" y="2001"/>
                      <a:pt x="19" y="3372"/>
                    </a:cubicBezTo>
                    <a:lnTo>
                      <a:pt x="87" y="7731"/>
                    </a:lnTo>
                    <a:cubicBezTo>
                      <a:pt x="87" y="7731"/>
                      <a:pt x="3045" y="8089"/>
                      <a:pt x="7194" y="8089"/>
                    </a:cubicBezTo>
                    <a:cubicBezTo>
                      <a:pt x="8784" y="8089"/>
                      <a:pt x="10549" y="8036"/>
                      <a:pt x="12390" y="7891"/>
                    </a:cubicBezTo>
                    <a:cubicBezTo>
                      <a:pt x="11774" y="6590"/>
                      <a:pt x="11591" y="5220"/>
                      <a:pt x="12230" y="3851"/>
                    </a:cubicBezTo>
                    <a:cubicBezTo>
                      <a:pt x="11226" y="3646"/>
                      <a:pt x="11203" y="3646"/>
                      <a:pt x="10792" y="3623"/>
                    </a:cubicBezTo>
                    <a:cubicBezTo>
                      <a:pt x="10792" y="3623"/>
                      <a:pt x="11152" y="0"/>
                      <a:pt x="79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36"/>
              <p:cNvSpPr/>
              <p:nvPr/>
            </p:nvSpPr>
            <p:spPr>
              <a:xfrm>
                <a:off x="1454073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0" y="480"/>
                      <a:pt x="0" y="1096"/>
                    </a:cubicBezTo>
                    <a:cubicBezTo>
                      <a:pt x="0" y="1713"/>
                      <a:pt x="480" y="2215"/>
                      <a:pt x="1096" y="2215"/>
                    </a:cubicBezTo>
                    <a:cubicBezTo>
                      <a:pt x="1109" y="2215"/>
                      <a:pt x="1123" y="2215"/>
                      <a:pt x="1136" y="2215"/>
                    </a:cubicBezTo>
                    <a:cubicBezTo>
                      <a:pt x="1734" y="2215"/>
                      <a:pt x="2215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36"/>
              <p:cNvSpPr/>
              <p:nvPr/>
            </p:nvSpPr>
            <p:spPr>
              <a:xfrm>
                <a:off x="1425377" y="4239467"/>
                <a:ext cx="304294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15491" y="0"/>
                    </a:moveTo>
                    <a:cubicBezTo>
                      <a:pt x="15487" y="0"/>
                      <a:pt x="15482" y="1"/>
                      <a:pt x="15476" y="1"/>
                    </a:cubicBezTo>
                    <a:cubicBezTo>
                      <a:pt x="11969" y="572"/>
                      <a:pt x="8453" y="728"/>
                      <a:pt x="5661" y="728"/>
                    </a:cubicBezTo>
                    <a:cubicBezTo>
                      <a:pt x="2310" y="728"/>
                      <a:pt x="1" y="504"/>
                      <a:pt x="1" y="504"/>
                    </a:cubicBezTo>
                    <a:lnTo>
                      <a:pt x="1" y="1462"/>
                    </a:lnTo>
                    <a:cubicBezTo>
                      <a:pt x="1" y="1462"/>
                      <a:pt x="3397" y="1961"/>
                      <a:pt x="7498" y="1961"/>
                    </a:cubicBezTo>
                    <a:cubicBezTo>
                      <a:pt x="10079" y="1961"/>
                      <a:pt x="12939" y="1763"/>
                      <a:pt x="15408" y="1120"/>
                    </a:cubicBezTo>
                    <a:cubicBezTo>
                      <a:pt x="15408" y="1120"/>
                      <a:pt x="15737" y="0"/>
                      <a:pt x="15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36"/>
              <p:cNvSpPr/>
              <p:nvPr/>
            </p:nvSpPr>
            <p:spPr>
              <a:xfrm>
                <a:off x="1553385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4063" y="1"/>
                    </a:moveTo>
                    <a:lnTo>
                      <a:pt x="228" y="252"/>
                    </a:lnTo>
                    <a:cubicBezTo>
                      <a:pt x="91" y="275"/>
                      <a:pt x="0" y="366"/>
                      <a:pt x="23" y="503"/>
                    </a:cubicBezTo>
                    <a:cubicBezTo>
                      <a:pt x="23" y="617"/>
                      <a:pt x="114" y="708"/>
                      <a:pt x="228" y="708"/>
                    </a:cubicBezTo>
                    <a:cubicBezTo>
                      <a:pt x="228" y="708"/>
                      <a:pt x="251" y="708"/>
                      <a:pt x="251" y="686"/>
                    </a:cubicBezTo>
                    <a:lnTo>
                      <a:pt x="4109" y="434"/>
                    </a:lnTo>
                    <a:cubicBezTo>
                      <a:pt x="4223" y="434"/>
                      <a:pt x="4314" y="320"/>
                      <a:pt x="4314" y="206"/>
                    </a:cubicBezTo>
                    <a:cubicBezTo>
                      <a:pt x="4291" y="92"/>
                      <a:pt x="4200" y="1"/>
                      <a:pt x="40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36"/>
              <p:cNvSpPr/>
              <p:nvPr/>
            </p:nvSpPr>
            <p:spPr>
              <a:xfrm>
                <a:off x="1548087" y="4090786"/>
                <a:ext cx="121811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3719" extrusionOk="0">
                    <a:moveTo>
                      <a:pt x="4268" y="432"/>
                    </a:moveTo>
                    <a:cubicBezTo>
                      <a:pt x="4291" y="432"/>
                      <a:pt x="4314" y="455"/>
                      <a:pt x="4314" y="455"/>
                    </a:cubicBezTo>
                    <a:cubicBezTo>
                      <a:pt x="4383" y="500"/>
                      <a:pt x="4383" y="637"/>
                      <a:pt x="4314" y="820"/>
                    </a:cubicBezTo>
                    <a:cubicBezTo>
                      <a:pt x="4109" y="1413"/>
                      <a:pt x="3812" y="1961"/>
                      <a:pt x="3447" y="2441"/>
                    </a:cubicBezTo>
                    <a:cubicBezTo>
                      <a:pt x="3424" y="2486"/>
                      <a:pt x="3401" y="2509"/>
                      <a:pt x="3378" y="2532"/>
                    </a:cubicBezTo>
                    <a:cubicBezTo>
                      <a:pt x="3401" y="2372"/>
                      <a:pt x="3447" y="2212"/>
                      <a:pt x="3492" y="2053"/>
                    </a:cubicBezTo>
                    <a:cubicBezTo>
                      <a:pt x="3584" y="1596"/>
                      <a:pt x="3698" y="1140"/>
                      <a:pt x="3926" y="752"/>
                    </a:cubicBezTo>
                    <a:cubicBezTo>
                      <a:pt x="3995" y="637"/>
                      <a:pt x="4063" y="523"/>
                      <a:pt x="4154" y="478"/>
                    </a:cubicBezTo>
                    <a:cubicBezTo>
                      <a:pt x="4200" y="455"/>
                      <a:pt x="4223" y="432"/>
                      <a:pt x="4268" y="432"/>
                    </a:cubicBezTo>
                    <a:close/>
                    <a:moveTo>
                      <a:pt x="5592" y="1505"/>
                    </a:moveTo>
                    <a:cubicBezTo>
                      <a:pt x="5706" y="1505"/>
                      <a:pt x="5821" y="1573"/>
                      <a:pt x="5821" y="1642"/>
                    </a:cubicBezTo>
                    <a:cubicBezTo>
                      <a:pt x="5821" y="1687"/>
                      <a:pt x="5798" y="1779"/>
                      <a:pt x="5615" y="1916"/>
                    </a:cubicBezTo>
                    <a:cubicBezTo>
                      <a:pt x="5045" y="2395"/>
                      <a:pt x="4337" y="2714"/>
                      <a:pt x="3698" y="2851"/>
                    </a:cubicBezTo>
                    <a:cubicBezTo>
                      <a:pt x="3721" y="2829"/>
                      <a:pt x="3743" y="2783"/>
                      <a:pt x="3766" y="2737"/>
                    </a:cubicBezTo>
                    <a:cubicBezTo>
                      <a:pt x="4200" y="2349"/>
                      <a:pt x="4657" y="1984"/>
                      <a:pt x="5136" y="1687"/>
                    </a:cubicBezTo>
                    <a:cubicBezTo>
                      <a:pt x="5296" y="1596"/>
                      <a:pt x="5455" y="1505"/>
                      <a:pt x="5592" y="1505"/>
                    </a:cubicBezTo>
                    <a:close/>
                    <a:moveTo>
                      <a:pt x="4252" y="1"/>
                    </a:moveTo>
                    <a:cubicBezTo>
                      <a:pt x="4139" y="1"/>
                      <a:pt x="4025" y="36"/>
                      <a:pt x="3926" y="112"/>
                    </a:cubicBezTo>
                    <a:cubicBezTo>
                      <a:pt x="3766" y="204"/>
                      <a:pt x="3652" y="363"/>
                      <a:pt x="3561" y="523"/>
                    </a:cubicBezTo>
                    <a:cubicBezTo>
                      <a:pt x="3287" y="980"/>
                      <a:pt x="3173" y="1482"/>
                      <a:pt x="3059" y="1961"/>
                    </a:cubicBezTo>
                    <a:cubicBezTo>
                      <a:pt x="2967" y="2349"/>
                      <a:pt x="2876" y="2692"/>
                      <a:pt x="2716" y="3034"/>
                    </a:cubicBezTo>
                    <a:lnTo>
                      <a:pt x="206" y="3285"/>
                    </a:lnTo>
                    <a:cubicBezTo>
                      <a:pt x="91" y="3285"/>
                      <a:pt x="0" y="3399"/>
                      <a:pt x="0" y="3513"/>
                    </a:cubicBezTo>
                    <a:cubicBezTo>
                      <a:pt x="23" y="3627"/>
                      <a:pt x="114" y="3719"/>
                      <a:pt x="228" y="3719"/>
                    </a:cubicBezTo>
                    <a:lnTo>
                      <a:pt x="251" y="3719"/>
                    </a:lnTo>
                    <a:lnTo>
                      <a:pt x="2945" y="3445"/>
                    </a:lnTo>
                    <a:cubicBezTo>
                      <a:pt x="2967" y="3468"/>
                      <a:pt x="2990" y="3468"/>
                      <a:pt x="3013" y="3468"/>
                    </a:cubicBezTo>
                    <a:cubicBezTo>
                      <a:pt x="3059" y="3468"/>
                      <a:pt x="3082" y="3445"/>
                      <a:pt x="3127" y="3445"/>
                    </a:cubicBezTo>
                    <a:lnTo>
                      <a:pt x="4291" y="3331"/>
                    </a:lnTo>
                    <a:cubicBezTo>
                      <a:pt x="4405" y="3308"/>
                      <a:pt x="4497" y="3194"/>
                      <a:pt x="4474" y="3080"/>
                    </a:cubicBezTo>
                    <a:cubicBezTo>
                      <a:pt x="5022" y="2874"/>
                      <a:pt x="5524" y="2578"/>
                      <a:pt x="5889" y="2258"/>
                    </a:cubicBezTo>
                    <a:cubicBezTo>
                      <a:pt x="6003" y="2190"/>
                      <a:pt x="6300" y="1938"/>
                      <a:pt x="6254" y="1596"/>
                    </a:cubicBezTo>
                    <a:cubicBezTo>
                      <a:pt x="6231" y="1254"/>
                      <a:pt x="5889" y="1048"/>
                      <a:pt x="5592" y="1048"/>
                    </a:cubicBezTo>
                    <a:cubicBezTo>
                      <a:pt x="5341" y="1048"/>
                      <a:pt x="5113" y="1185"/>
                      <a:pt x="4908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8" y="1391"/>
                      <a:pt x="4657" y="1162"/>
                      <a:pt x="4725" y="957"/>
                    </a:cubicBezTo>
                    <a:cubicBezTo>
                      <a:pt x="4885" y="478"/>
                      <a:pt x="4748" y="227"/>
                      <a:pt x="4588" y="112"/>
                    </a:cubicBezTo>
                    <a:cubicBezTo>
                      <a:pt x="4493" y="41"/>
                      <a:pt x="4374" y="1"/>
                      <a:pt x="4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6" name="Google Shape;3176;p36"/>
            <p:cNvGrpSpPr/>
            <p:nvPr/>
          </p:nvGrpSpPr>
          <p:grpSpPr>
            <a:xfrm>
              <a:off x="668986" y="1369754"/>
              <a:ext cx="1072510" cy="2370533"/>
              <a:chOff x="805700" y="1906850"/>
              <a:chExt cx="1072510" cy="2370533"/>
            </a:xfrm>
          </p:grpSpPr>
          <p:sp>
            <p:nvSpPr>
              <p:cNvPr id="3177" name="Google Shape;3177;p36"/>
              <p:cNvSpPr/>
              <p:nvPr/>
            </p:nvSpPr>
            <p:spPr>
              <a:xfrm>
                <a:off x="1052879" y="2794003"/>
                <a:ext cx="677440" cy="782932"/>
              </a:xfrm>
              <a:custGeom>
                <a:avLst/>
                <a:gdLst/>
                <a:ahLst/>
                <a:cxnLst/>
                <a:rect l="l" t="t" r="r" b="b"/>
                <a:pathLst>
                  <a:path w="35037" h="40493" extrusionOk="0">
                    <a:moveTo>
                      <a:pt x="7533" y="1"/>
                    </a:moveTo>
                    <a:cubicBezTo>
                      <a:pt x="4908" y="1"/>
                      <a:pt x="2648" y="2032"/>
                      <a:pt x="2442" y="4611"/>
                    </a:cubicBezTo>
                    <a:lnTo>
                      <a:pt x="274" y="34124"/>
                    </a:lnTo>
                    <a:cubicBezTo>
                      <a:pt x="0" y="37594"/>
                      <a:pt x="2351" y="40493"/>
                      <a:pt x="5501" y="40493"/>
                    </a:cubicBezTo>
                    <a:lnTo>
                      <a:pt x="29559" y="40493"/>
                    </a:lnTo>
                    <a:cubicBezTo>
                      <a:pt x="32686" y="40493"/>
                      <a:pt x="35037" y="37594"/>
                      <a:pt x="34786" y="34124"/>
                    </a:cubicBezTo>
                    <a:lnTo>
                      <a:pt x="32595" y="4611"/>
                    </a:lnTo>
                    <a:cubicBezTo>
                      <a:pt x="32389" y="2032"/>
                      <a:pt x="30130" y="1"/>
                      <a:pt x="27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36"/>
              <p:cNvSpPr/>
              <p:nvPr/>
            </p:nvSpPr>
            <p:spPr>
              <a:xfrm>
                <a:off x="1071848" y="2815641"/>
                <a:ext cx="639505" cy="739235"/>
              </a:xfrm>
              <a:custGeom>
                <a:avLst/>
                <a:gdLst/>
                <a:ahLst/>
                <a:cxnLst/>
                <a:rect l="l" t="t" r="r" b="b"/>
                <a:pathLst>
                  <a:path w="33075" h="38233" extrusionOk="0">
                    <a:moveTo>
                      <a:pt x="7099" y="0"/>
                    </a:moveTo>
                    <a:cubicBezTo>
                      <a:pt x="4634" y="0"/>
                      <a:pt x="2489" y="1940"/>
                      <a:pt x="2306" y="4360"/>
                    </a:cubicBezTo>
                    <a:lnTo>
                      <a:pt x="252" y="32229"/>
                    </a:lnTo>
                    <a:cubicBezTo>
                      <a:pt x="1" y="35516"/>
                      <a:pt x="2215" y="38232"/>
                      <a:pt x="5182" y="38232"/>
                    </a:cubicBezTo>
                    <a:lnTo>
                      <a:pt x="27893" y="38232"/>
                    </a:lnTo>
                    <a:cubicBezTo>
                      <a:pt x="30860" y="38232"/>
                      <a:pt x="33075" y="35516"/>
                      <a:pt x="32823" y="32229"/>
                    </a:cubicBezTo>
                    <a:lnTo>
                      <a:pt x="30769" y="4360"/>
                    </a:lnTo>
                    <a:cubicBezTo>
                      <a:pt x="30587" y="1940"/>
                      <a:pt x="28441" y="0"/>
                      <a:pt x="25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36"/>
              <p:cNvSpPr/>
              <p:nvPr/>
            </p:nvSpPr>
            <p:spPr>
              <a:xfrm>
                <a:off x="905012" y="3033354"/>
                <a:ext cx="258644" cy="342771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17728" extrusionOk="0">
                    <a:moveTo>
                      <a:pt x="9045" y="0"/>
                    </a:moveTo>
                    <a:cubicBezTo>
                      <a:pt x="7609" y="0"/>
                      <a:pt x="6240" y="815"/>
                      <a:pt x="5593" y="2208"/>
                    </a:cubicBezTo>
                    <a:lnTo>
                      <a:pt x="891" y="12320"/>
                    </a:lnTo>
                    <a:cubicBezTo>
                      <a:pt x="1" y="14214"/>
                      <a:pt x="822" y="16497"/>
                      <a:pt x="2740" y="17364"/>
                    </a:cubicBezTo>
                    <a:cubicBezTo>
                      <a:pt x="3082" y="17524"/>
                      <a:pt x="3424" y="17638"/>
                      <a:pt x="3790" y="17684"/>
                    </a:cubicBezTo>
                    <a:cubicBezTo>
                      <a:pt x="3979" y="17713"/>
                      <a:pt x="4169" y="17727"/>
                      <a:pt x="4358" y="17727"/>
                    </a:cubicBezTo>
                    <a:cubicBezTo>
                      <a:pt x="5782" y="17727"/>
                      <a:pt x="7139" y="16908"/>
                      <a:pt x="7784" y="15538"/>
                    </a:cubicBezTo>
                    <a:lnTo>
                      <a:pt x="12486" y="5426"/>
                    </a:lnTo>
                    <a:cubicBezTo>
                      <a:pt x="13376" y="3509"/>
                      <a:pt x="12555" y="1249"/>
                      <a:pt x="10660" y="359"/>
                    </a:cubicBezTo>
                    <a:cubicBezTo>
                      <a:pt x="10136" y="116"/>
                      <a:pt x="9586" y="0"/>
                      <a:pt x="9045" y="0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36"/>
              <p:cNvSpPr/>
              <p:nvPr/>
            </p:nvSpPr>
            <p:spPr>
              <a:xfrm>
                <a:off x="1606773" y="3048649"/>
                <a:ext cx="270555" cy="336777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17418" extrusionOk="0">
                    <a:moveTo>
                      <a:pt x="4329" y="1"/>
                    </a:moveTo>
                    <a:cubicBezTo>
                      <a:pt x="3722" y="1"/>
                      <a:pt x="3106" y="148"/>
                      <a:pt x="2535" y="458"/>
                    </a:cubicBezTo>
                    <a:cubicBezTo>
                      <a:pt x="686" y="1463"/>
                      <a:pt x="1" y="3768"/>
                      <a:pt x="1005" y="5617"/>
                    </a:cubicBezTo>
                    <a:lnTo>
                      <a:pt x="6301" y="15432"/>
                    </a:lnTo>
                    <a:cubicBezTo>
                      <a:pt x="7008" y="16710"/>
                      <a:pt x="8309" y="17418"/>
                      <a:pt x="9656" y="17418"/>
                    </a:cubicBezTo>
                    <a:cubicBezTo>
                      <a:pt x="10272" y="17418"/>
                      <a:pt x="10889" y="17281"/>
                      <a:pt x="11459" y="16961"/>
                    </a:cubicBezTo>
                    <a:cubicBezTo>
                      <a:pt x="13308" y="15957"/>
                      <a:pt x="13993" y="13651"/>
                      <a:pt x="13011" y="11802"/>
                    </a:cubicBezTo>
                    <a:lnTo>
                      <a:pt x="7693" y="2010"/>
                    </a:lnTo>
                    <a:cubicBezTo>
                      <a:pt x="6999" y="733"/>
                      <a:pt x="5685" y="1"/>
                      <a:pt x="4329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36"/>
              <p:cNvSpPr/>
              <p:nvPr/>
            </p:nvSpPr>
            <p:spPr>
              <a:xfrm>
                <a:off x="1110695" y="3429139"/>
                <a:ext cx="541960" cy="775914"/>
              </a:xfrm>
              <a:custGeom>
                <a:avLst/>
                <a:gdLst/>
                <a:ahLst/>
                <a:cxnLst/>
                <a:rect l="l" t="t" r="r" b="b"/>
                <a:pathLst>
                  <a:path w="28030" h="40130" extrusionOk="0">
                    <a:moveTo>
                      <a:pt x="0" y="0"/>
                    </a:moveTo>
                    <a:cubicBezTo>
                      <a:pt x="0" y="0"/>
                      <a:pt x="480" y="27071"/>
                      <a:pt x="2260" y="38301"/>
                    </a:cubicBezTo>
                    <a:cubicBezTo>
                      <a:pt x="2260" y="38301"/>
                      <a:pt x="4504" y="40130"/>
                      <a:pt x="7743" y="40130"/>
                    </a:cubicBezTo>
                    <a:cubicBezTo>
                      <a:pt x="8994" y="40130"/>
                      <a:pt x="10394" y="39857"/>
                      <a:pt x="11869" y="39100"/>
                    </a:cubicBezTo>
                    <a:lnTo>
                      <a:pt x="12509" y="13627"/>
                    </a:lnTo>
                    <a:lnTo>
                      <a:pt x="12509" y="13307"/>
                    </a:lnTo>
                    <a:cubicBezTo>
                      <a:pt x="13186" y="13291"/>
                      <a:pt x="13899" y="13275"/>
                      <a:pt x="14629" y="13275"/>
                    </a:cubicBezTo>
                    <a:cubicBezTo>
                      <a:pt x="14931" y="13275"/>
                      <a:pt x="15237" y="13278"/>
                      <a:pt x="15544" y="13285"/>
                    </a:cubicBezTo>
                    <a:lnTo>
                      <a:pt x="15544" y="13627"/>
                    </a:lnTo>
                    <a:lnTo>
                      <a:pt x="16183" y="39100"/>
                    </a:lnTo>
                    <a:cubicBezTo>
                      <a:pt x="17659" y="39857"/>
                      <a:pt x="19059" y="40130"/>
                      <a:pt x="20310" y="40130"/>
                    </a:cubicBezTo>
                    <a:cubicBezTo>
                      <a:pt x="23548" y="40130"/>
                      <a:pt x="25793" y="38301"/>
                      <a:pt x="25793" y="38301"/>
                    </a:cubicBezTo>
                    <a:cubicBezTo>
                      <a:pt x="27550" y="27071"/>
                      <a:pt x="28030" y="0"/>
                      <a:pt x="28030" y="0"/>
                    </a:cubicBezTo>
                    <a:lnTo>
                      <a:pt x="28030" y="0"/>
                    </a:lnTo>
                    <a:lnTo>
                      <a:pt x="22072" y="1233"/>
                    </a:lnTo>
                    <a:lnTo>
                      <a:pt x="5615" y="1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36"/>
              <p:cNvSpPr/>
              <p:nvPr/>
            </p:nvSpPr>
            <p:spPr>
              <a:xfrm>
                <a:off x="1267379" y="3679222"/>
                <a:ext cx="230821" cy="8121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420" extrusionOk="0">
                    <a:moveTo>
                      <a:pt x="7348" y="1"/>
                    </a:moveTo>
                    <a:cubicBezTo>
                      <a:pt x="6884" y="1"/>
                      <a:pt x="6421" y="4"/>
                      <a:pt x="5958" y="9"/>
                    </a:cubicBezTo>
                    <a:cubicBezTo>
                      <a:pt x="4976" y="9"/>
                      <a:pt x="3995" y="55"/>
                      <a:pt x="3013" y="78"/>
                    </a:cubicBezTo>
                    <a:cubicBezTo>
                      <a:pt x="2032" y="100"/>
                      <a:pt x="1050" y="146"/>
                      <a:pt x="69" y="215"/>
                    </a:cubicBezTo>
                    <a:cubicBezTo>
                      <a:pt x="23" y="237"/>
                      <a:pt x="0" y="260"/>
                      <a:pt x="0" y="306"/>
                    </a:cubicBezTo>
                    <a:cubicBezTo>
                      <a:pt x="0" y="352"/>
                      <a:pt x="23" y="397"/>
                      <a:pt x="69" y="397"/>
                    </a:cubicBezTo>
                    <a:cubicBezTo>
                      <a:pt x="1050" y="420"/>
                      <a:pt x="2032" y="420"/>
                      <a:pt x="3013" y="420"/>
                    </a:cubicBezTo>
                    <a:lnTo>
                      <a:pt x="5958" y="374"/>
                    </a:lnTo>
                    <a:lnTo>
                      <a:pt x="11847" y="283"/>
                    </a:lnTo>
                    <a:cubicBezTo>
                      <a:pt x="11892" y="283"/>
                      <a:pt x="11938" y="237"/>
                      <a:pt x="11938" y="192"/>
                    </a:cubicBezTo>
                    <a:cubicBezTo>
                      <a:pt x="11938" y="146"/>
                      <a:pt x="11892" y="100"/>
                      <a:pt x="11847" y="100"/>
                    </a:cubicBezTo>
                    <a:cubicBezTo>
                      <a:pt x="10347" y="31"/>
                      <a:pt x="8847" y="1"/>
                      <a:pt x="7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36"/>
              <p:cNvSpPr/>
              <p:nvPr/>
            </p:nvSpPr>
            <p:spPr>
              <a:xfrm>
                <a:off x="1375953" y="3399438"/>
                <a:ext cx="8391" cy="230957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945" extrusionOk="0">
                    <a:moveTo>
                      <a:pt x="204" y="1"/>
                    </a:moveTo>
                    <a:cubicBezTo>
                      <a:pt x="168" y="1"/>
                      <a:pt x="137" y="38"/>
                      <a:pt x="137" y="75"/>
                    </a:cubicBezTo>
                    <a:cubicBezTo>
                      <a:pt x="69" y="1057"/>
                      <a:pt x="46" y="2038"/>
                      <a:pt x="23" y="3020"/>
                    </a:cubicBezTo>
                    <a:cubicBezTo>
                      <a:pt x="0" y="4001"/>
                      <a:pt x="0" y="4983"/>
                      <a:pt x="0" y="5964"/>
                    </a:cubicBezTo>
                    <a:cubicBezTo>
                      <a:pt x="23" y="7927"/>
                      <a:pt x="69" y="9890"/>
                      <a:pt x="251" y="11853"/>
                    </a:cubicBezTo>
                    <a:cubicBezTo>
                      <a:pt x="251" y="11899"/>
                      <a:pt x="297" y="11945"/>
                      <a:pt x="343" y="11945"/>
                    </a:cubicBezTo>
                    <a:cubicBezTo>
                      <a:pt x="388" y="11945"/>
                      <a:pt x="434" y="11899"/>
                      <a:pt x="434" y="11853"/>
                    </a:cubicBezTo>
                    <a:cubicBezTo>
                      <a:pt x="388" y="10872"/>
                      <a:pt x="388" y="9890"/>
                      <a:pt x="388" y="8909"/>
                    </a:cubicBezTo>
                    <a:lnTo>
                      <a:pt x="388" y="5964"/>
                    </a:lnTo>
                    <a:lnTo>
                      <a:pt x="365" y="3020"/>
                    </a:lnTo>
                    <a:cubicBezTo>
                      <a:pt x="365" y="2038"/>
                      <a:pt x="343" y="1057"/>
                      <a:pt x="320" y="75"/>
                    </a:cubicBezTo>
                    <a:cubicBezTo>
                      <a:pt x="297" y="30"/>
                      <a:pt x="274" y="7"/>
                      <a:pt x="229" y="7"/>
                    </a:cubicBezTo>
                    <a:cubicBezTo>
                      <a:pt x="220" y="3"/>
                      <a:pt x="212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36"/>
              <p:cNvSpPr/>
              <p:nvPr/>
            </p:nvSpPr>
            <p:spPr>
              <a:xfrm>
                <a:off x="1379917" y="3471506"/>
                <a:ext cx="39733" cy="147159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7611" extrusionOk="0">
                    <a:moveTo>
                      <a:pt x="1827" y="0"/>
                    </a:moveTo>
                    <a:cubicBezTo>
                      <a:pt x="1781" y="0"/>
                      <a:pt x="1735" y="46"/>
                      <a:pt x="1735" y="92"/>
                    </a:cubicBezTo>
                    <a:cubicBezTo>
                      <a:pt x="1713" y="1461"/>
                      <a:pt x="1690" y="2831"/>
                      <a:pt x="1598" y="4200"/>
                    </a:cubicBezTo>
                    <a:cubicBezTo>
                      <a:pt x="1530" y="4885"/>
                      <a:pt x="1507" y="5570"/>
                      <a:pt x="1325" y="6209"/>
                    </a:cubicBezTo>
                    <a:cubicBezTo>
                      <a:pt x="1233" y="6528"/>
                      <a:pt x="1119" y="6848"/>
                      <a:pt x="937" y="7076"/>
                    </a:cubicBezTo>
                    <a:cubicBezTo>
                      <a:pt x="771" y="7279"/>
                      <a:pt x="545" y="7393"/>
                      <a:pt x="308" y="7393"/>
                    </a:cubicBezTo>
                    <a:cubicBezTo>
                      <a:pt x="252" y="7393"/>
                      <a:pt x="195" y="7386"/>
                      <a:pt x="138" y="7373"/>
                    </a:cubicBezTo>
                    <a:cubicBezTo>
                      <a:pt x="125" y="7367"/>
                      <a:pt x="113" y="7364"/>
                      <a:pt x="101" y="7364"/>
                    </a:cubicBezTo>
                    <a:cubicBezTo>
                      <a:pt x="69" y="7364"/>
                      <a:pt x="40" y="7385"/>
                      <a:pt x="24" y="7419"/>
                    </a:cubicBezTo>
                    <a:cubicBezTo>
                      <a:pt x="1" y="7464"/>
                      <a:pt x="24" y="7510"/>
                      <a:pt x="69" y="7533"/>
                    </a:cubicBezTo>
                    <a:cubicBezTo>
                      <a:pt x="177" y="7587"/>
                      <a:pt x="293" y="7611"/>
                      <a:pt x="410" y="7611"/>
                    </a:cubicBezTo>
                    <a:cubicBezTo>
                      <a:pt x="687" y="7611"/>
                      <a:pt x="965" y="7475"/>
                      <a:pt x="1142" y="7282"/>
                    </a:cubicBezTo>
                    <a:cubicBezTo>
                      <a:pt x="1393" y="6985"/>
                      <a:pt x="1553" y="6643"/>
                      <a:pt x="1667" y="6300"/>
                    </a:cubicBezTo>
                    <a:cubicBezTo>
                      <a:pt x="1872" y="5615"/>
                      <a:pt x="1918" y="4931"/>
                      <a:pt x="1964" y="4223"/>
                    </a:cubicBezTo>
                    <a:cubicBezTo>
                      <a:pt x="2055" y="2854"/>
                      <a:pt x="2032" y="1461"/>
                      <a:pt x="1918" y="69"/>
                    </a:cubicBezTo>
                    <a:cubicBezTo>
                      <a:pt x="1918" y="46"/>
                      <a:pt x="1872" y="0"/>
                      <a:pt x="18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36"/>
              <p:cNvSpPr/>
              <p:nvPr/>
            </p:nvSpPr>
            <p:spPr>
              <a:xfrm>
                <a:off x="1119512" y="3456056"/>
                <a:ext cx="69316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5990" extrusionOk="0">
                    <a:moveTo>
                      <a:pt x="3470" y="1"/>
                    </a:moveTo>
                    <a:cubicBezTo>
                      <a:pt x="3425" y="1"/>
                      <a:pt x="3379" y="23"/>
                      <a:pt x="3379" y="69"/>
                    </a:cubicBezTo>
                    <a:lnTo>
                      <a:pt x="3379" y="92"/>
                    </a:lnTo>
                    <a:cubicBezTo>
                      <a:pt x="3356" y="389"/>
                      <a:pt x="3356" y="685"/>
                      <a:pt x="3310" y="982"/>
                    </a:cubicBezTo>
                    <a:cubicBezTo>
                      <a:pt x="3265" y="1256"/>
                      <a:pt x="3265" y="1553"/>
                      <a:pt x="3173" y="1849"/>
                    </a:cubicBezTo>
                    <a:lnTo>
                      <a:pt x="3082" y="2260"/>
                    </a:lnTo>
                    <a:lnTo>
                      <a:pt x="2922" y="2671"/>
                    </a:lnTo>
                    <a:cubicBezTo>
                      <a:pt x="2877" y="2808"/>
                      <a:pt x="2831" y="2945"/>
                      <a:pt x="2763" y="3082"/>
                    </a:cubicBezTo>
                    <a:cubicBezTo>
                      <a:pt x="2694" y="3196"/>
                      <a:pt x="2649" y="3333"/>
                      <a:pt x="2557" y="3470"/>
                    </a:cubicBezTo>
                    <a:cubicBezTo>
                      <a:pt x="2283" y="3972"/>
                      <a:pt x="1918" y="4429"/>
                      <a:pt x="1484" y="4817"/>
                    </a:cubicBezTo>
                    <a:cubicBezTo>
                      <a:pt x="1074" y="5228"/>
                      <a:pt x="571" y="5570"/>
                      <a:pt x="69" y="5821"/>
                    </a:cubicBezTo>
                    <a:lnTo>
                      <a:pt x="46" y="5821"/>
                    </a:lnTo>
                    <a:cubicBezTo>
                      <a:pt x="24" y="5844"/>
                      <a:pt x="1" y="5889"/>
                      <a:pt x="24" y="5935"/>
                    </a:cubicBezTo>
                    <a:cubicBezTo>
                      <a:pt x="24" y="5969"/>
                      <a:pt x="48" y="5990"/>
                      <a:pt x="79" y="5990"/>
                    </a:cubicBezTo>
                    <a:cubicBezTo>
                      <a:pt x="90" y="5990"/>
                      <a:pt x="103" y="5987"/>
                      <a:pt x="115" y="5981"/>
                    </a:cubicBezTo>
                    <a:cubicBezTo>
                      <a:pt x="708" y="5798"/>
                      <a:pt x="1256" y="5479"/>
                      <a:pt x="1713" y="5091"/>
                    </a:cubicBezTo>
                    <a:cubicBezTo>
                      <a:pt x="2192" y="4680"/>
                      <a:pt x="2603" y="4200"/>
                      <a:pt x="2877" y="3653"/>
                    </a:cubicBezTo>
                    <a:cubicBezTo>
                      <a:pt x="2968" y="3516"/>
                      <a:pt x="3014" y="3356"/>
                      <a:pt x="3082" y="3219"/>
                    </a:cubicBezTo>
                    <a:cubicBezTo>
                      <a:pt x="3151" y="3082"/>
                      <a:pt x="3219" y="2945"/>
                      <a:pt x="3265" y="2785"/>
                    </a:cubicBezTo>
                    <a:lnTo>
                      <a:pt x="3402" y="2352"/>
                    </a:lnTo>
                    <a:lnTo>
                      <a:pt x="3493" y="1895"/>
                    </a:lnTo>
                    <a:cubicBezTo>
                      <a:pt x="3516" y="1758"/>
                      <a:pt x="3539" y="1598"/>
                      <a:pt x="3539" y="1439"/>
                    </a:cubicBezTo>
                    <a:lnTo>
                      <a:pt x="3584" y="982"/>
                    </a:lnTo>
                    <a:cubicBezTo>
                      <a:pt x="3584" y="685"/>
                      <a:pt x="3562" y="389"/>
                      <a:pt x="3539" y="69"/>
                    </a:cubicBezTo>
                    <a:cubicBezTo>
                      <a:pt x="3539" y="23"/>
                      <a:pt x="3516" y="1"/>
                      <a:pt x="34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36"/>
              <p:cNvSpPr/>
              <p:nvPr/>
            </p:nvSpPr>
            <p:spPr>
              <a:xfrm>
                <a:off x="1584710" y="3456056"/>
                <a:ext cx="69761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5990" extrusionOk="0">
                    <a:moveTo>
                      <a:pt x="138" y="1"/>
                    </a:moveTo>
                    <a:cubicBezTo>
                      <a:pt x="92" y="1"/>
                      <a:pt x="46" y="23"/>
                      <a:pt x="46" y="69"/>
                    </a:cubicBezTo>
                    <a:cubicBezTo>
                      <a:pt x="23" y="389"/>
                      <a:pt x="1" y="685"/>
                      <a:pt x="1" y="982"/>
                    </a:cubicBezTo>
                    <a:lnTo>
                      <a:pt x="46" y="1439"/>
                    </a:lnTo>
                    <a:cubicBezTo>
                      <a:pt x="46" y="1598"/>
                      <a:pt x="69" y="1758"/>
                      <a:pt x="115" y="1895"/>
                    </a:cubicBezTo>
                    <a:lnTo>
                      <a:pt x="183" y="2352"/>
                    </a:lnTo>
                    <a:lnTo>
                      <a:pt x="320" y="2785"/>
                    </a:lnTo>
                    <a:cubicBezTo>
                      <a:pt x="366" y="2945"/>
                      <a:pt x="434" y="3082"/>
                      <a:pt x="503" y="3219"/>
                    </a:cubicBezTo>
                    <a:cubicBezTo>
                      <a:pt x="571" y="3356"/>
                      <a:pt x="617" y="3516"/>
                      <a:pt x="708" y="3653"/>
                    </a:cubicBezTo>
                    <a:cubicBezTo>
                      <a:pt x="982" y="4200"/>
                      <a:pt x="1416" y="4680"/>
                      <a:pt x="1872" y="5091"/>
                    </a:cubicBezTo>
                    <a:cubicBezTo>
                      <a:pt x="2352" y="5479"/>
                      <a:pt x="2877" y="5798"/>
                      <a:pt x="3470" y="5981"/>
                    </a:cubicBezTo>
                    <a:cubicBezTo>
                      <a:pt x="3482" y="5987"/>
                      <a:pt x="3495" y="5990"/>
                      <a:pt x="3506" y="5990"/>
                    </a:cubicBezTo>
                    <a:cubicBezTo>
                      <a:pt x="3539" y="5990"/>
                      <a:pt x="3568" y="5969"/>
                      <a:pt x="3584" y="5935"/>
                    </a:cubicBezTo>
                    <a:cubicBezTo>
                      <a:pt x="3607" y="5912"/>
                      <a:pt x="3584" y="5844"/>
                      <a:pt x="3539" y="5821"/>
                    </a:cubicBezTo>
                    <a:cubicBezTo>
                      <a:pt x="3014" y="5570"/>
                      <a:pt x="2511" y="5228"/>
                      <a:pt x="2101" y="4817"/>
                    </a:cubicBezTo>
                    <a:cubicBezTo>
                      <a:pt x="1667" y="4429"/>
                      <a:pt x="1302" y="3972"/>
                      <a:pt x="1028" y="3470"/>
                    </a:cubicBezTo>
                    <a:cubicBezTo>
                      <a:pt x="936" y="3333"/>
                      <a:pt x="891" y="3196"/>
                      <a:pt x="822" y="3082"/>
                    </a:cubicBezTo>
                    <a:cubicBezTo>
                      <a:pt x="777" y="2945"/>
                      <a:pt x="708" y="2808"/>
                      <a:pt x="663" y="2671"/>
                    </a:cubicBezTo>
                    <a:lnTo>
                      <a:pt x="526" y="2260"/>
                    </a:lnTo>
                    <a:lnTo>
                      <a:pt x="412" y="1849"/>
                    </a:lnTo>
                    <a:cubicBezTo>
                      <a:pt x="320" y="1553"/>
                      <a:pt x="320" y="1256"/>
                      <a:pt x="275" y="982"/>
                    </a:cubicBezTo>
                    <a:cubicBezTo>
                      <a:pt x="252" y="685"/>
                      <a:pt x="252" y="389"/>
                      <a:pt x="229" y="92"/>
                    </a:cubicBezTo>
                    <a:lnTo>
                      <a:pt x="229" y="69"/>
                    </a:lnTo>
                    <a:cubicBezTo>
                      <a:pt x="229" y="23"/>
                      <a:pt x="18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36"/>
              <p:cNvSpPr/>
              <p:nvPr/>
            </p:nvSpPr>
            <p:spPr>
              <a:xfrm>
                <a:off x="953122" y="2846850"/>
                <a:ext cx="859286" cy="668740"/>
              </a:xfrm>
              <a:custGeom>
                <a:avLst/>
                <a:gdLst/>
                <a:ahLst/>
                <a:cxnLst/>
                <a:rect l="l" t="t" r="r" b="b"/>
                <a:pathLst>
                  <a:path w="44442" h="34587" extrusionOk="0">
                    <a:moveTo>
                      <a:pt x="18375" y="1"/>
                    </a:moveTo>
                    <a:cubicBezTo>
                      <a:pt x="16255" y="1"/>
                      <a:pt x="13530" y="76"/>
                      <a:pt x="10683" y="349"/>
                    </a:cubicBezTo>
                    <a:cubicBezTo>
                      <a:pt x="2626" y="1194"/>
                      <a:pt x="1" y="12834"/>
                      <a:pt x="1" y="12834"/>
                    </a:cubicBezTo>
                    <a:cubicBezTo>
                      <a:pt x="1" y="12834"/>
                      <a:pt x="4075" y="16931"/>
                      <a:pt x="7950" y="16931"/>
                    </a:cubicBezTo>
                    <a:cubicBezTo>
                      <a:pt x="8062" y="16931"/>
                      <a:pt x="8174" y="16927"/>
                      <a:pt x="8286" y="16920"/>
                    </a:cubicBezTo>
                    <a:lnTo>
                      <a:pt x="8286" y="16920"/>
                    </a:lnTo>
                    <a:lnTo>
                      <a:pt x="7076" y="31597"/>
                    </a:lnTo>
                    <a:cubicBezTo>
                      <a:pt x="7076" y="31597"/>
                      <a:pt x="13559" y="34541"/>
                      <a:pt x="22210" y="34587"/>
                    </a:cubicBezTo>
                    <a:lnTo>
                      <a:pt x="22461" y="34587"/>
                    </a:lnTo>
                    <a:cubicBezTo>
                      <a:pt x="31089" y="34541"/>
                      <a:pt x="37343" y="31597"/>
                      <a:pt x="37343" y="31597"/>
                    </a:cubicBezTo>
                    <a:lnTo>
                      <a:pt x="36156" y="16920"/>
                    </a:lnTo>
                    <a:lnTo>
                      <a:pt x="36156" y="16920"/>
                    </a:lnTo>
                    <a:cubicBezTo>
                      <a:pt x="36267" y="16927"/>
                      <a:pt x="36378" y="16931"/>
                      <a:pt x="36490" y="16931"/>
                    </a:cubicBezTo>
                    <a:cubicBezTo>
                      <a:pt x="40345" y="16931"/>
                      <a:pt x="44442" y="12834"/>
                      <a:pt x="44442" y="12834"/>
                    </a:cubicBezTo>
                    <a:cubicBezTo>
                      <a:pt x="44442" y="12834"/>
                      <a:pt x="41794" y="1194"/>
                      <a:pt x="33736" y="349"/>
                    </a:cubicBezTo>
                    <a:cubicBezTo>
                      <a:pt x="30889" y="76"/>
                      <a:pt x="28214" y="1"/>
                      <a:pt x="26148" y="1"/>
                    </a:cubicBezTo>
                    <a:cubicBezTo>
                      <a:pt x="24239" y="1"/>
                      <a:pt x="22850" y="65"/>
                      <a:pt x="22324" y="98"/>
                    </a:cubicBezTo>
                    <a:cubicBezTo>
                      <a:pt x="21776" y="65"/>
                      <a:pt x="20333" y="1"/>
                      <a:pt x="183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36"/>
              <p:cNvSpPr/>
              <p:nvPr/>
            </p:nvSpPr>
            <p:spPr>
              <a:xfrm>
                <a:off x="1237794" y="2848107"/>
                <a:ext cx="264831" cy="130395"/>
              </a:xfrm>
              <a:custGeom>
                <a:avLst/>
                <a:gdLst/>
                <a:ahLst/>
                <a:cxnLst/>
                <a:rect l="l" t="t" r="r" b="b"/>
                <a:pathLst>
                  <a:path w="13697" h="6744" extrusionOk="0">
                    <a:moveTo>
                      <a:pt x="6991" y="1"/>
                    </a:moveTo>
                    <a:cubicBezTo>
                      <a:pt x="5356" y="1"/>
                      <a:pt x="3503" y="99"/>
                      <a:pt x="1530" y="444"/>
                    </a:cubicBezTo>
                    <a:cubicBezTo>
                      <a:pt x="1" y="718"/>
                      <a:pt x="1" y="1950"/>
                      <a:pt x="1" y="1950"/>
                    </a:cubicBezTo>
                    <a:cubicBezTo>
                      <a:pt x="1" y="4598"/>
                      <a:pt x="2147" y="6744"/>
                      <a:pt x="4794" y="6744"/>
                    </a:cubicBezTo>
                    <a:lnTo>
                      <a:pt x="8013" y="6744"/>
                    </a:lnTo>
                    <a:cubicBezTo>
                      <a:pt x="11071" y="6744"/>
                      <a:pt x="13582" y="4575"/>
                      <a:pt x="13582" y="1517"/>
                    </a:cubicBezTo>
                    <a:cubicBezTo>
                      <a:pt x="13582" y="1517"/>
                      <a:pt x="13696" y="170"/>
                      <a:pt x="12076" y="170"/>
                    </a:cubicBezTo>
                    <a:cubicBezTo>
                      <a:pt x="10909" y="170"/>
                      <a:pt x="9139" y="1"/>
                      <a:pt x="69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36"/>
              <p:cNvSpPr/>
              <p:nvPr/>
            </p:nvSpPr>
            <p:spPr>
              <a:xfrm>
                <a:off x="926650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1477" y="0"/>
                    </a:moveTo>
                    <a:cubicBezTo>
                      <a:pt x="1316" y="0"/>
                      <a:pt x="1161" y="76"/>
                      <a:pt x="1073" y="209"/>
                    </a:cubicBezTo>
                    <a:cubicBezTo>
                      <a:pt x="1073" y="209"/>
                      <a:pt x="0" y="1327"/>
                      <a:pt x="731" y="1738"/>
                    </a:cubicBezTo>
                    <a:cubicBezTo>
                      <a:pt x="1917" y="2400"/>
                      <a:pt x="5387" y="4386"/>
                      <a:pt x="9404" y="4431"/>
                    </a:cubicBezTo>
                    <a:cubicBezTo>
                      <a:pt x="9416" y="4432"/>
                      <a:pt x="9427" y="4433"/>
                      <a:pt x="9439" y="4433"/>
                    </a:cubicBezTo>
                    <a:cubicBezTo>
                      <a:pt x="9697" y="4433"/>
                      <a:pt x="9906" y="4191"/>
                      <a:pt x="9906" y="3929"/>
                    </a:cubicBezTo>
                    <a:lnTo>
                      <a:pt x="9883" y="3016"/>
                    </a:lnTo>
                    <a:cubicBezTo>
                      <a:pt x="9883" y="2742"/>
                      <a:pt x="9655" y="2537"/>
                      <a:pt x="9381" y="2537"/>
                    </a:cubicBezTo>
                    <a:cubicBezTo>
                      <a:pt x="5958" y="2468"/>
                      <a:pt x="2739" y="711"/>
                      <a:pt x="1735" y="72"/>
                    </a:cubicBezTo>
                    <a:cubicBezTo>
                      <a:pt x="1654" y="23"/>
                      <a:pt x="1565" y="0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36"/>
              <p:cNvSpPr/>
              <p:nvPr/>
            </p:nvSpPr>
            <p:spPr>
              <a:xfrm>
                <a:off x="1646509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8424" y="0"/>
                    </a:moveTo>
                    <a:cubicBezTo>
                      <a:pt x="8339" y="0"/>
                      <a:pt x="8253" y="23"/>
                      <a:pt x="8172" y="72"/>
                    </a:cubicBezTo>
                    <a:cubicBezTo>
                      <a:pt x="7167" y="711"/>
                      <a:pt x="3949" y="2468"/>
                      <a:pt x="502" y="2537"/>
                    </a:cubicBezTo>
                    <a:cubicBezTo>
                      <a:pt x="251" y="2537"/>
                      <a:pt x="23" y="2742"/>
                      <a:pt x="23" y="3016"/>
                    </a:cubicBezTo>
                    <a:lnTo>
                      <a:pt x="0" y="3929"/>
                    </a:lnTo>
                    <a:cubicBezTo>
                      <a:pt x="0" y="4191"/>
                      <a:pt x="209" y="4433"/>
                      <a:pt x="468" y="4433"/>
                    </a:cubicBezTo>
                    <a:cubicBezTo>
                      <a:pt x="479" y="4433"/>
                      <a:pt x="491" y="4432"/>
                      <a:pt x="502" y="4431"/>
                    </a:cubicBezTo>
                    <a:cubicBezTo>
                      <a:pt x="4497" y="4386"/>
                      <a:pt x="7989" y="2400"/>
                      <a:pt x="9176" y="1738"/>
                    </a:cubicBezTo>
                    <a:cubicBezTo>
                      <a:pt x="9906" y="1327"/>
                      <a:pt x="8834" y="209"/>
                      <a:pt x="8834" y="209"/>
                    </a:cubicBezTo>
                    <a:cubicBezTo>
                      <a:pt x="8730" y="76"/>
                      <a:pt x="8580" y="0"/>
                      <a:pt x="8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36"/>
              <p:cNvSpPr/>
              <p:nvPr/>
            </p:nvSpPr>
            <p:spPr>
              <a:xfrm>
                <a:off x="1488936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8" y="1"/>
                      <a:pt x="4019" y="129"/>
                      <a:pt x="3881" y="205"/>
                    </a:cubicBezTo>
                    <a:cubicBezTo>
                      <a:pt x="3470" y="411"/>
                      <a:pt x="3036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4" y="7213"/>
                    </a:cubicBezTo>
                    <a:cubicBezTo>
                      <a:pt x="46" y="8651"/>
                      <a:pt x="1" y="10066"/>
                      <a:pt x="46" y="11458"/>
                    </a:cubicBezTo>
                    <a:cubicBezTo>
                      <a:pt x="69" y="12143"/>
                      <a:pt x="92" y="12828"/>
                      <a:pt x="183" y="13513"/>
                    </a:cubicBezTo>
                    <a:cubicBezTo>
                      <a:pt x="229" y="13855"/>
                      <a:pt x="252" y="14197"/>
                      <a:pt x="297" y="14540"/>
                    </a:cubicBezTo>
                    <a:lnTo>
                      <a:pt x="503" y="15635"/>
                    </a:lnTo>
                    <a:cubicBezTo>
                      <a:pt x="526" y="15795"/>
                      <a:pt x="548" y="16000"/>
                      <a:pt x="594" y="16160"/>
                    </a:cubicBezTo>
                    <a:lnTo>
                      <a:pt x="731" y="16685"/>
                    </a:lnTo>
                    <a:cubicBezTo>
                      <a:pt x="822" y="17050"/>
                      <a:pt x="914" y="17393"/>
                      <a:pt x="1028" y="17735"/>
                    </a:cubicBezTo>
                    <a:cubicBezTo>
                      <a:pt x="1256" y="18420"/>
                      <a:pt x="1484" y="19105"/>
                      <a:pt x="1781" y="19721"/>
                    </a:cubicBezTo>
                    <a:cubicBezTo>
                      <a:pt x="2306" y="21022"/>
                      <a:pt x="2968" y="22232"/>
                      <a:pt x="3675" y="23396"/>
                    </a:cubicBezTo>
                    <a:cubicBezTo>
                      <a:pt x="4406" y="24537"/>
                      <a:pt x="5205" y="25610"/>
                      <a:pt x="6072" y="26637"/>
                    </a:cubicBezTo>
                    <a:cubicBezTo>
                      <a:pt x="6278" y="26888"/>
                      <a:pt x="6483" y="27139"/>
                      <a:pt x="6711" y="27390"/>
                    </a:cubicBezTo>
                    <a:cubicBezTo>
                      <a:pt x="6939" y="27641"/>
                      <a:pt x="7168" y="27870"/>
                      <a:pt x="7396" y="28098"/>
                    </a:cubicBezTo>
                    <a:cubicBezTo>
                      <a:pt x="7875" y="28577"/>
                      <a:pt x="8332" y="29034"/>
                      <a:pt x="8880" y="29490"/>
                    </a:cubicBezTo>
                    <a:cubicBezTo>
                      <a:pt x="9150" y="29713"/>
                      <a:pt x="9470" y="29820"/>
                      <a:pt x="9787" y="29820"/>
                    </a:cubicBezTo>
                    <a:cubicBezTo>
                      <a:pt x="10218" y="29820"/>
                      <a:pt x="10644" y="29621"/>
                      <a:pt x="10934" y="29239"/>
                    </a:cubicBezTo>
                    <a:cubicBezTo>
                      <a:pt x="11345" y="28714"/>
                      <a:pt x="11368" y="28007"/>
                      <a:pt x="11048" y="27482"/>
                    </a:cubicBezTo>
                    <a:lnTo>
                      <a:pt x="10980" y="27390"/>
                    </a:lnTo>
                    <a:lnTo>
                      <a:pt x="10067" y="25838"/>
                    </a:lnTo>
                    <a:cubicBezTo>
                      <a:pt x="9747" y="25313"/>
                      <a:pt x="9427" y="24811"/>
                      <a:pt x="9154" y="24286"/>
                    </a:cubicBezTo>
                    <a:cubicBezTo>
                      <a:pt x="8560" y="23213"/>
                      <a:pt x="7989" y="22163"/>
                      <a:pt x="7487" y="21091"/>
                    </a:cubicBezTo>
                    <a:cubicBezTo>
                      <a:pt x="7008" y="20018"/>
                      <a:pt x="6529" y="18945"/>
                      <a:pt x="6163" y="17872"/>
                    </a:cubicBezTo>
                    <a:cubicBezTo>
                      <a:pt x="5958" y="17324"/>
                      <a:pt x="5821" y="16777"/>
                      <a:pt x="5638" y="16252"/>
                    </a:cubicBezTo>
                    <a:cubicBezTo>
                      <a:pt x="5570" y="15978"/>
                      <a:pt x="5524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3" y="14631"/>
                    </a:cubicBezTo>
                    <a:lnTo>
                      <a:pt x="5136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2" y="11184"/>
                    </a:cubicBezTo>
                    <a:cubicBezTo>
                      <a:pt x="4794" y="10020"/>
                      <a:pt x="4748" y="8856"/>
                      <a:pt x="4794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8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0" y="1474"/>
                    </a:cubicBezTo>
                    <a:cubicBezTo>
                      <a:pt x="8661" y="1474"/>
                      <a:pt x="8063" y="550"/>
                      <a:pt x="6300" y="114"/>
                    </a:cubicBezTo>
                    <a:cubicBezTo>
                      <a:pt x="5948" y="32"/>
                      <a:pt x="5587" y="1"/>
                      <a:pt x="5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36"/>
              <p:cNvSpPr/>
              <p:nvPr/>
            </p:nvSpPr>
            <p:spPr>
              <a:xfrm>
                <a:off x="1503052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6" y="1"/>
                      <a:pt x="4012" y="129"/>
                      <a:pt x="3858" y="205"/>
                    </a:cubicBezTo>
                    <a:cubicBezTo>
                      <a:pt x="3470" y="411"/>
                      <a:pt x="3037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47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503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406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68" y="27870"/>
                      <a:pt x="7396" y="28098"/>
                    </a:cubicBezTo>
                    <a:cubicBezTo>
                      <a:pt x="7876" y="28577"/>
                      <a:pt x="8332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68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54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7008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25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49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1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8" y="1"/>
                      <a:pt x="52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36"/>
              <p:cNvSpPr/>
              <p:nvPr/>
            </p:nvSpPr>
            <p:spPr>
              <a:xfrm>
                <a:off x="982262" y="2699117"/>
                <a:ext cx="237879" cy="131091"/>
              </a:xfrm>
              <a:custGeom>
                <a:avLst/>
                <a:gdLst/>
                <a:ahLst/>
                <a:cxnLst/>
                <a:rect l="l" t="t" r="r" b="b"/>
                <a:pathLst>
                  <a:path w="12303" h="6780" fill="none" extrusionOk="0">
                    <a:moveTo>
                      <a:pt x="0" y="0"/>
                    </a:moveTo>
                    <a:cubicBezTo>
                      <a:pt x="571" y="2534"/>
                      <a:pt x="2420" y="4748"/>
                      <a:pt x="4816" y="5775"/>
                    </a:cubicBezTo>
                    <a:cubicBezTo>
                      <a:pt x="7213" y="6779"/>
                      <a:pt x="10089" y="6574"/>
                      <a:pt x="12303" y="5204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36"/>
              <p:cNvSpPr/>
              <p:nvPr/>
            </p:nvSpPr>
            <p:spPr>
              <a:xfrm>
                <a:off x="805700" y="2149160"/>
                <a:ext cx="212298" cy="484612"/>
              </a:xfrm>
              <a:custGeom>
                <a:avLst/>
                <a:gdLst/>
                <a:ahLst/>
                <a:cxnLst/>
                <a:rect l="l" t="t" r="r" b="b"/>
                <a:pathLst>
                  <a:path w="10980" h="25064" fill="none" extrusionOk="0">
                    <a:moveTo>
                      <a:pt x="10980" y="1"/>
                    </a:moveTo>
                    <a:cubicBezTo>
                      <a:pt x="7876" y="69"/>
                      <a:pt x="5114" y="2192"/>
                      <a:pt x="3379" y="4749"/>
                    </a:cubicBezTo>
                    <a:cubicBezTo>
                      <a:pt x="777" y="8583"/>
                      <a:pt x="1" y="13582"/>
                      <a:pt x="1302" y="18010"/>
                    </a:cubicBezTo>
                    <a:cubicBezTo>
                      <a:pt x="1895" y="20042"/>
                      <a:pt x="2945" y="22027"/>
                      <a:pt x="4657" y="23306"/>
                    </a:cubicBezTo>
                    <a:cubicBezTo>
                      <a:pt x="6346" y="24584"/>
                      <a:pt x="8743" y="25063"/>
                      <a:pt x="10638" y="24150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36"/>
              <p:cNvSpPr/>
              <p:nvPr/>
            </p:nvSpPr>
            <p:spPr>
              <a:xfrm>
                <a:off x="1681373" y="2065741"/>
                <a:ext cx="12225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5020" fill="none" extrusionOk="0">
                    <a:moveTo>
                      <a:pt x="0" y="1"/>
                    </a:moveTo>
                    <a:cubicBezTo>
                      <a:pt x="3995" y="2580"/>
                      <a:pt x="6323" y="7533"/>
                      <a:pt x="5730" y="12258"/>
                    </a:cubicBezTo>
                    <a:cubicBezTo>
                      <a:pt x="5661" y="12897"/>
                      <a:pt x="5501" y="13559"/>
                      <a:pt x="5136" y="14107"/>
                    </a:cubicBezTo>
                    <a:cubicBezTo>
                      <a:pt x="4748" y="14655"/>
                      <a:pt x="4086" y="15020"/>
                      <a:pt x="3447" y="14906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36"/>
              <p:cNvSpPr/>
              <p:nvPr/>
            </p:nvSpPr>
            <p:spPr>
              <a:xfrm>
                <a:off x="1545882" y="2511531"/>
                <a:ext cx="192422" cy="264812"/>
              </a:xfrm>
              <a:custGeom>
                <a:avLst/>
                <a:gdLst/>
                <a:ahLst/>
                <a:cxnLst/>
                <a:rect l="l" t="t" r="r" b="b"/>
                <a:pathLst>
                  <a:path w="9952" h="13696" fill="none" extrusionOk="0">
                    <a:moveTo>
                      <a:pt x="0" y="12646"/>
                    </a:moveTo>
                    <a:cubicBezTo>
                      <a:pt x="502" y="13399"/>
                      <a:pt x="1415" y="13696"/>
                      <a:pt x="2237" y="13559"/>
                    </a:cubicBezTo>
                    <a:cubicBezTo>
                      <a:pt x="3081" y="13445"/>
                      <a:pt x="3835" y="12988"/>
                      <a:pt x="4497" y="12440"/>
                    </a:cubicBezTo>
                    <a:cubicBezTo>
                      <a:pt x="7966" y="9678"/>
                      <a:pt x="9952" y="4725"/>
                      <a:pt x="9473" y="0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36"/>
              <p:cNvSpPr/>
              <p:nvPr/>
            </p:nvSpPr>
            <p:spPr>
              <a:xfrm>
                <a:off x="812777" y="1920618"/>
                <a:ext cx="980207" cy="902770"/>
              </a:xfrm>
              <a:custGeom>
                <a:avLst/>
                <a:gdLst/>
                <a:ahLst/>
                <a:cxnLst/>
                <a:rect l="l" t="t" r="r" b="b"/>
                <a:pathLst>
                  <a:path w="50696" h="46691" extrusionOk="0">
                    <a:moveTo>
                      <a:pt x="28922" y="0"/>
                    </a:moveTo>
                    <a:cubicBezTo>
                      <a:pt x="25322" y="0"/>
                      <a:pt x="19759" y="1978"/>
                      <a:pt x="12326" y="10336"/>
                    </a:cubicBezTo>
                    <a:cubicBezTo>
                      <a:pt x="12326" y="10336"/>
                      <a:pt x="5524" y="12208"/>
                      <a:pt x="3036" y="18348"/>
                    </a:cubicBezTo>
                    <a:cubicBezTo>
                      <a:pt x="799" y="23872"/>
                      <a:pt x="0" y="31062"/>
                      <a:pt x="4634" y="33390"/>
                    </a:cubicBezTo>
                    <a:cubicBezTo>
                      <a:pt x="4634" y="33390"/>
                      <a:pt x="7441" y="41333"/>
                      <a:pt x="9450" y="41812"/>
                    </a:cubicBezTo>
                    <a:cubicBezTo>
                      <a:pt x="11313" y="42257"/>
                      <a:pt x="12470" y="46690"/>
                      <a:pt x="19226" y="46690"/>
                    </a:cubicBezTo>
                    <a:cubicBezTo>
                      <a:pt x="19752" y="46690"/>
                      <a:pt x="20311" y="46663"/>
                      <a:pt x="20908" y="46606"/>
                    </a:cubicBezTo>
                    <a:cubicBezTo>
                      <a:pt x="23185" y="46385"/>
                      <a:pt x="25233" y="46358"/>
                      <a:pt x="27086" y="46358"/>
                    </a:cubicBezTo>
                    <a:cubicBezTo>
                      <a:pt x="27696" y="46358"/>
                      <a:pt x="28285" y="46361"/>
                      <a:pt x="28854" y="46361"/>
                    </a:cubicBezTo>
                    <a:cubicBezTo>
                      <a:pt x="32813" y="46361"/>
                      <a:pt x="35806" y="46217"/>
                      <a:pt x="38233" y="43935"/>
                    </a:cubicBezTo>
                    <a:cubicBezTo>
                      <a:pt x="38233" y="43935"/>
                      <a:pt x="38298" y="43944"/>
                      <a:pt x="38421" y="43944"/>
                    </a:cubicBezTo>
                    <a:cubicBezTo>
                      <a:pt x="39203" y="43944"/>
                      <a:pt x="42298" y="43585"/>
                      <a:pt x="45240" y="38274"/>
                    </a:cubicBezTo>
                    <a:cubicBezTo>
                      <a:pt x="47591" y="34052"/>
                      <a:pt x="48047" y="29783"/>
                      <a:pt x="48299" y="27159"/>
                    </a:cubicBezTo>
                    <a:cubicBezTo>
                      <a:pt x="48527" y="24511"/>
                      <a:pt x="48458" y="21863"/>
                      <a:pt x="48458" y="21863"/>
                    </a:cubicBezTo>
                    <a:cubicBezTo>
                      <a:pt x="48458" y="21863"/>
                      <a:pt x="50695" y="20174"/>
                      <a:pt x="50216" y="16819"/>
                    </a:cubicBezTo>
                    <a:cubicBezTo>
                      <a:pt x="49737" y="13463"/>
                      <a:pt x="47728" y="9697"/>
                      <a:pt x="45240" y="7848"/>
                    </a:cubicBezTo>
                    <a:cubicBezTo>
                      <a:pt x="45240" y="7848"/>
                      <a:pt x="46130" y="6159"/>
                      <a:pt x="41976" y="3192"/>
                    </a:cubicBezTo>
                    <a:cubicBezTo>
                      <a:pt x="39794" y="1654"/>
                      <a:pt x="37663" y="1287"/>
                      <a:pt x="36124" y="1287"/>
                    </a:cubicBezTo>
                    <a:cubicBezTo>
                      <a:pt x="34716" y="1287"/>
                      <a:pt x="33804" y="1594"/>
                      <a:pt x="33804" y="1594"/>
                    </a:cubicBezTo>
                    <a:cubicBezTo>
                      <a:pt x="33804" y="1594"/>
                      <a:pt x="32154" y="0"/>
                      <a:pt x="28922" y="0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36"/>
              <p:cNvSpPr/>
              <p:nvPr/>
            </p:nvSpPr>
            <p:spPr>
              <a:xfrm>
                <a:off x="1276641" y="2638206"/>
                <a:ext cx="184050" cy="303656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5705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2349"/>
                    </a:lnTo>
                    <a:cubicBezTo>
                      <a:pt x="1" y="14905"/>
                      <a:pt x="2078" y="15704"/>
                      <a:pt x="4634" y="15704"/>
                    </a:cubicBezTo>
                    <a:lnTo>
                      <a:pt x="4885" y="15704"/>
                    </a:lnTo>
                    <a:cubicBezTo>
                      <a:pt x="7442" y="15704"/>
                      <a:pt x="9519" y="14905"/>
                      <a:pt x="9519" y="12349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36"/>
              <p:cNvSpPr/>
              <p:nvPr/>
            </p:nvSpPr>
            <p:spPr>
              <a:xfrm>
                <a:off x="1276641" y="2638206"/>
                <a:ext cx="184050" cy="208199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0768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0546"/>
                    </a:lnTo>
                    <a:cubicBezTo>
                      <a:pt x="793" y="10670"/>
                      <a:pt x="1787" y="10767"/>
                      <a:pt x="2949" y="10767"/>
                    </a:cubicBezTo>
                    <a:cubicBezTo>
                      <a:pt x="4768" y="10767"/>
                      <a:pt x="6999" y="10530"/>
                      <a:pt x="9519" y="9792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rgbClr val="993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36"/>
              <p:cNvSpPr/>
              <p:nvPr/>
            </p:nvSpPr>
            <p:spPr>
              <a:xfrm>
                <a:off x="860886" y="2525105"/>
                <a:ext cx="231711" cy="227515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1767" extrusionOk="0">
                    <a:moveTo>
                      <a:pt x="5980" y="1"/>
                    </a:moveTo>
                    <a:cubicBezTo>
                      <a:pt x="5897" y="1"/>
                      <a:pt x="5813" y="3"/>
                      <a:pt x="5729" y="6"/>
                    </a:cubicBezTo>
                    <a:cubicBezTo>
                      <a:pt x="2511" y="143"/>
                      <a:pt x="0" y="2905"/>
                      <a:pt x="160" y="6146"/>
                    </a:cubicBezTo>
                    <a:cubicBezTo>
                      <a:pt x="293" y="9303"/>
                      <a:pt x="2895" y="11766"/>
                      <a:pt x="6003" y="11766"/>
                    </a:cubicBezTo>
                    <a:cubicBezTo>
                      <a:pt x="6087" y="11766"/>
                      <a:pt x="6170" y="11765"/>
                      <a:pt x="6254" y="11761"/>
                    </a:cubicBezTo>
                    <a:cubicBezTo>
                      <a:pt x="9473" y="11624"/>
                      <a:pt x="11983" y="8885"/>
                      <a:pt x="11824" y="5621"/>
                    </a:cubicBezTo>
                    <a:cubicBezTo>
                      <a:pt x="11690" y="2465"/>
                      <a:pt x="9089" y="1"/>
                      <a:pt x="5980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36"/>
              <p:cNvSpPr/>
              <p:nvPr/>
            </p:nvSpPr>
            <p:spPr>
              <a:xfrm>
                <a:off x="882505" y="2599803"/>
                <a:ext cx="194201" cy="66068"/>
              </a:xfrm>
              <a:custGeom>
                <a:avLst/>
                <a:gdLst/>
                <a:ahLst/>
                <a:cxnLst/>
                <a:rect l="l" t="t" r="r" b="b"/>
                <a:pathLst>
                  <a:path w="10044" h="3417" extrusionOk="0">
                    <a:moveTo>
                      <a:pt x="5981" y="1"/>
                    </a:moveTo>
                    <a:cubicBezTo>
                      <a:pt x="5524" y="23"/>
                      <a:pt x="5045" y="46"/>
                      <a:pt x="4611" y="160"/>
                    </a:cubicBezTo>
                    <a:cubicBezTo>
                      <a:pt x="3698" y="366"/>
                      <a:pt x="2831" y="731"/>
                      <a:pt x="2055" y="1233"/>
                    </a:cubicBezTo>
                    <a:cubicBezTo>
                      <a:pt x="1667" y="1484"/>
                      <a:pt x="1302" y="1758"/>
                      <a:pt x="959" y="2078"/>
                    </a:cubicBezTo>
                    <a:cubicBezTo>
                      <a:pt x="617" y="2397"/>
                      <a:pt x="320" y="2740"/>
                      <a:pt x="46" y="3105"/>
                    </a:cubicBezTo>
                    <a:cubicBezTo>
                      <a:pt x="1" y="3196"/>
                      <a:pt x="1" y="3287"/>
                      <a:pt x="69" y="3356"/>
                    </a:cubicBezTo>
                    <a:cubicBezTo>
                      <a:pt x="101" y="3398"/>
                      <a:pt x="148" y="3416"/>
                      <a:pt x="195" y="3416"/>
                    </a:cubicBezTo>
                    <a:cubicBezTo>
                      <a:pt x="250" y="3416"/>
                      <a:pt x="306" y="3393"/>
                      <a:pt x="343" y="3356"/>
                    </a:cubicBezTo>
                    <a:cubicBezTo>
                      <a:pt x="936" y="2717"/>
                      <a:pt x="1621" y="2169"/>
                      <a:pt x="2352" y="1690"/>
                    </a:cubicBezTo>
                    <a:cubicBezTo>
                      <a:pt x="3082" y="1233"/>
                      <a:pt x="3881" y="868"/>
                      <a:pt x="4725" y="708"/>
                    </a:cubicBezTo>
                    <a:cubicBezTo>
                      <a:pt x="5172" y="596"/>
                      <a:pt x="5640" y="539"/>
                      <a:pt x="6109" y="539"/>
                    </a:cubicBezTo>
                    <a:cubicBezTo>
                      <a:pt x="6502" y="539"/>
                      <a:pt x="6897" y="579"/>
                      <a:pt x="7282" y="662"/>
                    </a:cubicBezTo>
                    <a:cubicBezTo>
                      <a:pt x="7693" y="708"/>
                      <a:pt x="8104" y="868"/>
                      <a:pt x="8514" y="1005"/>
                    </a:cubicBezTo>
                    <a:cubicBezTo>
                      <a:pt x="8743" y="1051"/>
                      <a:pt x="8925" y="1165"/>
                      <a:pt x="9131" y="1256"/>
                    </a:cubicBezTo>
                    <a:lnTo>
                      <a:pt x="9724" y="1530"/>
                    </a:lnTo>
                    <a:lnTo>
                      <a:pt x="9747" y="1530"/>
                    </a:lnTo>
                    <a:cubicBezTo>
                      <a:pt x="9777" y="1545"/>
                      <a:pt x="9810" y="1553"/>
                      <a:pt x="9843" y="1553"/>
                    </a:cubicBezTo>
                    <a:cubicBezTo>
                      <a:pt x="9907" y="1553"/>
                      <a:pt x="9968" y="1522"/>
                      <a:pt x="9998" y="1461"/>
                    </a:cubicBezTo>
                    <a:cubicBezTo>
                      <a:pt x="10044" y="1370"/>
                      <a:pt x="9998" y="1256"/>
                      <a:pt x="9907" y="1187"/>
                    </a:cubicBezTo>
                    <a:lnTo>
                      <a:pt x="9313" y="868"/>
                    </a:lnTo>
                    <a:cubicBezTo>
                      <a:pt x="9108" y="777"/>
                      <a:pt x="8902" y="640"/>
                      <a:pt x="8697" y="571"/>
                    </a:cubicBezTo>
                    <a:cubicBezTo>
                      <a:pt x="8263" y="411"/>
                      <a:pt x="7830" y="229"/>
                      <a:pt x="7373" y="183"/>
                    </a:cubicBezTo>
                    <a:cubicBezTo>
                      <a:pt x="7145" y="137"/>
                      <a:pt x="6917" y="46"/>
                      <a:pt x="6688" y="46"/>
                    </a:cubicBez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36"/>
              <p:cNvSpPr/>
              <p:nvPr/>
            </p:nvSpPr>
            <p:spPr>
              <a:xfrm>
                <a:off x="964163" y="2631574"/>
                <a:ext cx="150504" cy="51837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2681" extrusionOk="0">
                    <a:moveTo>
                      <a:pt x="4634" y="1"/>
                    </a:moveTo>
                    <a:cubicBezTo>
                      <a:pt x="4269" y="1"/>
                      <a:pt x="3903" y="24"/>
                      <a:pt x="3561" y="115"/>
                    </a:cubicBezTo>
                    <a:cubicBezTo>
                      <a:pt x="2853" y="252"/>
                      <a:pt x="2146" y="549"/>
                      <a:pt x="1552" y="937"/>
                    </a:cubicBezTo>
                    <a:cubicBezTo>
                      <a:pt x="959" y="1348"/>
                      <a:pt x="434" y="1850"/>
                      <a:pt x="23" y="2443"/>
                    </a:cubicBezTo>
                    <a:cubicBezTo>
                      <a:pt x="0" y="2512"/>
                      <a:pt x="0" y="2580"/>
                      <a:pt x="46" y="2626"/>
                    </a:cubicBezTo>
                    <a:cubicBezTo>
                      <a:pt x="71" y="2664"/>
                      <a:pt x="117" y="2681"/>
                      <a:pt x="161" y="2681"/>
                    </a:cubicBezTo>
                    <a:cubicBezTo>
                      <a:pt x="196" y="2681"/>
                      <a:pt x="231" y="2669"/>
                      <a:pt x="251" y="2649"/>
                    </a:cubicBezTo>
                    <a:lnTo>
                      <a:pt x="274" y="2626"/>
                    </a:lnTo>
                    <a:cubicBezTo>
                      <a:pt x="754" y="2169"/>
                      <a:pt x="1301" y="1759"/>
                      <a:pt x="1849" y="1393"/>
                    </a:cubicBezTo>
                    <a:cubicBezTo>
                      <a:pt x="2420" y="1051"/>
                      <a:pt x="3013" y="777"/>
                      <a:pt x="3675" y="640"/>
                    </a:cubicBezTo>
                    <a:cubicBezTo>
                      <a:pt x="4048" y="547"/>
                      <a:pt x="4429" y="500"/>
                      <a:pt x="4812" y="500"/>
                    </a:cubicBezTo>
                    <a:cubicBezTo>
                      <a:pt x="5087" y="500"/>
                      <a:pt x="5362" y="524"/>
                      <a:pt x="5638" y="572"/>
                    </a:cubicBezTo>
                    <a:cubicBezTo>
                      <a:pt x="5958" y="617"/>
                      <a:pt x="6277" y="731"/>
                      <a:pt x="6597" y="823"/>
                    </a:cubicBezTo>
                    <a:cubicBezTo>
                      <a:pt x="6916" y="937"/>
                      <a:pt x="7213" y="1097"/>
                      <a:pt x="7533" y="1211"/>
                    </a:cubicBezTo>
                    <a:lnTo>
                      <a:pt x="7555" y="1234"/>
                    </a:lnTo>
                    <a:cubicBezTo>
                      <a:pt x="7573" y="1239"/>
                      <a:pt x="7591" y="1242"/>
                      <a:pt x="7610" y="1242"/>
                    </a:cubicBezTo>
                    <a:cubicBezTo>
                      <a:pt x="7665" y="1242"/>
                      <a:pt x="7721" y="1216"/>
                      <a:pt x="7738" y="1165"/>
                    </a:cubicBezTo>
                    <a:cubicBezTo>
                      <a:pt x="7784" y="1097"/>
                      <a:pt x="7761" y="1005"/>
                      <a:pt x="7692" y="960"/>
                    </a:cubicBezTo>
                    <a:cubicBezTo>
                      <a:pt x="7373" y="800"/>
                      <a:pt x="7076" y="594"/>
                      <a:pt x="6757" y="457"/>
                    </a:cubicBezTo>
                    <a:cubicBezTo>
                      <a:pt x="6414" y="343"/>
                      <a:pt x="6072" y="184"/>
                      <a:pt x="5729" y="138"/>
                    </a:cubicBezTo>
                    <a:cubicBezTo>
                      <a:pt x="5364" y="47"/>
                      <a:pt x="4999" y="24"/>
                      <a:pt x="4634" y="1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36"/>
              <p:cNvSpPr/>
              <p:nvPr/>
            </p:nvSpPr>
            <p:spPr>
              <a:xfrm>
                <a:off x="1603254" y="2341348"/>
                <a:ext cx="258200" cy="227360"/>
              </a:xfrm>
              <a:custGeom>
                <a:avLst/>
                <a:gdLst/>
                <a:ahLst/>
                <a:cxnLst/>
                <a:rect l="l" t="t" r="r" b="b"/>
                <a:pathLst>
                  <a:path w="13354" h="11759" extrusionOk="0">
                    <a:moveTo>
                      <a:pt x="6642" y="1"/>
                    </a:moveTo>
                    <a:cubicBezTo>
                      <a:pt x="5774" y="1"/>
                      <a:pt x="4893" y="195"/>
                      <a:pt x="4063" y="607"/>
                    </a:cubicBezTo>
                    <a:cubicBezTo>
                      <a:pt x="1164" y="2022"/>
                      <a:pt x="0" y="5560"/>
                      <a:pt x="1438" y="8459"/>
                    </a:cubicBezTo>
                    <a:cubicBezTo>
                      <a:pt x="2465" y="10545"/>
                      <a:pt x="4551" y="11758"/>
                      <a:pt x="6715" y="11758"/>
                    </a:cubicBezTo>
                    <a:cubicBezTo>
                      <a:pt x="7582" y="11758"/>
                      <a:pt x="8461" y="11564"/>
                      <a:pt x="9290" y="11152"/>
                    </a:cubicBezTo>
                    <a:cubicBezTo>
                      <a:pt x="12189" y="9715"/>
                      <a:pt x="13353" y="6199"/>
                      <a:pt x="11915" y="3278"/>
                    </a:cubicBezTo>
                    <a:cubicBezTo>
                      <a:pt x="10889" y="1209"/>
                      <a:pt x="8805" y="1"/>
                      <a:pt x="6642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36"/>
              <p:cNvSpPr/>
              <p:nvPr/>
            </p:nvSpPr>
            <p:spPr>
              <a:xfrm>
                <a:off x="1638117" y="2414886"/>
                <a:ext cx="188903" cy="78887"/>
              </a:xfrm>
              <a:custGeom>
                <a:avLst/>
                <a:gdLst/>
                <a:ahLst/>
                <a:cxnLst/>
                <a:rect l="l" t="t" r="r" b="b"/>
                <a:pathLst>
                  <a:path w="9770" h="4080" extrusionOk="0">
                    <a:moveTo>
                      <a:pt x="6382" y="1"/>
                    </a:moveTo>
                    <a:cubicBezTo>
                      <a:pt x="5656" y="1"/>
                      <a:pt x="4925" y="103"/>
                      <a:pt x="4223" y="319"/>
                    </a:cubicBezTo>
                    <a:cubicBezTo>
                      <a:pt x="3767" y="433"/>
                      <a:pt x="3356" y="639"/>
                      <a:pt x="2922" y="844"/>
                    </a:cubicBezTo>
                    <a:lnTo>
                      <a:pt x="2352" y="1232"/>
                    </a:lnTo>
                    <a:cubicBezTo>
                      <a:pt x="2146" y="1346"/>
                      <a:pt x="1986" y="1506"/>
                      <a:pt x="1804" y="1666"/>
                    </a:cubicBezTo>
                    <a:cubicBezTo>
                      <a:pt x="1416" y="1940"/>
                      <a:pt x="1142" y="2305"/>
                      <a:pt x="845" y="2647"/>
                    </a:cubicBezTo>
                    <a:cubicBezTo>
                      <a:pt x="685" y="2807"/>
                      <a:pt x="571" y="3013"/>
                      <a:pt x="434" y="3218"/>
                    </a:cubicBezTo>
                    <a:lnTo>
                      <a:pt x="69" y="3789"/>
                    </a:lnTo>
                    <a:cubicBezTo>
                      <a:pt x="1" y="3857"/>
                      <a:pt x="23" y="3994"/>
                      <a:pt x="115" y="4040"/>
                    </a:cubicBezTo>
                    <a:cubicBezTo>
                      <a:pt x="151" y="4067"/>
                      <a:pt x="190" y="4080"/>
                      <a:pt x="228" y="4080"/>
                    </a:cubicBezTo>
                    <a:cubicBezTo>
                      <a:pt x="285" y="4080"/>
                      <a:pt x="338" y="4049"/>
                      <a:pt x="366" y="3994"/>
                    </a:cubicBezTo>
                    <a:lnTo>
                      <a:pt x="389" y="3971"/>
                    </a:lnTo>
                    <a:lnTo>
                      <a:pt x="777" y="3446"/>
                    </a:lnTo>
                    <a:cubicBezTo>
                      <a:pt x="914" y="3287"/>
                      <a:pt x="1028" y="3081"/>
                      <a:pt x="1187" y="2944"/>
                    </a:cubicBezTo>
                    <a:cubicBezTo>
                      <a:pt x="1484" y="2625"/>
                      <a:pt x="1758" y="2282"/>
                      <a:pt x="2123" y="2031"/>
                    </a:cubicBezTo>
                    <a:cubicBezTo>
                      <a:pt x="2762" y="1483"/>
                      <a:pt x="3561" y="1073"/>
                      <a:pt x="4383" y="844"/>
                    </a:cubicBezTo>
                    <a:cubicBezTo>
                      <a:pt x="5049" y="641"/>
                      <a:pt x="5745" y="557"/>
                      <a:pt x="6435" y="557"/>
                    </a:cubicBezTo>
                    <a:cubicBezTo>
                      <a:pt x="6596" y="557"/>
                      <a:pt x="6757" y="562"/>
                      <a:pt x="6917" y="570"/>
                    </a:cubicBezTo>
                    <a:cubicBezTo>
                      <a:pt x="7784" y="639"/>
                      <a:pt x="8651" y="776"/>
                      <a:pt x="9473" y="1050"/>
                    </a:cubicBezTo>
                    <a:lnTo>
                      <a:pt x="9496" y="1050"/>
                    </a:lnTo>
                    <a:cubicBezTo>
                      <a:pt x="9516" y="1060"/>
                      <a:pt x="9537" y="1064"/>
                      <a:pt x="9558" y="1064"/>
                    </a:cubicBezTo>
                    <a:cubicBezTo>
                      <a:pt x="9633" y="1064"/>
                      <a:pt x="9706" y="1007"/>
                      <a:pt x="9724" y="936"/>
                    </a:cubicBezTo>
                    <a:cubicBezTo>
                      <a:pt x="9770" y="844"/>
                      <a:pt x="9724" y="753"/>
                      <a:pt x="9633" y="707"/>
                    </a:cubicBezTo>
                    <a:cubicBezTo>
                      <a:pt x="9199" y="502"/>
                      <a:pt x="8765" y="342"/>
                      <a:pt x="8332" y="251"/>
                    </a:cubicBezTo>
                    <a:cubicBezTo>
                      <a:pt x="7875" y="137"/>
                      <a:pt x="7419" y="68"/>
                      <a:pt x="6962" y="23"/>
                    </a:cubicBezTo>
                    <a:cubicBezTo>
                      <a:pt x="6769" y="8"/>
                      <a:pt x="6576" y="1"/>
                      <a:pt x="6382" y="1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36"/>
              <p:cNvSpPr/>
              <p:nvPr/>
            </p:nvSpPr>
            <p:spPr>
              <a:xfrm>
                <a:off x="1617814" y="2472471"/>
                <a:ext cx="146095" cy="6251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3233" extrusionOk="0">
                    <a:moveTo>
                      <a:pt x="5040" y="0"/>
                    </a:moveTo>
                    <a:cubicBezTo>
                      <a:pt x="4433" y="0"/>
                      <a:pt x="3830" y="92"/>
                      <a:pt x="3242" y="263"/>
                    </a:cubicBezTo>
                    <a:cubicBezTo>
                      <a:pt x="2899" y="354"/>
                      <a:pt x="2557" y="514"/>
                      <a:pt x="2237" y="674"/>
                    </a:cubicBezTo>
                    <a:cubicBezTo>
                      <a:pt x="1941" y="879"/>
                      <a:pt x="1621" y="1062"/>
                      <a:pt x="1370" y="1336"/>
                    </a:cubicBezTo>
                    <a:cubicBezTo>
                      <a:pt x="1073" y="1541"/>
                      <a:pt x="868" y="1838"/>
                      <a:pt x="617" y="2112"/>
                    </a:cubicBezTo>
                    <a:cubicBezTo>
                      <a:pt x="411" y="2386"/>
                      <a:pt x="229" y="2705"/>
                      <a:pt x="46" y="3002"/>
                    </a:cubicBezTo>
                    <a:cubicBezTo>
                      <a:pt x="1" y="3070"/>
                      <a:pt x="23" y="3162"/>
                      <a:pt x="92" y="3207"/>
                    </a:cubicBezTo>
                    <a:cubicBezTo>
                      <a:pt x="118" y="3225"/>
                      <a:pt x="144" y="3232"/>
                      <a:pt x="169" y="3232"/>
                    </a:cubicBezTo>
                    <a:cubicBezTo>
                      <a:pt x="209" y="3232"/>
                      <a:pt x="246" y="3213"/>
                      <a:pt x="274" y="3185"/>
                    </a:cubicBezTo>
                    <a:lnTo>
                      <a:pt x="297" y="3162"/>
                    </a:lnTo>
                    <a:cubicBezTo>
                      <a:pt x="503" y="2888"/>
                      <a:pt x="685" y="2614"/>
                      <a:pt x="936" y="2363"/>
                    </a:cubicBezTo>
                    <a:cubicBezTo>
                      <a:pt x="1165" y="2135"/>
                      <a:pt x="1393" y="1861"/>
                      <a:pt x="1667" y="1678"/>
                    </a:cubicBezTo>
                    <a:cubicBezTo>
                      <a:pt x="2169" y="1244"/>
                      <a:pt x="2762" y="948"/>
                      <a:pt x="3402" y="765"/>
                    </a:cubicBezTo>
                    <a:cubicBezTo>
                      <a:pt x="3890" y="626"/>
                      <a:pt x="4391" y="566"/>
                      <a:pt x="4896" y="566"/>
                    </a:cubicBezTo>
                    <a:cubicBezTo>
                      <a:pt x="5052" y="566"/>
                      <a:pt x="5208" y="572"/>
                      <a:pt x="5364" y="583"/>
                    </a:cubicBezTo>
                    <a:cubicBezTo>
                      <a:pt x="6026" y="605"/>
                      <a:pt x="6711" y="719"/>
                      <a:pt x="7350" y="879"/>
                    </a:cubicBezTo>
                    <a:cubicBezTo>
                      <a:pt x="7366" y="883"/>
                      <a:pt x="7382" y="885"/>
                      <a:pt x="7397" y="885"/>
                    </a:cubicBezTo>
                    <a:cubicBezTo>
                      <a:pt x="7464" y="885"/>
                      <a:pt x="7514" y="844"/>
                      <a:pt x="7533" y="788"/>
                    </a:cubicBezTo>
                    <a:cubicBezTo>
                      <a:pt x="7556" y="719"/>
                      <a:pt x="7533" y="651"/>
                      <a:pt x="7464" y="605"/>
                    </a:cubicBezTo>
                    <a:cubicBezTo>
                      <a:pt x="6825" y="263"/>
                      <a:pt x="6118" y="80"/>
                      <a:pt x="5410" y="12"/>
                    </a:cubicBezTo>
                    <a:cubicBezTo>
                      <a:pt x="5287" y="4"/>
                      <a:pt x="5163" y="0"/>
                      <a:pt x="5040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36"/>
              <p:cNvSpPr/>
              <p:nvPr/>
            </p:nvSpPr>
            <p:spPr>
              <a:xfrm>
                <a:off x="959309" y="2047487"/>
                <a:ext cx="767928" cy="757081"/>
              </a:xfrm>
              <a:custGeom>
                <a:avLst/>
                <a:gdLst/>
                <a:ahLst/>
                <a:cxnLst/>
                <a:rect l="l" t="t" r="r" b="b"/>
                <a:pathLst>
                  <a:path w="39717" h="39156" extrusionOk="0">
                    <a:moveTo>
                      <a:pt x="19801" y="1"/>
                    </a:moveTo>
                    <a:cubicBezTo>
                      <a:pt x="19164" y="1"/>
                      <a:pt x="18520" y="33"/>
                      <a:pt x="17872" y="100"/>
                    </a:cubicBezTo>
                    <a:cubicBezTo>
                      <a:pt x="7510" y="1173"/>
                      <a:pt x="0" y="10623"/>
                      <a:pt x="1096" y="21168"/>
                    </a:cubicBezTo>
                    <a:cubicBezTo>
                      <a:pt x="2122" y="31062"/>
                      <a:pt x="9029" y="39155"/>
                      <a:pt x="19870" y="39155"/>
                    </a:cubicBezTo>
                    <a:cubicBezTo>
                      <a:pt x="20609" y="39155"/>
                      <a:pt x="21366" y="39118"/>
                      <a:pt x="22141" y="39040"/>
                    </a:cubicBezTo>
                    <a:cubicBezTo>
                      <a:pt x="35083" y="37762"/>
                      <a:pt x="39716" y="27833"/>
                      <a:pt x="38621" y="17288"/>
                    </a:cubicBezTo>
                    <a:cubicBezTo>
                      <a:pt x="37593" y="7380"/>
                      <a:pt x="29365" y="1"/>
                      <a:pt x="19801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36"/>
              <p:cNvSpPr/>
              <p:nvPr/>
            </p:nvSpPr>
            <p:spPr>
              <a:xfrm>
                <a:off x="1105841" y="2208756"/>
                <a:ext cx="520344" cy="158450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8195" fill="none" extrusionOk="0">
                    <a:moveTo>
                      <a:pt x="0" y="0"/>
                    </a:moveTo>
                    <a:cubicBezTo>
                      <a:pt x="1484" y="3310"/>
                      <a:pt x="4634" y="5478"/>
                      <a:pt x="8012" y="6825"/>
                    </a:cubicBezTo>
                    <a:cubicBezTo>
                      <a:pt x="8856" y="7167"/>
                      <a:pt x="9724" y="7167"/>
                      <a:pt x="10454" y="6757"/>
                    </a:cubicBezTo>
                    <a:cubicBezTo>
                      <a:pt x="11230" y="6323"/>
                      <a:pt x="11595" y="5364"/>
                      <a:pt x="11573" y="4497"/>
                    </a:cubicBezTo>
                    <a:cubicBezTo>
                      <a:pt x="11573" y="3607"/>
                      <a:pt x="11253" y="2739"/>
                      <a:pt x="10934" y="1918"/>
                    </a:cubicBezTo>
                    <a:cubicBezTo>
                      <a:pt x="11344" y="3036"/>
                      <a:pt x="11778" y="4177"/>
                      <a:pt x="12394" y="5205"/>
                    </a:cubicBezTo>
                    <a:cubicBezTo>
                      <a:pt x="13011" y="6232"/>
                      <a:pt x="13878" y="7145"/>
                      <a:pt x="14974" y="7647"/>
                    </a:cubicBezTo>
                    <a:cubicBezTo>
                      <a:pt x="16046" y="8149"/>
                      <a:pt x="17393" y="8195"/>
                      <a:pt x="18420" y="7578"/>
                    </a:cubicBezTo>
                    <a:cubicBezTo>
                      <a:pt x="19447" y="6962"/>
                      <a:pt x="20041" y="5615"/>
                      <a:pt x="19630" y="4474"/>
                    </a:cubicBezTo>
                    <a:cubicBezTo>
                      <a:pt x="20269" y="5889"/>
                      <a:pt x="21456" y="7031"/>
                      <a:pt x="22894" y="7624"/>
                    </a:cubicBezTo>
                    <a:cubicBezTo>
                      <a:pt x="23761" y="7989"/>
                      <a:pt x="24811" y="8126"/>
                      <a:pt x="25633" y="7670"/>
                    </a:cubicBezTo>
                    <a:cubicBezTo>
                      <a:pt x="26478" y="7213"/>
                      <a:pt x="26911" y="6026"/>
                      <a:pt x="26318" y="5273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36"/>
              <p:cNvSpPr/>
              <p:nvPr/>
            </p:nvSpPr>
            <p:spPr>
              <a:xfrm>
                <a:off x="1115104" y="2590986"/>
                <a:ext cx="243196" cy="154912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8012" extrusionOk="0">
                    <a:moveTo>
                      <a:pt x="12486" y="3743"/>
                    </a:moveTo>
                    <a:cubicBezTo>
                      <a:pt x="12577" y="5866"/>
                      <a:pt x="9884" y="7715"/>
                      <a:pt x="6460" y="7875"/>
                    </a:cubicBezTo>
                    <a:cubicBezTo>
                      <a:pt x="3036" y="8012"/>
                      <a:pt x="183" y="6414"/>
                      <a:pt x="92" y="4291"/>
                    </a:cubicBezTo>
                    <a:cubicBezTo>
                      <a:pt x="1" y="2146"/>
                      <a:pt x="2694" y="297"/>
                      <a:pt x="6118" y="160"/>
                    </a:cubicBezTo>
                    <a:cubicBezTo>
                      <a:pt x="9541" y="0"/>
                      <a:pt x="12395" y="1598"/>
                      <a:pt x="12486" y="3743"/>
                    </a:cubicBezTo>
                    <a:close/>
                  </a:path>
                </a:pathLst>
              </a:custGeom>
              <a:solidFill>
                <a:srgbClr val="F89189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36"/>
              <p:cNvSpPr/>
              <p:nvPr/>
            </p:nvSpPr>
            <p:spPr>
              <a:xfrm>
                <a:off x="1439512" y="2501882"/>
                <a:ext cx="254217" cy="162743"/>
              </a:xfrm>
              <a:custGeom>
                <a:avLst/>
                <a:gdLst/>
                <a:ahLst/>
                <a:cxnLst/>
                <a:rect l="l" t="t" r="r" b="b"/>
                <a:pathLst>
                  <a:path w="13148" h="8417" extrusionOk="0">
                    <a:moveTo>
                      <a:pt x="8360" y="1"/>
                    </a:moveTo>
                    <a:cubicBezTo>
                      <a:pt x="7386" y="1"/>
                      <a:pt x="6321" y="183"/>
                      <a:pt x="5250" y="568"/>
                    </a:cubicBezTo>
                    <a:cubicBezTo>
                      <a:pt x="2032" y="1755"/>
                      <a:pt x="0" y="4311"/>
                      <a:pt x="731" y="6320"/>
                    </a:cubicBezTo>
                    <a:cubicBezTo>
                      <a:pt x="1220" y="7665"/>
                      <a:pt x="2814" y="8417"/>
                      <a:pt x="4781" y="8417"/>
                    </a:cubicBezTo>
                    <a:cubicBezTo>
                      <a:pt x="5751" y="8417"/>
                      <a:pt x="6812" y="8234"/>
                      <a:pt x="7875" y="7849"/>
                    </a:cubicBezTo>
                    <a:cubicBezTo>
                      <a:pt x="11116" y="6685"/>
                      <a:pt x="13147" y="4106"/>
                      <a:pt x="12417" y="2097"/>
                    </a:cubicBezTo>
                    <a:cubicBezTo>
                      <a:pt x="11928" y="752"/>
                      <a:pt x="10333" y="1"/>
                      <a:pt x="8360" y="1"/>
                    </a:cubicBezTo>
                    <a:close/>
                  </a:path>
                </a:pathLst>
              </a:custGeom>
              <a:solidFill>
                <a:srgbClr val="F89189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36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extrusionOk="0">
                    <a:moveTo>
                      <a:pt x="4201" y="1"/>
                    </a:moveTo>
                    <a:cubicBezTo>
                      <a:pt x="1873" y="1"/>
                      <a:pt x="1" y="1895"/>
                      <a:pt x="1" y="4246"/>
                    </a:cubicBezTo>
                    <a:cubicBezTo>
                      <a:pt x="1" y="6597"/>
                      <a:pt x="1873" y="8492"/>
                      <a:pt x="4201" y="8492"/>
                    </a:cubicBezTo>
                    <a:cubicBezTo>
                      <a:pt x="6506" y="8492"/>
                      <a:pt x="8401" y="6597"/>
                      <a:pt x="8401" y="4246"/>
                    </a:cubicBezTo>
                    <a:cubicBezTo>
                      <a:pt x="8401" y="1895"/>
                      <a:pt x="6506" y="1"/>
                      <a:pt x="42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36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fill="none" extrusionOk="0">
                    <a:moveTo>
                      <a:pt x="8401" y="4246"/>
                    </a:moveTo>
                    <a:cubicBezTo>
                      <a:pt x="8401" y="6597"/>
                      <a:pt x="6506" y="8492"/>
                      <a:pt x="4201" y="8492"/>
                    </a:cubicBezTo>
                    <a:cubicBezTo>
                      <a:pt x="1873" y="8492"/>
                      <a:pt x="1" y="6597"/>
                      <a:pt x="1" y="4246"/>
                    </a:cubicBezTo>
                    <a:cubicBezTo>
                      <a:pt x="1" y="1895"/>
                      <a:pt x="1873" y="1"/>
                      <a:pt x="4201" y="1"/>
                    </a:cubicBezTo>
                    <a:cubicBezTo>
                      <a:pt x="6506" y="1"/>
                      <a:pt x="8401" y="1895"/>
                      <a:pt x="8401" y="4246"/>
                    </a:cubicBezTo>
                    <a:close/>
                  </a:path>
                </a:pathLst>
              </a:custGeom>
              <a:solidFill>
                <a:srgbClr val="4B2D2A"/>
              </a:solidFill>
              <a:ln w="7425" cap="flat" cmpd="sng">
                <a:solidFill>
                  <a:srgbClr val="4B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36"/>
              <p:cNvSpPr/>
              <p:nvPr/>
            </p:nvSpPr>
            <p:spPr>
              <a:xfrm>
                <a:off x="1129219" y="2464311"/>
                <a:ext cx="161544" cy="162859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8423" extrusionOk="0">
                    <a:moveTo>
                      <a:pt x="4178" y="0"/>
                    </a:moveTo>
                    <a:cubicBezTo>
                      <a:pt x="1873" y="0"/>
                      <a:pt x="1" y="1872"/>
                      <a:pt x="1" y="4223"/>
                    </a:cubicBezTo>
                    <a:cubicBezTo>
                      <a:pt x="1" y="6551"/>
                      <a:pt x="1873" y="8423"/>
                      <a:pt x="4178" y="8423"/>
                    </a:cubicBezTo>
                    <a:cubicBezTo>
                      <a:pt x="6483" y="8423"/>
                      <a:pt x="8355" y="6551"/>
                      <a:pt x="8355" y="4223"/>
                    </a:cubicBezTo>
                    <a:cubicBezTo>
                      <a:pt x="8355" y="1872"/>
                      <a:pt x="6483" y="0"/>
                      <a:pt x="4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36"/>
              <p:cNvSpPr/>
              <p:nvPr/>
            </p:nvSpPr>
            <p:spPr>
              <a:xfrm>
                <a:off x="1157470" y="2492562"/>
                <a:ext cx="105066" cy="106362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5501" extrusionOk="0">
                    <a:moveTo>
                      <a:pt x="2717" y="0"/>
                    </a:moveTo>
                    <a:cubicBezTo>
                      <a:pt x="1210" y="0"/>
                      <a:pt x="1" y="1233"/>
                      <a:pt x="1" y="2762"/>
                    </a:cubicBezTo>
                    <a:cubicBezTo>
                      <a:pt x="1" y="4268"/>
                      <a:pt x="1210" y="5501"/>
                      <a:pt x="2717" y="5501"/>
                    </a:cubicBezTo>
                    <a:cubicBezTo>
                      <a:pt x="4223" y="5501"/>
                      <a:pt x="5433" y="4268"/>
                      <a:pt x="5433" y="2762"/>
                    </a:cubicBezTo>
                    <a:cubicBezTo>
                      <a:pt x="5433" y="1233"/>
                      <a:pt x="4223" y="0"/>
                      <a:pt x="2717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36"/>
              <p:cNvSpPr/>
              <p:nvPr/>
            </p:nvSpPr>
            <p:spPr>
              <a:xfrm>
                <a:off x="1145114" y="2528296"/>
                <a:ext cx="37974" cy="2561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325" extrusionOk="0">
                    <a:moveTo>
                      <a:pt x="982" y="1"/>
                    </a:moveTo>
                    <a:cubicBezTo>
                      <a:pt x="434" y="1"/>
                      <a:pt x="1" y="298"/>
                      <a:pt x="1" y="663"/>
                    </a:cubicBezTo>
                    <a:cubicBezTo>
                      <a:pt x="1" y="1028"/>
                      <a:pt x="434" y="1325"/>
                      <a:pt x="982" y="1325"/>
                    </a:cubicBezTo>
                    <a:cubicBezTo>
                      <a:pt x="1507" y="1325"/>
                      <a:pt x="1964" y="1028"/>
                      <a:pt x="1964" y="663"/>
                    </a:cubicBezTo>
                    <a:cubicBezTo>
                      <a:pt x="1964" y="298"/>
                      <a:pt x="1507" y="1"/>
                      <a:pt x="9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36"/>
              <p:cNvSpPr/>
              <p:nvPr/>
            </p:nvSpPr>
            <p:spPr>
              <a:xfrm>
                <a:off x="1438178" y="2371088"/>
                <a:ext cx="184495" cy="163980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8481" extrusionOk="0">
                    <a:moveTo>
                      <a:pt x="4728" y="1"/>
                    </a:moveTo>
                    <a:cubicBezTo>
                      <a:pt x="4210" y="1"/>
                      <a:pt x="3684" y="97"/>
                      <a:pt x="3173" y="302"/>
                    </a:cubicBezTo>
                    <a:cubicBezTo>
                      <a:pt x="1028" y="1169"/>
                      <a:pt x="1" y="3634"/>
                      <a:pt x="868" y="5826"/>
                    </a:cubicBezTo>
                    <a:cubicBezTo>
                      <a:pt x="1546" y="7478"/>
                      <a:pt x="3126" y="8481"/>
                      <a:pt x="4799" y="8481"/>
                    </a:cubicBezTo>
                    <a:cubicBezTo>
                      <a:pt x="5321" y="8481"/>
                      <a:pt x="5853" y="8383"/>
                      <a:pt x="6369" y="8177"/>
                    </a:cubicBezTo>
                    <a:cubicBezTo>
                      <a:pt x="8514" y="7309"/>
                      <a:pt x="9542" y="4844"/>
                      <a:pt x="8674" y="2676"/>
                    </a:cubicBezTo>
                    <a:cubicBezTo>
                      <a:pt x="7994" y="1018"/>
                      <a:pt x="6406" y="1"/>
                      <a:pt x="47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36"/>
              <p:cNvSpPr/>
              <p:nvPr/>
            </p:nvSpPr>
            <p:spPr>
              <a:xfrm>
                <a:off x="1438178" y="2360143"/>
                <a:ext cx="184495" cy="185809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9610" fill="none" extrusionOk="0">
                    <a:moveTo>
                      <a:pt x="868" y="6392"/>
                    </a:moveTo>
                    <a:cubicBezTo>
                      <a:pt x="1758" y="8560"/>
                      <a:pt x="4201" y="9610"/>
                      <a:pt x="6369" y="8743"/>
                    </a:cubicBezTo>
                    <a:cubicBezTo>
                      <a:pt x="8514" y="7875"/>
                      <a:pt x="9542" y="5410"/>
                      <a:pt x="8674" y="3242"/>
                    </a:cubicBezTo>
                    <a:cubicBezTo>
                      <a:pt x="7784" y="1073"/>
                      <a:pt x="5342" y="0"/>
                      <a:pt x="3173" y="868"/>
                    </a:cubicBezTo>
                    <a:cubicBezTo>
                      <a:pt x="1028" y="1735"/>
                      <a:pt x="1" y="4200"/>
                      <a:pt x="868" y="6392"/>
                    </a:cubicBezTo>
                    <a:close/>
                  </a:path>
                </a:pathLst>
              </a:custGeom>
              <a:solidFill>
                <a:srgbClr val="4B2D2A"/>
              </a:solidFill>
              <a:ln w="7425" cap="flat" cmpd="sng">
                <a:solidFill>
                  <a:srgbClr val="4B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36"/>
              <p:cNvSpPr/>
              <p:nvPr/>
            </p:nvSpPr>
            <p:spPr>
              <a:xfrm>
                <a:off x="1439067" y="2378533"/>
                <a:ext cx="183605" cy="163168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8439" extrusionOk="0">
                    <a:moveTo>
                      <a:pt x="4707" y="1"/>
                    </a:moveTo>
                    <a:cubicBezTo>
                      <a:pt x="4188" y="1"/>
                      <a:pt x="3661" y="98"/>
                      <a:pt x="3150" y="305"/>
                    </a:cubicBezTo>
                    <a:cubicBezTo>
                      <a:pt x="1027" y="1172"/>
                      <a:pt x="0" y="3614"/>
                      <a:pt x="868" y="5783"/>
                    </a:cubicBezTo>
                    <a:cubicBezTo>
                      <a:pt x="1529" y="7435"/>
                      <a:pt x="3104" y="8438"/>
                      <a:pt x="4766" y="8438"/>
                    </a:cubicBezTo>
                    <a:cubicBezTo>
                      <a:pt x="5285" y="8438"/>
                      <a:pt x="5812" y="8340"/>
                      <a:pt x="6323" y="8134"/>
                    </a:cubicBezTo>
                    <a:cubicBezTo>
                      <a:pt x="8468" y="7267"/>
                      <a:pt x="9496" y="4824"/>
                      <a:pt x="8605" y="2656"/>
                    </a:cubicBezTo>
                    <a:cubicBezTo>
                      <a:pt x="7944" y="1003"/>
                      <a:pt x="6369" y="1"/>
                      <a:pt x="47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36"/>
              <p:cNvSpPr/>
              <p:nvPr/>
            </p:nvSpPr>
            <p:spPr>
              <a:xfrm>
                <a:off x="1471282" y="2407016"/>
                <a:ext cx="119181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481" extrusionOk="0">
                    <a:moveTo>
                      <a:pt x="3069" y="0"/>
                    </a:moveTo>
                    <a:cubicBezTo>
                      <a:pt x="2731" y="0"/>
                      <a:pt x="2388" y="65"/>
                      <a:pt x="2055" y="201"/>
                    </a:cubicBezTo>
                    <a:cubicBezTo>
                      <a:pt x="662" y="772"/>
                      <a:pt x="1" y="2347"/>
                      <a:pt x="548" y="3762"/>
                    </a:cubicBezTo>
                    <a:cubicBezTo>
                      <a:pt x="986" y="4829"/>
                      <a:pt x="2026" y="5480"/>
                      <a:pt x="3114" y="5480"/>
                    </a:cubicBezTo>
                    <a:cubicBezTo>
                      <a:pt x="3447" y="5480"/>
                      <a:pt x="3783" y="5419"/>
                      <a:pt x="4109" y="5291"/>
                    </a:cubicBezTo>
                    <a:cubicBezTo>
                      <a:pt x="5479" y="4721"/>
                      <a:pt x="6163" y="3123"/>
                      <a:pt x="5593" y="1731"/>
                    </a:cubicBezTo>
                    <a:cubicBezTo>
                      <a:pt x="5159" y="654"/>
                      <a:pt x="4143" y="0"/>
                      <a:pt x="3069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36"/>
              <p:cNvSpPr/>
              <p:nvPr/>
            </p:nvSpPr>
            <p:spPr>
              <a:xfrm>
                <a:off x="1551606" y="2424806"/>
                <a:ext cx="40178" cy="27804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438" extrusionOk="0">
                    <a:moveTo>
                      <a:pt x="1294" y="1"/>
                    </a:moveTo>
                    <a:cubicBezTo>
                      <a:pt x="1139" y="1"/>
                      <a:pt x="969" y="34"/>
                      <a:pt x="800" y="103"/>
                    </a:cubicBezTo>
                    <a:cubicBezTo>
                      <a:pt x="297" y="308"/>
                      <a:pt x="1" y="742"/>
                      <a:pt x="138" y="1085"/>
                    </a:cubicBezTo>
                    <a:cubicBezTo>
                      <a:pt x="228" y="1311"/>
                      <a:pt x="479" y="1438"/>
                      <a:pt x="784" y="1438"/>
                    </a:cubicBezTo>
                    <a:cubicBezTo>
                      <a:pt x="940" y="1438"/>
                      <a:pt x="1109" y="1405"/>
                      <a:pt x="1279" y="1336"/>
                    </a:cubicBezTo>
                    <a:cubicBezTo>
                      <a:pt x="1781" y="1130"/>
                      <a:pt x="2078" y="697"/>
                      <a:pt x="1941" y="354"/>
                    </a:cubicBezTo>
                    <a:cubicBezTo>
                      <a:pt x="1850" y="127"/>
                      <a:pt x="1599" y="1"/>
                      <a:pt x="12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36"/>
              <p:cNvSpPr/>
              <p:nvPr/>
            </p:nvSpPr>
            <p:spPr>
              <a:xfrm>
                <a:off x="1334012" y="2606687"/>
                <a:ext cx="93581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2008" extrusionOk="0">
                    <a:moveTo>
                      <a:pt x="109" y="0"/>
                    </a:moveTo>
                    <a:cubicBezTo>
                      <a:pt x="96" y="0"/>
                      <a:pt x="83" y="3"/>
                      <a:pt x="69" y="10"/>
                    </a:cubicBezTo>
                    <a:cubicBezTo>
                      <a:pt x="24" y="55"/>
                      <a:pt x="1" y="101"/>
                      <a:pt x="24" y="147"/>
                    </a:cubicBezTo>
                    <a:cubicBezTo>
                      <a:pt x="252" y="558"/>
                      <a:pt x="572" y="877"/>
                      <a:pt x="914" y="1174"/>
                    </a:cubicBezTo>
                    <a:cubicBezTo>
                      <a:pt x="1256" y="1471"/>
                      <a:pt x="1667" y="1676"/>
                      <a:pt x="2101" y="1813"/>
                    </a:cubicBezTo>
                    <a:cubicBezTo>
                      <a:pt x="2458" y="1926"/>
                      <a:pt x="2845" y="2007"/>
                      <a:pt x="3226" y="2007"/>
                    </a:cubicBezTo>
                    <a:cubicBezTo>
                      <a:pt x="3308" y="2007"/>
                      <a:pt x="3389" y="2004"/>
                      <a:pt x="3470" y="1996"/>
                    </a:cubicBezTo>
                    <a:cubicBezTo>
                      <a:pt x="3927" y="1973"/>
                      <a:pt x="4361" y="1836"/>
                      <a:pt x="4771" y="1699"/>
                    </a:cubicBezTo>
                    <a:cubicBezTo>
                      <a:pt x="4817" y="1676"/>
                      <a:pt x="4840" y="1630"/>
                      <a:pt x="4840" y="1585"/>
                    </a:cubicBezTo>
                    <a:cubicBezTo>
                      <a:pt x="4821" y="1547"/>
                      <a:pt x="4787" y="1510"/>
                      <a:pt x="4751" y="1510"/>
                    </a:cubicBezTo>
                    <a:cubicBezTo>
                      <a:pt x="4742" y="1510"/>
                      <a:pt x="4734" y="1512"/>
                      <a:pt x="4726" y="1516"/>
                    </a:cubicBezTo>
                    <a:lnTo>
                      <a:pt x="4703" y="1516"/>
                    </a:lnTo>
                    <a:cubicBezTo>
                      <a:pt x="4292" y="1608"/>
                      <a:pt x="3881" y="1676"/>
                      <a:pt x="3447" y="1676"/>
                    </a:cubicBezTo>
                    <a:cubicBezTo>
                      <a:pt x="3037" y="1676"/>
                      <a:pt x="2626" y="1608"/>
                      <a:pt x="2238" y="1471"/>
                    </a:cubicBezTo>
                    <a:cubicBezTo>
                      <a:pt x="1439" y="1197"/>
                      <a:pt x="754" y="672"/>
                      <a:pt x="183" y="55"/>
                    </a:cubicBezTo>
                    <a:lnTo>
                      <a:pt x="183" y="33"/>
                    </a:lnTo>
                    <a:cubicBezTo>
                      <a:pt x="167" y="16"/>
                      <a:pt x="140" y="0"/>
                      <a:pt x="109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36"/>
              <p:cNvSpPr/>
              <p:nvPr/>
            </p:nvSpPr>
            <p:spPr>
              <a:xfrm>
                <a:off x="1350796" y="2640972"/>
                <a:ext cx="4944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981" extrusionOk="0">
                    <a:moveTo>
                      <a:pt x="80" y="0"/>
                    </a:moveTo>
                    <a:cubicBezTo>
                      <a:pt x="69" y="0"/>
                      <a:pt x="57" y="6"/>
                      <a:pt x="46" y="17"/>
                    </a:cubicBezTo>
                    <a:cubicBezTo>
                      <a:pt x="23" y="40"/>
                      <a:pt x="0" y="63"/>
                      <a:pt x="23" y="86"/>
                    </a:cubicBezTo>
                    <a:cubicBezTo>
                      <a:pt x="297" y="474"/>
                      <a:pt x="708" y="725"/>
                      <a:pt x="1164" y="862"/>
                    </a:cubicBezTo>
                    <a:cubicBezTo>
                      <a:pt x="1411" y="939"/>
                      <a:pt x="1671" y="980"/>
                      <a:pt x="1930" y="980"/>
                    </a:cubicBezTo>
                    <a:cubicBezTo>
                      <a:pt x="2128" y="980"/>
                      <a:pt x="2324" y="957"/>
                      <a:pt x="2511" y="907"/>
                    </a:cubicBezTo>
                    <a:cubicBezTo>
                      <a:pt x="2534" y="907"/>
                      <a:pt x="2557" y="862"/>
                      <a:pt x="2557" y="839"/>
                    </a:cubicBezTo>
                    <a:cubicBezTo>
                      <a:pt x="2557" y="816"/>
                      <a:pt x="2534" y="793"/>
                      <a:pt x="2488" y="793"/>
                    </a:cubicBezTo>
                    <a:cubicBezTo>
                      <a:pt x="2354" y="814"/>
                      <a:pt x="2220" y="825"/>
                      <a:pt x="2086" y="825"/>
                    </a:cubicBezTo>
                    <a:cubicBezTo>
                      <a:pt x="1788" y="825"/>
                      <a:pt x="1494" y="774"/>
                      <a:pt x="1210" y="679"/>
                    </a:cubicBezTo>
                    <a:cubicBezTo>
                      <a:pt x="799" y="542"/>
                      <a:pt x="434" y="314"/>
                      <a:pt x="114" y="17"/>
                    </a:cubicBezTo>
                    <a:cubicBezTo>
                      <a:pt x="103" y="6"/>
                      <a:pt x="92" y="0"/>
                      <a:pt x="80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36"/>
              <p:cNvSpPr/>
              <p:nvPr/>
            </p:nvSpPr>
            <p:spPr>
              <a:xfrm>
                <a:off x="936357" y="1967800"/>
                <a:ext cx="813829" cy="551299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28513" extrusionOk="0">
                    <a:moveTo>
                      <a:pt x="25043" y="1"/>
                    </a:moveTo>
                    <a:cubicBezTo>
                      <a:pt x="22464" y="1"/>
                      <a:pt x="19894" y="522"/>
                      <a:pt x="17416" y="1300"/>
                    </a:cubicBezTo>
                    <a:cubicBezTo>
                      <a:pt x="11641" y="3103"/>
                      <a:pt x="6186" y="6504"/>
                      <a:pt x="2968" y="11617"/>
                    </a:cubicBezTo>
                    <a:cubicBezTo>
                      <a:pt x="982" y="14744"/>
                      <a:pt x="0" y="18510"/>
                      <a:pt x="274" y="22208"/>
                    </a:cubicBezTo>
                    <a:cubicBezTo>
                      <a:pt x="411" y="24034"/>
                      <a:pt x="868" y="25883"/>
                      <a:pt x="1712" y="27526"/>
                    </a:cubicBezTo>
                    <a:cubicBezTo>
                      <a:pt x="2076" y="28238"/>
                      <a:pt x="2489" y="28513"/>
                      <a:pt x="2918" y="28513"/>
                    </a:cubicBezTo>
                    <a:cubicBezTo>
                      <a:pt x="3780" y="28513"/>
                      <a:pt x="4701" y="27399"/>
                      <a:pt x="5387" y="26499"/>
                    </a:cubicBezTo>
                    <a:cubicBezTo>
                      <a:pt x="6642" y="24810"/>
                      <a:pt x="7418" y="22778"/>
                      <a:pt x="7829" y="20724"/>
                    </a:cubicBezTo>
                    <a:cubicBezTo>
                      <a:pt x="8468" y="17460"/>
                      <a:pt x="8628" y="15954"/>
                      <a:pt x="9016" y="12644"/>
                    </a:cubicBezTo>
                    <a:cubicBezTo>
                      <a:pt x="10112" y="15041"/>
                      <a:pt x="14608" y="18487"/>
                      <a:pt x="16366" y="18647"/>
                    </a:cubicBezTo>
                    <a:cubicBezTo>
                      <a:pt x="16738" y="18680"/>
                      <a:pt x="17122" y="18716"/>
                      <a:pt x="17498" y="18716"/>
                    </a:cubicBezTo>
                    <a:cubicBezTo>
                      <a:pt x="18159" y="18716"/>
                      <a:pt x="18793" y="18604"/>
                      <a:pt x="19288" y="18168"/>
                    </a:cubicBezTo>
                    <a:cubicBezTo>
                      <a:pt x="19913" y="17616"/>
                      <a:pt x="20153" y="16650"/>
                      <a:pt x="19853" y="15913"/>
                    </a:cubicBezTo>
                    <a:lnTo>
                      <a:pt x="19853" y="15913"/>
                    </a:lnTo>
                    <a:cubicBezTo>
                      <a:pt x="20460" y="16843"/>
                      <a:pt x="21095" y="17751"/>
                      <a:pt x="21913" y="18510"/>
                    </a:cubicBezTo>
                    <a:cubicBezTo>
                      <a:pt x="22871" y="19423"/>
                      <a:pt x="24081" y="20085"/>
                      <a:pt x="25382" y="20131"/>
                    </a:cubicBezTo>
                    <a:cubicBezTo>
                      <a:pt x="25445" y="20134"/>
                      <a:pt x="25508" y="20135"/>
                      <a:pt x="25570" y="20135"/>
                    </a:cubicBezTo>
                    <a:cubicBezTo>
                      <a:pt x="26876" y="20135"/>
                      <a:pt x="28157" y="19462"/>
                      <a:pt x="28897" y="18373"/>
                    </a:cubicBezTo>
                    <a:cubicBezTo>
                      <a:pt x="29673" y="17255"/>
                      <a:pt x="29833" y="15748"/>
                      <a:pt x="29308" y="14470"/>
                    </a:cubicBezTo>
                    <a:lnTo>
                      <a:pt x="29308" y="14470"/>
                    </a:lnTo>
                    <a:cubicBezTo>
                      <a:pt x="30244" y="15931"/>
                      <a:pt x="31202" y="17392"/>
                      <a:pt x="32458" y="18601"/>
                    </a:cubicBezTo>
                    <a:cubicBezTo>
                      <a:pt x="33736" y="19788"/>
                      <a:pt x="35334" y="20678"/>
                      <a:pt x="37069" y="20770"/>
                    </a:cubicBezTo>
                    <a:cubicBezTo>
                      <a:pt x="37131" y="20772"/>
                      <a:pt x="37193" y="20773"/>
                      <a:pt x="37256" y="20773"/>
                    </a:cubicBezTo>
                    <a:cubicBezTo>
                      <a:pt x="38933" y="20773"/>
                      <a:pt x="40655" y="19892"/>
                      <a:pt x="41337" y="18373"/>
                    </a:cubicBezTo>
                    <a:cubicBezTo>
                      <a:pt x="42090" y="16730"/>
                      <a:pt x="41542" y="14835"/>
                      <a:pt x="40926" y="13146"/>
                    </a:cubicBezTo>
                    <a:cubicBezTo>
                      <a:pt x="39465" y="9152"/>
                      <a:pt x="37502" y="5134"/>
                      <a:pt x="34078" y="2647"/>
                    </a:cubicBezTo>
                    <a:cubicBezTo>
                      <a:pt x="31727" y="957"/>
                      <a:pt x="28829" y="136"/>
                      <a:pt x="25930" y="22"/>
                    </a:cubicBezTo>
                    <a:cubicBezTo>
                      <a:pt x="25634" y="8"/>
                      <a:pt x="25338" y="1"/>
                      <a:pt x="25043" y="1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36"/>
              <p:cNvSpPr/>
              <p:nvPr/>
            </p:nvSpPr>
            <p:spPr>
              <a:xfrm>
                <a:off x="1191908" y="2152524"/>
                <a:ext cx="259959" cy="98222"/>
              </a:xfrm>
              <a:custGeom>
                <a:avLst/>
                <a:gdLst/>
                <a:ahLst/>
                <a:cxnLst/>
                <a:rect l="l" t="t" r="r" b="b"/>
                <a:pathLst>
                  <a:path w="13445" h="5080" extrusionOk="0">
                    <a:moveTo>
                      <a:pt x="12292" y="0"/>
                    </a:moveTo>
                    <a:cubicBezTo>
                      <a:pt x="12282" y="0"/>
                      <a:pt x="12271" y="3"/>
                      <a:pt x="12257" y="10"/>
                    </a:cubicBezTo>
                    <a:cubicBezTo>
                      <a:pt x="12234" y="32"/>
                      <a:pt x="12212" y="78"/>
                      <a:pt x="12234" y="101"/>
                    </a:cubicBezTo>
                    <a:cubicBezTo>
                      <a:pt x="12508" y="557"/>
                      <a:pt x="12759" y="1037"/>
                      <a:pt x="12965" y="1539"/>
                    </a:cubicBezTo>
                    <a:cubicBezTo>
                      <a:pt x="13147" y="2018"/>
                      <a:pt x="13262" y="2543"/>
                      <a:pt x="13193" y="3068"/>
                    </a:cubicBezTo>
                    <a:cubicBezTo>
                      <a:pt x="13147" y="3570"/>
                      <a:pt x="12942" y="4095"/>
                      <a:pt x="12554" y="4415"/>
                    </a:cubicBezTo>
                    <a:cubicBezTo>
                      <a:pt x="12197" y="4729"/>
                      <a:pt x="11725" y="4851"/>
                      <a:pt x="11244" y="4851"/>
                    </a:cubicBezTo>
                    <a:cubicBezTo>
                      <a:pt x="11201" y="4851"/>
                      <a:pt x="11159" y="4850"/>
                      <a:pt x="11116" y="4849"/>
                    </a:cubicBezTo>
                    <a:cubicBezTo>
                      <a:pt x="10614" y="4849"/>
                      <a:pt x="10089" y="4689"/>
                      <a:pt x="9610" y="4483"/>
                    </a:cubicBezTo>
                    <a:cubicBezTo>
                      <a:pt x="9153" y="4255"/>
                      <a:pt x="8697" y="3958"/>
                      <a:pt x="8263" y="3639"/>
                    </a:cubicBezTo>
                    <a:cubicBezTo>
                      <a:pt x="7461" y="3015"/>
                      <a:pt x="6745" y="2238"/>
                      <a:pt x="6181" y="1373"/>
                    </a:cubicBezTo>
                    <a:lnTo>
                      <a:pt x="6181" y="1373"/>
                    </a:lnTo>
                    <a:cubicBezTo>
                      <a:pt x="6175" y="1360"/>
                      <a:pt x="6169" y="1347"/>
                      <a:pt x="6163" y="1333"/>
                    </a:cubicBezTo>
                    <a:lnTo>
                      <a:pt x="6157" y="1336"/>
                    </a:lnTo>
                    <a:lnTo>
                      <a:pt x="6157" y="1336"/>
                    </a:lnTo>
                    <a:cubicBezTo>
                      <a:pt x="6151" y="1328"/>
                      <a:pt x="6146" y="1319"/>
                      <a:pt x="6140" y="1311"/>
                    </a:cubicBezTo>
                    <a:cubicBezTo>
                      <a:pt x="6125" y="1266"/>
                      <a:pt x="6092" y="1241"/>
                      <a:pt x="6051" y="1241"/>
                    </a:cubicBezTo>
                    <a:cubicBezTo>
                      <a:pt x="6029" y="1241"/>
                      <a:pt x="6005" y="1249"/>
                      <a:pt x="5980" y="1265"/>
                    </a:cubicBezTo>
                    <a:cubicBezTo>
                      <a:pt x="5912" y="1288"/>
                      <a:pt x="5866" y="1379"/>
                      <a:pt x="5912" y="1448"/>
                    </a:cubicBezTo>
                    <a:cubicBezTo>
                      <a:pt x="5912" y="1448"/>
                      <a:pt x="5912" y="1448"/>
                      <a:pt x="5912" y="1448"/>
                    </a:cubicBezTo>
                    <a:lnTo>
                      <a:pt x="5912" y="1448"/>
                    </a:lnTo>
                    <a:cubicBezTo>
                      <a:pt x="6094" y="1858"/>
                      <a:pt x="6277" y="2292"/>
                      <a:pt x="6368" y="2726"/>
                    </a:cubicBezTo>
                    <a:cubicBezTo>
                      <a:pt x="6460" y="3159"/>
                      <a:pt x="6414" y="3593"/>
                      <a:pt x="6209" y="3981"/>
                    </a:cubicBezTo>
                    <a:cubicBezTo>
                      <a:pt x="6034" y="4351"/>
                      <a:pt x="5652" y="4576"/>
                      <a:pt x="5241" y="4576"/>
                    </a:cubicBezTo>
                    <a:cubicBezTo>
                      <a:pt x="5221" y="4576"/>
                      <a:pt x="5201" y="4576"/>
                      <a:pt x="5181" y="4575"/>
                    </a:cubicBezTo>
                    <a:cubicBezTo>
                      <a:pt x="4748" y="4575"/>
                      <a:pt x="4337" y="4392"/>
                      <a:pt x="3949" y="4164"/>
                    </a:cubicBezTo>
                    <a:cubicBezTo>
                      <a:pt x="2374" y="3228"/>
                      <a:pt x="1050" y="1858"/>
                      <a:pt x="137" y="261"/>
                    </a:cubicBezTo>
                    <a:cubicBezTo>
                      <a:pt x="114" y="215"/>
                      <a:pt x="69" y="215"/>
                      <a:pt x="46" y="215"/>
                    </a:cubicBezTo>
                    <a:cubicBezTo>
                      <a:pt x="23" y="238"/>
                      <a:pt x="0" y="283"/>
                      <a:pt x="23" y="306"/>
                    </a:cubicBezTo>
                    <a:cubicBezTo>
                      <a:pt x="890" y="1973"/>
                      <a:pt x="2214" y="3388"/>
                      <a:pt x="3812" y="4369"/>
                    </a:cubicBezTo>
                    <a:cubicBezTo>
                      <a:pt x="4223" y="4620"/>
                      <a:pt x="4679" y="4826"/>
                      <a:pt x="5181" y="4826"/>
                    </a:cubicBezTo>
                    <a:cubicBezTo>
                      <a:pt x="5433" y="4826"/>
                      <a:pt x="5706" y="4780"/>
                      <a:pt x="5912" y="4643"/>
                    </a:cubicBezTo>
                    <a:cubicBezTo>
                      <a:pt x="6140" y="4529"/>
                      <a:pt x="6323" y="4324"/>
                      <a:pt x="6460" y="4118"/>
                    </a:cubicBezTo>
                    <a:cubicBezTo>
                      <a:pt x="6711" y="3662"/>
                      <a:pt x="6756" y="3137"/>
                      <a:pt x="6642" y="2657"/>
                    </a:cubicBezTo>
                    <a:cubicBezTo>
                      <a:pt x="6623" y="2556"/>
                      <a:pt x="6599" y="2457"/>
                      <a:pt x="6570" y="2359"/>
                    </a:cubicBezTo>
                    <a:lnTo>
                      <a:pt x="6570" y="2359"/>
                    </a:lnTo>
                    <a:cubicBezTo>
                      <a:pt x="7030" y="2921"/>
                      <a:pt x="7553" y="3422"/>
                      <a:pt x="8126" y="3844"/>
                    </a:cubicBezTo>
                    <a:cubicBezTo>
                      <a:pt x="8993" y="4483"/>
                      <a:pt x="9998" y="5054"/>
                      <a:pt x="11116" y="5077"/>
                    </a:cubicBezTo>
                    <a:cubicBezTo>
                      <a:pt x="11154" y="5078"/>
                      <a:pt x="11193" y="5079"/>
                      <a:pt x="11232" y="5079"/>
                    </a:cubicBezTo>
                    <a:cubicBezTo>
                      <a:pt x="11746" y="5079"/>
                      <a:pt x="12288" y="4935"/>
                      <a:pt x="12691" y="4575"/>
                    </a:cubicBezTo>
                    <a:cubicBezTo>
                      <a:pt x="13125" y="4209"/>
                      <a:pt x="13353" y="3639"/>
                      <a:pt x="13399" y="3091"/>
                    </a:cubicBezTo>
                    <a:cubicBezTo>
                      <a:pt x="13444" y="2520"/>
                      <a:pt x="13307" y="1973"/>
                      <a:pt x="13102" y="1470"/>
                    </a:cubicBezTo>
                    <a:cubicBezTo>
                      <a:pt x="12896" y="968"/>
                      <a:pt x="12623" y="489"/>
                      <a:pt x="12349" y="32"/>
                    </a:cubicBezTo>
                    <a:cubicBezTo>
                      <a:pt x="12332" y="16"/>
                      <a:pt x="12316" y="0"/>
                      <a:pt x="12292" y="0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36"/>
              <p:cNvSpPr/>
              <p:nvPr/>
            </p:nvSpPr>
            <p:spPr>
              <a:xfrm>
                <a:off x="1600605" y="2182264"/>
                <a:ext cx="83875" cy="73202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3786" extrusionOk="0">
                    <a:moveTo>
                      <a:pt x="3835" y="1"/>
                    </a:moveTo>
                    <a:cubicBezTo>
                      <a:pt x="3812" y="24"/>
                      <a:pt x="3789" y="47"/>
                      <a:pt x="3789" y="92"/>
                    </a:cubicBezTo>
                    <a:cubicBezTo>
                      <a:pt x="3949" y="777"/>
                      <a:pt x="4109" y="1462"/>
                      <a:pt x="3995" y="2146"/>
                    </a:cubicBezTo>
                    <a:cubicBezTo>
                      <a:pt x="3881" y="2786"/>
                      <a:pt x="3424" y="3425"/>
                      <a:pt x="2785" y="3493"/>
                    </a:cubicBezTo>
                    <a:cubicBezTo>
                      <a:pt x="2716" y="3503"/>
                      <a:pt x="2646" y="3508"/>
                      <a:pt x="2575" y="3508"/>
                    </a:cubicBezTo>
                    <a:cubicBezTo>
                      <a:pt x="2000" y="3508"/>
                      <a:pt x="1417" y="3185"/>
                      <a:pt x="1050" y="2717"/>
                    </a:cubicBezTo>
                    <a:cubicBezTo>
                      <a:pt x="617" y="2169"/>
                      <a:pt x="388" y="1507"/>
                      <a:pt x="137" y="845"/>
                    </a:cubicBezTo>
                    <a:cubicBezTo>
                      <a:pt x="114" y="823"/>
                      <a:pt x="92" y="800"/>
                      <a:pt x="69" y="800"/>
                    </a:cubicBezTo>
                    <a:cubicBezTo>
                      <a:pt x="23" y="823"/>
                      <a:pt x="0" y="845"/>
                      <a:pt x="0" y="891"/>
                    </a:cubicBezTo>
                    <a:cubicBezTo>
                      <a:pt x="206" y="1576"/>
                      <a:pt x="411" y="2283"/>
                      <a:pt x="845" y="2877"/>
                    </a:cubicBezTo>
                    <a:cubicBezTo>
                      <a:pt x="1252" y="3385"/>
                      <a:pt x="1876" y="3785"/>
                      <a:pt x="2557" y="3785"/>
                    </a:cubicBezTo>
                    <a:cubicBezTo>
                      <a:pt x="2640" y="3785"/>
                      <a:pt x="2724" y="3779"/>
                      <a:pt x="2808" y="3767"/>
                    </a:cubicBezTo>
                    <a:cubicBezTo>
                      <a:pt x="3196" y="3721"/>
                      <a:pt x="3561" y="3493"/>
                      <a:pt x="3789" y="3196"/>
                    </a:cubicBezTo>
                    <a:cubicBezTo>
                      <a:pt x="4040" y="2900"/>
                      <a:pt x="4177" y="2534"/>
                      <a:pt x="4223" y="2169"/>
                    </a:cubicBezTo>
                    <a:cubicBezTo>
                      <a:pt x="4337" y="1439"/>
                      <a:pt x="4132" y="731"/>
                      <a:pt x="3926" y="47"/>
                    </a:cubicBezTo>
                    <a:cubicBezTo>
                      <a:pt x="3903" y="24"/>
                      <a:pt x="3881" y="1"/>
                      <a:pt x="3835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36"/>
              <p:cNvSpPr/>
              <p:nvPr/>
            </p:nvSpPr>
            <p:spPr>
              <a:xfrm>
                <a:off x="924426" y="2265238"/>
                <a:ext cx="144780" cy="199073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0296" extrusionOk="0">
                    <a:moveTo>
                      <a:pt x="7419" y="1"/>
                    </a:moveTo>
                    <a:cubicBezTo>
                      <a:pt x="7374" y="1"/>
                      <a:pt x="7351" y="47"/>
                      <a:pt x="7351" y="69"/>
                    </a:cubicBezTo>
                    <a:cubicBezTo>
                      <a:pt x="7282" y="2032"/>
                      <a:pt x="7008" y="3973"/>
                      <a:pt x="6483" y="5867"/>
                    </a:cubicBezTo>
                    <a:cubicBezTo>
                      <a:pt x="6369" y="6346"/>
                      <a:pt x="6209" y="6803"/>
                      <a:pt x="6050" y="7259"/>
                    </a:cubicBezTo>
                    <a:cubicBezTo>
                      <a:pt x="5890" y="7716"/>
                      <a:pt x="5730" y="8172"/>
                      <a:pt x="5433" y="8538"/>
                    </a:cubicBezTo>
                    <a:cubicBezTo>
                      <a:pt x="5170" y="8842"/>
                      <a:pt x="4780" y="9074"/>
                      <a:pt x="4408" y="9074"/>
                    </a:cubicBezTo>
                    <a:cubicBezTo>
                      <a:pt x="4362" y="9074"/>
                      <a:pt x="4315" y="9070"/>
                      <a:pt x="4269" y="9063"/>
                    </a:cubicBezTo>
                    <a:cubicBezTo>
                      <a:pt x="3995" y="9017"/>
                      <a:pt x="3741" y="8808"/>
                      <a:pt x="3636" y="8559"/>
                    </a:cubicBezTo>
                    <a:lnTo>
                      <a:pt x="3636" y="8559"/>
                    </a:lnTo>
                    <a:cubicBezTo>
                      <a:pt x="3648" y="8407"/>
                      <a:pt x="3640" y="8254"/>
                      <a:pt x="3607" y="8104"/>
                    </a:cubicBezTo>
                    <a:cubicBezTo>
                      <a:pt x="3607" y="8058"/>
                      <a:pt x="3562" y="8013"/>
                      <a:pt x="3516" y="7990"/>
                    </a:cubicBezTo>
                    <a:cubicBezTo>
                      <a:pt x="3504" y="7986"/>
                      <a:pt x="3491" y="7984"/>
                      <a:pt x="3478" y="7984"/>
                    </a:cubicBezTo>
                    <a:cubicBezTo>
                      <a:pt x="3417" y="7984"/>
                      <a:pt x="3352" y="8025"/>
                      <a:pt x="3333" y="8081"/>
                    </a:cubicBezTo>
                    <a:cubicBezTo>
                      <a:pt x="3294" y="8254"/>
                      <a:pt x="3308" y="8435"/>
                      <a:pt x="3359" y="8596"/>
                    </a:cubicBezTo>
                    <a:lnTo>
                      <a:pt x="3359" y="8596"/>
                    </a:lnTo>
                    <a:cubicBezTo>
                      <a:pt x="3278" y="9346"/>
                      <a:pt x="2612" y="10048"/>
                      <a:pt x="1850" y="10067"/>
                    </a:cubicBezTo>
                    <a:cubicBezTo>
                      <a:pt x="1393" y="10067"/>
                      <a:pt x="937" y="9839"/>
                      <a:pt x="640" y="9473"/>
                    </a:cubicBezTo>
                    <a:cubicBezTo>
                      <a:pt x="321" y="9131"/>
                      <a:pt x="161" y="8652"/>
                      <a:pt x="252" y="8172"/>
                    </a:cubicBezTo>
                    <a:cubicBezTo>
                      <a:pt x="252" y="8150"/>
                      <a:pt x="229" y="8104"/>
                      <a:pt x="184" y="8104"/>
                    </a:cubicBezTo>
                    <a:cubicBezTo>
                      <a:pt x="177" y="8098"/>
                      <a:pt x="170" y="8095"/>
                      <a:pt x="162" y="8095"/>
                    </a:cubicBezTo>
                    <a:cubicBezTo>
                      <a:pt x="140" y="8095"/>
                      <a:pt x="115" y="8116"/>
                      <a:pt x="115" y="8150"/>
                    </a:cubicBezTo>
                    <a:cubicBezTo>
                      <a:pt x="1" y="8652"/>
                      <a:pt x="161" y="9200"/>
                      <a:pt x="480" y="9610"/>
                    </a:cubicBezTo>
                    <a:cubicBezTo>
                      <a:pt x="800" y="9998"/>
                      <a:pt x="1302" y="10295"/>
                      <a:pt x="1850" y="10295"/>
                    </a:cubicBezTo>
                    <a:cubicBezTo>
                      <a:pt x="2398" y="10295"/>
                      <a:pt x="2900" y="9998"/>
                      <a:pt x="3219" y="9588"/>
                    </a:cubicBezTo>
                    <a:cubicBezTo>
                      <a:pt x="3366" y="9409"/>
                      <a:pt x="3484" y="9192"/>
                      <a:pt x="3558" y="8958"/>
                    </a:cubicBezTo>
                    <a:lnTo>
                      <a:pt x="3558" y="8958"/>
                    </a:lnTo>
                    <a:cubicBezTo>
                      <a:pt x="3718" y="9157"/>
                      <a:pt x="3952" y="9295"/>
                      <a:pt x="4224" y="9337"/>
                    </a:cubicBezTo>
                    <a:cubicBezTo>
                      <a:pt x="4279" y="9343"/>
                      <a:pt x="4334" y="9346"/>
                      <a:pt x="4388" y="9346"/>
                    </a:cubicBezTo>
                    <a:cubicBezTo>
                      <a:pt x="4890" y="9346"/>
                      <a:pt x="5330" y="9068"/>
                      <a:pt x="5639" y="8697"/>
                    </a:cubicBezTo>
                    <a:cubicBezTo>
                      <a:pt x="5958" y="8309"/>
                      <a:pt x="6141" y="7807"/>
                      <a:pt x="6301" y="7351"/>
                    </a:cubicBezTo>
                    <a:cubicBezTo>
                      <a:pt x="6461" y="6871"/>
                      <a:pt x="6598" y="6415"/>
                      <a:pt x="6712" y="5936"/>
                    </a:cubicBezTo>
                    <a:cubicBezTo>
                      <a:pt x="6986" y="4977"/>
                      <a:pt x="7168" y="3995"/>
                      <a:pt x="7305" y="3037"/>
                    </a:cubicBezTo>
                    <a:cubicBezTo>
                      <a:pt x="7419" y="2055"/>
                      <a:pt x="7488" y="1051"/>
                      <a:pt x="7488" y="69"/>
                    </a:cubicBezTo>
                    <a:cubicBezTo>
                      <a:pt x="7488" y="47"/>
                      <a:pt x="7442" y="1"/>
                      <a:pt x="7419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36"/>
              <p:cNvSpPr/>
              <p:nvPr/>
            </p:nvSpPr>
            <p:spPr>
              <a:xfrm>
                <a:off x="1448330" y="1989206"/>
                <a:ext cx="127998" cy="107928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5582" extrusionOk="0">
                    <a:moveTo>
                      <a:pt x="4541" y="1"/>
                    </a:moveTo>
                    <a:cubicBezTo>
                      <a:pt x="4518" y="1"/>
                      <a:pt x="4491" y="17"/>
                      <a:pt x="4474" y="33"/>
                    </a:cubicBezTo>
                    <a:cubicBezTo>
                      <a:pt x="4452" y="56"/>
                      <a:pt x="4452" y="102"/>
                      <a:pt x="4497" y="124"/>
                    </a:cubicBezTo>
                    <a:cubicBezTo>
                      <a:pt x="4977" y="490"/>
                      <a:pt x="5479" y="855"/>
                      <a:pt x="5844" y="1311"/>
                    </a:cubicBezTo>
                    <a:cubicBezTo>
                      <a:pt x="6027" y="1540"/>
                      <a:pt x="6186" y="1791"/>
                      <a:pt x="6278" y="2064"/>
                    </a:cubicBezTo>
                    <a:cubicBezTo>
                      <a:pt x="6346" y="2338"/>
                      <a:pt x="6392" y="2635"/>
                      <a:pt x="6346" y="2909"/>
                    </a:cubicBezTo>
                    <a:cubicBezTo>
                      <a:pt x="6300" y="3206"/>
                      <a:pt x="6209" y="3480"/>
                      <a:pt x="6027" y="3685"/>
                    </a:cubicBezTo>
                    <a:cubicBezTo>
                      <a:pt x="5821" y="3868"/>
                      <a:pt x="5570" y="4005"/>
                      <a:pt x="5296" y="4027"/>
                    </a:cubicBezTo>
                    <a:cubicBezTo>
                      <a:pt x="5243" y="4034"/>
                      <a:pt x="5190" y="4037"/>
                      <a:pt x="5137" y="4037"/>
                    </a:cubicBezTo>
                    <a:cubicBezTo>
                      <a:pt x="4704" y="4037"/>
                      <a:pt x="4271" y="3825"/>
                      <a:pt x="3949" y="3512"/>
                    </a:cubicBezTo>
                    <a:lnTo>
                      <a:pt x="3949" y="3512"/>
                    </a:lnTo>
                    <a:cubicBezTo>
                      <a:pt x="3909" y="3451"/>
                      <a:pt x="3864" y="3394"/>
                      <a:pt x="3812" y="3343"/>
                    </a:cubicBezTo>
                    <a:cubicBezTo>
                      <a:pt x="3778" y="3320"/>
                      <a:pt x="3744" y="3308"/>
                      <a:pt x="3710" y="3308"/>
                    </a:cubicBezTo>
                    <a:cubicBezTo>
                      <a:pt x="3676" y="3308"/>
                      <a:pt x="3641" y="3320"/>
                      <a:pt x="3607" y="3343"/>
                    </a:cubicBezTo>
                    <a:cubicBezTo>
                      <a:pt x="3561" y="3388"/>
                      <a:pt x="3539" y="3480"/>
                      <a:pt x="3607" y="3548"/>
                    </a:cubicBezTo>
                    <a:cubicBezTo>
                      <a:pt x="3607" y="3548"/>
                      <a:pt x="3607" y="3548"/>
                      <a:pt x="3607" y="3548"/>
                    </a:cubicBezTo>
                    <a:lnTo>
                      <a:pt x="3607" y="3548"/>
                    </a:lnTo>
                    <a:cubicBezTo>
                      <a:pt x="3638" y="3586"/>
                      <a:pt x="3670" y="3623"/>
                      <a:pt x="3704" y="3659"/>
                    </a:cubicBezTo>
                    <a:lnTo>
                      <a:pt x="3704" y="3659"/>
                    </a:lnTo>
                    <a:cubicBezTo>
                      <a:pt x="3923" y="3967"/>
                      <a:pt x="3898" y="4434"/>
                      <a:pt x="3676" y="4758"/>
                    </a:cubicBezTo>
                    <a:cubicBezTo>
                      <a:pt x="3481" y="5124"/>
                      <a:pt x="3043" y="5308"/>
                      <a:pt x="2610" y="5308"/>
                    </a:cubicBezTo>
                    <a:cubicBezTo>
                      <a:pt x="2585" y="5308"/>
                      <a:pt x="2560" y="5307"/>
                      <a:pt x="2534" y="5306"/>
                    </a:cubicBezTo>
                    <a:cubicBezTo>
                      <a:pt x="2055" y="5306"/>
                      <a:pt x="1598" y="5123"/>
                      <a:pt x="1210" y="4849"/>
                    </a:cubicBezTo>
                    <a:cubicBezTo>
                      <a:pt x="800" y="4575"/>
                      <a:pt x="457" y="4233"/>
                      <a:pt x="115" y="3891"/>
                    </a:cubicBezTo>
                    <a:cubicBezTo>
                      <a:pt x="101" y="3864"/>
                      <a:pt x="80" y="3853"/>
                      <a:pt x="60" y="3853"/>
                    </a:cubicBezTo>
                    <a:cubicBezTo>
                      <a:pt x="46" y="3853"/>
                      <a:pt x="33" y="3858"/>
                      <a:pt x="23" y="3868"/>
                    </a:cubicBezTo>
                    <a:cubicBezTo>
                      <a:pt x="1" y="3891"/>
                      <a:pt x="1" y="3936"/>
                      <a:pt x="23" y="3959"/>
                    </a:cubicBezTo>
                    <a:cubicBezTo>
                      <a:pt x="343" y="4347"/>
                      <a:pt x="685" y="4712"/>
                      <a:pt x="1096" y="5032"/>
                    </a:cubicBezTo>
                    <a:cubicBezTo>
                      <a:pt x="1484" y="5328"/>
                      <a:pt x="1986" y="5557"/>
                      <a:pt x="2511" y="5580"/>
                    </a:cubicBezTo>
                    <a:cubicBezTo>
                      <a:pt x="2537" y="5581"/>
                      <a:pt x="2564" y="5581"/>
                      <a:pt x="2590" y="5581"/>
                    </a:cubicBezTo>
                    <a:cubicBezTo>
                      <a:pt x="3095" y="5581"/>
                      <a:pt x="3645" y="5372"/>
                      <a:pt x="3927" y="4895"/>
                    </a:cubicBezTo>
                    <a:cubicBezTo>
                      <a:pt x="4064" y="4667"/>
                      <a:pt x="4132" y="4393"/>
                      <a:pt x="4132" y="4119"/>
                    </a:cubicBezTo>
                    <a:cubicBezTo>
                      <a:pt x="4132" y="4082"/>
                      <a:pt x="4130" y="4044"/>
                      <a:pt x="4126" y="4007"/>
                    </a:cubicBezTo>
                    <a:lnTo>
                      <a:pt x="4126" y="4007"/>
                    </a:lnTo>
                    <a:cubicBezTo>
                      <a:pt x="4430" y="4198"/>
                      <a:pt x="4784" y="4311"/>
                      <a:pt x="5157" y="4311"/>
                    </a:cubicBezTo>
                    <a:cubicBezTo>
                      <a:pt x="5218" y="4311"/>
                      <a:pt x="5280" y="4308"/>
                      <a:pt x="5342" y="4301"/>
                    </a:cubicBezTo>
                    <a:cubicBezTo>
                      <a:pt x="5661" y="4256"/>
                      <a:pt x="5981" y="4096"/>
                      <a:pt x="6209" y="3845"/>
                    </a:cubicBezTo>
                    <a:cubicBezTo>
                      <a:pt x="6437" y="3594"/>
                      <a:pt x="6551" y="3274"/>
                      <a:pt x="6597" y="2955"/>
                    </a:cubicBezTo>
                    <a:cubicBezTo>
                      <a:pt x="6620" y="2635"/>
                      <a:pt x="6574" y="2293"/>
                      <a:pt x="6483" y="1996"/>
                    </a:cubicBezTo>
                    <a:cubicBezTo>
                      <a:pt x="6369" y="1699"/>
                      <a:pt x="6209" y="1425"/>
                      <a:pt x="6004" y="1174"/>
                    </a:cubicBezTo>
                    <a:cubicBezTo>
                      <a:pt x="5593" y="695"/>
                      <a:pt x="5068" y="353"/>
                      <a:pt x="4566" y="10"/>
                    </a:cubicBezTo>
                    <a:cubicBezTo>
                      <a:pt x="4559" y="4"/>
                      <a:pt x="4550" y="1"/>
                      <a:pt x="4541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36"/>
              <p:cNvSpPr/>
              <p:nvPr/>
            </p:nvSpPr>
            <p:spPr>
              <a:xfrm>
                <a:off x="927520" y="2184739"/>
                <a:ext cx="83431" cy="1012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5238" extrusionOk="0">
                    <a:moveTo>
                      <a:pt x="4237" y="1"/>
                    </a:moveTo>
                    <a:cubicBezTo>
                      <a:pt x="4211" y="1"/>
                      <a:pt x="4195" y="22"/>
                      <a:pt x="4178" y="55"/>
                    </a:cubicBezTo>
                    <a:cubicBezTo>
                      <a:pt x="3904" y="1265"/>
                      <a:pt x="3425" y="2429"/>
                      <a:pt x="2785" y="3502"/>
                    </a:cubicBezTo>
                    <a:cubicBezTo>
                      <a:pt x="2443" y="4004"/>
                      <a:pt x="2124" y="4575"/>
                      <a:pt x="1599" y="4849"/>
                    </a:cubicBezTo>
                    <a:cubicBezTo>
                      <a:pt x="1410" y="4951"/>
                      <a:pt x="1209" y="5003"/>
                      <a:pt x="995" y="5003"/>
                    </a:cubicBezTo>
                    <a:cubicBezTo>
                      <a:pt x="924" y="5003"/>
                      <a:pt x="851" y="4997"/>
                      <a:pt x="777" y="4986"/>
                    </a:cubicBezTo>
                    <a:cubicBezTo>
                      <a:pt x="503" y="4917"/>
                      <a:pt x="229" y="4735"/>
                      <a:pt x="138" y="4461"/>
                    </a:cubicBezTo>
                    <a:cubicBezTo>
                      <a:pt x="138" y="4438"/>
                      <a:pt x="92" y="4415"/>
                      <a:pt x="69" y="4415"/>
                    </a:cubicBezTo>
                    <a:cubicBezTo>
                      <a:pt x="24" y="4415"/>
                      <a:pt x="1" y="4461"/>
                      <a:pt x="24" y="4506"/>
                    </a:cubicBezTo>
                    <a:cubicBezTo>
                      <a:pt x="92" y="4849"/>
                      <a:pt x="389" y="5100"/>
                      <a:pt x="731" y="5191"/>
                    </a:cubicBezTo>
                    <a:cubicBezTo>
                      <a:pt x="841" y="5222"/>
                      <a:pt x="959" y="5238"/>
                      <a:pt x="1078" y="5238"/>
                    </a:cubicBezTo>
                    <a:cubicBezTo>
                      <a:pt x="1306" y="5238"/>
                      <a:pt x="1541" y="5182"/>
                      <a:pt x="1735" y="5077"/>
                    </a:cubicBezTo>
                    <a:cubicBezTo>
                      <a:pt x="2329" y="4757"/>
                      <a:pt x="2694" y="4164"/>
                      <a:pt x="3014" y="3639"/>
                    </a:cubicBezTo>
                    <a:cubicBezTo>
                      <a:pt x="3676" y="2543"/>
                      <a:pt x="4109" y="1334"/>
                      <a:pt x="4315" y="78"/>
                    </a:cubicBezTo>
                    <a:cubicBezTo>
                      <a:pt x="4315" y="55"/>
                      <a:pt x="4292" y="10"/>
                      <a:pt x="4269" y="10"/>
                    </a:cubicBezTo>
                    <a:cubicBezTo>
                      <a:pt x="4257" y="4"/>
                      <a:pt x="4246" y="1"/>
                      <a:pt x="4237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36"/>
              <p:cNvSpPr/>
              <p:nvPr/>
            </p:nvSpPr>
            <p:spPr>
              <a:xfrm>
                <a:off x="1244426" y="2022639"/>
                <a:ext cx="93137" cy="56362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2915" extrusionOk="0">
                    <a:moveTo>
                      <a:pt x="3918" y="1"/>
                    </a:moveTo>
                    <a:cubicBezTo>
                      <a:pt x="3903" y="1"/>
                      <a:pt x="3890" y="6"/>
                      <a:pt x="3881" y="16"/>
                    </a:cubicBezTo>
                    <a:cubicBezTo>
                      <a:pt x="3858" y="39"/>
                      <a:pt x="3835" y="84"/>
                      <a:pt x="3858" y="107"/>
                    </a:cubicBezTo>
                    <a:cubicBezTo>
                      <a:pt x="4223" y="587"/>
                      <a:pt x="4588" y="1089"/>
                      <a:pt x="4588" y="1659"/>
                    </a:cubicBezTo>
                    <a:cubicBezTo>
                      <a:pt x="4565" y="1933"/>
                      <a:pt x="4474" y="2207"/>
                      <a:pt x="4291" y="2390"/>
                    </a:cubicBezTo>
                    <a:cubicBezTo>
                      <a:pt x="4109" y="2572"/>
                      <a:pt x="3835" y="2641"/>
                      <a:pt x="3538" y="2641"/>
                    </a:cubicBezTo>
                    <a:cubicBezTo>
                      <a:pt x="2968" y="2618"/>
                      <a:pt x="2374" y="2527"/>
                      <a:pt x="1804" y="2390"/>
                    </a:cubicBezTo>
                    <a:cubicBezTo>
                      <a:pt x="1210" y="2230"/>
                      <a:pt x="662" y="2047"/>
                      <a:pt x="92" y="1819"/>
                    </a:cubicBezTo>
                    <a:cubicBezTo>
                      <a:pt x="85" y="1812"/>
                      <a:pt x="76" y="1810"/>
                      <a:pt x="67" y="1810"/>
                    </a:cubicBezTo>
                    <a:cubicBezTo>
                      <a:pt x="46" y="1810"/>
                      <a:pt x="23" y="1826"/>
                      <a:pt x="23" y="1842"/>
                    </a:cubicBezTo>
                    <a:cubicBezTo>
                      <a:pt x="0" y="1865"/>
                      <a:pt x="0" y="1910"/>
                      <a:pt x="46" y="1933"/>
                    </a:cubicBezTo>
                    <a:cubicBezTo>
                      <a:pt x="571" y="2230"/>
                      <a:pt x="1142" y="2458"/>
                      <a:pt x="1735" y="2641"/>
                    </a:cubicBezTo>
                    <a:cubicBezTo>
                      <a:pt x="2329" y="2778"/>
                      <a:pt x="2922" y="2915"/>
                      <a:pt x="3561" y="2915"/>
                    </a:cubicBezTo>
                    <a:cubicBezTo>
                      <a:pt x="3858" y="2892"/>
                      <a:pt x="4223" y="2823"/>
                      <a:pt x="4474" y="2572"/>
                    </a:cubicBezTo>
                    <a:cubicBezTo>
                      <a:pt x="4725" y="2344"/>
                      <a:pt x="4816" y="1979"/>
                      <a:pt x="4816" y="1659"/>
                    </a:cubicBezTo>
                    <a:cubicBezTo>
                      <a:pt x="4816" y="1340"/>
                      <a:pt x="4702" y="1020"/>
                      <a:pt x="4520" y="746"/>
                    </a:cubicBezTo>
                    <a:cubicBezTo>
                      <a:pt x="4360" y="495"/>
                      <a:pt x="4155" y="267"/>
                      <a:pt x="3972" y="39"/>
                    </a:cubicBezTo>
                    <a:cubicBezTo>
                      <a:pt x="3959" y="12"/>
                      <a:pt x="3937" y="1"/>
                      <a:pt x="3918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36"/>
              <p:cNvSpPr/>
              <p:nvPr/>
            </p:nvSpPr>
            <p:spPr>
              <a:xfrm>
                <a:off x="1075386" y="2725415"/>
                <a:ext cx="100639" cy="66222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3425" extrusionOk="0">
                    <a:moveTo>
                      <a:pt x="91" y="1"/>
                    </a:moveTo>
                    <a:cubicBezTo>
                      <a:pt x="83" y="1"/>
                      <a:pt x="75" y="4"/>
                      <a:pt x="69" y="10"/>
                    </a:cubicBezTo>
                    <a:cubicBezTo>
                      <a:pt x="23" y="10"/>
                      <a:pt x="0" y="33"/>
                      <a:pt x="23" y="78"/>
                    </a:cubicBezTo>
                    <a:cubicBezTo>
                      <a:pt x="228" y="1174"/>
                      <a:pt x="936" y="2178"/>
                      <a:pt x="1895" y="2772"/>
                    </a:cubicBezTo>
                    <a:cubicBezTo>
                      <a:pt x="2584" y="3198"/>
                      <a:pt x="3403" y="3424"/>
                      <a:pt x="4208" y="3424"/>
                    </a:cubicBezTo>
                    <a:cubicBezTo>
                      <a:pt x="4522" y="3424"/>
                      <a:pt x="4835" y="3390"/>
                      <a:pt x="5136" y="3319"/>
                    </a:cubicBezTo>
                    <a:cubicBezTo>
                      <a:pt x="5182" y="3319"/>
                      <a:pt x="5204" y="3274"/>
                      <a:pt x="5204" y="3251"/>
                    </a:cubicBezTo>
                    <a:cubicBezTo>
                      <a:pt x="5182" y="3205"/>
                      <a:pt x="5159" y="3182"/>
                      <a:pt x="5113" y="3182"/>
                    </a:cubicBezTo>
                    <a:cubicBezTo>
                      <a:pt x="4890" y="3216"/>
                      <a:pt x="4665" y="3232"/>
                      <a:pt x="4441" y="3232"/>
                    </a:cubicBezTo>
                    <a:cubicBezTo>
                      <a:pt x="3593" y="3232"/>
                      <a:pt x="2759" y="2995"/>
                      <a:pt x="2055" y="2543"/>
                    </a:cubicBezTo>
                    <a:cubicBezTo>
                      <a:pt x="1164" y="1973"/>
                      <a:pt x="480" y="1060"/>
                      <a:pt x="137" y="55"/>
                    </a:cubicBezTo>
                    <a:cubicBezTo>
                      <a:pt x="137" y="22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36"/>
              <p:cNvSpPr/>
              <p:nvPr/>
            </p:nvSpPr>
            <p:spPr>
              <a:xfrm>
                <a:off x="986670" y="2026023"/>
                <a:ext cx="84745" cy="139927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7237" extrusionOk="0">
                    <a:moveTo>
                      <a:pt x="3310" y="1"/>
                    </a:moveTo>
                    <a:cubicBezTo>
                      <a:pt x="3059" y="24"/>
                      <a:pt x="2831" y="229"/>
                      <a:pt x="2717" y="457"/>
                    </a:cubicBezTo>
                    <a:cubicBezTo>
                      <a:pt x="2602" y="708"/>
                      <a:pt x="2580" y="982"/>
                      <a:pt x="2580" y="1256"/>
                    </a:cubicBezTo>
                    <a:cubicBezTo>
                      <a:pt x="2511" y="3036"/>
                      <a:pt x="2739" y="4817"/>
                      <a:pt x="3264" y="6506"/>
                    </a:cubicBezTo>
                    <a:cubicBezTo>
                      <a:pt x="2602" y="5319"/>
                      <a:pt x="1941" y="4109"/>
                      <a:pt x="1301" y="2922"/>
                    </a:cubicBezTo>
                    <a:cubicBezTo>
                      <a:pt x="1133" y="2607"/>
                      <a:pt x="868" y="2252"/>
                      <a:pt x="541" y="2252"/>
                    </a:cubicBezTo>
                    <a:cubicBezTo>
                      <a:pt x="514" y="2252"/>
                      <a:pt x="485" y="2255"/>
                      <a:pt x="457" y="2260"/>
                    </a:cubicBezTo>
                    <a:cubicBezTo>
                      <a:pt x="183" y="2306"/>
                      <a:pt x="0" y="2603"/>
                      <a:pt x="0" y="2877"/>
                    </a:cubicBezTo>
                    <a:cubicBezTo>
                      <a:pt x="0" y="3151"/>
                      <a:pt x="137" y="3402"/>
                      <a:pt x="251" y="3653"/>
                    </a:cubicBezTo>
                    <a:cubicBezTo>
                      <a:pt x="1005" y="5022"/>
                      <a:pt x="2009" y="6255"/>
                      <a:pt x="3219" y="7236"/>
                    </a:cubicBezTo>
                    <a:lnTo>
                      <a:pt x="3926" y="6917"/>
                    </a:lnTo>
                    <a:cubicBezTo>
                      <a:pt x="4292" y="5045"/>
                      <a:pt x="4383" y="3105"/>
                      <a:pt x="4177" y="1210"/>
                    </a:cubicBezTo>
                    <a:cubicBezTo>
                      <a:pt x="4132" y="937"/>
                      <a:pt x="4109" y="663"/>
                      <a:pt x="3972" y="412"/>
                    </a:cubicBezTo>
                    <a:cubicBezTo>
                      <a:pt x="3835" y="183"/>
                      <a:pt x="3584" y="1"/>
                      <a:pt x="3310" y="1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36"/>
              <p:cNvSpPr/>
              <p:nvPr/>
            </p:nvSpPr>
            <p:spPr>
              <a:xfrm>
                <a:off x="1064693" y="2337055"/>
                <a:ext cx="151490" cy="149073"/>
              </a:xfrm>
              <a:custGeom>
                <a:avLst/>
                <a:gdLst/>
                <a:ahLst/>
                <a:cxnLst/>
                <a:rect l="l" t="t" r="r" b="b"/>
                <a:pathLst>
                  <a:path w="7835" h="7710" extrusionOk="0">
                    <a:moveTo>
                      <a:pt x="4898" y="0"/>
                    </a:moveTo>
                    <a:cubicBezTo>
                      <a:pt x="2453" y="0"/>
                      <a:pt x="142" y="6376"/>
                      <a:pt x="142" y="6376"/>
                    </a:cubicBezTo>
                    <a:cubicBezTo>
                      <a:pt x="0" y="7370"/>
                      <a:pt x="296" y="7710"/>
                      <a:pt x="758" y="7710"/>
                    </a:cubicBezTo>
                    <a:cubicBezTo>
                      <a:pt x="1560" y="7710"/>
                      <a:pt x="2864" y="6690"/>
                      <a:pt x="3269" y="6284"/>
                    </a:cubicBezTo>
                    <a:cubicBezTo>
                      <a:pt x="3909" y="5645"/>
                      <a:pt x="7835" y="761"/>
                      <a:pt x="5278" y="53"/>
                    </a:cubicBezTo>
                    <a:cubicBezTo>
                      <a:pt x="5151" y="17"/>
                      <a:pt x="5024" y="0"/>
                      <a:pt x="4898" y="0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36"/>
              <p:cNvSpPr/>
              <p:nvPr/>
            </p:nvSpPr>
            <p:spPr>
              <a:xfrm>
                <a:off x="1415670" y="2249769"/>
                <a:ext cx="205879" cy="95051"/>
              </a:xfrm>
              <a:custGeom>
                <a:avLst/>
                <a:gdLst/>
                <a:ahLst/>
                <a:cxnLst/>
                <a:rect l="l" t="t" r="r" b="b"/>
                <a:pathLst>
                  <a:path w="10648" h="4916" extrusionOk="0">
                    <a:moveTo>
                      <a:pt x="3056" y="0"/>
                    </a:moveTo>
                    <a:cubicBezTo>
                      <a:pt x="2551" y="0"/>
                      <a:pt x="2116" y="141"/>
                      <a:pt x="1804" y="481"/>
                    </a:cubicBezTo>
                    <a:cubicBezTo>
                      <a:pt x="1" y="2444"/>
                      <a:pt x="5889" y="4544"/>
                      <a:pt x="6780" y="4750"/>
                    </a:cubicBezTo>
                    <a:cubicBezTo>
                      <a:pt x="7082" y="4827"/>
                      <a:pt x="7697" y="4916"/>
                      <a:pt x="8305" y="4916"/>
                    </a:cubicBezTo>
                    <a:cubicBezTo>
                      <a:pt x="9487" y="4916"/>
                      <a:pt x="10648" y="4583"/>
                      <a:pt x="9473" y="3198"/>
                    </a:cubicBezTo>
                    <a:cubicBezTo>
                      <a:pt x="9473" y="3198"/>
                      <a:pt x="5465" y="0"/>
                      <a:pt x="3056" y="0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36"/>
              <p:cNvSpPr/>
              <p:nvPr/>
            </p:nvSpPr>
            <p:spPr>
              <a:xfrm>
                <a:off x="1405554" y="2279918"/>
                <a:ext cx="314677" cy="314677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5" extrusionOk="0">
                    <a:moveTo>
                      <a:pt x="8149" y="0"/>
                    </a:moveTo>
                    <a:cubicBezTo>
                      <a:pt x="3653" y="0"/>
                      <a:pt x="1" y="3652"/>
                      <a:pt x="1" y="8126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26"/>
                    </a:cubicBezTo>
                    <a:cubicBezTo>
                      <a:pt x="16275" y="3652"/>
                      <a:pt x="12646" y="0"/>
                      <a:pt x="8149" y="0"/>
                    </a:cubicBezTo>
                    <a:close/>
                  </a:path>
                </a:pathLst>
              </a:custGeom>
              <a:solidFill>
                <a:srgbClr val="FFFFFF">
                  <a:alpha val="302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36"/>
              <p:cNvSpPr/>
              <p:nvPr/>
            </p:nvSpPr>
            <p:spPr>
              <a:xfrm>
                <a:off x="1389659" y="2264023"/>
                <a:ext cx="355300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18376" h="18376" extrusionOk="0">
                    <a:moveTo>
                      <a:pt x="9199" y="1530"/>
                    </a:moveTo>
                    <a:cubicBezTo>
                      <a:pt x="13422" y="1530"/>
                      <a:pt x="16846" y="4954"/>
                      <a:pt x="16846" y="9199"/>
                    </a:cubicBezTo>
                    <a:cubicBezTo>
                      <a:pt x="16846" y="13422"/>
                      <a:pt x="13422" y="16846"/>
                      <a:pt x="9199" y="16846"/>
                    </a:cubicBezTo>
                    <a:cubicBezTo>
                      <a:pt x="4977" y="16846"/>
                      <a:pt x="1530" y="13422"/>
                      <a:pt x="1530" y="9199"/>
                    </a:cubicBezTo>
                    <a:cubicBezTo>
                      <a:pt x="1530" y="4954"/>
                      <a:pt x="4977" y="1530"/>
                      <a:pt x="9199" y="1530"/>
                    </a:cubicBezTo>
                    <a:close/>
                    <a:moveTo>
                      <a:pt x="9199" y="1"/>
                    </a:moveTo>
                    <a:cubicBezTo>
                      <a:pt x="4132" y="1"/>
                      <a:pt x="1" y="4132"/>
                      <a:pt x="1" y="9199"/>
                    </a:cubicBezTo>
                    <a:cubicBezTo>
                      <a:pt x="1" y="14244"/>
                      <a:pt x="4132" y="18375"/>
                      <a:pt x="9199" y="18375"/>
                    </a:cubicBezTo>
                    <a:cubicBezTo>
                      <a:pt x="14267" y="18375"/>
                      <a:pt x="18375" y="14244"/>
                      <a:pt x="18375" y="9199"/>
                    </a:cubicBezTo>
                    <a:cubicBezTo>
                      <a:pt x="18375" y="4132"/>
                      <a:pt x="14267" y="1"/>
                      <a:pt x="9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36"/>
              <p:cNvSpPr/>
              <p:nvPr/>
            </p:nvSpPr>
            <p:spPr>
              <a:xfrm>
                <a:off x="1435564" y="2344154"/>
                <a:ext cx="58276" cy="162317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8395" extrusionOk="0">
                    <a:moveTo>
                      <a:pt x="2818" y="1"/>
                    </a:moveTo>
                    <a:cubicBezTo>
                      <a:pt x="2783" y="1"/>
                      <a:pt x="2747" y="11"/>
                      <a:pt x="2717" y="34"/>
                    </a:cubicBezTo>
                    <a:cubicBezTo>
                      <a:pt x="2009" y="422"/>
                      <a:pt x="1461" y="992"/>
                      <a:pt x="1028" y="1654"/>
                    </a:cubicBezTo>
                    <a:cubicBezTo>
                      <a:pt x="571" y="2293"/>
                      <a:pt x="275" y="3070"/>
                      <a:pt x="115" y="3868"/>
                    </a:cubicBezTo>
                    <a:cubicBezTo>
                      <a:pt x="23" y="4256"/>
                      <a:pt x="23" y="4667"/>
                      <a:pt x="1" y="5078"/>
                    </a:cubicBezTo>
                    <a:cubicBezTo>
                      <a:pt x="23" y="5284"/>
                      <a:pt x="46" y="5489"/>
                      <a:pt x="69" y="5694"/>
                    </a:cubicBezTo>
                    <a:cubicBezTo>
                      <a:pt x="92" y="5877"/>
                      <a:pt x="138" y="6082"/>
                      <a:pt x="206" y="6288"/>
                    </a:cubicBezTo>
                    <a:cubicBezTo>
                      <a:pt x="389" y="7064"/>
                      <a:pt x="822" y="7772"/>
                      <a:pt x="1370" y="8342"/>
                    </a:cubicBezTo>
                    <a:cubicBezTo>
                      <a:pt x="1389" y="8361"/>
                      <a:pt x="1437" y="8394"/>
                      <a:pt x="1491" y="8394"/>
                    </a:cubicBezTo>
                    <a:cubicBezTo>
                      <a:pt x="1504" y="8394"/>
                      <a:pt x="1517" y="8392"/>
                      <a:pt x="1530" y="8388"/>
                    </a:cubicBezTo>
                    <a:cubicBezTo>
                      <a:pt x="1621" y="8388"/>
                      <a:pt x="1713" y="8296"/>
                      <a:pt x="1713" y="8182"/>
                    </a:cubicBezTo>
                    <a:lnTo>
                      <a:pt x="1713" y="8160"/>
                    </a:lnTo>
                    <a:cubicBezTo>
                      <a:pt x="1644" y="7406"/>
                      <a:pt x="1530" y="6744"/>
                      <a:pt x="1553" y="6082"/>
                    </a:cubicBezTo>
                    <a:cubicBezTo>
                      <a:pt x="1530" y="5763"/>
                      <a:pt x="1576" y="5421"/>
                      <a:pt x="1576" y="5124"/>
                    </a:cubicBezTo>
                    <a:cubicBezTo>
                      <a:pt x="1621" y="4804"/>
                      <a:pt x="1644" y="4485"/>
                      <a:pt x="1735" y="4165"/>
                    </a:cubicBezTo>
                    <a:cubicBezTo>
                      <a:pt x="1849" y="3526"/>
                      <a:pt x="2032" y="2910"/>
                      <a:pt x="2238" y="2271"/>
                    </a:cubicBezTo>
                    <a:cubicBezTo>
                      <a:pt x="2466" y="1632"/>
                      <a:pt x="2717" y="992"/>
                      <a:pt x="2991" y="285"/>
                    </a:cubicBezTo>
                    <a:lnTo>
                      <a:pt x="2991" y="262"/>
                    </a:lnTo>
                    <a:cubicBezTo>
                      <a:pt x="3014" y="216"/>
                      <a:pt x="3014" y="148"/>
                      <a:pt x="2991" y="102"/>
                    </a:cubicBezTo>
                    <a:cubicBezTo>
                      <a:pt x="2960" y="41"/>
                      <a:pt x="2889" y="1"/>
                      <a:pt x="28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36"/>
              <p:cNvSpPr/>
              <p:nvPr/>
            </p:nvSpPr>
            <p:spPr>
              <a:xfrm>
                <a:off x="1373304" y="2506039"/>
                <a:ext cx="84745" cy="8495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394" extrusionOk="0">
                    <a:moveTo>
                      <a:pt x="2523" y="1"/>
                    </a:moveTo>
                    <a:cubicBezTo>
                      <a:pt x="1741" y="1"/>
                      <a:pt x="833" y="1073"/>
                      <a:pt x="0" y="1152"/>
                    </a:cubicBezTo>
                    <a:lnTo>
                      <a:pt x="1507" y="4393"/>
                    </a:lnTo>
                    <a:cubicBezTo>
                      <a:pt x="1507" y="4393"/>
                      <a:pt x="4383" y="2909"/>
                      <a:pt x="3493" y="855"/>
                    </a:cubicBezTo>
                    <a:cubicBezTo>
                      <a:pt x="3208" y="221"/>
                      <a:pt x="2878" y="1"/>
                      <a:pt x="2523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36"/>
              <p:cNvSpPr/>
              <p:nvPr/>
            </p:nvSpPr>
            <p:spPr>
              <a:xfrm>
                <a:off x="1334457" y="2406049"/>
                <a:ext cx="112994" cy="186544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9648" extrusionOk="0">
                    <a:moveTo>
                      <a:pt x="92" y="0"/>
                    </a:moveTo>
                    <a:cubicBezTo>
                      <a:pt x="46" y="0"/>
                      <a:pt x="1" y="46"/>
                      <a:pt x="24" y="92"/>
                    </a:cubicBezTo>
                    <a:cubicBezTo>
                      <a:pt x="138" y="1370"/>
                      <a:pt x="297" y="2648"/>
                      <a:pt x="571" y="3903"/>
                    </a:cubicBezTo>
                    <a:cubicBezTo>
                      <a:pt x="731" y="4542"/>
                      <a:pt x="891" y="5159"/>
                      <a:pt x="1188" y="5775"/>
                    </a:cubicBezTo>
                    <a:cubicBezTo>
                      <a:pt x="1256" y="5935"/>
                      <a:pt x="1347" y="6072"/>
                      <a:pt x="1462" y="6209"/>
                    </a:cubicBezTo>
                    <a:cubicBezTo>
                      <a:pt x="1569" y="6338"/>
                      <a:pt x="1717" y="6507"/>
                      <a:pt x="1963" y="6507"/>
                    </a:cubicBezTo>
                    <a:cubicBezTo>
                      <a:pt x="1978" y="6507"/>
                      <a:pt x="1994" y="6507"/>
                      <a:pt x="2009" y="6505"/>
                    </a:cubicBezTo>
                    <a:cubicBezTo>
                      <a:pt x="2397" y="6483"/>
                      <a:pt x="2694" y="6300"/>
                      <a:pt x="2991" y="6140"/>
                    </a:cubicBezTo>
                    <a:cubicBezTo>
                      <a:pt x="3265" y="5980"/>
                      <a:pt x="3516" y="5775"/>
                      <a:pt x="3790" y="5615"/>
                    </a:cubicBezTo>
                    <a:cubicBezTo>
                      <a:pt x="4043" y="5488"/>
                      <a:pt x="4297" y="5362"/>
                      <a:pt x="4532" y="5362"/>
                    </a:cubicBezTo>
                    <a:cubicBezTo>
                      <a:pt x="4551" y="5362"/>
                      <a:pt x="4570" y="5362"/>
                      <a:pt x="4589" y="5364"/>
                    </a:cubicBezTo>
                    <a:cubicBezTo>
                      <a:pt x="4840" y="5364"/>
                      <a:pt x="5022" y="5570"/>
                      <a:pt x="5182" y="5821"/>
                    </a:cubicBezTo>
                    <a:cubicBezTo>
                      <a:pt x="5251" y="5958"/>
                      <a:pt x="5342" y="6072"/>
                      <a:pt x="5387" y="6232"/>
                    </a:cubicBezTo>
                    <a:lnTo>
                      <a:pt x="5456" y="6437"/>
                    </a:lnTo>
                    <a:cubicBezTo>
                      <a:pt x="5479" y="6505"/>
                      <a:pt x="5479" y="6574"/>
                      <a:pt x="5479" y="6642"/>
                    </a:cubicBezTo>
                    <a:cubicBezTo>
                      <a:pt x="5524" y="6779"/>
                      <a:pt x="5502" y="6939"/>
                      <a:pt x="5502" y="7076"/>
                    </a:cubicBezTo>
                    <a:cubicBezTo>
                      <a:pt x="5456" y="7236"/>
                      <a:pt x="5433" y="7373"/>
                      <a:pt x="5387" y="7510"/>
                    </a:cubicBezTo>
                    <a:cubicBezTo>
                      <a:pt x="5273" y="7784"/>
                      <a:pt x="5091" y="8058"/>
                      <a:pt x="4908" y="8286"/>
                    </a:cubicBezTo>
                    <a:cubicBezTo>
                      <a:pt x="4520" y="8765"/>
                      <a:pt x="4018" y="9176"/>
                      <a:pt x="3470" y="9496"/>
                    </a:cubicBezTo>
                    <a:cubicBezTo>
                      <a:pt x="3447" y="9518"/>
                      <a:pt x="3424" y="9564"/>
                      <a:pt x="3447" y="9610"/>
                    </a:cubicBezTo>
                    <a:cubicBezTo>
                      <a:pt x="3461" y="9636"/>
                      <a:pt x="3482" y="9648"/>
                      <a:pt x="3502" y="9648"/>
                    </a:cubicBezTo>
                    <a:cubicBezTo>
                      <a:pt x="3516" y="9648"/>
                      <a:pt x="3529" y="9642"/>
                      <a:pt x="3539" y="9633"/>
                    </a:cubicBezTo>
                    <a:cubicBezTo>
                      <a:pt x="4132" y="9336"/>
                      <a:pt x="4657" y="8948"/>
                      <a:pt x="5114" y="8468"/>
                    </a:cubicBezTo>
                    <a:cubicBezTo>
                      <a:pt x="5319" y="8217"/>
                      <a:pt x="5524" y="7943"/>
                      <a:pt x="5661" y="7624"/>
                    </a:cubicBezTo>
                    <a:cubicBezTo>
                      <a:pt x="5730" y="7464"/>
                      <a:pt x="5753" y="7304"/>
                      <a:pt x="5798" y="7122"/>
                    </a:cubicBezTo>
                    <a:cubicBezTo>
                      <a:pt x="5821" y="6962"/>
                      <a:pt x="5844" y="6779"/>
                      <a:pt x="5821" y="6620"/>
                    </a:cubicBezTo>
                    <a:cubicBezTo>
                      <a:pt x="5798" y="6528"/>
                      <a:pt x="5798" y="6437"/>
                      <a:pt x="5775" y="6346"/>
                    </a:cubicBezTo>
                    <a:lnTo>
                      <a:pt x="5707" y="6095"/>
                    </a:lnTo>
                    <a:cubicBezTo>
                      <a:pt x="5661" y="5935"/>
                      <a:pt x="5570" y="5798"/>
                      <a:pt x="5479" y="5638"/>
                    </a:cubicBezTo>
                    <a:cubicBezTo>
                      <a:pt x="5387" y="5501"/>
                      <a:pt x="5296" y="5341"/>
                      <a:pt x="5136" y="5227"/>
                    </a:cubicBezTo>
                    <a:cubicBezTo>
                      <a:pt x="5114" y="5182"/>
                      <a:pt x="5068" y="5159"/>
                      <a:pt x="5022" y="5136"/>
                    </a:cubicBezTo>
                    <a:lnTo>
                      <a:pt x="4908" y="5067"/>
                    </a:lnTo>
                    <a:cubicBezTo>
                      <a:pt x="4817" y="5022"/>
                      <a:pt x="4703" y="4999"/>
                      <a:pt x="4611" y="4999"/>
                    </a:cubicBezTo>
                    <a:cubicBezTo>
                      <a:pt x="4586" y="4998"/>
                      <a:pt x="4561" y="4997"/>
                      <a:pt x="4537" y="4997"/>
                    </a:cubicBezTo>
                    <a:cubicBezTo>
                      <a:pt x="4179" y="4997"/>
                      <a:pt x="3863" y="5146"/>
                      <a:pt x="3607" y="5296"/>
                    </a:cubicBezTo>
                    <a:cubicBezTo>
                      <a:pt x="3310" y="5478"/>
                      <a:pt x="3059" y="5661"/>
                      <a:pt x="2785" y="5821"/>
                    </a:cubicBezTo>
                    <a:cubicBezTo>
                      <a:pt x="2534" y="5980"/>
                      <a:pt x="2238" y="6117"/>
                      <a:pt x="1986" y="6140"/>
                    </a:cubicBezTo>
                    <a:cubicBezTo>
                      <a:pt x="1918" y="6140"/>
                      <a:pt x="1827" y="6095"/>
                      <a:pt x="1735" y="5980"/>
                    </a:cubicBezTo>
                    <a:cubicBezTo>
                      <a:pt x="1644" y="5866"/>
                      <a:pt x="1553" y="5752"/>
                      <a:pt x="1507" y="5615"/>
                    </a:cubicBezTo>
                    <a:cubicBezTo>
                      <a:pt x="1233" y="5067"/>
                      <a:pt x="1051" y="4451"/>
                      <a:pt x="891" y="3835"/>
                    </a:cubicBezTo>
                    <a:cubicBezTo>
                      <a:pt x="731" y="3219"/>
                      <a:pt x="617" y="2602"/>
                      <a:pt x="503" y="1963"/>
                    </a:cubicBezTo>
                    <a:cubicBezTo>
                      <a:pt x="366" y="1347"/>
                      <a:pt x="252" y="708"/>
                      <a:pt x="160" y="69"/>
                    </a:cubicBezTo>
                    <a:cubicBezTo>
                      <a:pt x="160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36"/>
              <p:cNvSpPr/>
              <p:nvPr/>
            </p:nvSpPr>
            <p:spPr>
              <a:xfrm>
                <a:off x="1001266" y="2377452"/>
                <a:ext cx="314677" cy="314696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6" extrusionOk="0">
                    <a:moveTo>
                      <a:pt x="8149" y="1"/>
                    </a:moveTo>
                    <a:cubicBezTo>
                      <a:pt x="3653" y="1"/>
                      <a:pt x="1" y="3653"/>
                      <a:pt x="1" y="8149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49"/>
                    </a:cubicBezTo>
                    <a:cubicBezTo>
                      <a:pt x="16275" y="3653"/>
                      <a:pt x="12646" y="1"/>
                      <a:pt x="8149" y="1"/>
                    </a:cubicBezTo>
                    <a:close/>
                  </a:path>
                </a:pathLst>
              </a:custGeom>
              <a:solidFill>
                <a:srgbClr val="FFFFFF">
                  <a:alpha val="302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36"/>
              <p:cNvSpPr/>
              <p:nvPr/>
            </p:nvSpPr>
            <p:spPr>
              <a:xfrm>
                <a:off x="985816" y="2361577"/>
                <a:ext cx="354855" cy="355281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8375" extrusionOk="0">
                    <a:moveTo>
                      <a:pt x="9176" y="1529"/>
                    </a:moveTo>
                    <a:cubicBezTo>
                      <a:pt x="13399" y="1529"/>
                      <a:pt x="16846" y="4976"/>
                      <a:pt x="16846" y="9199"/>
                    </a:cubicBezTo>
                    <a:cubicBezTo>
                      <a:pt x="16846" y="13421"/>
                      <a:pt x="13399" y="16845"/>
                      <a:pt x="9176" y="16845"/>
                    </a:cubicBezTo>
                    <a:cubicBezTo>
                      <a:pt x="4954" y="16845"/>
                      <a:pt x="1507" y="13421"/>
                      <a:pt x="1507" y="9199"/>
                    </a:cubicBezTo>
                    <a:cubicBezTo>
                      <a:pt x="1507" y="4976"/>
                      <a:pt x="4954" y="1529"/>
                      <a:pt x="9176" y="1529"/>
                    </a:cubicBezTo>
                    <a:close/>
                    <a:moveTo>
                      <a:pt x="9176" y="0"/>
                    </a:moveTo>
                    <a:cubicBezTo>
                      <a:pt x="4109" y="0"/>
                      <a:pt x="1" y="4131"/>
                      <a:pt x="1" y="9199"/>
                    </a:cubicBezTo>
                    <a:cubicBezTo>
                      <a:pt x="1" y="14243"/>
                      <a:pt x="4109" y="18374"/>
                      <a:pt x="9176" y="18374"/>
                    </a:cubicBezTo>
                    <a:cubicBezTo>
                      <a:pt x="14244" y="18374"/>
                      <a:pt x="18352" y="14243"/>
                      <a:pt x="18352" y="9199"/>
                    </a:cubicBezTo>
                    <a:cubicBezTo>
                      <a:pt x="18352" y="4131"/>
                      <a:pt x="14244" y="0"/>
                      <a:pt x="9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36"/>
              <p:cNvSpPr/>
              <p:nvPr/>
            </p:nvSpPr>
            <p:spPr>
              <a:xfrm>
                <a:off x="1031721" y="2441709"/>
                <a:ext cx="57831" cy="162356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8397" extrusionOk="0">
                    <a:moveTo>
                      <a:pt x="2805" y="0"/>
                    </a:moveTo>
                    <a:cubicBezTo>
                      <a:pt x="2770" y="0"/>
                      <a:pt x="2732" y="10"/>
                      <a:pt x="2694" y="33"/>
                    </a:cubicBezTo>
                    <a:cubicBezTo>
                      <a:pt x="1986" y="421"/>
                      <a:pt x="1438" y="992"/>
                      <a:pt x="1005" y="1654"/>
                    </a:cubicBezTo>
                    <a:cubicBezTo>
                      <a:pt x="571" y="2293"/>
                      <a:pt x="252" y="3069"/>
                      <a:pt x="92" y="3868"/>
                    </a:cubicBezTo>
                    <a:cubicBezTo>
                      <a:pt x="0" y="4256"/>
                      <a:pt x="0" y="4667"/>
                      <a:pt x="0" y="5078"/>
                    </a:cubicBezTo>
                    <a:cubicBezTo>
                      <a:pt x="0" y="5283"/>
                      <a:pt x="23" y="5488"/>
                      <a:pt x="46" y="5694"/>
                    </a:cubicBezTo>
                    <a:cubicBezTo>
                      <a:pt x="69" y="5899"/>
                      <a:pt x="115" y="6082"/>
                      <a:pt x="183" y="6287"/>
                    </a:cubicBezTo>
                    <a:cubicBezTo>
                      <a:pt x="366" y="7063"/>
                      <a:pt x="799" y="7771"/>
                      <a:pt x="1347" y="8342"/>
                    </a:cubicBezTo>
                    <a:cubicBezTo>
                      <a:pt x="1381" y="8375"/>
                      <a:pt x="1414" y="8396"/>
                      <a:pt x="1456" y="8396"/>
                    </a:cubicBezTo>
                    <a:cubicBezTo>
                      <a:pt x="1472" y="8396"/>
                      <a:pt x="1489" y="8393"/>
                      <a:pt x="1507" y="8387"/>
                    </a:cubicBezTo>
                    <a:cubicBezTo>
                      <a:pt x="1621" y="8387"/>
                      <a:pt x="1690" y="8296"/>
                      <a:pt x="1690" y="8182"/>
                    </a:cubicBezTo>
                    <a:lnTo>
                      <a:pt x="1690" y="8159"/>
                    </a:lnTo>
                    <a:cubicBezTo>
                      <a:pt x="1621" y="7406"/>
                      <a:pt x="1507" y="6744"/>
                      <a:pt x="1530" y="6082"/>
                    </a:cubicBezTo>
                    <a:cubicBezTo>
                      <a:pt x="1507" y="5762"/>
                      <a:pt x="1553" y="5420"/>
                      <a:pt x="1553" y="5123"/>
                    </a:cubicBezTo>
                    <a:cubicBezTo>
                      <a:pt x="1621" y="4804"/>
                      <a:pt x="1644" y="4484"/>
                      <a:pt x="1712" y="4165"/>
                    </a:cubicBezTo>
                    <a:cubicBezTo>
                      <a:pt x="1827" y="3548"/>
                      <a:pt x="2009" y="2909"/>
                      <a:pt x="2215" y="2270"/>
                    </a:cubicBezTo>
                    <a:cubicBezTo>
                      <a:pt x="2443" y="1631"/>
                      <a:pt x="2717" y="992"/>
                      <a:pt x="2968" y="284"/>
                    </a:cubicBezTo>
                    <a:lnTo>
                      <a:pt x="2991" y="261"/>
                    </a:lnTo>
                    <a:cubicBezTo>
                      <a:pt x="2991" y="216"/>
                      <a:pt x="2991" y="170"/>
                      <a:pt x="2968" y="102"/>
                    </a:cubicBezTo>
                    <a:cubicBezTo>
                      <a:pt x="2937" y="41"/>
                      <a:pt x="2876" y="0"/>
                      <a:pt x="28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36"/>
              <p:cNvSpPr/>
              <p:nvPr/>
            </p:nvSpPr>
            <p:spPr>
              <a:xfrm>
                <a:off x="1309780" y="2454645"/>
                <a:ext cx="101528" cy="5655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25" extrusionOk="0">
                    <a:moveTo>
                      <a:pt x="4138" y="1"/>
                    </a:moveTo>
                    <a:cubicBezTo>
                      <a:pt x="1873" y="1"/>
                      <a:pt x="79" y="1659"/>
                      <a:pt x="0" y="1738"/>
                    </a:cubicBezTo>
                    <a:lnTo>
                      <a:pt x="799" y="2925"/>
                    </a:lnTo>
                    <a:cubicBezTo>
                      <a:pt x="819" y="2925"/>
                      <a:pt x="2312" y="1537"/>
                      <a:pt x="4121" y="1537"/>
                    </a:cubicBezTo>
                    <a:cubicBezTo>
                      <a:pt x="4400" y="1537"/>
                      <a:pt x="4686" y="1570"/>
                      <a:pt x="4976" y="1647"/>
                    </a:cubicBezTo>
                    <a:lnTo>
                      <a:pt x="5250" y="140"/>
                    </a:lnTo>
                    <a:cubicBezTo>
                      <a:pt x="4871" y="43"/>
                      <a:pt x="4498" y="1"/>
                      <a:pt x="4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36"/>
              <p:cNvSpPr/>
              <p:nvPr/>
            </p:nvSpPr>
            <p:spPr>
              <a:xfrm>
                <a:off x="1062586" y="1906850"/>
                <a:ext cx="404720" cy="201722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10433" fill="none" extrusionOk="0">
                    <a:moveTo>
                      <a:pt x="0" y="10432"/>
                    </a:moveTo>
                    <a:cubicBezTo>
                      <a:pt x="1256" y="7282"/>
                      <a:pt x="3538" y="4543"/>
                      <a:pt x="6391" y="2717"/>
                    </a:cubicBezTo>
                    <a:cubicBezTo>
                      <a:pt x="9245" y="914"/>
                      <a:pt x="12691" y="1"/>
                      <a:pt x="16069" y="183"/>
                    </a:cubicBezTo>
                    <a:cubicBezTo>
                      <a:pt x="17393" y="252"/>
                      <a:pt x="18786" y="526"/>
                      <a:pt x="19744" y="1462"/>
                    </a:cubicBezTo>
                    <a:cubicBezTo>
                      <a:pt x="20680" y="2375"/>
                      <a:pt x="20931" y="4109"/>
                      <a:pt x="19904" y="4954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36"/>
              <p:cNvSpPr/>
              <p:nvPr/>
            </p:nvSpPr>
            <p:spPr>
              <a:xfrm>
                <a:off x="1519391" y="3007133"/>
                <a:ext cx="358819" cy="410211"/>
              </a:xfrm>
              <a:custGeom>
                <a:avLst/>
                <a:gdLst/>
                <a:ahLst/>
                <a:cxnLst/>
                <a:rect l="l" t="t" r="r" b="b"/>
                <a:pathLst>
                  <a:path w="18558" h="21216" extrusionOk="0">
                    <a:moveTo>
                      <a:pt x="4363" y="1"/>
                    </a:moveTo>
                    <a:cubicBezTo>
                      <a:pt x="3737" y="1"/>
                      <a:pt x="3101" y="155"/>
                      <a:pt x="2511" y="483"/>
                    </a:cubicBezTo>
                    <a:cubicBezTo>
                      <a:pt x="662" y="1510"/>
                      <a:pt x="1" y="3838"/>
                      <a:pt x="1028" y="5687"/>
                    </a:cubicBezTo>
                    <a:lnTo>
                      <a:pt x="8195" y="18560"/>
                    </a:lnTo>
                    <a:cubicBezTo>
                      <a:pt x="8355" y="18811"/>
                      <a:pt x="8537" y="19085"/>
                      <a:pt x="8743" y="19336"/>
                    </a:cubicBezTo>
                    <a:cubicBezTo>
                      <a:pt x="9766" y="20577"/>
                      <a:pt x="11242" y="21216"/>
                      <a:pt x="12731" y="21216"/>
                    </a:cubicBezTo>
                    <a:cubicBezTo>
                      <a:pt x="13898" y="21216"/>
                      <a:pt x="15074" y="20823"/>
                      <a:pt x="16047" y="20021"/>
                    </a:cubicBezTo>
                    <a:cubicBezTo>
                      <a:pt x="18238" y="18195"/>
                      <a:pt x="18557" y="14908"/>
                      <a:pt x="16731" y="12717"/>
                    </a:cubicBezTo>
                    <a:lnTo>
                      <a:pt x="7305" y="1373"/>
                    </a:lnTo>
                    <a:cubicBezTo>
                      <a:pt x="6573" y="494"/>
                      <a:pt x="5484" y="1"/>
                      <a:pt x="4363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36"/>
              <p:cNvSpPr/>
              <p:nvPr/>
            </p:nvSpPr>
            <p:spPr>
              <a:xfrm>
                <a:off x="1473042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6393" y="0"/>
                    </a:moveTo>
                    <a:cubicBezTo>
                      <a:pt x="6368" y="0"/>
                      <a:pt x="6345" y="5"/>
                      <a:pt x="6323" y="14"/>
                    </a:cubicBezTo>
                    <a:cubicBezTo>
                      <a:pt x="5662" y="334"/>
                      <a:pt x="5844" y="1977"/>
                      <a:pt x="5844" y="1977"/>
                    </a:cubicBezTo>
                    <a:cubicBezTo>
                      <a:pt x="5844" y="1977"/>
                      <a:pt x="4351" y="1730"/>
                      <a:pt x="3019" y="1730"/>
                    </a:cubicBezTo>
                    <a:cubicBezTo>
                      <a:pt x="2210" y="1730"/>
                      <a:pt x="1461" y="1821"/>
                      <a:pt x="1142" y="2114"/>
                    </a:cubicBezTo>
                    <a:cubicBezTo>
                      <a:pt x="206" y="2959"/>
                      <a:pt x="1028" y="3780"/>
                      <a:pt x="1028" y="3780"/>
                    </a:cubicBezTo>
                    <a:cubicBezTo>
                      <a:pt x="1028" y="3780"/>
                      <a:pt x="1" y="4442"/>
                      <a:pt x="914" y="5698"/>
                    </a:cubicBezTo>
                    <a:cubicBezTo>
                      <a:pt x="914" y="5698"/>
                      <a:pt x="24" y="6725"/>
                      <a:pt x="1096" y="7569"/>
                    </a:cubicBezTo>
                    <a:cubicBezTo>
                      <a:pt x="2352" y="8552"/>
                      <a:pt x="3426" y="8775"/>
                      <a:pt x="4142" y="8775"/>
                    </a:cubicBezTo>
                    <a:cubicBezTo>
                      <a:pt x="4741" y="8775"/>
                      <a:pt x="5091" y="8619"/>
                      <a:pt x="5091" y="8619"/>
                    </a:cubicBezTo>
                    <a:lnTo>
                      <a:pt x="9291" y="4168"/>
                    </a:lnTo>
                    <a:cubicBezTo>
                      <a:pt x="9291" y="4168"/>
                      <a:pt x="7132" y="0"/>
                      <a:pt x="6393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36"/>
              <p:cNvSpPr/>
              <p:nvPr/>
            </p:nvSpPr>
            <p:spPr>
              <a:xfrm>
                <a:off x="1064790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9" y="0"/>
                    </a:moveTo>
                    <a:cubicBezTo>
                      <a:pt x="5799" y="0"/>
                      <a:pt x="5416" y="35"/>
                      <a:pt x="5045" y="130"/>
                    </a:cubicBezTo>
                    <a:cubicBezTo>
                      <a:pt x="3290" y="545"/>
                      <a:pt x="2705" y="1475"/>
                      <a:pt x="3071" y="1475"/>
                    </a:cubicBezTo>
                    <a:cubicBezTo>
                      <a:pt x="3148" y="1475"/>
                      <a:pt x="3266" y="1434"/>
                      <a:pt x="3424" y="1340"/>
                    </a:cubicBezTo>
                    <a:cubicBezTo>
                      <a:pt x="3424" y="1340"/>
                      <a:pt x="4520" y="1591"/>
                      <a:pt x="4839" y="1819"/>
                    </a:cubicBezTo>
                    <a:cubicBezTo>
                      <a:pt x="5136" y="2047"/>
                      <a:pt x="5479" y="2709"/>
                      <a:pt x="5684" y="3143"/>
                    </a:cubicBezTo>
                    <a:cubicBezTo>
                      <a:pt x="5867" y="3576"/>
                      <a:pt x="6026" y="4033"/>
                      <a:pt x="6140" y="4535"/>
                    </a:cubicBezTo>
                    <a:cubicBezTo>
                      <a:pt x="6392" y="5517"/>
                      <a:pt x="6506" y="6612"/>
                      <a:pt x="6574" y="7731"/>
                    </a:cubicBezTo>
                    <a:cubicBezTo>
                      <a:pt x="6597" y="8849"/>
                      <a:pt x="6551" y="10013"/>
                      <a:pt x="6483" y="11177"/>
                    </a:cubicBezTo>
                    <a:cubicBezTo>
                      <a:pt x="6414" y="11771"/>
                      <a:pt x="6392" y="12364"/>
                      <a:pt x="6300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4" y="15697"/>
                      <a:pt x="5775" y="15971"/>
                      <a:pt x="5707" y="16244"/>
                    </a:cubicBezTo>
                    <a:cubicBezTo>
                      <a:pt x="5524" y="16792"/>
                      <a:pt x="5410" y="17340"/>
                      <a:pt x="5182" y="17865"/>
                    </a:cubicBezTo>
                    <a:cubicBezTo>
                      <a:pt x="4817" y="18938"/>
                      <a:pt x="4360" y="20011"/>
                      <a:pt x="3858" y="21083"/>
                    </a:cubicBezTo>
                    <a:cubicBezTo>
                      <a:pt x="3356" y="22156"/>
                      <a:pt x="2785" y="23229"/>
                      <a:pt x="2214" y="24279"/>
                    </a:cubicBezTo>
                    <a:cubicBezTo>
                      <a:pt x="1918" y="24804"/>
                      <a:pt x="1598" y="25329"/>
                      <a:pt x="1301" y="25854"/>
                    </a:cubicBezTo>
                    <a:lnTo>
                      <a:pt x="366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2" y="29822"/>
                      <a:pt x="1558" y="29822"/>
                    </a:cubicBezTo>
                    <a:cubicBezTo>
                      <a:pt x="1884" y="29822"/>
                      <a:pt x="2212" y="29710"/>
                      <a:pt x="2488" y="29483"/>
                    </a:cubicBezTo>
                    <a:cubicBezTo>
                      <a:pt x="3036" y="29027"/>
                      <a:pt x="3493" y="28593"/>
                      <a:pt x="3949" y="28114"/>
                    </a:cubicBezTo>
                    <a:cubicBezTo>
                      <a:pt x="4200" y="27885"/>
                      <a:pt x="4406" y="27634"/>
                      <a:pt x="4634" y="27383"/>
                    </a:cubicBezTo>
                    <a:cubicBezTo>
                      <a:pt x="4862" y="27132"/>
                      <a:pt x="5068" y="26881"/>
                      <a:pt x="5296" y="26630"/>
                    </a:cubicBezTo>
                    <a:cubicBezTo>
                      <a:pt x="6140" y="25626"/>
                      <a:pt x="6939" y="24553"/>
                      <a:pt x="7670" y="23389"/>
                    </a:cubicBezTo>
                    <a:cubicBezTo>
                      <a:pt x="8377" y="22248"/>
                      <a:pt x="9039" y="21038"/>
                      <a:pt x="9564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2" y="17409"/>
                      <a:pt x="10523" y="17043"/>
                      <a:pt x="10614" y="16701"/>
                    </a:cubicBezTo>
                    <a:lnTo>
                      <a:pt x="10751" y="16176"/>
                    </a:lnTo>
                    <a:cubicBezTo>
                      <a:pt x="10774" y="15993"/>
                      <a:pt x="10820" y="15811"/>
                      <a:pt x="10842" y="15628"/>
                    </a:cubicBezTo>
                    <a:lnTo>
                      <a:pt x="11048" y="14533"/>
                    </a:lnTo>
                    <a:cubicBezTo>
                      <a:pt x="11094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5" y="10059"/>
                      <a:pt x="11299" y="8644"/>
                      <a:pt x="11071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09" y="700"/>
                      <a:pt x="7875" y="427"/>
                      <a:pt x="7487" y="198"/>
                    </a:cubicBezTo>
                    <a:cubicBezTo>
                      <a:pt x="7353" y="124"/>
                      <a:pt x="6809" y="0"/>
                      <a:pt x="6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36"/>
              <p:cNvSpPr/>
              <p:nvPr/>
            </p:nvSpPr>
            <p:spPr>
              <a:xfrm>
                <a:off x="1050674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8" y="0"/>
                    </a:moveTo>
                    <a:cubicBezTo>
                      <a:pt x="5798" y="0"/>
                      <a:pt x="5416" y="35"/>
                      <a:pt x="5044" y="130"/>
                    </a:cubicBezTo>
                    <a:cubicBezTo>
                      <a:pt x="3289" y="545"/>
                      <a:pt x="2704" y="1475"/>
                      <a:pt x="3071" y="1475"/>
                    </a:cubicBezTo>
                    <a:cubicBezTo>
                      <a:pt x="3147" y="1475"/>
                      <a:pt x="3266" y="1434"/>
                      <a:pt x="3424" y="1340"/>
                    </a:cubicBezTo>
                    <a:cubicBezTo>
                      <a:pt x="3424" y="1340"/>
                      <a:pt x="4519" y="1591"/>
                      <a:pt x="4839" y="1819"/>
                    </a:cubicBezTo>
                    <a:cubicBezTo>
                      <a:pt x="5159" y="2047"/>
                      <a:pt x="5478" y="2709"/>
                      <a:pt x="5684" y="3143"/>
                    </a:cubicBezTo>
                    <a:cubicBezTo>
                      <a:pt x="5866" y="3576"/>
                      <a:pt x="6026" y="4033"/>
                      <a:pt x="6140" y="4535"/>
                    </a:cubicBezTo>
                    <a:cubicBezTo>
                      <a:pt x="6414" y="5517"/>
                      <a:pt x="6505" y="6612"/>
                      <a:pt x="6574" y="7731"/>
                    </a:cubicBezTo>
                    <a:cubicBezTo>
                      <a:pt x="6619" y="8849"/>
                      <a:pt x="6551" y="10013"/>
                      <a:pt x="6482" y="11177"/>
                    </a:cubicBezTo>
                    <a:cubicBezTo>
                      <a:pt x="6414" y="11771"/>
                      <a:pt x="6391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3" y="15697"/>
                      <a:pt x="5775" y="15971"/>
                      <a:pt x="5706" y="16244"/>
                    </a:cubicBezTo>
                    <a:cubicBezTo>
                      <a:pt x="5524" y="16792"/>
                      <a:pt x="5410" y="17340"/>
                      <a:pt x="5204" y="17865"/>
                    </a:cubicBezTo>
                    <a:cubicBezTo>
                      <a:pt x="4839" y="18938"/>
                      <a:pt x="4360" y="20011"/>
                      <a:pt x="3858" y="21083"/>
                    </a:cubicBezTo>
                    <a:cubicBezTo>
                      <a:pt x="3355" y="22156"/>
                      <a:pt x="2785" y="23229"/>
                      <a:pt x="2214" y="24279"/>
                    </a:cubicBezTo>
                    <a:cubicBezTo>
                      <a:pt x="1917" y="24804"/>
                      <a:pt x="1598" y="25329"/>
                      <a:pt x="1301" y="25854"/>
                    </a:cubicBezTo>
                    <a:lnTo>
                      <a:pt x="388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1" y="29822"/>
                      <a:pt x="1558" y="29822"/>
                    </a:cubicBezTo>
                    <a:cubicBezTo>
                      <a:pt x="1883" y="29822"/>
                      <a:pt x="2211" y="29710"/>
                      <a:pt x="2488" y="29483"/>
                    </a:cubicBezTo>
                    <a:cubicBezTo>
                      <a:pt x="3036" y="29027"/>
                      <a:pt x="3492" y="28593"/>
                      <a:pt x="3949" y="28114"/>
                    </a:cubicBezTo>
                    <a:cubicBezTo>
                      <a:pt x="4200" y="27885"/>
                      <a:pt x="4428" y="27634"/>
                      <a:pt x="4634" y="27383"/>
                    </a:cubicBezTo>
                    <a:cubicBezTo>
                      <a:pt x="4862" y="27132"/>
                      <a:pt x="5067" y="26881"/>
                      <a:pt x="5295" y="26630"/>
                    </a:cubicBezTo>
                    <a:cubicBezTo>
                      <a:pt x="6140" y="25626"/>
                      <a:pt x="6962" y="24553"/>
                      <a:pt x="7669" y="23389"/>
                    </a:cubicBezTo>
                    <a:cubicBezTo>
                      <a:pt x="8377" y="22248"/>
                      <a:pt x="9039" y="21038"/>
                      <a:pt x="9587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1" y="17409"/>
                      <a:pt x="10522" y="17043"/>
                      <a:pt x="10614" y="16701"/>
                    </a:cubicBezTo>
                    <a:lnTo>
                      <a:pt x="10751" y="16176"/>
                    </a:lnTo>
                    <a:cubicBezTo>
                      <a:pt x="10796" y="15993"/>
                      <a:pt x="10819" y="15811"/>
                      <a:pt x="10842" y="15628"/>
                    </a:cubicBezTo>
                    <a:lnTo>
                      <a:pt x="11047" y="14533"/>
                    </a:lnTo>
                    <a:cubicBezTo>
                      <a:pt x="11093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4" y="10059"/>
                      <a:pt x="11299" y="8644"/>
                      <a:pt x="11070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31" y="700"/>
                      <a:pt x="7875" y="427"/>
                      <a:pt x="7487" y="198"/>
                    </a:cubicBezTo>
                    <a:cubicBezTo>
                      <a:pt x="7352" y="124"/>
                      <a:pt x="6809" y="0"/>
                      <a:pt x="6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36"/>
              <p:cNvSpPr/>
              <p:nvPr/>
            </p:nvSpPr>
            <p:spPr>
              <a:xfrm>
                <a:off x="898399" y="3003420"/>
                <a:ext cx="358374" cy="413924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21408" extrusionOk="0">
                    <a:moveTo>
                      <a:pt x="13779" y="0"/>
                    </a:moveTo>
                    <a:cubicBezTo>
                      <a:pt x="12960" y="0"/>
                      <a:pt x="12203" y="321"/>
                      <a:pt x="11596" y="1063"/>
                    </a:cubicBezTo>
                    <a:lnTo>
                      <a:pt x="1826" y="12909"/>
                    </a:lnTo>
                    <a:cubicBezTo>
                      <a:pt x="0" y="15100"/>
                      <a:pt x="297" y="18387"/>
                      <a:pt x="2511" y="20213"/>
                    </a:cubicBezTo>
                    <a:cubicBezTo>
                      <a:pt x="3484" y="21015"/>
                      <a:pt x="4660" y="21408"/>
                      <a:pt x="5827" y="21408"/>
                    </a:cubicBezTo>
                    <a:cubicBezTo>
                      <a:pt x="7316" y="21408"/>
                      <a:pt x="8792" y="20769"/>
                      <a:pt x="9815" y="19528"/>
                    </a:cubicBezTo>
                    <a:cubicBezTo>
                      <a:pt x="10021" y="19277"/>
                      <a:pt x="10203" y="19003"/>
                      <a:pt x="10363" y="18752"/>
                    </a:cubicBezTo>
                    <a:lnTo>
                      <a:pt x="17507" y="5879"/>
                    </a:lnTo>
                    <a:cubicBezTo>
                      <a:pt x="18534" y="4030"/>
                      <a:pt x="17873" y="1702"/>
                      <a:pt x="16024" y="675"/>
                    </a:cubicBezTo>
                    <a:cubicBezTo>
                      <a:pt x="15266" y="248"/>
                      <a:pt x="14498" y="0"/>
                      <a:pt x="13779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36"/>
              <p:cNvSpPr/>
              <p:nvPr/>
            </p:nvSpPr>
            <p:spPr>
              <a:xfrm>
                <a:off x="1121717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2922" y="0"/>
                    </a:moveTo>
                    <a:cubicBezTo>
                      <a:pt x="2181" y="0"/>
                      <a:pt x="1" y="4168"/>
                      <a:pt x="1" y="4168"/>
                    </a:cubicBezTo>
                    <a:lnTo>
                      <a:pt x="4224" y="8619"/>
                    </a:lnTo>
                    <a:cubicBezTo>
                      <a:pt x="4224" y="8619"/>
                      <a:pt x="4569" y="8775"/>
                      <a:pt x="5165" y="8775"/>
                    </a:cubicBezTo>
                    <a:cubicBezTo>
                      <a:pt x="5878" y="8775"/>
                      <a:pt x="6950" y="8552"/>
                      <a:pt x="8218" y="7569"/>
                    </a:cubicBezTo>
                    <a:cubicBezTo>
                      <a:pt x="9268" y="6725"/>
                      <a:pt x="8378" y="5698"/>
                      <a:pt x="8378" y="5698"/>
                    </a:cubicBezTo>
                    <a:cubicBezTo>
                      <a:pt x="9291" y="4442"/>
                      <a:pt x="8264" y="3780"/>
                      <a:pt x="8264" y="3780"/>
                    </a:cubicBezTo>
                    <a:cubicBezTo>
                      <a:pt x="8264" y="3780"/>
                      <a:pt x="9085" y="2959"/>
                      <a:pt x="8172" y="2114"/>
                    </a:cubicBezTo>
                    <a:cubicBezTo>
                      <a:pt x="7845" y="1821"/>
                      <a:pt x="7094" y="1730"/>
                      <a:pt x="6286" y="1730"/>
                    </a:cubicBezTo>
                    <a:cubicBezTo>
                      <a:pt x="4955" y="1730"/>
                      <a:pt x="3470" y="1977"/>
                      <a:pt x="3470" y="1977"/>
                    </a:cubicBezTo>
                    <a:cubicBezTo>
                      <a:pt x="3470" y="1977"/>
                      <a:pt x="3653" y="334"/>
                      <a:pt x="2991" y="14"/>
                    </a:cubicBezTo>
                    <a:cubicBezTo>
                      <a:pt x="2970" y="5"/>
                      <a:pt x="2947" y="0"/>
                      <a:pt x="2922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36"/>
              <p:cNvSpPr/>
              <p:nvPr/>
            </p:nvSpPr>
            <p:spPr>
              <a:xfrm>
                <a:off x="1027722" y="4174166"/>
                <a:ext cx="94007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4041" extrusionOk="0">
                    <a:moveTo>
                      <a:pt x="4246" y="0"/>
                    </a:moveTo>
                    <a:lnTo>
                      <a:pt x="4246" y="0"/>
                    </a:lnTo>
                    <a:cubicBezTo>
                      <a:pt x="0" y="822"/>
                      <a:pt x="753" y="3470"/>
                      <a:pt x="753" y="3470"/>
                    </a:cubicBezTo>
                    <a:cubicBezTo>
                      <a:pt x="1986" y="3744"/>
                      <a:pt x="2625" y="3903"/>
                      <a:pt x="4086" y="4040"/>
                    </a:cubicBezTo>
                    <a:cubicBezTo>
                      <a:pt x="4702" y="2739"/>
                      <a:pt x="4862" y="1370"/>
                      <a:pt x="4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36"/>
              <p:cNvSpPr/>
              <p:nvPr/>
            </p:nvSpPr>
            <p:spPr>
              <a:xfrm>
                <a:off x="1105397" y="4097941"/>
                <a:ext cx="239213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8090" extrusionOk="0">
                    <a:moveTo>
                      <a:pt x="4436" y="0"/>
                    </a:moveTo>
                    <a:cubicBezTo>
                      <a:pt x="1238" y="0"/>
                      <a:pt x="1598" y="3623"/>
                      <a:pt x="1598" y="3623"/>
                    </a:cubicBezTo>
                    <a:cubicBezTo>
                      <a:pt x="1187" y="3646"/>
                      <a:pt x="1164" y="3646"/>
                      <a:pt x="160" y="3851"/>
                    </a:cubicBezTo>
                    <a:cubicBezTo>
                      <a:pt x="799" y="5220"/>
                      <a:pt x="617" y="6590"/>
                      <a:pt x="0" y="7891"/>
                    </a:cubicBezTo>
                    <a:cubicBezTo>
                      <a:pt x="1835" y="8036"/>
                      <a:pt x="3597" y="8089"/>
                      <a:pt x="5187" y="8089"/>
                    </a:cubicBezTo>
                    <a:cubicBezTo>
                      <a:pt x="9333" y="8089"/>
                      <a:pt x="12303" y="7731"/>
                      <a:pt x="12303" y="7731"/>
                    </a:cubicBezTo>
                    <a:lnTo>
                      <a:pt x="12372" y="3372"/>
                    </a:lnTo>
                    <a:cubicBezTo>
                      <a:pt x="12372" y="2001"/>
                      <a:pt x="11244" y="981"/>
                      <a:pt x="9986" y="981"/>
                    </a:cubicBezTo>
                    <a:cubicBezTo>
                      <a:pt x="9674" y="981"/>
                      <a:pt x="9353" y="1044"/>
                      <a:pt x="9039" y="1180"/>
                    </a:cubicBezTo>
                    <a:cubicBezTo>
                      <a:pt x="8012" y="1614"/>
                      <a:pt x="7715" y="2185"/>
                      <a:pt x="7556" y="2596"/>
                    </a:cubicBezTo>
                    <a:cubicBezTo>
                      <a:pt x="7647" y="1774"/>
                      <a:pt x="6734" y="153"/>
                      <a:pt x="4817" y="16"/>
                    </a:cubicBezTo>
                    <a:cubicBezTo>
                      <a:pt x="4684" y="5"/>
                      <a:pt x="4558" y="0"/>
                      <a:pt x="44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36"/>
              <p:cNvSpPr/>
              <p:nvPr/>
            </p:nvSpPr>
            <p:spPr>
              <a:xfrm>
                <a:off x="1040329" y="4239467"/>
                <a:ext cx="304275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7" h="1961" extrusionOk="0">
                    <a:moveTo>
                      <a:pt x="246" y="0"/>
                    </a:moveTo>
                    <a:cubicBezTo>
                      <a:pt x="0" y="0"/>
                      <a:pt x="330" y="1120"/>
                      <a:pt x="330" y="1120"/>
                    </a:cubicBezTo>
                    <a:cubicBezTo>
                      <a:pt x="2798" y="1763"/>
                      <a:pt x="5655" y="1961"/>
                      <a:pt x="8232" y="1961"/>
                    </a:cubicBezTo>
                    <a:cubicBezTo>
                      <a:pt x="12326" y="1961"/>
                      <a:pt x="15714" y="1462"/>
                      <a:pt x="15714" y="1462"/>
                    </a:cubicBezTo>
                    <a:lnTo>
                      <a:pt x="15737" y="504"/>
                    </a:lnTo>
                    <a:lnTo>
                      <a:pt x="15737" y="504"/>
                    </a:lnTo>
                    <a:cubicBezTo>
                      <a:pt x="15737" y="504"/>
                      <a:pt x="13421" y="728"/>
                      <a:pt x="10067" y="728"/>
                    </a:cubicBezTo>
                    <a:cubicBezTo>
                      <a:pt x="7273" y="728"/>
                      <a:pt x="3758" y="572"/>
                      <a:pt x="261" y="1"/>
                    </a:cubicBezTo>
                    <a:cubicBezTo>
                      <a:pt x="256" y="1"/>
                      <a:pt x="251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36"/>
              <p:cNvSpPr/>
              <p:nvPr/>
            </p:nvSpPr>
            <p:spPr>
              <a:xfrm>
                <a:off x="1266489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36"/>
              <p:cNvSpPr/>
              <p:nvPr/>
            </p:nvSpPr>
            <p:spPr>
              <a:xfrm>
                <a:off x="1133202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229" y="1"/>
                    </a:moveTo>
                    <a:cubicBezTo>
                      <a:pt x="114" y="1"/>
                      <a:pt x="0" y="92"/>
                      <a:pt x="0" y="206"/>
                    </a:cubicBezTo>
                    <a:cubicBezTo>
                      <a:pt x="0" y="320"/>
                      <a:pt x="92" y="434"/>
                      <a:pt x="206" y="434"/>
                    </a:cubicBezTo>
                    <a:lnTo>
                      <a:pt x="4063" y="686"/>
                    </a:lnTo>
                    <a:cubicBezTo>
                      <a:pt x="4063" y="708"/>
                      <a:pt x="4063" y="708"/>
                      <a:pt x="4086" y="708"/>
                    </a:cubicBezTo>
                    <a:cubicBezTo>
                      <a:pt x="4200" y="708"/>
                      <a:pt x="4292" y="617"/>
                      <a:pt x="4292" y="503"/>
                    </a:cubicBezTo>
                    <a:cubicBezTo>
                      <a:pt x="4314" y="366"/>
                      <a:pt x="4223" y="275"/>
                      <a:pt x="4086" y="252"/>
                    </a:cubicBezTo>
                    <a:lnTo>
                      <a:pt x="2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36"/>
              <p:cNvSpPr/>
              <p:nvPr/>
            </p:nvSpPr>
            <p:spPr>
              <a:xfrm>
                <a:off x="1100098" y="4090786"/>
                <a:ext cx="121830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2032" y="432"/>
                    </a:moveTo>
                    <a:cubicBezTo>
                      <a:pt x="2055" y="432"/>
                      <a:pt x="2100" y="455"/>
                      <a:pt x="2146" y="478"/>
                    </a:cubicBezTo>
                    <a:cubicBezTo>
                      <a:pt x="2237" y="523"/>
                      <a:pt x="2306" y="637"/>
                      <a:pt x="2351" y="752"/>
                    </a:cubicBezTo>
                    <a:cubicBezTo>
                      <a:pt x="2603" y="1140"/>
                      <a:pt x="2717" y="1596"/>
                      <a:pt x="2808" y="2053"/>
                    </a:cubicBezTo>
                    <a:cubicBezTo>
                      <a:pt x="2854" y="2212"/>
                      <a:pt x="2876" y="2372"/>
                      <a:pt x="2922" y="2532"/>
                    </a:cubicBezTo>
                    <a:cubicBezTo>
                      <a:pt x="2899" y="2509"/>
                      <a:pt x="2876" y="2463"/>
                      <a:pt x="2854" y="2441"/>
                    </a:cubicBezTo>
                    <a:cubicBezTo>
                      <a:pt x="2466" y="1961"/>
                      <a:pt x="2169" y="1413"/>
                      <a:pt x="1986" y="820"/>
                    </a:cubicBezTo>
                    <a:cubicBezTo>
                      <a:pt x="1918" y="637"/>
                      <a:pt x="1918" y="500"/>
                      <a:pt x="1963" y="455"/>
                    </a:cubicBezTo>
                    <a:cubicBezTo>
                      <a:pt x="1986" y="455"/>
                      <a:pt x="2009" y="432"/>
                      <a:pt x="2032" y="432"/>
                    </a:cubicBezTo>
                    <a:close/>
                    <a:moveTo>
                      <a:pt x="708" y="1505"/>
                    </a:moveTo>
                    <a:cubicBezTo>
                      <a:pt x="845" y="1505"/>
                      <a:pt x="1005" y="1596"/>
                      <a:pt x="1142" y="1687"/>
                    </a:cubicBezTo>
                    <a:cubicBezTo>
                      <a:pt x="1644" y="1984"/>
                      <a:pt x="2100" y="2349"/>
                      <a:pt x="2511" y="2737"/>
                    </a:cubicBezTo>
                    <a:cubicBezTo>
                      <a:pt x="2557" y="2783"/>
                      <a:pt x="2580" y="2829"/>
                      <a:pt x="2603" y="2851"/>
                    </a:cubicBezTo>
                    <a:cubicBezTo>
                      <a:pt x="1963" y="2714"/>
                      <a:pt x="1256" y="2395"/>
                      <a:pt x="685" y="1916"/>
                    </a:cubicBezTo>
                    <a:cubicBezTo>
                      <a:pt x="503" y="1779"/>
                      <a:pt x="457" y="1687"/>
                      <a:pt x="480" y="1642"/>
                    </a:cubicBezTo>
                    <a:cubicBezTo>
                      <a:pt x="480" y="1573"/>
                      <a:pt x="594" y="1505"/>
                      <a:pt x="685" y="1505"/>
                    </a:cubicBezTo>
                    <a:close/>
                    <a:moveTo>
                      <a:pt x="2029" y="1"/>
                    </a:moveTo>
                    <a:cubicBezTo>
                      <a:pt x="1904" y="1"/>
                      <a:pt x="1784" y="41"/>
                      <a:pt x="1690" y="112"/>
                    </a:cubicBezTo>
                    <a:cubicBezTo>
                      <a:pt x="1553" y="227"/>
                      <a:pt x="1393" y="478"/>
                      <a:pt x="1553" y="957"/>
                    </a:cubicBezTo>
                    <a:cubicBezTo>
                      <a:pt x="1644" y="1162"/>
                      <a:pt x="1712" y="1391"/>
                      <a:pt x="1804" y="1573"/>
                    </a:cubicBezTo>
                    <a:cubicBezTo>
                      <a:pt x="1667" y="1482"/>
                      <a:pt x="1530" y="1391"/>
                      <a:pt x="1370" y="1299"/>
                    </a:cubicBezTo>
                    <a:cubicBezTo>
                      <a:pt x="1187" y="1185"/>
                      <a:pt x="959" y="1048"/>
                      <a:pt x="708" y="1048"/>
                    </a:cubicBezTo>
                    <a:cubicBezTo>
                      <a:pt x="388" y="1048"/>
                      <a:pt x="69" y="1254"/>
                      <a:pt x="23" y="1596"/>
                    </a:cubicBezTo>
                    <a:cubicBezTo>
                      <a:pt x="0" y="1938"/>
                      <a:pt x="297" y="2190"/>
                      <a:pt x="411" y="2258"/>
                    </a:cubicBezTo>
                    <a:cubicBezTo>
                      <a:pt x="777" y="2578"/>
                      <a:pt x="1256" y="2874"/>
                      <a:pt x="1804" y="3080"/>
                    </a:cubicBezTo>
                    <a:cubicBezTo>
                      <a:pt x="1804" y="3194"/>
                      <a:pt x="1895" y="3308"/>
                      <a:pt x="2009" y="3331"/>
                    </a:cubicBezTo>
                    <a:lnTo>
                      <a:pt x="3173" y="3445"/>
                    </a:lnTo>
                    <a:cubicBezTo>
                      <a:pt x="3196" y="3445"/>
                      <a:pt x="3242" y="3468"/>
                      <a:pt x="3287" y="3468"/>
                    </a:cubicBezTo>
                    <a:cubicBezTo>
                      <a:pt x="3310" y="3468"/>
                      <a:pt x="3333" y="3468"/>
                      <a:pt x="3356" y="3445"/>
                    </a:cubicBezTo>
                    <a:lnTo>
                      <a:pt x="6049" y="3719"/>
                    </a:lnTo>
                    <a:lnTo>
                      <a:pt x="6072" y="3719"/>
                    </a:lnTo>
                    <a:cubicBezTo>
                      <a:pt x="6186" y="3719"/>
                      <a:pt x="6277" y="3627"/>
                      <a:pt x="6300" y="3513"/>
                    </a:cubicBezTo>
                    <a:cubicBezTo>
                      <a:pt x="6300" y="3399"/>
                      <a:pt x="6209" y="3285"/>
                      <a:pt x="6095" y="3285"/>
                    </a:cubicBezTo>
                    <a:lnTo>
                      <a:pt x="3561" y="3034"/>
                    </a:lnTo>
                    <a:cubicBezTo>
                      <a:pt x="3401" y="2692"/>
                      <a:pt x="3333" y="2349"/>
                      <a:pt x="3242" y="1961"/>
                    </a:cubicBezTo>
                    <a:cubicBezTo>
                      <a:pt x="3128" y="1482"/>
                      <a:pt x="3013" y="980"/>
                      <a:pt x="2739" y="523"/>
                    </a:cubicBezTo>
                    <a:cubicBezTo>
                      <a:pt x="2648" y="363"/>
                      <a:pt x="2534" y="204"/>
                      <a:pt x="2374" y="112"/>
                    </a:cubicBezTo>
                    <a:cubicBezTo>
                      <a:pt x="2265" y="36"/>
                      <a:pt x="2144" y="1"/>
                      <a:pt x="20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36"/>
              <p:cNvSpPr/>
              <p:nvPr/>
            </p:nvSpPr>
            <p:spPr>
              <a:xfrm>
                <a:off x="1648269" y="4174166"/>
                <a:ext cx="93581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041" extrusionOk="0">
                    <a:moveTo>
                      <a:pt x="617" y="0"/>
                    </a:moveTo>
                    <a:cubicBezTo>
                      <a:pt x="0" y="1370"/>
                      <a:pt x="160" y="2739"/>
                      <a:pt x="777" y="4040"/>
                    </a:cubicBezTo>
                    <a:cubicBezTo>
                      <a:pt x="2237" y="3903"/>
                      <a:pt x="2876" y="3744"/>
                      <a:pt x="4109" y="3470"/>
                    </a:cubicBezTo>
                    <a:cubicBezTo>
                      <a:pt x="4109" y="3470"/>
                      <a:pt x="4839" y="822"/>
                      <a:pt x="6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36"/>
              <p:cNvSpPr/>
              <p:nvPr/>
            </p:nvSpPr>
            <p:spPr>
              <a:xfrm>
                <a:off x="1425029" y="4097941"/>
                <a:ext cx="239580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8090" extrusionOk="0">
                    <a:moveTo>
                      <a:pt x="7934" y="0"/>
                    </a:moveTo>
                    <a:cubicBezTo>
                      <a:pt x="7811" y="0"/>
                      <a:pt x="7684" y="5"/>
                      <a:pt x="7551" y="16"/>
                    </a:cubicBezTo>
                    <a:cubicBezTo>
                      <a:pt x="5671" y="152"/>
                      <a:pt x="4735" y="1750"/>
                      <a:pt x="4810" y="2577"/>
                    </a:cubicBezTo>
                    <a:lnTo>
                      <a:pt x="4810" y="2577"/>
                    </a:lnTo>
                    <a:cubicBezTo>
                      <a:pt x="4809" y="2571"/>
                      <a:pt x="4807" y="2569"/>
                      <a:pt x="4805" y="2569"/>
                    </a:cubicBezTo>
                    <a:cubicBezTo>
                      <a:pt x="4804" y="2569"/>
                      <a:pt x="4804" y="2569"/>
                      <a:pt x="4803" y="2570"/>
                    </a:cubicBezTo>
                    <a:lnTo>
                      <a:pt x="4803" y="2570"/>
                    </a:lnTo>
                    <a:cubicBezTo>
                      <a:pt x="4662" y="2161"/>
                      <a:pt x="4335" y="1605"/>
                      <a:pt x="3351" y="1180"/>
                    </a:cubicBezTo>
                    <a:cubicBezTo>
                      <a:pt x="3033" y="1044"/>
                      <a:pt x="2709" y="981"/>
                      <a:pt x="2393" y="981"/>
                    </a:cubicBezTo>
                    <a:cubicBezTo>
                      <a:pt x="1124" y="981"/>
                      <a:pt x="0" y="2001"/>
                      <a:pt x="19" y="3372"/>
                    </a:cubicBezTo>
                    <a:lnTo>
                      <a:pt x="87" y="7731"/>
                    </a:lnTo>
                    <a:cubicBezTo>
                      <a:pt x="87" y="7731"/>
                      <a:pt x="3045" y="8089"/>
                      <a:pt x="7194" y="8089"/>
                    </a:cubicBezTo>
                    <a:cubicBezTo>
                      <a:pt x="8784" y="8089"/>
                      <a:pt x="10549" y="8036"/>
                      <a:pt x="12390" y="7891"/>
                    </a:cubicBezTo>
                    <a:cubicBezTo>
                      <a:pt x="11774" y="6590"/>
                      <a:pt x="11591" y="5220"/>
                      <a:pt x="12230" y="3851"/>
                    </a:cubicBezTo>
                    <a:cubicBezTo>
                      <a:pt x="11226" y="3646"/>
                      <a:pt x="11203" y="3646"/>
                      <a:pt x="10792" y="3623"/>
                    </a:cubicBezTo>
                    <a:cubicBezTo>
                      <a:pt x="10792" y="3623"/>
                      <a:pt x="11152" y="0"/>
                      <a:pt x="79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36"/>
              <p:cNvSpPr/>
              <p:nvPr/>
            </p:nvSpPr>
            <p:spPr>
              <a:xfrm>
                <a:off x="1454073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0" y="480"/>
                      <a:pt x="0" y="1096"/>
                    </a:cubicBezTo>
                    <a:cubicBezTo>
                      <a:pt x="0" y="1713"/>
                      <a:pt x="480" y="2215"/>
                      <a:pt x="1096" y="2215"/>
                    </a:cubicBezTo>
                    <a:cubicBezTo>
                      <a:pt x="1109" y="2215"/>
                      <a:pt x="1123" y="2215"/>
                      <a:pt x="1136" y="2215"/>
                    </a:cubicBezTo>
                    <a:cubicBezTo>
                      <a:pt x="1734" y="2215"/>
                      <a:pt x="2215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36"/>
              <p:cNvSpPr/>
              <p:nvPr/>
            </p:nvSpPr>
            <p:spPr>
              <a:xfrm>
                <a:off x="1425377" y="4239467"/>
                <a:ext cx="304294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15491" y="0"/>
                    </a:moveTo>
                    <a:cubicBezTo>
                      <a:pt x="15487" y="0"/>
                      <a:pt x="15482" y="1"/>
                      <a:pt x="15476" y="1"/>
                    </a:cubicBezTo>
                    <a:cubicBezTo>
                      <a:pt x="11969" y="572"/>
                      <a:pt x="8453" y="728"/>
                      <a:pt x="5661" y="728"/>
                    </a:cubicBezTo>
                    <a:cubicBezTo>
                      <a:pt x="2310" y="728"/>
                      <a:pt x="1" y="504"/>
                      <a:pt x="1" y="504"/>
                    </a:cubicBezTo>
                    <a:lnTo>
                      <a:pt x="1" y="1462"/>
                    </a:lnTo>
                    <a:cubicBezTo>
                      <a:pt x="1" y="1462"/>
                      <a:pt x="3397" y="1961"/>
                      <a:pt x="7498" y="1961"/>
                    </a:cubicBezTo>
                    <a:cubicBezTo>
                      <a:pt x="10079" y="1961"/>
                      <a:pt x="12939" y="1763"/>
                      <a:pt x="15408" y="1120"/>
                    </a:cubicBezTo>
                    <a:cubicBezTo>
                      <a:pt x="15408" y="1120"/>
                      <a:pt x="15737" y="0"/>
                      <a:pt x="15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36"/>
              <p:cNvSpPr/>
              <p:nvPr/>
            </p:nvSpPr>
            <p:spPr>
              <a:xfrm>
                <a:off x="1553385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4063" y="1"/>
                    </a:moveTo>
                    <a:lnTo>
                      <a:pt x="228" y="252"/>
                    </a:lnTo>
                    <a:cubicBezTo>
                      <a:pt x="91" y="275"/>
                      <a:pt x="0" y="366"/>
                      <a:pt x="23" y="503"/>
                    </a:cubicBezTo>
                    <a:cubicBezTo>
                      <a:pt x="23" y="617"/>
                      <a:pt x="114" y="708"/>
                      <a:pt x="228" y="708"/>
                    </a:cubicBezTo>
                    <a:cubicBezTo>
                      <a:pt x="228" y="708"/>
                      <a:pt x="251" y="708"/>
                      <a:pt x="251" y="686"/>
                    </a:cubicBezTo>
                    <a:lnTo>
                      <a:pt x="4109" y="434"/>
                    </a:lnTo>
                    <a:cubicBezTo>
                      <a:pt x="4223" y="434"/>
                      <a:pt x="4314" y="320"/>
                      <a:pt x="4314" y="206"/>
                    </a:cubicBezTo>
                    <a:cubicBezTo>
                      <a:pt x="4291" y="92"/>
                      <a:pt x="4200" y="1"/>
                      <a:pt x="40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36"/>
              <p:cNvSpPr/>
              <p:nvPr/>
            </p:nvSpPr>
            <p:spPr>
              <a:xfrm>
                <a:off x="1548087" y="4090786"/>
                <a:ext cx="121811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3719" extrusionOk="0">
                    <a:moveTo>
                      <a:pt x="4268" y="432"/>
                    </a:moveTo>
                    <a:cubicBezTo>
                      <a:pt x="4291" y="432"/>
                      <a:pt x="4314" y="455"/>
                      <a:pt x="4314" y="455"/>
                    </a:cubicBezTo>
                    <a:cubicBezTo>
                      <a:pt x="4383" y="500"/>
                      <a:pt x="4383" y="637"/>
                      <a:pt x="4314" y="820"/>
                    </a:cubicBezTo>
                    <a:cubicBezTo>
                      <a:pt x="4109" y="1413"/>
                      <a:pt x="3812" y="1961"/>
                      <a:pt x="3447" y="2441"/>
                    </a:cubicBezTo>
                    <a:cubicBezTo>
                      <a:pt x="3424" y="2486"/>
                      <a:pt x="3401" y="2509"/>
                      <a:pt x="3378" y="2532"/>
                    </a:cubicBezTo>
                    <a:cubicBezTo>
                      <a:pt x="3401" y="2372"/>
                      <a:pt x="3447" y="2212"/>
                      <a:pt x="3492" y="2053"/>
                    </a:cubicBezTo>
                    <a:cubicBezTo>
                      <a:pt x="3584" y="1596"/>
                      <a:pt x="3698" y="1140"/>
                      <a:pt x="3926" y="752"/>
                    </a:cubicBezTo>
                    <a:cubicBezTo>
                      <a:pt x="3995" y="637"/>
                      <a:pt x="4063" y="523"/>
                      <a:pt x="4154" y="478"/>
                    </a:cubicBezTo>
                    <a:cubicBezTo>
                      <a:pt x="4200" y="455"/>
                      <a:pt x="4223" y="432"/>
                      <a:pt x="4268" y="432"/>
                    </a:cubicBezTo>
                    <a:close/>
                    <a:moveTo>
                      <a:pt x="5592" y="1505"/>
                    </a:moveTo>
                    <a:cubicBezTo>
                      <a:pt x="5706" y="1505"/>
                      <a:pt x="5821" y="1573"/>
                      <a:pt x="5821" y="1642"/>
                    </a:cubicBezTo>
                    <a:cubicBezTo>
                      <a:pt x="5821" y="1687"/>
                      <a:pt x="5798" y="1779"/>
                      <a:pt x="5615" y="1916"/>
                    </a:cubicBezTo>
                    <a:cubicBezTo>
                      <a:pt x="5045" y="2395"/>
                      <a:pt x="4337" y="2714"/>
                      <a:pt x="3698" y="2851"/>
                    </a:cubicBezTo>
                    <a:cubicBezTo>
                      <a:pt x="3721" y="2829"/>
                      <a:pt x="3743" y="2783"/>
                      <a:pt x="3766" y="2737"/>
                    </a:cubicBezTo>
                    <a:cubicBezTo>
                      <a:pt x="4200" y="2349"/>
                      <a:pt x="4657" y="1984"/>
                      <a:pt x="5136" y="1687"/>
                    </a:cubicBezTo>
                    <a:cubicBezTo>
                      <a:pt x="5296" y="1596"/>
                      <a:pt x="5455" y="1505"/>
                      <a:pt x="5592" y="1505"/>
                    </a:cubicBezTo>
                    <a:close/>
                    <a:moveTo>
                      <a:pt x="4252" y="1"/>
                    </a:moveTo>
                    <a:cubicBezTo>
                      <a:pt x="4139" y="1"/>
                      <a:pt x="4025" y="36"/>
                      <a:pt x="3926" y="112"/>
                    </a:cubicBezTo>
                    <a:cubicBezTo>
                      <a:pt x="3766" y="204"/>
                      <a:pt x="3652" y="363"/>
                      <a:pt x="3561" y="523"/>
                    </a:cubicBezTo>
                    <a:cubicBezTo>
                      <a:pt x="3287" y="980"/>
                      <a:pt x="3173" y="1482"/>
                      <a:pt x="3059" y="1961"/>
                    </a:cubicBezTo>
                    <a:cubicBezTo>
                      <a:pt x="2967" y="2349"/>
                      <a:pt x="2876" y="2692"/>
                      <a:pt x="2716" y="3034"/>
                    </a:cubicBezTo>
                    <a:lnTo>
                      <a:pt x="206" y="3285"/>
                    </a:lnTo>
                    <a:cubicBezTo>
                      <a:pt x="91" y="3285"/>
                      <a:pt x="0" y="3399"/>
                      <a:pt x="0" y="3513"/>
                    </a:cubicBezTo>
                    <a:cubicBezTo>
                      <a:pt x="23" y="3627"/>
                      <a:pt x="114" y="3719"/>
                      <a:pt x="228" y="3719"/>
                    </a:cubicBezTo>
                    <a:lnTo>
                      <a:pt x="251" y="3719"/>
                    </a:lnTo>
                    <a:lnTo>
                      <a:pt x="2945" y="3445"/>
                    </a:lnTo>
                    <a:cubicBezTo>
                      <a:pt x="2967" y="3468"/>
                      <a:pt x="2990" y="3468"/>
                      <a:pt x="3013" y="3468"/>
                    </a:cubicBezTo>
                    <a:cubicBezTo>
                      <a:pt x="3059" y="3468"/>
                      <a:pt x="3082" y="3445"/>
                      <a:pt x="3127" y="3445"/>
                    </a:cubicBezTo>
                    <a:lnTo>
                      <a:pt x="4291" y="3331"/>
                    </a:lnTo>
                    <a:cubicBezTo>
                      <a:pt x="4405" y="3308"/>
                      <a:pt x="4497" y="3194"/>
                      <a:pt x="4474" y="3080"/>
                    </a:cubicBezTo>
                    <a:cubicBezTo>
                      <a:pt x="5022" y="2874"/>
                      <a:pt x="5524" y="2578"/>
                      <a:pt x="5889" y="2258"/>
                    </a:cubicBezTo>
                    <a:cubicBezTo>
                      <a:pt x="6003" y="2190"/>
                      <a:pt x="6300" y="1938"/>
                      <a:pt x="6254" y="1596"/>
                    </a:cubicBezTo>
                    <a:cubicBezTo>
                      <a:pt x="6231" y="1254"/>
                      <a:pt x="5889" y="1048"/>
                      <a:pt x="5592" y="1048"/>
                    </a:cubicBezTo>
                    <a:cubicBezTo>
                      <a:pt x="5341" y="1048"/>
                      <a:pt x="5113" y="1185"/>
                      <a:pt x="4908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8" y="1391"/>
                      <a:pt x="4657" y="1162"/>
                      <a:pt x="4725" y="957"/>
                    </a:cubicBezTo>
                    <a:cubicBezTo>
                      <a:pt x="4885" y="478"/>
                      <a:pt x="4748" y="227"/>
                      <a:pt x="4588" y="112"/>
                    </a:cubicBezTo>
                    <a:cubicBezTo>
                      <a:pt x="4493" y="41"/>
                      <a:pt x="4374" y="1"/>
                      <a:pt x="42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61" name="Google Shape;3261;p36"/>
          <p:cNvGrpSpPr/>
          <p:nvPr/>
        </p:nvGrpSpPr>
        <p:grpSpPr>
          <a:xfrm>
            <a:off x="456201" y="651282"/>
            <a:ext cx="1533702" cy="1465419"/>
            <a:chOff x="456201" y="651282"/>
            <a:chExt cx="1533702" cy="1465419"/>
          </a:xfrm>
        </p:grpSpPr>
        <p:grpSp>
          <p:nvGrpSpPr>
            <p:cNvPr id="3262" name="Google Shape;3262;p36"/>
            <p:cNvGrpSpPr/>
            <p:nvPr/>
          </p:nvGrpSpPr>
          <p:grpSpPr>
            <a:xfrm rot="-2910204">
              <a:off x="772141" y="843178"/>
              <a:ext cx="972019" cy="1094091"/>
              <a:chOff x="1255755" y="2574411"/>
              <a:chExt cx="785793" cy="884477"/>
            </a:xfrm>
          </p:grpSpPr>
          <p:sp>
            <p:nvSpPr>
              <p:cNvPr id="3263" name="Google Shape;3263;p36"/>
              <p:cNvSpPr/>
              <p:nvPr/>
            </p:nvSpPr>
            <p:spPr>
              <a:xfrm>
                <a:off x="1255755" y="2574746"/>
                <a:ext cx="785793" cy="884143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643" extrusionOk="0">
                    <a:moveTo>
                      <a:pt x="794" y="0"/>
                    </a:moveTo>
                    <a:cubicBezTo>
                      <a:pt x="722" y="31"/>
                      <a:pt x="655" y="229"/>
                      <a:pt x="655" y="229"/>
                    </a:cubicBezTo>
                    <a:lnTo>
                      <a:pt x="29" y="1848"/>
                    </a:lnTo>
                    <a:cubicBezTo>
                      <a:pt x="20" y="1877"/>
                      <a:pt x="1" y="2024"/>
                      <a:pt x="151" y="2082"/>
                    </a:cubicBezTo>
                    <a:lnTo>
                      <a:pt x="1594" y="2639"/>
                    </a:lnTo>
                    <a:cubicBezTo>
                      <a:pt x="1601" y="2642"/>
                      <a:pt x="1608" y="2643"/>
                      <a:pt x="1614" y="2643"/>
                    </a:cubicBezTo>
                    <a:cubicBezTo>
                      <a:pt x="1636" y="2643"/>
                      <a:pt x="1656" y="2630"/>
                      <a:pt x="1665" y="2608"/>
                    </a:cubicBezTo>
                    <a:lnTo>
                      <a:pt x="2348" y="839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36"/>
              <p:cNvSpPr/>
              <p:nvPr/>
            </p:nvSpPr>
            <p:spPr>
              <a:xfrm>
                <a:off x="1275826" y="2629607"/>
                <a:ext cx="749665" cy="803523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402" extrusionOk="0">
                    <a:moveTo>
                      <a:pt x="695" y="1"/>
                    </a:moveTo>
                    <a:lnTo>
                      <a:pt x="12" y="1770"/>
                    </a:lnTo>
                    <a:cubicBezTo>
                      <a:pt x="0" y="1799"/>
                      <a:pt x="14" y="1829"/>
                      <a:pt x="43" y="1841"/>
                    </a:cubicBezTo>
                    <a:lnTo>
                      <a:pt x="1486" y="2399"/>
                    </a:lnTo>
                    <a:cubicBezTo>
                      <a:pt x="1492" y="2401"/>
                      <a:pt x="1498" y="2402"/>
                      <a:pt x="1504" y="2402"/>
                    </a:cubicBezTo>
                    <a:cubicBezTo>
                      <a:pt x="1528" y="2402"/>
                      <a:pt x="1550" y="2388"/>
                      <a:pt x="1557" y="2368"/>
                    </a:cubicBezTo>
                    <a:lnTo>
                      <a:pt x="2241" y="598"/>
                    </a:lnTo>
                    <a:lnTo>
                      <a:pt x="69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36"/>
              <p:cNvSpPr/>
              <p:nvPr/>
            </p:nvSpPr>
            <p:spPr>
              <a:xfrm>
                <a:off x="1274154" y="2612212"/>
                <a:ext cx="749999" cy="803858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403" extrusionOk="0">
                    <a:moveTo>
                      <a:pt x="693" y="0"/>
                    </a:moveTo>
                    <a:lnTo>
                      <a:pt x="10" y="1770"/>
                    </a:lnTo>
                    <a:cubicBezTo>
                      <a:pt x="0" y="1798"/>
                      <a:pt x="15" y="1829"/>
                      <a:pt x="43" y="1841"/>
                    </a:cubicBezTo>
                    <a:lnTo>
                      <a:pt x="1486" y="2398"/>
                    </a:lnTo>
                    <a:cubicBezTo>
                      <a:pt x="1493" y="2401"/>
                      <a:pt x="1500" y="2402"/>
                      <a:pt x="1507" y="2402"/>
                    </a:cubicBezTo>
                    <a:cubicBezTo>
                      <a:pt x="1529" y="2402"/>
                      <a:pt x="1549" y="2389"/>
                      <a:pt x="1558" y="2367"/>
                    </a:cubicBezTo>
                    <a:lnTo>
                      <a:pt x="2241" y="598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36"/>
              <p:cNvSpPr/>
              <p:nvPr/>
            </p:nvSpPr>
            <p:spPr>
              <a:xfrm>
                <a:off x="1274823" y="2574411"/>
                <a:ext cx="754014" cy="815231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2437" extrusionOk="0">
                    <a:moveTo>
                      <a:pt x="749" y="1"/>
                    </a:moveTo>
                    <a:cubicBezTo>
                      <a:pt x="727" y="1"/>
                      <a:pt x="705" y="14"/>
                      <a:pt x="696" y="35"/>
                    </a:cubicBezTo>
                    <a:lnTo>
                      <a:pt x="13" y="1804"/>
                    </a:lnTo>
                    <a:cubicBezTo>
                      <a:pt x="1" y="1833"/>
                      <a:pt x="15" y="1866"/>
                      <a:pt x="44" y="1875"/>
                    </a:cubicBezTo>
                    <a:lnTo>
                      <a:pt x="1487" y="2433"/>
                    </a:lnTo>
                    <a:cubicBezTo>
                      <a:pt x="1493" y="2435"/>
                      <a:pt x="1501" y="2437"/>
                      <a:pt x="1508" y="2437"/>
                    </a:cubicBezTo>
                    <a:cubicBezTo>
                      <a:pt x="1530" y="2437"/>
                      <a:pt x="1551" y="2423"/>
                      <a:pt x="1558" y="2402"/>
                    </a:cubicBezTo>
                    <a:lnTo>
                      <a:pt x="2241" y="632"/>
                    </a:lnTo>
                    <a:cubicBezTo>
                      <a:pt x="2253" y="604"/>
                      <a:pt x="2239" y="573"/>
                      <a:pt x="2211" y="561"/>
                    </a:cubicBezTo>
                    <a:lnTo>
                      <a:pt x="767" y="4"/>
                    </a:lnTo>
                    <a:cubicBezTo>
                      <a:pt x="761" y="2"/>
                      <a:pt x="755" y="1"/>
                      <a:pt x="7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36"/>
              <p:cNvSpPr/>
              <p:nvPr/>
            </p:nvSpPr>
            <p:spPr>
              <a:xfrm>
                <a:off x="1771922" y="2763416"/>
                <a:ext cx="138827" cy="12979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88" extrusionOk="0">
                    <a:moveTo>
                      <a:pt x="213" y="0"/>
                    </a:moveTo>
                    <a:cubicBezTo>
                      <a:pt x="204" y="0"/>
                      <a:pt x="196" y="4"/>
                      <a:pt x="191" y="13"/>
                    </a:cubicBezTo>
                    <a:lnTo>
                      <a:pt x="143" y="98"/>
                    </a:lnTo>
                    <a:cubicBezTo>
                      <a:pt x="141" y="106"/>
                      <a:pt x="134" y="110"/>
                      <a:pt x="127" y="113"/>
                    </a:cubicBezTo>
                    <a:lnTo>
                      <a:pt x="27" y="122"/>
                    </a:lnTo>
                    <a:cubicBezTo>
                      <a:pt x="8" y="125"/>
                      <a:pt x="1" y="148"/>
                      <a:pt x="13" y="163"/>
                    </a:cubicBezTo>
                    <a:lnTo>
                      <a:pt x="82" y="234"/>
                    </a:lnTo>
                    <a:cubicBezTo>
                      <a:pt x="86" y="239"/>
                      <a:pt x="89" y="248"/>
                      <a:pt x="89" y="256"/>
                    </a:cubicBezTo>
                    <a:lnTo>
                      <a:pt x="67" y="353"/>
                    </a:lnTo>
                    <a:cubicBezTo>
                      <a:pt x="65" y="369"/>
                      <a:pt x="78" y="381"/>
                      <a:pt x="92" y="381"/>
                    </a:cubicBezTo>
                    <a:cubicBezTo>
                      <a:pt x="95" y="381"/>
                      <a:pt x="98" y="381"/>
                      <a:pt x="101" y="379"/>
                    </a:cubicBezTo>
                    <a:lnTo>
                      <a:pt x="191" y="337"/>
                    </a:lnTo>
                    <a:cubicBezTo>
                      <a:pt x="195" y="334"/>
                      <a:pt x="198" y="333"/>
                      <a:pt x="202" y="333"/>
                    </a:cubicBezTo>
                    <a:cubicBezTo>
                      <a:pt x="205" y="333"/>
                      <a:pt x="209" y="334"/>
                      <a:pt x="213" y="337"/>
                    </a:cubicBezTo>
                    <a:lnTo>
                      <a:pt x="298" y="384"/>
                    </a:lnTo>
                    <a:cubicBezTo>
                      <a:pt x="302" y="386"/>
                      <a:pt x="306" y="387"/>
                      <a:pt x="311" y="387"/>
                    </a:cubicBezTo>
                    <a:cubicBezTo>
                      <a:pt x="324" y="387"/>
                      <a:pt x="336" y="377"/>
                      <a:pt x="334" y="360"/>
                    </a:cubicBezTo>
                    <a:lnTo>
                      <a:pt x="320" y="263"/>
                    </a:lnTo>
                    <a:cubicBezTo>
                      <a:pt x="320" y="256"/>
                      <a:pt x="322" y="248"/>
                      <a:pt x="327" y="244"/>
                    </a:cubicBezTo>
                    <a:lnTo>
                      <a:pt x="401" y="177"/>
                    </a:lnTo>
                    <a:cubicBezTo>
                      <a:pt x="415" y="163"/>
                      <a:pt x="408" y="139"/>
                      <a:pt x="389" y="134"/>
                    </a:cubicBezTo>
                    <a:lnTo>
                      <a:pt x="291" y="117"/>
                    </a:lnTo>
                    <a:cubicBezTo>
                      <a:pt x="284" y="115"/>
                      <a:pt x="277" y="110"/>
                      <a:pt x="274" y="103"/>
                    </a:cubicBezTo>
                    <a:lnTo>
                      <a:pt x="234" y="13"/>
                    </a:lnTo>
                    <a:cubicBezTo>
                      <a:pt x="229" y="4"/>
                      <a:pt x="221" y="0"/>
                      <a:pt x="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36"/>
              <p:cNvSpPr/>
              <p:nvPr/>
            </p:nvSpPr>
            <p:spPr>
              <a:xfrm>
                <a:off x="1819090" y="2929004"/>
                <a:ext cx="99019" cy="9935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97" extrusionOk="0">
                    <a:moveTo>
                      <a:pt x="184" y="1"/>
                    </a:moveTo>
                    <a:cubicBezTo>
                      <a:pt x="179" y="1"/>
                      <a:pt x="175" y="3"/>
                      <a:pt x="172" y="6"/>
                    </a:cubicBezTo>
                    <a:lnTo>
                      <a:pt x="119" y="56"/>
                    </a:lnTo>
                    <a:cubicBezTo>
                      <a:pt x="114" y="61"/>
                      <a:pt x="110" y="61"/>
                      <a:pt x="103" y="61"/>
                    </a:cubicBezTo>
                    <a:lnTo>
                      <a:pt x="33" y="46"/>
                    </a:lnTo>
                    <a:cubicBezTo>
                      <a:pt x="32" y="46"/>
                      <a:pt x="31" y="46"/>
                      <a:pt x="30" y="46"/>
                    </a:cubicBezTo>
                    <a:cubicBezTo>
                      <a:pt x="17" y="46"/>
                      <a:pt x="8" y="59"/>
                      <a:pt x="12" y="70"/>
                    </a:cubicBezTo>
                    <a:lnTo>
                      <a:pt x="45" y="137"/>
                    </a:lnTo>
                    <a:cubicBezTo>
                      <a:pt x="48" y="142"/>
                      <a:pt x="48" y="146"/>
                      <a:pt x="43" y="151"/>
                    </a:cubicBezTo>
                    <a:lnTo>
                      <a:pt x="7" y="215"/>
                    </a:lnTo>
                    <a:cubicBezTo>
                      <a:pt x="1" y="226"/>
                      <a:pt x="11" y="242"/>
                      <a:pt x="24" y="242"/>
                    </a:cubicBezTo>
                    <a:cubicBezTo>
                      <a:pt x="24" y="242"/>
                      <a:pt x="25" y="242"/>
                      <a:pt x="26" y="242"/>
                    </a:cubicBezTo>
                    <a:lnTo>
                      <a:pt x="98" y="232"/>
                    </a:lnTo>
                    <a:cubicBezTo>
                      <a:pt x="99" y="231"/>
                      <a:pt x="100" y="231"/>
                      <a:pt x="102" y="231"/>
                    </a:cubicBezTo>
                    <a:cubicBezTo>
                      <a:pt x="106" y="231"/>
                      <a:pt x="110" y="233"/>
                      <a:pt x="112" y="237"/>
                    </a:cubicBezTo>
                    <a:lnTo>
                      <a:pt x="162" y="292"/>
                    </a:lnTo>
                    <a:cubicBezTo>
                      <a:pt x="165" y="295"/>
                      <a:pt x="170" y="297"/>
                      <a:pt x="174" y="297"/>
                    </a:cubicBezTo>
                    <a:cubicBezTo>
                      <a:pt x="182" y="297"/>
                      <a:pt x="189" y="291"/>
                      <a:pt x="191" y="282"/>
                    </a:cubicBezTo>
                    <a:lnTo>
                      <a:pt x="205" y="211"/>
                    </a:lnTo>
                    <a:cubicBezTo>
                      <a:pt x="205" y="206"/>
                      <a:pt x="210" y="201"/>
                      <a:pt x="214" y="199"/>
                    </a:cubicBezTo>
                    <a:lnTo>
                      <a:pt x="281" y="168"/>
                    </a:lnTo>
                    <a:cubicBezTo>
                      <a:pt x="293" y="163"/>
                      <a:pt x="295" y="144"/>
                      <a:pt x="281" y="137"/>
                    </a:cubicBezTo>
                    <a:lnTo>
                      <a:pt x="219" y="103"/>
                    </a:lnTo>
                    <a:cubicBezTo>
                      <a:pt x="212" y="99"/>
                      <a:pt x="210" y="94"/>
                      <a:pt x="210" y="89"/>
                    </a:cubicBezTo>
                    <a:lnTo>
                      <a:pt x="200" y="18"/>
                    </a:lnTo>
                    <a:cubicBezTo>
                      <a:pt x="200" y="7"/>
                      <a:pt x="192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36"/>
              <p:cNvSpPr/>
              <p:nvPr/>
            </p:nvSpPr>
            <p:spPr>
              <a:xfrm>
                <a:off x="1666882" y="2889865"/>
                <a:ext cx="100691" cy="983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4" extrusionOk="0">
                    <a:moveTo>
                      <a:pt x="167" y="1"/>
                    </a:moveTo>
                    <a:cubicBezTo>
                      <a:pt x="161" y="1"/>
                      <a:pt x="156" y="3"/>
                      <a:pt x="153" y="9"/>
                    </a:cubicBezTo>
                    <a:lnTo>
                      <a:pt x="110" y="66"/>
                    </a:lnTo>
                    <a:cubicBezTo>
                      <a:pt x="105" y="70"/>
                      <a:pt x="100" y="73"/>
                      <a:pt x="96" y="73"/>
                    </a:cubicBezTo>
                    <a:lnTo>
                      <a:pt x="22" y="73"/>
                    </a:lnTo>
                    <a:cubicBezTo>
                      <a:pt x="7" y="73"/>
                      <a:pt x="0" y="87"/>
                      <a:pt x="7" y="99"/>
                    </a:cubicBezTo>
                    <a:lnTo>
                      <a:pt x="50" y="159"/>
                    </a:lnTo>
                    <a:cubicBezTo>
                      <a:pt x="55" y="163"/>
                      <a:pt x="55" y="168"/>
                      <a:pt x="53" y="175"/>
                    </a:cubicBezTo>
                    <a:lnTo>
                      <a:pt x="29" y="244"/>
                    </a:lnTo>
                    <a:cubicBezTo>
                      <a:pt x="25" y="255"/>
                      <a:pt x="35" y="267"/>
                      <a:pt x="45" y="267"/>
                    </a:cubicBezTo>
                    <a:cubicBezTo>
                      <a:pt x="47" y="267"/>
                      <a:pt x="49" y="266"/>
                      <a:pt x="50" y="266"/>
                    </a:cubicBezTo>
                    <a:lnTo>
                      <a:pt x="119" y="242"/>
                    </a:lnTo>
                    <a:cubicBezTo>
                      <a:pt x="127" y="242"/>
                      <a:pt x="131" y="242"/>
                      <a:pt x="136" y="247"/>
                    </a:cubicBezTo>
                    <a:lnTo>
                      <a:pt x="193" y="289"/>
                    </a:lnTo>
                    <a:cubicBezTo>
                      <a:pt x="197" y="292"/>
                      <a:pt x="200" y="293"/>
                      <a:pt x="204" y="293"/>
                    </a:cubicBezTo>
                    <a:cubicBezTo>
                      <a:pt x="213" y="293"/>
                      <a:pt x="222" y="286"/>
                      <a:pt x="222" y="275"/>
                    </a:cubicBezTo>
                    <a:lnTo>
                      <a:pt x="222" y="204"/>
                    </a:lnTo>
                    <a:cubicBezTo>
                      <a:pt x="222" y="197"/>
                      <a:pt x="224" y="192"/>
                      <a:pt x="229" y="189"/>
                    </a:cubicBezTo>
                    <a:lnTo>
                      <a:pt x="288" y="147"/>
                    </a:lnTo>
                    <a:cubicBezTo>
                      <a:pt x="300" y="139"/>
                      <a:pt x="298" y="120"/>
                      <a:pt x="284" y="116"/>
                    </a:cubicBezTo>
                    <a:lnTo>
                      <a:pt x="215" y="94"/>
                    </a:lnTo>
                    <a:cubicBezTo>
                      <a:pt x="210" y="92"/>
                      <a:pt x="205" y="87"/>
                      <a:pt x="203" y="82"/>
                    </a:cubicBezTo>
                    <a:lnTo>
                      <a:pt x="184" y="13"/>
                    </a:lnTo>
                    <a:cubicBezTo>
                      <a:pt x="181" y="5"/>
                      <a:pt x="174" y="1"/>
                      <a:pt x="1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36"/>
              <p:cNvSpPr/>
              <p:nvPr/>
            </p:nvSpPr>
            <p:spPr>
              <a:xfrm>
                <a:off x="1465166" y="2650013"/>
                <a:ext cx="65901" cy="13146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93" extrusionOk="0">
                    <a:moveTo>
                      <a:pt x="160" y="0"/>
                    </a:moveTo>
                    <a:cubicBezTo>
                      <a:pt x="146" y="0"/>
                      <a:pt x="133" y="8"/>
                      <a:pt x="127" y="23"/>
                    </a:cubicBezTo>
                    <a:lnTo>
                      <a:pt x="8" y="342"/>
                    </a:lnTo>
                    <a:cubicBezTo>
                      <a:pt x="1" y="361"/>
                      <a:pt x="10" y="383"/>
                      <a:pt x="32" y="390"/>
                    </a:cubicBezTo>
                    <a:cubicBezTo>
                      <a:pt x="36" y="391"/>
                      <a:pt x="40" y="392"/>
                      <a:pt x="45" y="392"/>
                    </a:cubicBezTo>
                    <a:cubicBezTo>
                      <a:pt x="60" y="392"/>
                      <a:pt x="74" y="383"/>
                      <a:pt x="79" y="366"/>
                    </a:cubicBezTo>
                    <a:lnTo>
                      <a:pt x="191" y="47"/>
                    </a:lnTo>
                    <a:cubicBezTo>
                      <a:pt x="196" y="28"/>
                      <a:pt x="189" y="9"/>
                      <a:pt x="170" y="2"/>
                    </a:cubicBezTo>
                    <a:cubicBezTo>
                      <a:pt x="167" y="1"/>
                      <a:pt x="163" y="0"/>
                      <a:pt x="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36"/>
              <p:cNvSpPr/>
              <p:nvPr/>
            </p:nvSpPr>
            <p:spPr>
              <a:xfrm>
                <a:off x="1377521" y="2798541"/>
                <a:ext cx="100691" cy="23149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692" extrusionOk="0">
                    <a:moveTo>
                      <a:pt x="260" y="1"/>
                    </a:moveTo>
                    <a:cubicBezTo>
                      <a:pt x="243" y="1"/>
                      <a:pt x="228" y="11"/>
                      <a:pt x="222" y="27"/>
                    </a:cubicBezTo>
                    <a:lnTo>
                      <a:pt x="6" y="648"/>
                    </a:lnTo>
                    <a:cubicBezTo>
                      <a:pt x="1" y="665"/>
                      <a:pt x="8" y="682"/>
                      <a:pt x="25" y="689"/>
                    </a:cubicBezTo>
                    <a:cubicBezTo>
                      <a:pt x="29" y="690"/>
                      <a:pt x="33" y="691"/>
                      <a:pt x="36" y="691"/>
                    </a:cubicBezTo>
                    <a:cubicBezTo>
                      <a:pt x="50" y="691"/>
                      <a:pt x="62" y="682"/>
                      <a:pt x="68" y="670"/>
                    </a:cubicBezTo>
                    <a:lnTo>
                      <a:pt x="294" y="53"/>
                    </a:lnTo>
                    <a:lnTo>
                      <a:pt x="296" y="53"/>
                    </a:lnTo>
                    <a:cubicBezTo>
                      <a:pt x="301" y="31"/>
                      <a:pt x="291" y="10"/>
                      <a:pt x="272" y="3"/>
                    </a:cubicBezTo>
                    <a:cubicBezTo>
                      <a:pt x="268" y="1"/>
                      <a:pt x="264" y="1"/>
                      <a:pt x="2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2" name="Google Shape;3272;p36"/>
            <p:cNvGrpSpPr/>
            <p:nvPr/>
          </p:nvGrpSpPr>
          <p:grpSpPr>
            <a:xfrm rot="-2910204">
              <a:off x="701944" y="830715"/>
              <a:ext cx="972019" cy="1094091"/>
              <a:chOff x="1255755" y="2574411"/>
              <a:chExt cx="785793" cy="884477"/>
            </a:xfrm>
          </p:grpSpPr>
          <p:sp>
            <p:nvSpPr>
              <p:cNvPr id="3273" name="Google Shape;3273;p36"/>
              <p:cNvSpPr/>
              <p:nvPr/>
            </p:nvSpPr>
            <p:spPr>
              <a:xfrm>
                <a:off x="1255755" y="2574746"/>
                <a:ext cx="785793" cy="884143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643" extrusionOk="0">
                    <a:moveTo>
                      <a:pt x="794" y="0"/>
                    </a:moveTo>
                    <a:cubicBezTo>
                      <a:pt x="722" y="31"/>
                      <a:pt x="655" y="229"/>
                      <a:pt x="655" y="229"/>
                    </a:cubicBezTo>
                    <a:lnTo>
                      <a:pt x="29" y="1848"/>
                    </a:lnTo>
                    <a:cubicBezTo>
                      <a:pt x="20" y="1877"/>
                      <a:pt x="1" y="2024"/>
                      <a:pt x="151" y="2082"/>
                    </a:cubicBezTo>
                    <a:lnTo>
                      <a:pt x="1594" y="2639"/>
                    </a:lnTo>
                    <a:cubicBezTo>
                      <a:pt x="1601" y="2642"/>
                      <a:pt x="1608" y="2643"/>
                      <a:pt x="1614" y="2643"/>
                    </a:cubicBezTo>
                    <a:cubicBezTo>
                      <a:pt x="1636" y="2643"/>
                      <a:pt x="1656" y="2630"/>
                      <a:pt x="1665" y="2608"/>
                    </a:cubicBezTo>
                    <a:lnTo>
                      <a:pt x="2348" y="839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36"/>
              <p:cNvSpPr/>
              <p:nvPr/>
            </p:nvSpPr>
            <p:spPr>
              <a:xfrm>
                <a:off x="1275826" y="2629607"/>
                <a:ext cx="749665" cy="803523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402" extrusionOk="0">
                    <a:moveTo>
                      <a:pt x="695" y="1"/>
                    </a:moveTo>
                    <a:lnTo>
                      <a:pt x="12" y="1770"/>
                    </a:lnTo>
                    <a:cubicBezTo>
                      <a:pt x="0" y="1799"/>
                      <a:pt x="14" y="1829"/>
                      <a:pt x="43" y="1841"/>
                    </a:cubicBezTo>
                    <a:lnTo>
                      <a:pt x="1486" y="2399"/>
                    </a:lnTo>
                    <a:cubicBezTo>
                      <a:pt x="1492" y="2401"/>
                      <a:pt x="1498" y="2402"/>
                      <a:pt x="1504" y="2402"/>
                    </a:cubicBezTo>
                    <a:cubicBezTo>
                      <a:pt x="1528" y="2402"/>
                      <a:pt x="1550" y="2388"/>
                      <a:pt x="1557" y="2368"/>
                    </a:cubicBezTo>
                    <a:lnTo>
                      <a:pt x="2241" y="598"/>
                    </a:lnTo>
                    <a:lnTo>
                      <a:pt x="69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36"/>
              <p:cNvSpPr/>
              <p:nvPr/>
            </p:nvSpPr>
            <p:spPr>
              <a:xfrm>
                <a:off x="1274154" y="2612212"/>
                <a:ext cx="749999" cy="803858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403" extrusionOk="0">
                    <a:moveTo>
                      <a:pt x="693" y="0"/>
                    </a:moveTo>
                    <a:lnTo>
                      <a:pt x="10" y="1770"/>
                    </a:lnTo>
                    <a:cubicBezTo>
                      <a:pt x="0" y="1798"/>
                      <a:pt x="15" y="1829"/>
                      <a:pt x="43" y="1841"/>
                    </a:cubicBezTo>
                    <a:lnTo>
                      <a:pt x="1486" y="2398"/>
                    </a:lnTo>
                    <a:cubicBezTo>
                      <a:pt x="1493" y="2401"/>
                      <a:pt x="1500" y="2402"/>
                      <a:pt x="1507" y="2402"/>
                    </a:cubicBezTo>
                    <a:cubicBezTo>
                      <a:pt x="1529" y="2402"/>
                      <a:pt x="1549" y="2389"/>
                      <a:pt x="1558" y="2367"/>
                    </a:cubicBezTo>
                    <a:lnTo>
                      <a:pt x="2241" y="598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36"/>
              <p:cNvSpPr/>
              <p:nvPr/>
            </p:nvSpPr>
            <p:spPr>
              <a:xfrm>
                <a:off x="1274823" y="2574411"/>
                <a:ext cx="754014" cy="815231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2437" extrusionOk="0">
                    <a:moveTo>
                      <a:pt x="749" y="1"/>
                    </a:moveTo>
                    <a:cubicBezTo>
                      <a:pt x="727" y="1"/>
                      <a:pt x="705" y="14"/>
                      <a:pt x="696" y="35"/>
                    </a:cubicBezTo>
                    <a:lnTo>
                      <a:pt x="13" y="1804"/>
                    </a:lnTo>
                    <a:cubicBezTo>
                      <a:pt x="1" y="1833"/>
                      <a:pt x="15" y="1866"/>
                      <a:pt x="44" y="1875"/>
                    </a:cubicBezTo>
                    <a:lnTo>
                      <a:pt x="1487" y="2433"/>
                    </a:lnTo>
                    <a:cubicBezTo>
                      <a:pt x="1493" y="2435"/>
                      <a:pt x="1501" y="2437"/>
                      <a:pt x="1508" y="2437"/>
                    </a:cubicBezTo>
                    <a:cubicBezTo>
                      <a:pt x="1530" y="2437"/>
                      <a:pt x="1551" y="2423"/>
                      <a:pt x="1558" y="2402"/>
                    </a:cubicBezTo>
                    <a:lnTo>
                      <a:pt x="2241" y="632"/>
                    </a:lnTo>
                    <a:cubicBezTo>
                      <a:pt x="2253" y="604"/>
                      <a:pt x="2239" y="573"/>
                      <a:pt x="2211" y="561"/>
                    </a:cubicBezTo>
                    <a:lnTo>
                      <a:pt x="767" y="4"/>
                    </a:lnTo>
                    <a:cubicBezTo>
                      <a:pt x="761" y="2"/>
                      <a:pt x="755" y="1"/>
                      <a:pt x="7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36"/>
              <p:cNvSpPr/>
              <p:nvPr/>
            </p:nvSpPr>
            <p:spPr>
              <a:xfrm>
                <a:off x="1771922" y="2763416"/>
                <a:ext cx="138827" cy="12979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88" extrusionOk="0">
                    <a:moveTo>
                      <a:pt x="213" y="0"/>
                    </a:moveTo>
                    <a:cubicBezTo>
                      <a:pt x="204" y="0"/>
                      <a:pt x="196" y="4"/>
                      <a:pt x="191" y="13"/>
                    </a:cubicBezTo>
                    <a:lnTo>
                      <a:pt x="143" y="98"/>
                    </a:lnTo>
                    <a:cubicBezTo>
                      <a:pt x="141" y="106"/>
                      <a:pt x="134" y="110"/>
                      <a:pt x="127" y="113"/>
                    </a:cubicBezTo>
                    <a:lnTo>
                      <a:pt x="27" y="122"/>
                    </a:lnTo>
                    <a:cubicBezTo>
                      <a:pt x="8" y="125"/>
                      <a:pt x="1" y="148"/>
                      <a:pt x="13" y="163"/>
                    </a:cubicBezTo>
                    <a:lnTo>
                      <a:pt x="82" y="234"/>
                    </a:lnTo>
                    <a:cubicBezTo>
                      <a:pt x="86" y="239"/>
                      <a:pt x="89" y="248"/>
                      <a:pt x="89" y="256"/>
                    </a:cubicBezTo>
                    <a:lnTo>
                      <a:pt x="67" y="353"/>
                    </a:lnTo>
                    <a:cubicBezTo>
                      <a:pt x="65" y="369"/>
                      <a:pt x="78" y="381"/>
                      <a:pt x="92" y="381"/>
                    </a:cubicBezTo>
                    <a:cubicBezTo>
                      <a:pt x="95" y="381"/>
                      <a:pt x="98" y="381"/>
                      <a:pt x="101" y="379"/>
                    </a:cubicBezTo>
                    <a:lnTo>
                      <a:pt x="191" y="337"/>
                    </a:lnTo>
                    <a:cubicBezTo>
                      <a:pt x="195" y="334"/>
                      <a:pt x="198" y="333"/>
                      <a:pt x="202" y="333"/>
                    </a:cubicBezTo>
                    <a:cubicBezTo>
                      <a:pt x="205" y="333"/>
                      <a:pt x="209" y="334"/>
                      <a:pt x="213" y="337"/>
                    </a:cubicBezTo>
                    <a:lnTo>
                      <a:pt x="298" y="384"/>
                    </a:lnTo>
                    <a:cubicBezTo>
                      <a:pt x="302" y="386"/>
                      <a:pt x="306" y="387"/>
                      <a:pt x="311" y="387"/>
                    </a:cubicBezTo>
                    <a:cubicBezTo>
                      <a:pt x="324" y="387"/>
                      <a:pt x="336" y="377"/>
                      <a:pt x="334" y="360"/>
                    </a:cubicBezTo>
                    <a:lnTo>
                      <a:pt x="320" y="263"/>
                    </a:lnTo>
                    <a:cubicBezTo>
                      <a:pt x="320" y="256"/>
                      <a:pt x="322" y="248"/>
                      <a:pt x="327" y="244"/>
                    </a:cubicBezTo>
                    <a:lnTo>
                      <a:pt x="401" y="177"/>
                    </a:lnTo>
                    <a:cubicBezTo>
                      <a:pt x="415" y="163"/>
                      <a:pt x="408" y="139"/>
                      <a:pt x="389" y="134"/>
                    </a:cubicBezTo>
                    <a:lnTo>
                      <a:pt x="291" y="117"/>
                    </a:lnTo>
                    <a:cubicBezTo>
                      <a:pt x="284" y="115"/>
                      <a:pt x="277" y="110"/>
                      <a:pt x="274" y="103"/>
                    </a:cubicBezTo>
                    <a:lnTo>
                      <a:pt x="234" y="13"/>
                    </a:lnTo>
                    <a:cubicBezTo>
                      <a:pt x="229" y="4"/>
                      <a:pt x="221" y="0"/>
                      <a:pt x="2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36"/>
              <p:cNvSpPr/>
              <p:nvPr/>
            </p:nvSpPr>
            <p:spPr>
              <a:xfrm>
                <a:off x="1819090" y="2929004"/>
                <a:ext cx="99019" cy="9935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97" extrusionOk="0">
                    <a:moveTo>
                      <a:pt x="184" y="1"/>
                    </a:moveTo>
                    <a:cubicBezTo>
                      <a:pt x="179" y="1"/>
                      <a:pt x="175" y="3"/>
                      <a:pt x="172" y="6"/>
                    </a:cubicBezTo>
                    <a:lnTo>
                      <a:pt x="119" y="56"/>
                    </a:lnTo>
                    <a:cubicBezTo>
                      <a:pt x="114" y="61"/>
                      <a:pt x="110" y="61"/>
                      <a:pt x="103" y="61"/>
                    </a:cubicBezTo>
                    <a:lnTo>
                      <a:pt x="33" y="46"/>
                    </a:lnTo>
                    <a:cubicBezTo>
                      <a:pt x="32" y="46"/>
                      <a:pt x="31" y="46"/>
                      <a:pt x="30" y="46"/>
                    </a:cubicBezTo>
                    <a:cubicBezTo>
                      <a:pt x="17" y="46"/>
                      <a:pt x="8" y="59"/>
                      <a:pt x="12" y="70"/>
                    </a:cubicBezTo>
                    <a:lnTo>
                      <a:pt x="45" y="137"/>
                    </a:lnTo>
                    <a:cubicBezTo>
                      <a:pt x="48" y="142"/>
                      <a:pt x="48" y="146"/>
                      <a:pt x="43" y="151"/>
                    </a:cubicBezTo>
                    <a:lnTo>
                      <a:pt x="7" y="215"/>
                    </a:lnTo>
                    <a:cubicBezTo>
                      <a:pt x="1" y="226"/>
                      <a:pt x="11" y="242"/>
                      <a:pt x="24" y="242"/>
                    </a:cubicBezTo>
                    <a:cubicBezTo>
                      <a:pt x="24" y="242"/>
                      <a:pt x="25" y="242"/>
                      <a:pt x="26" y="242"/>
                    </a:cubicBezTo>
                    <a:lnTo>
                      <a:pt x="98" y="232"/>
                    </a:lnTo>
                    <a:cubicBezTo>
                      <a:pt x="99" y="231"/>
                      <a:pt x="100" y="231"/>
                      <a:pt x="102" y="231"/>
                    </a:cubicBezTo>
                    <a:cubicBezTo>
                      <a:pt x="106" y="231"/>
                      <a:pt x="110" y="233"/>
                      <a:pt x="112" y="237"/>
                    </a:cubicBezTo>
                    <a:lnTo>
                      <a:pt x="162" y="292"/>
                    </a:lnTo>
                    <a:cubicBezTo>
                      <a:pt x="165" y="295"/>
                      <a:pt x="170" y="297"/>
                      <a:pt x="174" y="297"/>
                    </a:cubicBezTo>
                    <a:cubicBezTo>
                      <a:pt x="182" y="297"/>
                      <a:pt x="189" y="291"/>
                      <a:pt x="191" y="282"/>
                    </a:cubicBezTo>
                    <a:lnTo>
                      <a:pt x="205" y="211"/>
                    </a:lnTo>
                    <a:cubicBezTo>
                      <a:pt x="205" y="206"/>
                      <a:pt x="210" y="201"/>
                      <a:pt x="214" y="199"/>
                    </a:cubicBezTo>
                    <a:lnTo>
                      <a:pt x="281" y="168"/>
                    </a:lnTo>
                    <a:cubicBezTo>
                      <a:pt x="293" y="163"/>
                      <a:pt x="295" y="144"/>
                      <a:pt x="281" y="137"/>
                    </a:cubicBezTo>
                    <a:lnTo>
                      <a:pt x="219" y="103"/>
                    </a:lnTo>
                    <a:cubicBezTo>
                      <a:pt x="212" y="99"/>
                      <a:pt x="210" y="94"/>
                      <a:pt x="210" y="89"/>
                    </a:cubicBezTo>
                    <a:lnTo>
                      <a:pt x="200" y="18"/>
                    </a:lnTo>
                    <a:cubicBezTo>
                      <a:pt x="200" y="7"/>
                      <a:pt x="192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36"/>
              <p:cNvSpPr/>
              <p:nvPr/>
            </p:nvSpPr>
            <p:spPr>
              <a:xfrm>
                <a:off x="1666882" y="2889865"/>
                <a:ext cx="100691" cy="983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4" extrusionOk="0">
                    <a:moveTo>
                      <a:pt x="167" y="1"/>
                    </a:moveTo>
                    <a:cubicBezTo>
                      <a:pt x="161" y="1"/>
                      <a:pt x="156" y="3"/>
                      <a:pt x="153" y="9"/>
                    </a:cubicBezTo>
                    <a:lnTo>
                      <a:pt x="110" y="66"/>
                    </a:lnTo>
                    <a:cubicBezTo>
                      <a:pt x="105" y="70"/>
                      <a:pt x="100" y="73"/>
                      <a:pt x="96" y="73"/>
                    </a:cubicBezTo>
                    <a:lnTo>
                      <a:pt x="22" y="73"/>
                    </a:lnTo>
                    <a:cubicBezTo>
                      <a:pt x="7" y="73"/>
                      <a:pt x="0" y="87"/>
                      <a:pt x="7" y="99"/>
                    </a:cubicBezTo>
                    <a:lnTo>
                      <a:pt x="50" y="159"/>
                    </a:lnTo>
                    <a:cubicBezTo>
                      <a:pt x="55" y="163"/>
                      <a:pt x="55" y="168"/>
                      <a:pt x="53" y="175"/>
                    </a:cubicBezTo>
                    <a:lnTo>
                      <a:pt x="29" y="244"/>
                    </a:lnTo>
                    <a:cubicBezTo>
                      <a:pt x="25" y="255"/>
                      <a:pt x="35" y="267"/>
                      <a:pt x="45" y="267"/>
                    </a:cubicBezTo>
                    <a:cubicBezTo>
                      <a:pt x="47" y="267"/>
                      <a:pt x="49" y="266"/>
                      <a:pt x="50" y="266"/>
                    </a:cubicBezTo>
                    <a:lnTo>
                      <a:pt x="119" y="242"/>
                    </a:lnTo>
                    <a:cubicBezTo>
                      <a:pt x="127" y="242"/>
                      <a:pt x="131" y="242"/>
                      <a:pt x="136" y="247"/>
                    </a:cubicBezTo>
                    <a:lnTo>
                      <a:pt x="193" y="289"/>
                    </a:lnTo>
                    <a:cubicBezTo>
                      <a:pt x="197" y="292"/>
                      <a:pt x="200" y="293"/>
                      <a:pt x="204" y="293"/>
                    </a:cubicBezTo>
                    <a:cubicBezTo>
                      <a:pt x="213" y="293"/>
                      <a:pt x="222" y="286"/>
                      <a:pt x="222" y="275"/>
                    </a:cubicBezTo>
                    <a:lnTo>
                      <a:pt x="222" y="204"/>
                    </a:lnTo>
                    <a:cubicBezTo>
                      <a:pt x="222" y="197"/>
                      <a:pt x="224" y="192"/>
                      <a:pt x="229" y="189"/>
                    </a:cubicBezTo>
                    <a:lnTo>
                      <a:pt x="288" y="147"/>
                    </a:lnTo>
                    <a:cubicBezTo>
                      <a:pt x="300" y="139"/>
                      <a:pt x="298" y="120"/>
                      <a:pt x="284" y="116"/>
                    </a:cubicBezTo>
                    <a:lnTo>
                      <a:pt x="215" y="94"/>
                    </a:lnTo>
                    <a:cubicBezTo>
                      <a:pt x="210" y="92"/>
                      <a:pt x="205" y="87"/>
                      <a:pt x="203" y="82"/>
                    </a:cubicBezTo>
                    <a:lnTo>
                      <a:pt x="184" y="13"/>
                    </a:lnTo>
                    <a:cubicBezTo>
                      <a:pt x="181" y="5"/>
                      <a:pt x="174" y="1"/>
                      <a:pt x="1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36"/>
              <p:cNvSpPr/>
              <p:nvPr/>
            </p:nvSpPr>
            <p:spPr>
              <a:xfrm>
                <a:off x="1465166" y="2650013"/>
                <a:ext cx="65901" cy="13146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93" extrusionOk="0">
                    <a:moveTo>
                      <a:pt x="160" y="0"/>
                    </a:moveTo>
                    <a:cubicBezTo>
                      <a:pt x="146" y="0"/>
                      <a:pt x="133" y="8"/>
                      <a:pt x="127" y="23"/>
                    </a:cubicBezTo>
                    <a:lnTo>
                      <a:pt x="8" y="342"/>
                    </a:lnTo>
                    <a:cubicBezTo>
                      <a:pt x="1" y="361"/>
                      <a:pt x="10" y="383"/>
                      <a:pt x="32" y="390"/>
                    </a:cubicBezTo>
                    <a:cubicBezTo>
                      <a:pt x="36" y="391"/>
                      <a:pt x="40" y="392"/>
                      <a:pt x="45" y="392"/>
                    </a:cubicBezTo>
                    <a:cubicBezTo>
                      <a:pt x="60" y="392"/>
                      <a:pt x="74" y="383"/>
                      <a:pt x="79" y="366"/>
                    </a:cubicBezTo>
                    <a:lnTo>
                      <a:pt x="191" y="47"/>
                    </a:lnTo>
                    <a:cubicBezTo>
                      <a:pt x="196" y="28"/>
                      <a:pt x="189" y="9"/>
                      <a:pt x="170" y="2"/>
                    </a:cubicBezTo>
                    <a:cubicBezTo>
                      <a:pt x="167" y="1"/>
                      <a:pt x="163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36"/>
              <p:cNvSpPr/>
              <p:nvPr/>
            </p:nvSpPr>
            <p:spPr>
              <a:xfrm>
                <a:off x="1377521" y="2798541"/>
                <a:ext cx="100691" cy="23149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692" extrusionOk="0">
                    <a:moveTo>
                      <a:pt x="260" y="1"/>
                    </a:moveTo>
                    <a:cubicBezTo>
                      <a:pt x="243" y="1"/>
                      <a:pt x="228" y="11"/>
                      <a:pt x="222" y="27"/>
                    </a:cubicBezTo>
                    <a:lnTo>
                      <a:pt x="6" y="648"/>
                    </a:lnTo>
                    <a:cubicBezTo>
                      <a:pt x="1" y="665"/>
                      <a:pt x="8" y="682"/>
                      <a:pt x="25" y="689"/>
                    </a:cubicBezTo>
                    <a:cubicBezTo>
                      <a:pt x="29" y="690"/>
                      <a:pt x="33" y="691"/>
                      <a:pt x="36" y="691"/>
                    </a:cubicBezTo>
                    <a:cubicBezTo>
                      <a:pt x="50" y="691"/>
                      <a:pt x="62" y="682"/>
                      <a:pt x="68" y="670"/>
                    </a:cubicBezTo>
                    <a:lnTo>
                      <a:pt x="294" y="53"/>
                    </a:lnTo>
                    <a:lnTo>
                      <a:pt x="296" y="53"/>
                    </a:lnTo>
                    <a:cubicBezTo>
                      <a:pt x="301" y="31"/>
                      <a:pt x="291" y="10"/>
                      <a:pt x="272" y="3"/>
                    </a:cubicBezTo>
                    <a:cubicBezTo>
                      <a:pt x="268" y="1"/>
                      <a:pt x="264" y="1"/>
                      <a:pt x="2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82" name="Google Shape;3282;p36"/>
          <p:cNvSpPr/>
          <p:nvPr/>
        </p:nvSpPr>
        <p:spPr>
          <a:xfrm>
            <a:off x="8274850" y="2077675"/>
            <a:ext cx="149871" cy="146687"/>
          </a:xfrm>
          <a:custGeom>
            <a:avLst/>
            <a:gdLst/>
            <a:ahLst/>
            <a:cxnLst/>
            <a:rect l="l" t="t" r="r" b="b"/>
            <a:pathLst>
              <a:path w="5365" h="5251" extrusionOk="0">
                <a:moveTo>
                  <a:pt x="2695" y="0"/>
                </a:moveTo>
                <a:cubicBezTo>
                  <a:pt x="2588" y="0"/>
                  <a:pt x="2482" y="57"/>
                  <a:pt x="2432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680" y="1723"/>
                </a:cubicBezTo>
                <a:lnTo>
                  <a:pt x="226" y="2350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80" y="3553"/>
                  <a:pt x="1805" y="3628"/>
                </a:cubicBezTo>
                <a:lnTo>
                  <a:pt x="2407" y="5082"/>
                </a:lnTo>
                <a:cubicBezTo>
                  <a:pt x="2457" y="5194"/>
                  <a:pt x="2563" y="5251"/>
                  <a:pt x="2670" y="5251"/>
                </a:cubicBezTo>
                <a:cubicBezTo>
                  <a:pt x="2776" y="5251"/>
                  <a:pt x="2883" y="5194"/>
                  <a:pt x="2933" y="5082"/>
                </a:cubicBezTo>
                <a:lnTo>
                  <a:pt x="3535" y="3653"/>
                </a:lnTo>
                <a:cubicBezTo>
                  <a:pt x="3560" y="3578"/>
                  <a:pt x="3610" y="3528"/>
                  <a:pt x="3685" y="3503"/>
                </a:cubicBezTo>
                <a:lnTo>
                  <a:pt x="5139" y="2876"/>
                </a:lnTo>
                <a:cubicBezTo>
                  <a:pt x="5364" y="2776"/>
                  <a:pt x="5364" y="2475"/>
                  <a:pt x="5139" y="2375"/>
                </a:cubicBezTo>
                <a:lnTo>
                  <a:pt x="3710" y="1773"/>
                </a:lnTo>
                <a:cubicBezTo>
                  <a:pt x="3660" y="1723"/>
                  <a:pt x="3585" y="1673"/>
                  <a:pt x="3560" y="1623"/>
                </a:cubicBezTo>
                <a:lnTo>
                  <a:pt x="2958" y="169"/>
                </a:lnTo>
                <a:cubicBezTo>
                  <a:pt x="2908" y="57"/>
                  <a:pt x="2802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6"/>
          <p:cNvSpPr/>
          <p:nvPr/>
        </p:nvSpPr>
        <p:spPr>
          <a:xfrm flipH="1">
            <a:off x="2794960" y="4441171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6"/>
          <p:cNvSpPr/>
          <p:nvPr/>
        </p:nvSpPr>
        <p:spPr>
          <a:xfrm>
            <a:off x="2794604" y="542790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6"/>
          <p:cNvSpPr/>
          <p:nvPr/>
        </p:nvSpPr>
        <p:spPr>
          <a:xfrm>
            <a:off x="6543018" y="4371247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" name="Google Shape;3290;p37"/>
          <p:cNvSpPr txBox="1">
            <a:spLocks noGrp="1"/>
          </p:cNvSpPr>
          <p:nvPr>
            <p:ph type="title"/>
          </p:nvPr>
        </p:nvSpPr>
        <p:spPr>
          <a:xfrm>
            <a:off x="702144" y="531650"/>
            <a:ext cx="77394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>
                    <a:lumMod val="75000"/>
                  </a:schemeClr>
                </a:solidFill>
              </a:rPr>
              <a:t>Bài 1: Viết vào ô trống ( theo mẫu )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3" name="Group 122">
            <a:extLst>
              <a:ext uri="{FF2B5EF4-FFF2-40B4-BE49-F238E27FC236}">
                <a16:creationId xmlns:a16="http://schemas.microsoft.com/office/drawing/2014/main" id="{92D24D8D-2861-473A-8F09-986D3058E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953295"/>
              </p:ext>
            </p:extLst>
          </p:nvPr>
        </p:nvGraphicFramePr>
        <p:xfrm>
          <a:off x="702144" y="1439863"/>
          <a:ext cx="7823790" cy="2708276"/>
        </p:xfrm>
        <a:graphic>
          <a:graphicData uri="http://schemas.openxmlformats.org/drawingml/2006/table">
            <a:tbl>
              <a:tblPr/>
              <a:tblGrid>
                <a:gridCol w="1805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3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9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Cạnh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vuông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     3 cm</a:t>
                      </a: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5 cm</a:t>
                      </a: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      10 cm</a:t>
                      </a: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Chu vi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vuông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b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Diện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tích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Heading Semibold" pitchFamily="2" charset="0"/>
                        </a:rPr>
                        <a:t>vuông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Sitka Heading Semibold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b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Heading Semibold" pitchFamily="2" charset="0"/>
                      </a:endParaRPr>
                    </a:p>
                  </a:txBody>
                  <a:tcPr marT="34285" marB="34285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4" name="Group 109">
            <a:extLst>
              <a:ext uri="{FF2B5EF4-FFF2-40B4-BE49-F238E27FC236}">
                <a16:creationId xmlns:a16="http://schemas.microsoft.com/office/drawing/2014/main" id="{5CA64A72-B97D-4F6C-83E2-4A50671FABB9}"/>
              </a:ext>
            </a:extLst>
          </p:cNvPr>
          <p:cNvGrpSpPr>
            <a:grpSpLocks/>
          </p:cNvGrpSpPr>
          <p:nvPr/>
        </p:nvGrpSpPr>
        <p:grpSpPr bwMode="auto">
          <a:xfrm>
            <a:off x="4339713" y="3351636"/>
            <a:ext cx="2072970" cy="461399"/>
            <a:chOff x="2620" y="3249"/>
            <a:chExt cx="1488" cy="387"/>
          </a:xfrm>
        </p:grpSpPr>
        <p:sp>
          <p:nvSpPr>
            <p:cNvPr id="45" name="Text Box 33">
              <a:extLst>
                <a:ext uri="{FF2B5EF4-FFF2-40B4-BE49-F238E27FC236}">
                  <a16:creationId xmlns:a16="http://schemas.microsoft.com/office/drawing/2014/main" id="{3929C78F-A727-4461-A320-8358326C03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0" y="3300"/>
              <a:ext cx="14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990000"/>
                  </a:solidFill>
                  <a:latin typeface="Sitka Heading Semibold" pitchFamily="2" charset="0"/>
                </a:rPr>
                <a:t>5      5 = 25 (cm</a:t>
              </a:r>
              <a:r>
                <a:rPr lang="en-US" altLang="vi-VN" sz="2000" b="1" baseline="30000" dirty="0">
                  <a:solidFill>
                    <a:srgbClr val="990000"/>
                  </a:solidFill>
                  <a:latin typeface="Sitka Heading Semibold" pitchFamily="2" charset="0"/>
                </a:rPr>
                <a:t>2</a:t>
              </a:r>
              <a:r>
                <a:rPr lang="en-US" altLang="vi-VN" sz="2000" b="1" dirty="0">
                  <a:solidFill>
                    <a:srgbClr val="990000"/>
                  </a:solidFill>
                  <a:latin typeface="Sitka Heading Semibold" pitchFamily="2" charset="0"/>
                </a:rPr>
                <a:t>)</a:t>
              </a:r>
            </a:p>
          </p:txBody>
        </p:sp>
        <p:sp>
          <p:nvSpPr>
            <p:cNvPr id="46" name="Text Box 101">
              <a:extLst>
                <a:ext uri="{FF2B5EF4-FFF2-40B4-BE49-F238E27FC236}">
                  <a16:creationId xmlns:a16="http://schemas.microsoft.com/office/drawing/2014/main" id="{EE8435E5-6E48-49A3-9786-66E4C9A61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0" y="3249"/>
              <a:ext cx="169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99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</a:t>
              </a:r>
              <a:r>
                <a:rPr lang="en-US" altLang="vi-VN" sz="2400" b="1" dirty="0">
                  <a:solidFill>
                    <a:srgbClr val="000099"/>
                  </a:solidFill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400" b="1" dirty="0">
                  <a:solidFill>
                    <a:srgbClr val="00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400" b="1" dirty="0"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000" b="1" dirty="0">
                  <a:latin typeface="Sitka Heading Semibold" pitchFamily="2" charset="0"/>
                  <a:sym typeface="Symbol" panose="05050102010706020507" pitchFamily="18" charset="2"/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vi-VN" sz="2000" b="1" dirty="0">
                <a:latin typeface="Sitka Heading Semibold" pitchFamily="2" charset="0"/>
              </a:endParaRPr>
            </a:p>
          </p:txBody>
        </p:sp>
      </p:grpSp>
      <p:grpSp>
        <p:nvGrpSpPr>
          <p:cNvPr id="47" name="Group 105">
            <a:extLst>
              <a:ext uri="{FF2B5EF4-FFF2-40B4-BE49-F238E27FC236}">
                <a16:creationId xmlns:a16="http://schemas.microsoft.com/office/drawing/2014/main" id="{55BF150D-794B-4429-8595-B5059503A4A0}"/>
              </a:ext>
            </a:extLst>
          </p:cNvPr>
          <p:cNvGrpSpPr>
            <a:grpSpLocks/>
          </p:cNvGrpSpPr>
          <p:nvPr/>
        </p:nvGrpSpPr>
        <p:grpSpPr bwMode="auto">
          <a:xfrm>
            <a:off x="2564476" y="2398716"/>
            <a:ext cx="1767876" cy="442913"/>
            <a:chOff x="1534" y="2412"/>
            <a:chExt cx="1269" cy="372"/>
          </a:xfrm>
        </p:grpSpPr>
        <p:sp>
          <p:nvSpPr>
            <p:cNvPr id="48" name="Rectangle 98">
              <a:extLst>
                <a:ext uri="{FF2B5EF4-FFF2-40B4-BE49-F238E27FC236}">
                  <a16:creationId xmlns:a16="http://schemas.microsoft.com/office/drawing/2014/main" id="{CEA16AEF-CD95-473A-BC3E-72E9FC81A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" y="2448"/>
              <a:ext cx="126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vi-VN" sz="2000" b="1" dirty="0">
                  <a:solidFill>
                    <a:srgbClr val="FF0000"/>
                  </a:solidFill>
                  <a:latin typeface="Sitka Heading Semibold" pitchFamily="2" charset="0"/>
                </a:rPr>
                <a:t>3   4 = 12 (cm)</a:t>
              </a:r>
            </a:p>
          </p:txBody>
        </p:sp>
        <p:sp>
          <p:nvSpPr>
            <p:cNvPr id="49" name="Text Box 102">
              <a:extLst>
                <a:ext uri="{FF2B5EF4-FFF2-40B4-BE49-F238E27FC236}">
                  <a16:creationId xmlns:a16="http://schemas.microsoft.com/office/drawing/2014/main" id="{4B159C4F-9DDF-4432-BC1C-C326B4265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9" y="2412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FF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</a:t>
              </a:r>
              <a:r>
                <a:rPr lang="en-US" altLang="vi-VN" sz="2400" b="1" dirty="0">
                  <a:solidFill>
                    <a:srgbClr val="FF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    </a:t>
              </a:r>
              <a:r>
                <a:rPr lang="en-US" altLang="vi-VN" sz="2000" b="1" dirty="0">
                  <a:solidFill>
                    <a:srgbClr val="FF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vi-VN" sz="2000" b="1" dirty="0">
                <a:solidFill>
                  <a:srgbClr val="FF0000"/>
                </a:solidFill>
                <a:latin typeface="Sitka Heading Semibold" pitchFamily="2" charset="0"/>
              </a:endParaRPr>
            </a:p>
          </p:txBody>
        </p:sp>
      </p:grpSp>
      <p:grpSp>
        <p:nvGrpSpPr>
          <p:cNvPr id="50" name="Group 104">
            <a:extLst>
              <a:ext uri="{FF2B5EF4-FFF2-40B4-BE49-F238E27FC236}">
                <a16:creationId xmlns:a16="http://schemas.microsoft.com/office/drawing/2014/main" id="{BC83648C-7FB2-4E75-B3C0-4A67B40E5F17}"/>
              </a:ext>
            </a:extLst>
          </p:cNvPr>
          <p:cNvGrpSpPr>
            <a:grpSpLocks/>
          </p:cNvGrpSpPr>
          <p:nvPr/>
        </p:nvGrpSpPr>
        <p:grpSpPr bwMode="auto">
          <a:xfrm>
            <a:off x="2618111" y="3326614"/>
            <a:ext cx="1751157" cy="464027"/>
            <a:chOff x="1395" y="3162"/>
            <a:chExt cx="1257" cy="390"/>
          </a:xfrm>
        </p:grpSpPr>
        <p:sp>
          <p:nvSpPr>
            <p:cNvPr id="51" name="Rectangle 100">
              <a:extLst>
                <a:ext uri="{FF2B5EF4-FFF2-40B4-BE49-F238E27FC236}">
                  <a16:creationId xmlns:a16="http://schemas.microsoft.com/office/drawing/2014/main" id="{5BB6FE26-5FE7-43DF-BC65-612472955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" y="3216"/>
              <a:ext cx="125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FF0000"/>
                  </a:solidFill>
                  <a:latin typeface="Sitka Heading Semibold" pitchFamily="2" charset="0"/>
                </a:rPr>
                <a:t>3   3 = 9 (cm</a:t>
              </a:r>
              <a:r>
                <a:rPr lang="en-US" altLang="vi-VN" sz="2000" b="1" baseline="30000" dirty="0">
                  <a:solidFill>
                    <a:srgbClr val="FF0000"/>
                  </a:solidFill>
                  <a:latin typeface="Sitka Heading Semibold" pitchFamily="2" charset="0"/>
                </a:rPr>
                <a:t>2</a:t>
              </a:r>
              <a:r>
                <a:rPr lang="en-US" altLang="vi-VN" sz="2000" b="1" dirty="0">
                  <a:solidFill>
                    <a:srgbClr val="FF0000"/>
                  </a:solidFill>
                  <a:latin typeface="Sitka Heading Semibold" pitchFamily="2" charset="0"/>
                </a:rPr>
                <a:t>)</a:t>
              </a:r>
            </a:p>
          </p:txBody>
        </p:sp>
        <p:sp>
          <p:nvSpPr>
            <p:cNvPr id="52" name="Text Box 103">
              <a:extLst>
                <a:ext uri="{FF2B5EF4-FFF2-40B4-BE49-F238E27FC236}">
                  <a16:creationId xmlns:a16="http://schemas.microsoft.com/office/drawing/2014/main" id="{FE5FC78D-B872-4388-B555-9894A60FF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2" y="3162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FF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</a:t>
              </a:r>
              <a:r>
                <a:rPr lang="en-US" altLang="vi-VN" sz="2400" b="1" dirty="0">
                  <a:solidFill>
                    <a:srgbClr val="FF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   </a:t>
              </a:r>
              <a:r>
                <a:rPr lang="en-US" altLang="vi-VN" sz="2000" b="1" dirty="0">
                  <a:solidFill>
                    <a:srgbClr val="FF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vi-VN" sz="2000" b="1" dirty="0">
                <a:solidFill>
                  <a:srgbClr val="FF0000"/>
                </a:solidFill>
                <a:latin typeface="Sitka Heading Semibold" pitchFamily="2" charset="0"/>
              </a:endParaRPr>
            </a:p>
          </p:txBody>
        </p:sp>
      </p:grpSp>
      <p:grpSp>
        <p:nvGrpSpPr>
          <p:cNvPr id="53" name="Group 107">
            <a:extLst>
              <a:ext uri="{FF2B5EF4-FFF2-40B4-BE49-F238E27FC236}">
                <a16:creationId xmlns:a16="http://schemas.microsoft.com/office/drawing/2014/main" id="{9844676E-D560-4ABD-9797-0F836BC10016}"/>
              </a:ext>
            </a:extLst>
          </p:cNvPr>
          <p:cNvGrpSpPr>
            <a:grpSpLocks/>
          </p:cNvGrpSpPr>
          <p:nvPr/>
        </p:nvGrpSpPr>
        <p:grpSpPr bwMode="auto">
          <a:xfrm>
            <a:off x="4440864" y="2398716"/>
            <a:ext cx="1905795" cy="456888"/>
            <a:chOff x="2760" y="2448"/>
            <a:chExt cx="1368" cy="384"/>
          </a:xfrm>
        </p:grpSpPr>
        <p:sp>
          <p:nvSpPr>
            <p:cNvPr id="54" name="Text Box 32">
              <a:extLst>
                <a:ext uri="{FF2B5EF4-FFF2-40B4-BE49-F238E27FC236}">
                  <a16:creationId xmlns:a16="http://schemas.microsoft.com/office/drawing/2014/main" id="{B50E3683-2921-4035-8B01-106787995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0" y="2496"/>
              <a:ext cx="136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990000"/>
                  </a:solidFill>
                  <a:latin typeface="Sitka Heading Semibold" pitchFamily="2" charset="0"/>
                </a:rPr>
                <a:t>5    4 = 20 (cm)</a:t>
              </a:r>
            </a:p>
          </p:txBody>
        </p:sp>
        <p:sp>
          <p:nvSpPr>
            <p:cNvPr id="55" name="Text Box 106">
              <a:extLst>
                <a:ext uri="{FF2B5EF4-FFF2-40B4-BE49-F238E27FC236}">
                  <a16:creationId xmlns:a16="http://schemas.microsoft.com/office/drawing/2014/main" id="{0FB2A291-55C7-4F1B-B73D-C5EB9034A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2" y="2448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99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</a:t>
              </a:r>
              <a:r>
                <a:rPr lang="en-US" altLang="vi-VN" sz="2400" b="1" dirty="0">
                  <a:solidFill>
                    <a:srgbClr val="000099"/>
                  </a:solidFill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400" b="1" dirty="0">
                  <a:solidFill>
                    <a:srgbClr val="00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400" b="1" dirty="0"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000" b="1" dirty="0">
                  <a:latin typeface="Sitka Heading Semibold" pitchFamily="2" charset="0"/>
                  <a:sym typeface="Symbol" panose="05050102010706020507" pitchFamily="18" charset="2"/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vi-VN" sz="2000" b="1" dirty="0">
                <a:latin typeface="Sitka Heading Semibold" pitchFamily="2" charset="0"/>
              </a:endParaRPr>
            </a:p>
          </p:txBody>
        </p:sp>
      </p:grpSp>
      <p:grpSp>
        <p:nvGrpSpPr>
          <p:cNvPr id="56" name="Group 111">
            <a:extLst>
              <a:ext uri="{FF2B5EF4-FFF2-40B4-BE49-F238E27FC236}">
                <a16:creationId xmlns:a16="http://schemas.microsoft.com/office/drawing/2014/main" id="{46C02784-3C04-4D5A-BDCB-92086A70E5BE}"/>
              </a:ext>
            </a:extLst>
          </p:cNvPr>
          <p:cNvGrpSpPr>
            <a:grpSpLocks/>
          </p:cNvGrpSpPr>
          <p:nvPr/>
        </p:nvGrpSpPr>
        <p:grpSpPr bwMode="auto">
          <a:xfrm>
            <a:off x="6497813" y="2441320"/>
            <a:ext cx="2273580" cy="450938"/>
            <a:chOff x="4128" y="2405"/>
            <a:chExt cx="1632" cy="379"/>
          </a:xfrm>
        </p:grpSpPr>
        <p:sp>
          <p:nvSpPr>
            <p:cNvPr id="57" name="Text Box 34">
              <a:extLst>
                <a:ext uri="{FF2B5EF4-FFF2-40B4-BE49-F238E27FC236}">
                  <a16:creationId xmlns:a16="http://schemas.microsoft.com/office/drawing/2014/main" id="{4051418C-F674-4E66-B4A7-24AE67F79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2448"/>
              <a:ext cx="163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990000"/>
                  </a:solidFill>
                  <a:latin typeface="Sitka Heading Semibold" pitchFamily="2" charset="0"/>
                </a:rPr>
                <a:t>10    4 = 40 (cm)</a:t>
              </a:r>
            </a:p>
          </p:txBody>
        </p:sp>
        <p:sp>
          <p:nvSpPr>
            <p:cNvPr id="58" name="Text Box 110">
              <a:extLst>
                <a:ext uri="{FF2B5EF4-FFF2-40B4-BE49-F238E27FC236}">
                  <a16:creationId xmlns:a16="http://schemas.microsoft.com/office/drawing/2014/main" id="{C2957CFA-1B6F-4A29-A73B-4F0162CE3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5" y="2405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99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 </a:t>
              </a:r>
              <a:r>
                <a:rPr lang="en-US" altLang="vi-VN" sz="2400" b="1" dirty="0">
                  <a:solidFill>
                    <a:srgbClr val="000099"/>
                  </a:solidFill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400" b="1" dirty="0">
                  <a:solidFill>
                    <a:srgbClr val="00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400" b="1" dirty="0"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000" b="1" dirty="0">
                  <a:latin typeface="Sitka Heading Semibold" pitchFamily="2" charset="0"/>
                  <a:sym typeface="Symbol" panose="05050102010706020507" pitchFamily="18" charset="2"/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vi-VN" sz="2000" b="1" dirty="0">
                <a:latin typeface="Sitka Heading Semibold" pitchFamily="2" charset="0"/>
              </a:endParaRPr>
            </a:p>
          </p:txBody>
        </p:sp>
      </p:grpSp>
      <p:grpSp>
        <p:nvGrpSpPr>
          <p:cNvPr id="59" name="Group 113">
            <a:extLst>
              <a:ext uri="{FF2B5EF4-FFF2-40B4-BE49-F238E27FC236}">
                <a16:creationId xmlns:a16="http://schemas.microsoft.com/office/drawing/2014/main" id="{EAF5AB51-87E4-414B-81D9-CF8E47321B03}"/>
              </a:ext>
            </a:extLst>
          </p:cNvPr>
          <p:cNvGrpSpPr>
            <a:grpSpLocks/>
          </p:cNvGrpSpPr>
          <p:nvPr/>
        </p:nvGrpSpPr>
        <p:grpSpPr bwMode="auto">
          <a:xfrm>
            <a:off x="6326183" y="3351174"/>
            <a:ext cx="2738883" cy="452129"/>
            <a:chOff x="3950" y="3238"/>
            <a:chExt cx="1966" cy="380"/>
          </a:xfrm>
        </p:grpSpPr>
        <p:sp>
          <p:nvSpPr>
            <p:cNvPr id="60" name="Text Box 35">
              <a:extLst>
                <a:ext uri="{FF2B5EF4-FFF2-40B4-BE49-F238E27FC236}">
                  <a16:creationId xmlns:a16="http://schemas.microsoft.com/office/drawing/2014/main" id="{4E3D3B13-4C11-484B-B598-2D14A258B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0" y="3282"/>
              <a:ext cx="19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990000"/>
                  </a:solidFill>
                  <a:latin typeface="Sitka Heading Semibold" pitchFamily="2" charset="0"/>
                </a:rPr>
                <a:t>10    10 = 100 (cm</a:t>
              </a:r>
              <a:r>
                <a:rPr lang="en-US" altLang="vi-VN" sz="2000" b="1" baseline="30000" dirty="0">
                  <a:solidFill>
                    <a:srgbClr val="990000"/>
                  </a:solidFill>
                  <a:latin typeface="Sitka Heading Semibold" pitchFamily="2" charset="0"/>
                </a:rPr>
                <a:t>2</a:t>
              </a:r>
              <a:r>
                <a:rPr lang="en-US" altLang="vi-VN" sz="2000" b="1" dirty="0">
                  <a:solidFill>
                    <a:srgbClr val="990000"/>
                  </a:solidFill>
                  <a:latin typeface="Sitka Heading Semibold" pitchFamily="2" charset="0"/>
                </a:rPr>
                <a:t>)</a:t>
              </a:r>
            </a:p>
          </p:txBody>
        </p:sp>
        <p:sp>
          <p:nvSpPr>
            <p:cNvPr id="61" name="Text Box 112">
              <a:extLst>
                <a:ext uri="{FF2B5EF4-FFF2-40B4-BE49-F238E27FC236}">
                  <a16:creationId xmlns:a16="http://schemas.microsoft.com/office/drawing/2014/main" id="{0BAD91BD-5B6C-46B8-AB76-4FAAB7FEA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8" y="3238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99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</a:t>
              </a:r>
              <a:r>
                <a:rPr lang="en-US" altLang="vi-VN" sz="2400" b="1" dirty="0">
                  <a:solidFill>
                    <a:srgbClr val="000099"/>
                  </a:solidFill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400" b="1" dirty="0">
                  <a:solidFill>
                    <a:srgbClr val="000000"/>
                  </a:solidFill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400" b="1" dirty="0">
                  <a:latin typeface="Sitka Heading Semibold" pitchFamily="2" charset="0"/>
                  <a:sym typeface="Symbol" panose="05050102010706020507" pitchFamily="18" charset="2"/>
                </a:rPr>
                <a:t> </a:t>
              </a:r>
              <a:r>
                <a:rPr lang="en-US" altLang="vi-VN" sz="2000" b="1" dirty="0">
                  <a:latin typeface="Sitka Heading Semibold" pitchFamily="2" charset="0"/>
                  <a:sym typeface="Symbol" panose="05050102010706020507" pitchFamily="18" charset="2"/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vi-VN" sz="2000" b="1" dirty="0">
                <a:latin typeface="Sitka Heading Semibold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" name="Google Shape;3311;p38"/>
          <p:cNvSpPr txBox="1">
            <a:spLocks noGrp="1"/>
          </p:cNvSpPr>
          <p:nvPr>
            <p:ph type="title"/>
          </p:nvPr>
        </p:nvSpPr>
        <p:spPr>
          <a:xfrm>
            <a:off x="267501" y="211358"/>
            <a:ext cx="9028497" cy="7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3">
                    <a:lumMod val="50000"/>
                  </a:schemeClr>
                </a:solidFill>
                <a:latin typeface="Sitka Heading Semibold" pitchFamily="2" charset="0"/>
              </a:rPr>
              <a:t>Bài 2: Một tờ giấy hình vuông cạnh 80mm. Tính diện tích tờ giấy đó theo xăng – ti – mét vuông.</a:t>
            </a:r>
            <a:endParaRPr sz="3200" dirty="0">
              <a:solidFill>
                <a:schemeClr val="accent3">
                  <a:lumMod val="50000"/>
                </a:schemeClr>
              </a:solidFill>
              <a:latin typeface="Sitka Heading Semibold" pitchFamily="2" charset="0"/>
            </a:endParaRPr>
          </a:p>
        </p:txBody>
      </p:sp>
      <p:grpSp>
        <p:nvGrpSpPr>
          <p:cNvPr id="3313" name="Google Shape;3313;p38"/>
          <p:cNvGrpSpPr/>
          <p:nvPr/>
        </p:nvGrpSpPr>
        <p:grpSpPr>
          <a:xfrm>
            <a:off x="940720" y="3363912"/>
            <a:ext cx="923814" cy="1065310"/>
            <a:chOff x="1177052" y="354474"/>
            <a:chExt cx="923814" cy="1065310"/>
          </a:xfrm>
        </p:grpSpPr>
        <p:grpSp>
          <p:nvGrpSpPr>
            <p:cNvPr id="3314" name="Google Shape;3314;p38"/>
            <p:cNvGrpSpPr/>
            <p:nvPr/>
          </p:nvGrpSpPr>
          <p:grpSpPr>
            <a:xfrm rot="1690083" flipH="1">
              <a:off x="1377035" y="467466"/>
              <a:ext cx="550053" cy="874260"/>
              <a:chOff x="8013766" y="3192608"/>
              <a:chExt cx="518175" cy="823593"/>
            </a:xfrm>
          </p:grpSpPr>
          <p:sp>
            <p:nvSpPr>
              <p:cNvPr id="3315" name="Google Shape;3315;p38"/>
              <p:cNvSpPr/>
              <p:nvPr/>
            </p:nvSpPr>
            <p:spPr>
              <a:xfrm>
                <a:off x="8241576" y="3815822"/>
                <a:ext cx="290366" cy="20037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99" extrusionOk="0">
                    <a:moveTo>
                      <a:pt x="763" y="0"/>
                    </a:moveTo>
                    <a:lnTo>
                      <a:pt x="1" y="296"/>
                    </a:lnTo>
                    <a:lnTo>
                      <a:pt x="39" y="396"/>
                    </a:lnTo>
                    <a:cubicBezTo>
                      <a:pt x="91" y="522"/>
                      <a:pt x="215" y="598"/>
                      <a:pt x="348" y="598"/>
                    </a:cubicBezTo>
                    <a:cubicBezTo>
                      <a:pt x="392" y="598"/>
                      <a:pt x="438" y="590"/>
                      <a:pt x="482" y="572"/>
                    </a:cubicBezTo>
                    <a:lnTo>
                      <a:pt x="639" y="508"/>
                    </a:lnTo>
                    <a:cubicBezTo>
                      <a:pt x="791" y="446"/>
                      <a:pt x="868" y="277"/>
                      <a:pt x="810" y="129"/>
                    </a:cubicBezTo>
                    <a:lnTo>
                      <a:pt x="7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8"/>
              <p:cNvSpPr/>
              <p:nvPr/>
            </p:nvSpPr>
            <p:spPr>
              <a:xfrm>
                <a:off x="8273690" y="3815822"/>
                <a:ext cx="258251" cy="200379"/>
              </a:xfrm>
              <a:custGeom>
                <a:avLst/>
                <a:gdLst/>
                <a:ahLst/>
                <a:cxnLst/>
                <a:rect l="l" t="t" r="r" b="b"/>
                <a:pathLst>
                  <a:path w="772" h="599" extrusionOk="0">
                    <a:moveTo>
                      <a:pt x="667" y="0"/>
                    </a:moveTo>
                    <a:lnTo>
                      <a:pt x="598" y="27"/>
                    </a:lnTo>
                    <a:lnTo>
                      <a:pt x="605" y="43"/>
                    </a:lnTo>
                    <a:cubicBezTo>
                      <a:pt x="662" y="193"/>
                      <a:pt x="586" y="365"/>
                      <a:pt x="431" y="427"/>
                    </a:cubicBezTo>
                    <a:lnTo>
                      <a:pt x="272" y="488"/>
                    </a:lnTo>
                    <a:cubicBezTo>
                      <a:pt x="228" y="507"/>
                      <a:pt x="184" y="515"/>
                      <a:pt x="140" y="515"/>
                    </a:cubicBezTo>
                    <a:cubicBezTo>
                      <a:pt x="91" y="515"/>
                      <a:pt x="44" y="505"/>
                      <a:pt x="0" y="486"/>
                    </a:cubicBezTo>
                    <a:lnTo>
                      <a:pt x="0" y="486"/>
                    </a:lnTo>
                    <a:cubicBezTo>
                      <a:pt x="62" y="558"/>
                      <a:pt x="154" y="598"/>
                      <a:pt x="251" y="598"/>
                    </a:cubicBezTo>
                    <a:cubicBezTo>
                      <a:pt x="296" y="598"/>
                      <a:pt x="342" y="590"/>
                      <a:pt x="386" y="572"/>
                    </a:cubicBezTo>
                    <a:lnTo>
                      <a:pt x="543" y="508"/>
                    </a:lnTo>
                    <a:cubicBezTo>
                      <a:pt x="695" y="446"/>
                      <a:pt x="772" y="277"/>
                      <a:pt x="714" y="129"/>
                    </a:cubicBezTo>
                    <a:lnTo>
                      <a:pt x="6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8"/>
              <p:cNvSpPr/>
              <p:nvPr/>
            </p:nvSpPr>
            <p:spPr>
              <a:xfrm>
                <a:off x="8044877" y="3192608"/>
                <a:ext cx="257582" cy="210080"/>
              </a:xfrm>
              <a:custGeom>
                <a:avLst/>
                <a:gdLst/>
                <a:ahLst/>
                <a:cxnLst/>
                <a:rect l="l" t="t" r="r" b="b"/>
                <a:pathLst>
                  <a:path w="770" h="628" extrusionOk="0">
                    <a:moveTo>
                      <a:pt x="234" y="0"/>
                    </a:moveTo>
                    <a:cubicBezTo>
                      <a:pt x="191" y="0"/>
                      <a:pt x="152" y="27"/>
                      <a:pt x="144" y="73"/>
                    </a:cubicBezTo>
                    <a:lnTo>
                      <a:pt x="101" y="232"/>
                    </a:lnTo>
                    <a:lnTo>
                      <a:pt x="1" y="620"/>
                    </a:lnTo>
                    <a:lnTo>
                      <a:pt x="3" y="620"/>
                    </a:lnTo>
                    <a:cubicBezTo>
                      <a:pt x="3" y="623"/>
                      <a:pt x="3" y="625"/>
                      <a:pt x="5" y="627"/>
                    </a:cubicBezTo>
                    <a:lnTo>
                      <a:pt x="770" y="377"/>
                    </a:lnTo>
                    <a:cubicBezTo>
                      <a:pt x="770" y="375"/>
                      <a:pt x="767" y="370"/>
                      <a:pt x="763" y="370"/>
                    </a:cubicBezTo>
                    <a:cubicBezTo>
                      <a:pt x="765" y="368"/>
                      <a:pt x="765" y="366"/>
                      <a:pt x="765" y="366"/>
                    </a:cubicBezTo>
                    <a:lnTo>
                      <a:pt x="444" y="130"/>
                    </a:lnTo>
                    <a:lnTo>
                      <a:pt x="294" y="18"/>
                    </a:lnTo>
                    <a:cubicBezTo>
                      <a:pt x="275" y="6"/>
                      <a:pt x="254" y="0"/>
                      <a:pt x="2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8"/>
              <p:cNvSpPr/>
              <p:nvPr/>
            </p:nvSpPr>
            <p:spPr>
              <a:xfrm>
                <a:off x="8041866" y="3328424"/>
                <a:ext cx="447926" cy="569023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701" extrusionOk="0">
                    <a:moveTo>
                      <a:pt x="805" y="0"/>
                    </a:moveTo>
                    <a:lnTo>
                      <a:pt x="0" y="262"/>
                    </a:lnTo>
                    <a:lnTo>
                      <a:pt x="576" y="1700"/>
                    </a:lnTo>
                    <a:lnTo>
                      <a:pt x="1338" y="1405"/>
                    </a:lnTo>
                    <a:lnTo>
                      <a:pt x="8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8"/>
              <p:cNvSpPr/>
              <p:nvPr/>
            </p:nvSpPr>
            <p:spPr>
              <a:xfrm>
                <a:off x="8096059" y="3480297"/>
                <a:ext cx="68577" cy="133809"/>
              </a:xfrm>
              <a:custGeom>
                <a:avLst/>
                <a:gdLst/>
                <a:ahLst/>
                <a:cxnLst/>
                <a:rect l="l" t="t" r="r" b="b"/>
                <a:pathLst>
                  <a:path w="205" h="400" extrusionOk="0">
                    <a:moveTo>
                      <a:pt x="39" y="1"/>
                    </a:moveTo>
                    <a:cubicBezTo>
                      <a:pt x="35" y="1"/>
                      <a:pt x="31" y="2"/>
                      <a:pt x="26" y="3"/>
                    </a:cubicBezTo>
                    <a:cubicBezTo>
                      <a:pt x="10" y="10"/>
                      <a:pt x="0" y="29"/>
                      <a:pt x="5" y="48"/>
                    </a:cubicBezTo>
                    <a:lnTo>
                      <a:pt x="126" y="375"/>
                    </a:lnTo>
                    <a:cubicBezTo>
                      <a:pt x="132" y="390"/>
                      <a:pt x="146" y="400"/>
                      <a:pt x="161" y="400"/>
                    </a:cubicBezTo>
                    <a:cubicBezTo>
                      <a:pt x="166" y="400"/>
                      <a:pt x="171" y="399"/>
                      <a:pt x="176" y="396"/>
                    </a:cubicBezTo>
                    <a:cubicBezTo>
                      <a:pt x="195" y="389"/>
                      <a:pt x="205" y="368"/>
                      <a:pt x="198" y="346"/>
                    </a:cubicBezTo>
                    <a:lnTo>
                      <a:pt x="71" y="22"/>
                    </a:lnTo>
                    <a:cubicBezTo>
                      <a:pt x="66" y="9"/>
                      <a:pt x="53" y="1"/>
                      <a:pt x="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8"/>
              <p:cNvSpPr/>
              <p:nvPr/>
            </p:nvSpPr>
            <p:spPr>
              <a:xfrm>
                <a:off x="8147575" y="3627486"/>
                <a:ext cx="105709" cy="229148"/>
              </a:xfrm>
              <a:custGeom>
                <a:avLst/>
                <a:gdLst/>
                <a:ahLst/>
                <a:cxnLst/>
                <a:rect l="l" t="t" r="r" b="b"/>
                <a:pathLst>
                  <a:path w="316" h="685" extrusionOk="0">
                    <a:moveTo>
                      <a:pt x="46" y="0"/>
                    </a:moveTo>
                    <a:cubicBezTo>
                      <a:pt x="41" y="0"/>
                      <a:pt x="35" y="1"/>
                      <a:pt x="29" y="4"/>
                    </a:cubicBezTo>
                    <a:cubicBezTo>
                      <a:pt x="10" y="11"/>
                      <a:pt x="1" y="32"/>
                      <a:pt x="8" y="51"/>
                    </a:cubicBezTo>
                    <a:lnTo>
                      <a:pt x="246" y="663"/>
                    </a:lnTo>
                    <a:cubicBezTo>
                      <a:pt x="252" y="676"/>
                      <a:pt x="264" y="685"/>
                      <a:pt x="277" y="685"/>
                    </a:cubicBezTo>
                    <a:cubicBezTo>
                      <a:pt x="281" y="685"/>
                      <a:pt x="285" y="684"/>
                      <a:pt x="289" y="682"/>
                    </a:cubicBezTo>
                    <a:cubicBezTo>
                      <a:pt x="306" y="675"/>
                      <a:pt x="315" y="659"/>
                      <a:pt x="308" y="640"/>
                    </a:cubicBezTo>
                    <a:lnTo>
                      <a:pt x="79" y="25"/>
                    </a:lnTo>
                    <a:cubicBezTo>
                      <a:pt x="74" y="9"/>
                      <a:pt x="61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8"/>
              <p:cNvSpPr/>
              <p:nvPr/>
            </p:nvSpPr>
            <p:spPr>
              <a:xfrm>
                <a:off x="8207455" y="3775010"/>
                <a:ext cx="310102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432" extrusionOk="0">
                    <a:moveTo>
                      <a:pt x="848" y="1"/>
                    </a:moveTo>
                    <a:cubicBezTo>
                      <a:pt x="839" y="1"/>
                      <a:pt x="831" y="2"/>
                      <a:pt x="822" y="6"/>
                    </a:cubicBezTo>
                    <a:lnTo>
                      <a:pt x="60" y="294"/>
                    </a:lnTo>
                    <a:cubicBezTo>
                      <a:pt x="22" y="308"/>
                      <a:pt x="0" y="351"/>
                      <a:pt x="17" y="387"/>
                    </a:cubicBezTo>
                    <a:cubicBezTo>
                      <a:pt x="27" y="410"/>
                      <a:pt x="48" y="427"/>
                      <a:pt x="72" y="429"/>
                    </a:cubicBezTo>
                    <a:cubicBezTo>
                      <a:pt x="78" y="430"/>
                      <a:pt x="83" y="431"/>
                      <a:pt x="89" y="431"/>
                    </a:cubicBezTo>
                    <a:cubicBezTo>
                      <a:pt x="96" y="431"/>
                      <a:pt x="104" y="430"/>
                      <a:pt x="112" y="427"/>
                    </a:cubicBezTo>
                    <a:lnTo>
                      <a:pt x="872" y="134"/>
                    </a:lnTo>
                    <a:cubicBezTo>
                      <a:pt x="908" y="122"/>
                      <a:pt x="927" y="82"/>
                      <a:pt x="912" y="46"/>
                    </a:cubicBezTo>
                    <a:cubicBezTo>
                      <a:pt x="903" y="19"/>
                      <a:pt x="877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38"/>
              <p:cNvSpPr/>
              <p:nvPr/>
            </p:nvSpPr>
            <p:spPr>
              <a:xfrm>
                <a:off x="8013766" y="3308687"/>
                <a:ext cx="326159" cy="136151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07" extrusionOk="0">
                    <a:moveTo>
                      <a:pt x="889" y="1"/>
                    </a:moveTo>
                    <a:cubicBezTo>
                      <a:pt x="882" y="1"/>
                      <a:pt x="875" y="2"/>
                      <a:pt x="868" y="4"/>
                    </a:cubicBezTo>
                    <a:lnTo>
                      <a:pt x="63" y="261"/>
                    </a:lnTo>
                    <a:cubicBezTo>
                      <a:pt x="22" y="276"/>
                      <a:pt x="1" y="316"/>
                      <a:pt x="17" y="357"/>
                    </a:cubicBezTo>
                    <a:cubicBezTo>
                      <a:pt x="27" y="383"/>
                      <a:pt x="51" y="400"/>
                      <a:pt x="77" y="404"/>
                    </a:cubicBezTo>
                    <a:cubicBezTo>
                      <a:pt x="82" y="406"/>
                      <a:pt x="88" y="407"/>
                      <a:pt x="93" y="407"/>
                    </a:cubicBezTo>
                    <a:cubicBezTo>
                      <a:pt x="102" y="407"/>
                      <a:pt x="110" y="405"/>
                      <a:pt x="117" y="402"/>
                    </a:cubicBezTo>
                    <a:lnTo>
                      <a:pt x="918" y="142"/>
                    </a:lnTo>
                    <a:cubicBezTo>
                      <a:pt x="956" y="130"/>
                      <a:pt x="975" y="90"/>
                      <a:pt x="960" y="52"/>
                    </a:cubicBezTo>
                    <a:cubicBezTo>
                      <a:pt x="949" y="21"/>
                      <a:pt x="920" y="1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3" name="Google Shape;3323;p38"/>
            <p:cNvGrpSpPr/>
            <p:nvPr/>
          </p:nvGrpSpPr>
          <p:grpSpPr>
            <a:xfrm rot="1690083" flipH="1">
              <a:off x="1350832" y="432532"/>
              <a:ext cx="550053" cy="874260"/>
              <a:chOff x="8013766" y="3192608"/>
              <a:chExt cx="518175" cy="823593"/>
            </a:xfrm>
          </p:grpSpPr>
          <p:sp>
            <p:nvSpPr>
              <p:cNvPr id="3324" name="Google Shape;3324;p38"/>
              <p:cNvSpPr/>
              <p:nvPr/>
            </p:nvSpPr>
            <p:spPr>
              <a:xfrm>
                <a:off x="8241576" y="3815822"/>
                <a:ext cx="290366" cy="20037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99" extrusionOk="0">
                    <a:moveTo>
                      <a:pt x="763" y="0"/>
                    </a:moveTo>
                    <a:lnTo>
                      <a:pt x="1" y="296"/>
                    </a:lnTo>
                    <a:lnTo>
                      <a:pt x="39" y="396"/>
                    </a:lnTo>
                    <a:cubicBezTo>
                      <a:pt x="91" y="522"/>
                      <a:pt x="215" y="598"/>
                      <a:pt x="348" y="598"/>
                    </a:cubicBezTo>
                    <a:cubicBezTo>
                      <a:pt x="392" y="598"/>
                      <a:pt x="438" y="590"/>
                      <a:pt x="482" y="572"/>
                    </a:cubicBezTo>
                    <a:lnTo>
                      <a:pt x="639" y="508"/>
                    </a:lnTo>
                    <a:cubicBezTo>
                      <a:pt x="791" y="446"/>
                      <a:pt x="868" y="277"/>
                      <a:pt x="810" y="129"/>
                    </a:cubicBezTo>
                    <a:lnTo>
                      <a:pt x="7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38"/>
              <p:cNvSpPr/>
              <p:nvPr/>
            </p:nvSpPr>
            <p:spPr>
              <a:xfrm>
                <a:off x="8273690" y="3815822"/>
                <a:ext cx="258251" cy="200379"/>
              </a:xfrm>
              <a:custGeom>
                <a:avLst/>
                <a:gdLst/>
                <a:ahLst/>
                <a:cxnLst/>
                <a:rect l="l" t="t" r="r" b="b"/>
                <a:pathLst>
                  <a:path w="772" h="599" extrusionOk="0">
                    <a:moveTo>
                      <a:pt x="667" y="0"/>
                    </a:moveTo>
                    <a:lnTo>
                      <a:pt x="598" y="27"/>
                    </a:lnTo>
                    <a:lnTo>
                      <a:pt x="605" y="43"/>
                    </a:lnTo>
                    <a:cubicBezTo>
                      <a:pt x="662" y="193"/>
                      <a:pt x="586" y="365"/>
                      <a:pt x="431" y="427"/>
                    </a:cubicBezTo>
                    <a:lnTo>
                      <a:pt x="272" y="488"/>
                    </a:lnTo>
                    <a:cubicBezTo>
                      <a:pt x="228" y="507"/>
                      <a:pt x="184" y="515"/>
                      <a:pt x="140" y="515"/>
                    </a:cubicBezTo>
                    <a:cubicBezTo>
                      <a:pt x="91" y="515"/>
                      <a:pt x="44" y="505"/>
                      <a:pt x="0" y="486"/>
                    </a:cubicBezTo>
                    <a:lnTo>
                      <a:pt x="0" y="486"/>
                    </a:lnTo>
                    <a:cubicBezTo>
                      <a:pt x="62" y="558"/>
                      <a:pt x="154" y="598"/>
                      <a:pt x="251" y="598"/>
                    </a:cubicBezTo>
                    <a:cubicBezTo>
                      <a:pt x="296" y="598"/>
                      <a:pt x="342" y="590"/>
                      <a:pt x="386" y="572"/>
                    </a:cubicBezTo>
                    <a:lnTo>
                      <a:pt x="543" y="508"/>
                    </a:lnTo>
                    <a:cubicBezTo>
                      <a:pt x="695" y="446"/>
                      <a:pt x="772" y="277"/>
                      <a:pt x="714" y="129"/>
                    </a:cubicBezTo>
                    <a:lnTo>
                      <a:pt x="6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38"/>
              <p:cNvSpPr/>
              <p:nvPr/>
            </p:nvSpPr>
            <p:spPr>
              <a:xfrm>
                <a:off x="8044877" y="3192608"/>
                <a:ext cx="257582" cy="210080"/>
              </a:xfrm>
              <a:custGeom>
                <a:avLst/>
                <a:gdLst/>
                <a:ahLst/>
                <a:cxnLst/>
                <a:rect l="l" t="t" r="r" b="b"/>
                <a:pathLst>
                  <a:path w="770" h="628" extrusionOk="0">
                    <a:moveTo>
                      <a:pt x="234" y="0"/>
                    </a:moveTo>
                    <a:cubicBezTo>
                      <a:pt x="191" y="0"/>
                      <a:pt x="152" y="27"/>
                      <a:pt x="144" y="73"/>
                    </a:cubicBezTo>
                    <a:lnTo>
                      <a:pt x="101" y="232"/>
                    </a:lnTo>
                    <a:lnTo>
                      <a:pt x="1" y="620"/>
                    </a:lnTo>
                    <a:lnTo>
                      <a:pt x="3" y="620"/>
                    </a:lnTo>
                    <a:cubicBezTo>
                      <a:pt x="3" y="623"/>
                      <a:pt x="3" y="625"/>
                      <a:pt x="5" y="627"/>
                    </a:cubicBezTo>
                    <a:lnTo>
                      <a:pt x="770" y="377"/>
                    </a:lnTo>
                    <a:cubicBezTo>
                      <a:pt x="770" y="375"/>
                      <a:pt x="767" y="370"/>
                      <a:pt x="763" y="370"/>
                    </a:cubicBezTo>
                    <a:cubicBezTo>
                      <a:pt x="765" y="368"/>
                      <a:pt x="765" y="366"/>
                      <a:pt x="765" y="366"/>
                    </a:cubicBezTo>
                    <a:lnTo>
                      <a:pt x="444" y="130"/>
                    </a:lnTo>
                    <a:lnTo>
                      <a:pt x="294" y="18"/>
                    </a:lnTo>
                    <a:cubicBezTo>
                      <a:pt x="275" y="6"/>
                      <a:pt x="254" y="0"/>
                      <a:pt x="2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38"/>
              <p:cNvSpPr/>
              <p:nvPr/>
            </p:nvSpPr>
            <p:spPr>
              <a:xfrm>
                <a:off x="8041866" y="3328424"/>
                <a:ext cx="447926" cy="569023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701" extrusionOk="0">
                    <a:moveTo>
                      <a:pt x="805" y="0"/>
                    </a:moveTo>
                    <a:lnTo>
                      <a:pt x="0" y="262"/>
                    </a:lnTo>
                    <a:lnTo>
                      <a:pt x="576" y="1700"/>
                    </a:lnTo>
                    <a:lnTo>
                      <a:pt x="1338" y="1405"/>
                    </a:lnTo>
                    <a:lnTo>
                      <a:pt x="80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38"/>
              <p:cNvSpPr/>
              <p:nvPr/>
            </p:nvSpPr>
            <p:spPr>
              <a:xfrm rot="373777">
                <a:off x="8105695" y="3461666"/>
                <a:ext cx="261050" cy="148542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456" fill="none" extrusionOk="0">
                    <a:moveTo>
                      <a:pt x="1" y="446"/>
                    </a:moveTo>
                    <a:cubicBezTo>
                      <a:pt x="163" y="455"/>
                      <a:pt x="324" y="367"/>
                      <a:pt x="401" y="227"/>
                    </a:cubicBezTo>
                    <a:cubicBezTo>
                      <a:pt x="429" y="174"/>
                      <a:pt x="446" y="112"/>
                      <a:pt x="496" y="77"/>
                    </a:cubicBezTo>
                    <a:cubicBezTo>
                      <a:pt x="546" y="39"/>
                      <a:pt x="620" y="43"/>
                      <a:pt x="682" y="60"/>
                    </a:cubicBezTo>
                    <a:cubicBezTo>
                      <a:pt x="746" y="79"/>
                      <a:pt x="803" y="108"/>
                      <a:pt x="867" y="117"/>
                    </a:cubicBezTo>
                    <a:cubicBezTo>
                      <a:pt x="972" y="132"/>
                      <a:pt x="1082" y="86"/>
                      <a:pt x="1141" y="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3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38"/>
              <p:cNvSpPr/>
              <p:nvPr/>
            </p:nvSpPr>
            <p:spPr>
              <a:xfrm rot="373777">
                <a:off x="8193110" y="3655181"/>
                <a:ext cx="255106" cy="153102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470" fill="none" extrusionOk="0">
                    <a:moveTo>
                      <a:pt x="1" y="465"/>
                    </a:moveTo>
                    <a:cubicBezTo>
                      <a:pt x="158" y="470"/>
                      <a:pt x="318" y="379"/>
                      <a:pt x="391" y="241"/>
                    </a:cubicBezTo>
                    <a:cubicBezTo>
                      <a:pt x="418" y="189"/>
                      <a:pt x="437" y="127"/>
                      <a:pt x="484" y="91"/>
                    </a:cubicBezTo>
                    <a:cubicBezTo>
                      <a:pt x="534" y="53"/>
                      <a:pt x="606" y="55"/>
                      <a:pt x="668" y="72"/>
                    </a:cubicBezTo>
                    <a:cubicBezTo>
                      <a:pt x="727" y="86"/>
                      <a:pt x="787" y="115"/>
                      <a:pt x="849" y="122"/>
                    </a:cubicBezTo>
                    <a:cubicBezTo>
                      <a:pt x="949" y="134"/>
                      <a:pt x="1056" y="86"/>
                      <a:pt x="1115" y="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3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38"/>
              <p:cNvSpPr/>
              <p:nvPr/>
            </p:nvSpPr>
            <p:spPr>
              <a:xfrm>
                <a:off x="8096059" y="3480297"/>
                <a:ext cx="68577" cy="133809"/>
              </a:xfrm>
              <a:custGeom>
                <a:avLst/>
                <a:gdLst/>
                <a:ahLst/>
                <a:cxnLst/>
                <a:rect l="l" t="t" r="r" b="b"/>
                <a:pathLst>
                  <a:path w="205" h="400" extrusionOk="0">
                    <a:moveTo>
                      <a:pt x="39" y="1"/>
                    </a:moveTo>
                    <a:cubicBezTo>
                      <a:pt x="35" y="1"/>
                      <a:pt x="31" y="2"/>
                      <a:pt x="26" y="3"/>
                    </a:cubicBezTo>
                    <a:cubicBezTo>
                      <a:pt x="10" y="10"/>
                      <a:pt x="0" y="29"/>
                      <a:pt x="5" y="48"/>
                    </a:cubicBezTo>
                    <a:lnTo>
                      <a:pt x="126" y="375"/>
                    </a:lnTo>
                    <a:cubicBezTo>
                      <a:pt x="132" y="390"/>
                      <a:pt x="146" y="400"/>
                      <a:pt x="161" y="400"/>
                    </a:cubicBezTo>
                    <a:cubicBezTo>
                      <a:pt x="166" y="400"/>
                      <a:pt x="171" y="399"/>
                      <a:pt x="176" y="396"/>
                    </a:cubicBezTo>
                    <a:cubicBezTo>
                      <a:pt x="195" y="389"/>
                      <a:pt x="205" y="368"/>
                      <a:pt x="198" y="346"/>
                    </a:cubicBezTo>
                    <a:lnTo>
                      <a:pt x="71" y="22"/>
                    </a:lnTo>
                    <a:cubicBezTo>
                      <a:pt x="66" y="9"/>
                      <a:pt x="53" y="1"/>
                      <a:pt x="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38"/>
              <p:cNvSpPr/>
              <p:nvPr/>
            </p:nvSpPr>
            <p:spPr>
              <a:xfrm>
                <a:off x="8147575" y="3627486"/>
                <a:ext cx="105709" cy="229148"/>
              </a:xfrm>
              <a:custGeom>
                <a:avLst/>
                <a:gdLst/>
                <a:ahLst/>
                <a:cxnLst/>
                <a:rect l="l" t="t" r="r" b="b"/>
                <a:pathLst>
                  <a:path w="316" h="685" extrusionOk="0">
                    <a:moveTo>
                      <a:pt x="46" y="0"/>
                    </a:moveTo>
                    <a:cubicBezTo>
                      <a:pt x="41" y="0"/>
                      <a:pt x="35" y="1"/>
                      <a:pt x="29" y="4"/>
                    </a:cubicBezTo>
                    <a:cubicBezTo>
                      <a:pt x="10" y="11"/>
                      <a:pt x="1" y="32"/>
                      <a:pt x="8" y="51"/>
                    </a:cubicBezTo>
                    <a:lnTo>
                      <a:pt x="246" y="663"/>
                    </a:lnTo>
                    <a:cubicBezTo>
                      <a:pt x="252" y="676"/>
                      <a:pt x="264" y="685"/>
                      <a:pt x="277" y="685"/>
                    </a:cubicBezTo>
                    <a:cubicBezTo>
                      <a:pt x="281" y="685"/>
                      <a:pt x="285" y="684"/>
                      <a:pt x="289" y="682"/>
                    </a:cubicBezTo>
                    <a:cubicBezTo>
                      <a:pt x="306" y="675"/>
                      <a:pt x="315" y="659"/>
                      <a:pt x="308" y="640"/>
                    </a:cubicBezTo>
                    <a:lnTo>
                      <a:pt x="79" y="25"/>
                    </a:lnTo>
                    <a:cubicBezTo>
                      <a:pt x="74" y="9"/>
                      <a:pt x="61" y="0"/>
                      <a:pt x="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38"/>
              <p:cNvSpPr/>
              <p:nvPr/>
            </p:nvSpPr>
            <p:spPr>
              <a:xfrm>
                <a:off x="8207455" y="3775010"/>
                <a:ext cx="310102" cy="14451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432" extrusionOk="0">
                    <a:moveTo>
                      <a:pt x="848" y="1"/>
                    </a:moveTo>
                    <a:cubicBezTo>
                      <a:pt x="839" y="1"/>
                      <a:pt x="831" y="2"/>
                      <a:pt x="822" y="6"/>
                    </a:cubicBezTo>
                    <a:lnTo>
                      <a:pt x="60" y="294"/>
                    </a:lnTo>
                    <a:cubicBezTo>
                      <a:pt x="22" y="308"/>
                      <a:pt x="0" y="351"/>
                      <a:pt x="17" y="387"/>
                    </a:cubicBezTo>
                    <a:cubicBezTo>
                      <a:pt x="27" y="410"/>
                      <a:pt x="48" y="427"/>
                      <a:pt x="72" y="429"/>
                    </a:cubicBezTo>
                    <a:cubicBezTo>
                      <a:pt x="78" y="430"/>
                      <a:pt x="83" y="431"/>
                      <a:pt x="89" y="431"/>
                    </a:cubicBezTo>
                    <a:cubicBezTo>
                      <a:pt x="96" y="431"/>
                      <a:pt x="104" y="430"/>
                      <a:pt x="112" y="427"/>
                    </a:cubicBezTo>
                    <a:lnTo>
                      <a:pt x="872" y="134"/>
                    </a:lnTo>
                    <a:cubicBezTo>
                      <a:pt x="908" y="122"/>
                      <a:pt x="927" y="82"/>
                      <a:pt x="912" y="46"/>
                    </a:cubicBezTo>
                    <a:cubicBezTo>
                      <a:pt x="903" y="19"/>
                      <a:pt x="877" y="1"/>
                      <a:pt x="8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38"/>
              <p:cNvSpPr/>
              <p:nvPr/>
            </p:nvSpPr>
            <p:spPr>
              <a:xfrm>
                <a:off x="8013766" y="3308687"/>
                <a:ext cx="326159" cy="136151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07" extrusionOk="0">
                    <a:moveTo>
                      <a:pt x="889" y="1"/>
                    </a:moveTo>
                    <a:cubicBezTo>
                      <a:pt x="882" y="1"/>
                      <a:pt x="875" y="2"/>
                      <a:pt x="868" y="4"/>
                    </a:cubicBezTo>
                    <a:lnTo>
                      <a:pt x="63" y="261"/>
                    </a:lnTo>
                    <a:cubicBezTo>
                      <a:pt x="22" y="276"/>
                      <a:pt x="1" y="316"/>
                      <a:pt x="17" y="357"/>
                    </a:cubicBezTo>
                    <a:cubicBezTo>
                      <a:pt x="27" y="383"/>
                      <a:pt x="51" y="400"/>
                      <a:pt x="77" y="404"/>
                    </a:cubicBezTo>
                    <a:cubicBezTo>
                      <a:pt x="82" y="406"/>
                      <a:pt x="88" y="407"/>
                      <a:pt x="93" y="407"/>
                    </a:cubicBezTo>
                    <a:cubicBezTo>
                      <a:pt x="102" y="407"/>
                      <a:pt x="110" y="405"/>
                      <a:pt x="117" y="402"/>
                    </a:cubicBezTo>
                    <a:lnTo>
                      <a:pt x="918" y="142"/>
                    </a:lnTo>
                    <a:cubicBezTo>
                      <a:pt x="956" y="130"/>
                      <a:pt x="975" y="90"/>
                      <a:pt x="960" y="52"/>
                    </a:cubicBezTo>
                    <a:cubicBezTo>
                      <a:pt x="949" y="21"/>
                      <a:pt x="920" y="1"/>
                      <a:pt x="8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34" name="Google Shape;3334;p38"/>
          <p:cNvGrpSpPr/>
          <p:nvPr/>
        </p:nvGrpSpPr>
        <p:grpSpPr>
          <a:xfrm>
            <a:off x="7176917" y="1830387"/>
            <a:ext cx="696375" cy="626714"/>
            <a:chOff x="7576529" y="577526"/>
            <a:chExt cx="696375" cy="626714"/>
          </a:xfrm>
        </p:grpSpPr>
        <p:grpSp>
          <p:nvGrpSpPr>
            <p:cNvPr id="3335" name="Google Shape;3335;p38"/>
            <p:cNvGrpSpPr/>
            <p:nvPr/>
          </p:nvGrpSpPr>
          <p:grpSpPr>
            <a:xfrm>
              <a:off x="7613895" y="577526"/>
              <a:ext cx="659009" cy="619201"/>
              <a:chOff x="7467492" y="2474724"/>
              <a:chExt cx="659009" cy="619201"/>
            </a:xfrm>
          </p:grpSpPr>
          <p:sp>
            <p:nvSpPr>
              <p:cNvPr id="3336" name="Google Shape;3336;p38"/>
              <p:cNvSpPr/>
              <p:nvPr/>
            </p:nvSpPr>
            <p:spPr>
              <a:xfrm>
                <a:off x="7467492" y="2671088"/>
                <a:ext cx="239184" cy="25858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73" extrusionOk="0">
                    <a:moveTo>
                      <a:pt x="38" y="1"/>
                    </a:moveTo>
                    <a:lnTo>
                      <a:pt x="38" y="1"/>
                    </a:lnTo>
                    <a:cubicBezTo>
                      <a:pt x="0" y="65"/>
                      <a:pt x="31" y="284"/>
                      <a:pt x="91" y="327"/>
                    </a:cubicBezTo>
                    <a:lnTo>
                      <a:pt x="715" y="772"/>
                    </a:lnTo>
                    <a:lnTo>
                      <a:pt x="712" y="598"/>
                    </a:lnTo>
                    <a:lnTo>
                      <a:pt x="86" y="153"/>
                    </a:lnTo>
                    <a:cubicBezTo>
                      <a:pt x="36" y="117"/>
                      <a:pt x="19" y="55"/>
                      <a:pt x="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38"/>
              <p:cNvSpPr/>
              <p:nvPr/>
            </p:nvSpPr>
            <p:spPr>
              <a:xfrm>
                <a:off x="7705672" y="2797872"/>
                <a:ext cx="420829" cy="296052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885" extrusionOk="0">
                    <a:moveTo>
                      <a:pt x="1196" y="0"/>
                    </a:moveTo>
                    <a:cubicBezTo>
                      <a:pt x="1227" y="45"/>
                      <a:pt x="1229" y="107"/>
                      <a:pt x="1196" y="155"/>
                    </a:cubicBezTo>
                    <a:lnTo>
                      <a:pt x="841" y="655"/>
                    </a:lnTo>
                    <a:cubicBezTo>
                      <a:pt x="815" y="691"/>
                      <a:pt x="774" y="711"/>
                      <a:pt x="732" y="711"/>
                    </a:cubicBezTo>
                    <a:cubicBezTo>
                      <a:pt x="705" y="711"/>
                      <a:pt x="678" y="703"/>
                      <a:pt x="655" y="686"/>
                    </a:cubicBezTo>
                    <a:lnTo>
                      <a:pt x="0" y="219"/>
                    </a:lnTo>
                    <a:lnTo>
                      <a:pt x="3" y="393"/>
                    </a:lnTo>
                    <a:lnTo>
                      <a:pt x="660" y="860"/>
                    </a:lnTo>
                    <a:cubicBezTo>
                      <a:pt x="683" y="877"/>
                      <a:pt x="710" y="885"/>
                      <a:pt x="737" y="885"/>
                    </a:cubicBezTo>
                    <a:cubicBezTo>
                      <a:pt x="778" y="885"/>
                      <a:pt x="819" y="865"/>
                      <a:pt x="846" y="829"/>
                    </a:cubicBezTo>
                    <a:lnTo>
                      <a:pt x="1200" y="329"/>
                    </a:lnTo>
                    <a:cubicBezTo>
                      <a:pt x="1243" y="269"/>
                      <a:pt x="1258" y="45"/>
                      <a:pt x="1198" y="3"/>
                    </a:cubicBezTo>
                    <a:lnTo>
                      <a:pt x="11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38"/>
              <p:cNvSpPr/>
              <p:nvPr/>
            </p:nvSpPr>
            <p:spPr>
              <a:xfrm>
                <a:off x="7705672" y="2797872"/>
                <a:ext cx="420829" cy="296052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885" extrusionOk="0">
                    <a:moveTo>
                      <a:pt x="1196" y="0"/>
                    </a:moveTo>
                    <a:cubicBezTo>
                      <a:pt x="1227" y="45"/>
                      <a:pt x="1229" y="107"/>
                      <a:pt x="1196" y="155"/>
                    </a:cubicBezTo>
                    <a:lnTo>
                      <a:pt x="841" y="655"/>
                    </a:lnTo>
                    <a:cubicBezTo>
                      <a:pt x="815" y="691"/>
                      <a:pt x="774" y="711"/>
                      <a:pt x="732" y="711"/>
                    </a:cubicBezTo>
                    <a:cubicBezTo>
                      <a:pt x="705" y="711"/>
                      <a:pt x="678" y="703"/>
                      <a:pt x="655" y="686"/>
                    </a:cubicBezTo>
                    <a:lnTo>
                      <a:pt x="0" y="219"/>
                    </a:lnTo>
                    <a:lnTo>
                      <a:pt x="3" y="393"/>
                    </a:lnTo>
                    <a:lnTo>
                      <a:pt x="660" y="860"/>
                    </a:lnTo>
                    <a:cubicBezTo>
                      <a:pt x="683" y="877"/>
                      <a:pt x="710" y="885"/>
                      <a:pt x="737" y="885"/>
                    </a:cubicBezTo>
                    <a:cubicBezTo>
                      <a:pt x="778" y="885"/>
                      <a:pt x="819" y="865"/>
                      <a:pt x="846" y="829"/>
                    </a:cubicBezTo>
                    <a:lnTo>
                      <a:pt x="1200" y="329"/>
                    </a:lnTo>
                    <a:cubicBezTo>
                      <a:pt x="1243" y="269"/>
                      <a:pt x="1258" y="45"/>
                      <a:pt x="1198" y="3"/>
                    </a:cubicBezTo>
                    <a:lnTo>
                      <a:pt x="11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38"/>
              <p:cNvSpPr/>
              <p:nvPr/>
            </p:nvSpPr>
            <p:spPr>
              <a:xfrm>
                <a:off x="7705672" y="2629607"/>
                <a:ext cx="411128" cy="40611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14" extrusionOk="0">
                    <a:moveTo>
                      <a:pt x="500" y="1"/>
                    </a:moveTo>
                    <a:lnTo>
                      <a:pt x="455" y="67"/>
                    </a:lnTo>
                    <a:lnTo>
                      <a:pt x="0" y="720"/>
                    </a:lnTo>
                    <a:lnTo>
                      <a:pt x="0" y="722"/>
                    </a:lnTo>
                    <a:lnTo>
                      <a:pt x="655" y="1189"/>
                    </a:lnTo>
                    <a:cubicBezTo>
                      <a:pt x="678" y="1206"/>
                      <a:pt x="705" y="1214"/>
                      <a:pt x="732" y="1214"/>
                    </a:cubicBezTo>
                    <a:cubicBezTo>
                      <a:pt x="774" y="1214"/>
                      <a:pt x="815" y="1194"/>
                      <a:pt x="841" y="1158"/>
                    </a:cubicBezTo>
                    <a:lnTo>
                      <a:pt x="1196" y="658"/>
                    </a:lnTo>
                    <a:cubicBezTo>
                      <a:pt x="1229" y="610"/>
                      <a:pt x="1227" y="548"/>
                      <a:pt x="1196" y="503"/>
                    </a:cubicBezTo>
                    <a:cubicBezTo>
                      <a:pt x="1186" y="494"/>
                      <a:pt x="1177" y="482"/>
                      <a:pt x="1165" y="475"/>
                    </a:cubicBezTo>
                    <a:lnTo>
                      <a:pt x="5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38"/>
              <p:cNvSpPr/>
              <p:nvPr/>
            </p:nvSpPr>
            <p:spPr>
              <a:xfrm>
                <a:off x="7473848" y="2474724"/>
                <a:ext cx="399420" cy="396744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1186" extrusionOk="0">
                    <a:moveTo>
                      <a:pt x="501" y="0"/>
                    </a:moveTo>
                    <a:cubicBezTo>
                      <a:pt x="459" y="0"/>
                      <a:pt x="417" y="20"/>
                      <a:pt x="391" y="57"/>
                    </a:cubicBezTo>
                    <a:lnTo>
                      <a:pt x="36" y="557"/>
                    </a:lnTo>
                    <a:cubicBezTo>
                      <a:pt x="29" y="566"/>
                      <a:pt x="24" y="576"/>
                      <a:pt x="19" y="588"/>
                    </a:cubicBezTo>
                    <a:cubicBezTo>
                      <a:pt x="0" y="642"/>
                      <a:pt x="17" y="704"/>
                      <a:pt x="67" y="740"/>
                    </a:cubicBezTo>
                    <a:lnTo>
                      <a:pt x="693" y="1185"/>
                    </a:lnTo>
                    <a:lnTo>
                      <a:pt x="693" y="1183"/>
                    </a:lnTo>
                    <a:lnTo>
                      <a:pt x="1148" y="530"/>
                    </a:lnTo>
                    <a:lnTo>
                      <a:pt x="1193" y="464"/>
                    </a:lnTo>
                    <a:lnTo>
                      <a:pt x="577" y="23"/>
                    </a:lnTo>
                    <a:cubicBezTo>
                      <a:pt x="554" y="8"/>
                      <a:pt x="528" y="0"/>
                      <a:pt x="5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1" name="Google Shape;3341;p38"/>
            <p:cNvGrpSpPr/>
            <p:nvPr/>
          </p:nvGrpSpPr>
          <p:grpSpPr>
            <a:xfrm>
              <a:off x="7576529" y="585039"/>
              <a:ext cx="659009" cy="619201"/>
              <a:chOff x="7467492" y="2474724"/>
              <a:chExt cx="659009" cy="619201"/>
            </a:xfrm>
          </p:grpSpPr>
          <p:sp>
            <p:nvSpPr>
              <p:cNvPr id="3342" name="Google Shape;3342;p38"/>
              <p:cNvSpPr/>
              <p:nvPr/>
            </p:nvSpPr>
            <p:spPr>
              <a:xfrm>
                <a:off x="7467492" y="2671088"/>
                <a:ext cx="239184" cy="25858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73" extrusionOk="0">
                    <a:moveTo>
                      <a:pt x="38" y="1"/>
                    </a:moveTo>
                    <a:lnTo>
                      <a:pt x="38" y="1"/>
                    </a:lnTo>
                    <a:cubicBezTo>
                      <a:pt x="0" y="65"/>
                      <a:pt x="31" y="284"/>
                      <a:pt x="91" y="327"/>
                    </a:cubicBezTo>
                    <a:lnTo>
                      <a:pt x="715" y="772"/>
                    </a:lnTo>
                    <a:lnTo>
                      <a:pt x="712" y="598"/>
                    </a:lnTo>
                    <a:lnTo>
                      <a:pt x="86" y="153"/>
                    </a:lnTo>
                    <a:cubicBezTo>
                      <a:pt x="36" y="117"/>
                      <a:pt x="19" y="55"/>
                      <a:pt x="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38"/>
              <p:cNvSpPr/>
              <p:nvPr/>
            </p:nvSpPr>
            <p:spPr>
              <a:xfrm>
                <a:off x="7705672" y="2797872"/>
                <a:ext cx="420829" cy="296052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885" extrusionOk="0">
                    <a:moveTo>
                      <a:pt x="1196" y="0"/>
                    </a:moveTo>
                    <a:cubicBezTo>
                      <a:pt x="1227" y="45"/>
                      <a:pt x="1229" y="107"/>
                      <a:pt x="1196" y="155"/>
                    </a:cubicBezTo>
                    <a:lnTo>
                      <a:pt x="841" y="655"/>
                    </a:lnTo>
                    <a:cubicBezTo>
                      <a:pt x="815" y="691"/>
                      <a:pt x="774" y="711"/>
                      <a:pt x="732" y="711"/>
                    </a:cubicBezTo>
                    <a:cubicBezTo>
                      <a:pt x="705" y="711"/>
                      <a:pt x="678" y="703"/>
                      <a:pt x="655" y="686"/>
                    </a:cubicBezTo>
                    <a:lnTo>
                      <a:pt x="0" y="219"/>
                    </a:lnTo>
                    <a:lnTo>
                      <a:pt x="3" y="393"/>
                    </a:lnTo>
                    <a:lnTo>
                      <a:pt x="660" y="860"/>
                    </a:lnTo>
                    <a:cubicBezTo>
                      <a:pt x="683" y="877"/>
                      <a:pt x="710" y="885"/>
                      <a:pt x="737" y="885"/>
                    </a:cubicBezTo>
                    <a:cubicBezTo>
                      <a:pt x="778" y="885"/>
                      <a:pt x="819" y="865"/>
                      <a:pt x="846" y="829"/>
                    </a:cubicBezTo>
                    <a:lnTo>
                      <a:pt x="1200" y="329"/>
                    </a:lnTo>
                    <a:cubicBezTo>
                      <a:pt x="1243" y="269"/>
                      <a:pt x="1258" y="45"/>
                      <a:pt x="1198" y="3"/>
                    </a:cubicBezTo>
                    <a:lnTo>
                      <a:pt x="1196" y="0"/>
                    </a:lnTo>
                    <a:close/>
                  </a:path>
                </a:pathLst>
              </a:custGeom>
              <a:solidFill>
                <a:srgbClr val="F07F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38"/>
              <p:cNvSpPr/>
              <p:nvPr/>
            </p:nvSpPr>
            <p:spPr>
              <a:xfrm>
                <a:off x="7705672" y="2797872"/>
                <a:ext cx="420829" cy="296052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885" extrusionOk="0">
                    <a:moveTo>
                      <a:pt x="1196" y="0"/>
                    </a:moveTo>
                    <a:cubicBezTo>
                      <a:pt x="1227" y="45"/>
                      <a:pt x="1229" y="107"/>
                      <a:pt x="1196" y="155"/>
                    </a:cubicBezTo>
                    <a:lnTo>
                      <a:pt x="841" y="655"/>
                    </a:lnTo>
                    <a:cubicBezTo>
                      <a:pt x="815" y="691"/>
                      <a:pt x="774" y="711"/>
                      <a:pt x="732" y="711"/>
                    </a:cubicBezTo>
                    <a:cubicBezTo>
                      <a:pt x="705" y="711"/>
                      <a:pt x="678" y="703"/>
                      <a:pt x="655" y="686"/>
                    </a:cubicBezTo>
                    <a:lnTo>
                      <a:pt x="0" y="219"/>
                    </a:lnTo>
                    <a:lnTo>
                      <a:pt x="3" y="393"/>
                    </a:lnTo>
                    <a:lnTo>
                      <a:pt x="660" y="860"/>
                    </a:lnTo>
                    <a:cubicBezTo>
                      <a:pt x="683" y="877"/>
                      <a:pt x="710" y="885"/>
                      <a:pt x="737" y="885"/>
                    </a:cubicBezTo>
                    <a:cubicBezTo>
                      <a:pt x="778" y="885"/>
                      <a:pt x="819" y="865"/>
                      <a:pt x="846" y="829"/>
                    </a:cubicBezTo>
                    <a:lnTo>
                      <a:pt x="1200" y="329"/>
                    </a:lnTo>
                    <a:cubicBezTo>
                      <a:pt x="1243" y="269"/>
                      <a:pt x="1258" y="45"/>
                      <a:pt x="1198" y="3"/>
                    </a:cubicBezTo>
                    <a:lnTo>
                      <a:pt x="11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38"/>
              <p:cNvSpPr/>
              <p:nvPr/>
            </p:nvSpPr>
            <p:spPr>
              <a:xfrm>
                <a:off x="7705672" y="2629607"/>
                <a:ext cx="411128" cy="40611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14" extrusionOk="0">
                    <a:moveTo>
                      <a:pt x="500" y="1"/>
                    </a:moveTo>
                    <a:lnTo>
                      <a:pt x="455" y="67"/>
                    </a:lnTo>
                    <a:lnTo>
                      <a:pt x="0" y="720"/>
                    </a:lnTo>
                    <a:lnTo>
                      <a:pt x="0" y="722"/>
                    </a:lnTo>
                    <a:lnTo>
                      <a:pt x="655" y="1189"/>
                    </a:lnTo>
                    <a:cubicBezTo>
                      <a:pt x="678" y="1206"/>
                      <a:pt x="705" y="1214"/>
                      <a:pt x="732" y="1214"/>
                    </a:cubicBezTo>
                    <a:cubicBezTo>
                      <a:pt x="774" y="1214"/>
                      <a:pt x="815" y="1194"/>
                      <a:pt x="841" y="1158"/>
                    </a:cubicBezTo>
                    <a:lnTo>
                      <a:pt x="1196" y="658"/>
                    </a:lnTo>
                    <a:cubicBezTo>
                      <a:pt x="1229" y="610"/>
                      <a:pt x="1227" y="548"/>
                      <a:pt x="1196" y="503"/>
                    </a:cubicBezTo>
                    <a:cubicBezTo>
                      <a:pt x="1186" y="494"/>
                      <a:pt x="1177" y="482"/>
                      <a:pt x="1165" y="475"/>
                    </a:cubicBezTo>
                    <a:lnTo>
                      <a:pt x="500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38"/>
              <p:cNvSpPr/>
              <p:nvPr/>
            </p:nvSpPr>
            <p:spPr>
              <a:xfrm>
                <a:off x="7473848" y="2474724"/>
                <a:ext cx="399420" cy="396744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1186" extrusionOk="0">
                    <a:moveTo>
                      <a:pt x="501" y="0"/>
                    </a:moveTo>
                    <a:cubicBezTo>
                      <a:pt x="459" y="0"/>
                      <a:pt x="417" y="20"/>
                      <a:pt x="391" y="57"/>
                    </a:cubicBezTo>
                    <a:lnTo>
                      <a:pt x="36" y="557"/>
                    </a:lnTo>
                    <a:cubicBezTo>
                      <a:pt x="29" y="566"/>
                      <a:pt x="24" y="576"/>
                      <a:pt x="19" y="588"/>
                    </a:cubicBezTo>
                    <a:cubicBezTo>
                      <a:pt x="0" y="642"/>
                      <a:pt x="17" y="704"/>
                      <a:pt x="67" y="740"/>
                    </a:cubicBezTo>
                    <a:lnTo>
                      <a:pt x="693" y="1185"/>
                    </a:lnTo>
                    <a:lnTo>
                      <a:pt x="693" y="1183"/>
                    </a:lnTo>
                    <a:lnTo>
                      <a:pt x="1148" y="530"/>
                    </a:lnTo>
                    <a:lnTo>
                      <a:pt x="1193" y="464"/>
                    </a:lnTo>
                    <a:lnTo>
                      <a:pt x="577" y="23"/>
                    </a:lnTo>
                    <a:cubicBezTo>
                      <a:pt x="554" y="8"/>
                      <a:pt x="528" y="0"/>
                      <a:pt x="5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7" name="Google Shape;3347;p38"/>
          <p:cNvGrpSpPr/>
          <p:nvPr/>
        </p:nvGrpSpPr>
        <p:grpSpPr>
          <a:xfrm>
            <a:off x="4312154" y="4239766"/>
            <a:ext cx="519774" cy="447334"/>
            <a:chOff x="4312154" y="4239766"/>
            <a:chExt cx="519774" cy="447334"/>
          </a:xfrm>
        </p:grpSpPr>
        <p:grpSp>
          <p:nvGrpSpPr>
            <p:cNvPr id="3348" name="Google Shape;3348;p38"/>
            <p:cNvGrpSpPr/>
            <p:nvPr/>
          </p:nvGrpSpPr>
          <p:grpSpPr>
            <a:xfrm>
              <a:off x="4334493" y="4239766"/>
              <a:ext cx="497435" cy="443577"/>
              <a:chOff x="7250053" y="2843701"/>
              <a:chExt cx="497435" cy="443577"/>
            </a:xfrm>
          </p:grpSpPr>
          <p:sp>
            <p:nvSpPr>
              <p:cNvPr id="3349" name="Google Shape;3349;p38"/>
              <p:cNvSpPr/>
              <p:nvPr/>
            </p:nvSpPr>
            <p:spPr>
              <a:xfrm>
                <a:off x="7296886" y="2916293"/>
                <a:ext cx="450602" cy="36697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7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7"/>
                    </a:cubicBezTo>
                    <a:lnTo>
                      <a:pt x="813" y="992"/>
                    </a:lnTo>
                    <a:cubicBezTo>
                      <a:pt x="889" y="1061"/>
                      <a:pt x="982" y="1096"/>
                      <a:pt x="1065" y="1096"/>
                    </a:cubicBezTo>
                    <a:cubicBezTo>
                      <a:pt x="1137" y="1096"/>
                      <a:pt x="1201" y="1070"/>
                      <a:pt x="1246" y="1022"/>
                    </a:cubicBezTo>
                    <a:cubicBezTo>
                      <a:pt x="1346" y="913"/>
                      <a:pt x="1315" y="720"/>
                      <a:pt x="1175" y="594"/>
                    </a:cubicBezTo>
                    <a:cubicBezTo>
                      <a:pt x="1167" y="586"/>
                      <a:pt x="1155" y="582"/>
                      <a:pt x="1144" y="582"/>
                    </a:cubicBezTo>
                    <a:cubicBezTo>
                      <a:pt x="1131" y="582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1"/>
                    </a:cubicBezTo>
                    <a:cubicBezTo>
                      <a:pt x="1215" y="753"/>
                      <a:pt x="1244" y="887"/>
                      <a:pt x="1177" y="961"/>
                    </a:cubicBezTo>
                    <a:cubicBezTo>
                      <a:pt x="1150" y="990"/>
                      <a:pt x="1111" y="1005"/>
                      <a:pt x="1067" y="1005"/>
                    </a:cubicBezTo>
                    <a:cubicBezTo>
                      <a:pt x="1005" y="1005"/>
                      <a:pt x="934" y="977"/>
                      <a:pt x="875" y="922"/>
                    </a:cubicBezTo>
                    <a:lnTo>
                      <a:pt x="155" y="268"/>
                    </a:lnTo>
                    <a:cubicBezTo>
                      <a:pt x="146" y="253"/>
                      <a:pt x="101" y="184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8"/>
                      <a:pt x="277" y="127"/>
                    </a:cubicBezTo>
                    <a:lnTo>
                      <a:pt x="1001" y="784"/>
                    </a:lnTo>
                    <a:cubicBezTo>
                      <a:pt x="1009" y="792"/>
                      <a:pt x="1020" y="796"/>
                      <a:pt x="1030" y="796"/>
                    </a:cubicBezTo>
                    <a:cubicBezTo>
                      <a:pt x="1043" y="796"/>
                      <a:pt x="1056" y="790"/>
                      <a:pt x="1065" y="780"/>
                    </a:cubicBezTo>
                    <a:cubicBezTo>
                      <a:pt x="1082" y="761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6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38"/>
              <p:cNvSpPr/>
              <p:nvPr/>
            </p:nvSpPr>
            <p:spPr>
              <a:xfrm>
                <a:off x="7250053" y="2858755"/>
                <a:ext cx="447257" cy="428523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1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8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6"/>
                    </a:cubicBezTo>
                    <a:cubicBezTo>
                      <a:pt x="938" y="1247"/>
                      <a:pt x="938" y="1218"/>
                      <a:pt x="919" y="1199"/>
                    </a:cubicBezTo>
                    <a:lnTo>
                      <a:pt x="176" y="523"/>
                    </a:lnTo>
                    <a:cubicBezTo>
                      <a:pt x="129" y="480"/>
                      <a:pt x="100" y="418"/>
                      <a:pt x="98" y="352"/>
                    </a:cubicBezTo>
                    <a:cubicBezTo>
                      <a:pt x="93" y="285"/>
                      <a:pt x="117" y="223"/>
                      <a:pt x="162" y="173"/>
                    </a:cubicBezTo>
                    <a:cubicBezTo>
                      <a:pt x="211" y="120"/>
                      <a:pt x="279" y="93"/>
                      <a:pt x="346" y="93"/>
                    </a:cubicBezTo>
                    <a:cubicBezTo>
                      <a:pt x="406" y="93"/>
                      <a:pt x="465" y="114"/>
                      <a:pt x="512" y="156"/>
                    </a:cubicBezTo>
                    <a:lnTo>
                      <a:pt x="1255" y="833"/>
                    </a:lnTo>
                    <a:cubicBezTo>
                      <a:pt x="1263" y="841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3"/>
                      <a:pt x="1315" y="766"/>
                    </a:cubicBezTo>
                    <a:lnTo>
                      <a:pt x="574" y="90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38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38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3" name="Google Shape;3353;p38"/>
            <p:cNvGrpSpPr/>
            <p:nvPr/>
          </p:nvGrpSpPr>
          <p:grpSpPr>
            <a:xfrm>
              <a:off x="4312154" y="4243523"/>
              <a:ext cx="497435" cy="443577"/>
              <a:chOff x="7250053" y="2843701"/>
              <a:chExt cx="497435" cy="443577"/>
            </a:xfrm>
          </p:grpSpPr>
          <p:sp>
            <p:nvSpPr>
              <p:cNvPr id="3354" name="Google Shape;3354;p38"/>
              <p:cNvSpPr/>
              <p:nvPr/>
            </p:nvSpPr>
            <p:spPr>
              <a:xfrm>
                <a:off x="7296886" y="2916293"/>
                <a:ext cx="450602" cy="36697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7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7"/>
                    </a:cubicBezTo>
                    <a:lnTo>
                      <a:pt x="813" y="992"/>
                    </a:lnTo>
                    <a:cubicBezTo>
                      <a:pt x="889" y="1061"/>
                      <a:pt x="982" y="1096"/>
                      <a:pt x="1065" y="1096"/>
                    </a:cubicBezTo>
                    <a:cubicBezTo>
                      <a:pt x="1137" y="1096"/>
                      <a:pt x="1201" y="1070"/>
                      <a:pt x="1246" y="1022"/>
                    </a:cubicBezTo>
                    <a:cubicBezTo>
                      <a:pt x="1346" y="913"/>
                      <a:pt x="1315" y="720"/>
                      <a:pt x="1175" y="594"/>
                    </a:cubicBezTo>
                    <a:cubicBezTo>
                      <a:pt x="1167" y="586"/>
                      <a:pt x="1155" y="582"/>
                      <a:pt x="1144" y="582"/>
                    </a:cubicBezTo>
                    <a:cubicBezTo>
                      <a:pt x="1131" y="582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1"/>
                    </a:cubicBezTo>
                    <a:cubicBezTo>
                      <a:pt x="1215" y="753"/>
                      <a:pt x="1244" y="887"/>
                      <a:pt x="1177" y="961"/>
                    </a:cubicBezTo>
                    <a:cubicBezTo>
                      <a:pt x="1150" y="990"/>
                      <a:pt x="1111" y="1005"/>
                      <a:pt x="1067" y="1005"/>
                    </a:cubicBezTo>
                    <a:cubicBezTo>
                      <a:pt x="1005" y="1005"/>
                      <a:pt x="934" y="977"/>
                      <a:pt x="875" y="922"/>
                    </a:cubicBezTo>
                    <a:lnTo>
                      <a:pt x="155" y="268"/>
                    </a:lnTo>
                    <a:cubicBezTo>
                      <a:pt x="146" y="253"/>
                      <a:pt x="101" y="184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8"/>
                      <a:pt x="277" y="127"/>
                    </a:cubicBezTo>
                    <a:lnTo>
                      <a:pt x="1001" y="784"/>
                    </a:lnTo>
                    <a:cubicBezTo>
                      <a:pt x="1009" y="792"/>
                      <a:pt x="1020" y="796"/>
                      <a:pt x="1030" y="796"/>
                    </a:cubicBezTo>
                    <a:cubicBezTo>
                      <a:pt x="1043" y="796"/>
                      <a:pt x="1056" y="790"/>
                      <a:pt x="1065" y="780"/>
                    </a:cubicBezTo>
                    <a:cubicBezTo>
                      <a:pt x="1082" y="761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6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38"/>
              <p:cNvSpPr/>
              <p:nvPr/>
            </p:nvSpPr>
            <p:spPr>
              <a:xfrm>
                <a:off x="7250053" y="2858755"/>
                <a:ext cx="447257" cy="428523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1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8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6"/>
                    </a:cubicBezTo>
                    <a:cubicBezTo>
                      <a:pt x="938" y="1247"/>
                      <a:pt x="938" y="1218"/>
                      <a:pt x="919" y="1199"/>
                    </a:cubicBezTo>
                    <a:lnTo>
                      <a:pt x="176" y="523"/>
                    </a:lnTo>
                    <a:cubicBezTo>
                      <a:pt x="129" y="480"/>
                      <a:pt x="100" y="418"/>
                      <a:pt x="98" y="352"/>
                    </a:cubicBezTo>
                    <a:cubicBezTo>
                      <a:pt x="93" y="285"/>
                      <a:pt x="117" y="223"/>
                      <a:pt x="162" y="173"/>
                    </a:cubicBezTo>
                    <a:cubicBezTo>
                      <a:pt x="211" y="120"/>
                      <a:pt x="279" y="93"/>
                      <a:pt x="346" y="93"/>
                    </a:cubicBezTo>
                    <a:cubicBezTo>
                      <a:pt x="406" y="93"/>
                      <a:pt x="465" y="114"/>
                      <a:pt x="512" y="156"/>
                    </a:cubicBezTo>
                    <a:lnTo>
                      <a:pt x="1255" y="833"/>
                    </a:lnTo>
                    <a:cubicBezTo>
                      <a:pt x="1263" y="841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3"/>
                      <a:pt x="1315" y="766"/>
                    </a:cubicBezTo>
                    <a:lnTo>
                      <a:pt x="574" y="90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38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38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58" name="Google Shape;3358;p38"/>
          <p:cNvSpPr/>
          <p:nvPr/>
        </p:nvSpPr>
        <p:spPr>
          <a:xfrm>
            <a:off x="8274850" y="2077675"/>
            <a:ext cx="149871" cy="146687"/>
          </a:xfrm>
          <a:custGeom>
            <a:avLst/>
            <a:gdLst/>
            <a:ahLst/>
            <a:cxnLst/>
            <a:rect l="l" t="t" r="r" b="b"/>
            <a:pathLst>
              <a:path w="5365" h="5251" extrusionOk="0">
                <a:moveTo>
                  <a:pt x="2695" y="0"/>
                </a:moveTo>
                <a:cubicBezTo>
                  <a:pt x="2588" y="0"/>
                  <a:pt x="2482" y="57"/>
                  <a:pt x="2432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680" y="1723"/>
                </a:cubicBezTo>
                <a:lnTo>
                  <a:pt x="226" y="2350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80" y="3553"/>
                  <a:pt x="1805" y="3628"/>
                </a:cubicBezTo>
                <a:lnTo>
                  <a:pt x="2407" y="5082"/>
                </a:lnTo>
                <a:cubicBezTo>
                  <a:pt x="2457" y="5194"/>
                  <a:pt x="2563" y="5251"/>
                  <a:pt x="2670" y="5251"/>
                </a:cubicBezTo>
                <a:cubicBezTo>
                  <a:pt x="2776" y="5251"/>
                  <a:pt x="2883" y="5194"/>
                  <a:pt x="2933" y="5082"/>
                </a:cubicBezTo>
                <a:lnTo>
                  <a:pt x="3535" y="3653"/>
                </a:lnTo>
                <a:cubicBezTo>
                  <a:pt x="3560" y="3578"/>
                  <a:pt x="3610" y="3528"/>
                  <a:pt x="3685" y="3503"/>
                </a:cubicBezTo>
                <a:lnTo>
                  <a:pt x="5139" y="2876"/>
                </a:lnTo>
                <a:cubicBezTo>
                  <a:pt x="5364" y="2776"/>
                  <a:pt x="5364" y="2475"/>
                  <a:pt x="5139" y="2375"/>
                </a:cubicBezTo>
                <a:lnTo>
                  <a:pt x="3710" y="1773"/>
                </a:lnTo>
                <a:cubicBezTo>
                  <a:pt x="3660" y="1723"/>
                  <a:pt x="3585" y="1673"/>
                  <a:pt x="3560" y="1623"/>
                </a:cubicBezTo>
                <a:lnTo>
                  <a:pt x="2958" y="169"/>
                </a:lnTo>
                <a:cubicBezTo>
                  <a:pt x="2908" y="57"/>
                  <a:pt x="2802" y="0"/>
                  <a:pt x="2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38"/>
          <p:cNvSpPr/>
          <p:nvPr/>
        </p:nvSpPr>
        <p:spPr>
          <a:xfrm flipH="1">
            <a:off x="2794960" y="4441171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38"/>
          <p:cNvSpPr/>
          <p:nvPr/>
        </p:nvSpPr>
        <p:spPr>
          <a:xfrm>
            <a:off x="2794604" y="542790"/>
            <a:ext cx="150570" cy="146687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38"/>
          <p:cNvSpPr/>
          <p:nvPr/>
        </p:nvSpPr>
        <p:spPr>
          <a:xfrm>
            <a:off x="6543018" y="4371247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Rectangle 5">
            <a:extLst>
              <a:ext uri="{FF2B5EF4-FFF2-40B4-BE49-F238E27FC236}">
                <a16:creationId xmlns:a16="http://schemas.microsoft.com/office/drawing/2014/main" id="{74CCCDE4-6579-4A29-A204-1F3312661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580" y="1649412"/>
            <a:ext cx="1685925" cy="1485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600">
              <a:latin typeface="Tahoma" panose="020B0604030504040204" pitchFamily="34" charset="0"/>
            </a:endParaRPr>
          </a:p>
        </p:txBody>
      </p:sp>
      <p:sp>
        <p:nvSpPr>
          <p:cNvPr id="63" name="Text Box 6">
            <a:extLst>
              <a:ext uri="{FF2B5EF4-FFF2-40B4-BE49-F238E27FC236}">
                <a16:creationId xmlns:a16="http://schemas.microsoft.com/office/drawing/2014/main" id="{02BD42FD-FB7D-4E87-AA56-93030EEB7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580" y="3421062"/>
            <a:ext cx="1057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80</a:t>
            </a:r>
            <a:r>
              <a:rPr lang="en-US" altLang="en-US" sz="24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mm</a:t>
            </a:r>
          </a:p>
        </p:txBody>
      </p:sp>
      <p:sp>
        <p:nvSpPr>
          <p:cNvPr id="64" name="AutoShape 8">
            <a:extLst>
              <a:ext uri="{FF2B5EF4-FFF2-40B4-BE49-F238E27FC236}">
                <a16:creationId xmlns:a16="http://schemas.microsoft.com/office/drawing/2014/main" id="{33ACE35E-AFFD-405C-804A-9B307673D6F0}"/>
              </a:ext>
            </a:extLst>
          </p:cNvPr>
          <p:cNvSpPr>
            <a:spLocks/>
          </p:cNvSpPr>
          <p:nvPr/>
        </p:nvSpPr>
        <p:spPr bwMode="auto">
          <a:xfrm rot="16200000">
            <a:off x="2938818" y="2435224"/>
            <a:ext cx="171450" cy="1685925"/>
          </a:xfrm>
          <a:prstGeom prst="leftBrace">
            <a:avLst>
              <a:gd name="adj1" fmla="val 69425"/>
              <a:gd name="adj2" fmla="val 50000"/>
            </a:avLst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600">
              <a:solidFill>
                <a:srgbClr val="FF3399"/>
              </a:solidFill>
              <a:latin typeface="Tahoma" panose="020B0604030504040204" pitchFamily="34" charset="0"/>
            </a:endParaRPr>
          </a:p>
        </p:txBody>
      </p:sp>
      <p:sp>
        <p:nvSpPr>
          <p:cNvPr id="65" name="Text Box 13">
            <a:extLst>
              <a:ext uri="{FF2B5EF4-FFF2-40B4-BE49-F238E27FC236}">
                <a16:creationId xmlns:a16="http://schemas.microsoft.com/office/drawing/2014/main" id="{94E95FA3-C5EE-4670-AE8E-14B727417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705" y="1600200"/>
            <a:ext cx="2286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Sitka Heading Semibold" pitchFamily="2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66" name="Text Box 14">
            <a:extLst>
              <a:ext uri="{FF2B5EF4-FFF2-40B4-BE49-F238E27FC236}">
                <a16:creationId xmlns:a16="http://schemas.microsoft.com/office/drawing/2014/main" id="{3C3B2469-DEE4-46AA-A7A8-DD01F819C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305" y="2057400"/>
            <a:ext cx="3200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 :  </a:t>
            </a:r>
            <a:r>
              <a:rPr lang="en-US" altLang="en-US" sz="2400" dirty="0">
                <a:solidFill>
                  <a:srgbClr val="0000FF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80</a:t>
            </a:r>
            <a:r>
              <a:rPr lang="en-US" altLang="en-US" sz="24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mm </a:t>
            </a:r>
          </a:p>
        </p:txBody>
      </p:sp>
      <p:sp>
        <p:nvSpPr>
          <p:cNvPr id="67" name="Text Box 7">
            <a:extLst>
              <a:ext uri="{FF2B5EF4-FFF2-40B4-BE49-F238E27FC236}">
                <a16:creationId xmlns:a16="http://schemas.microsoft.com/office/drawing/2014/main" id="{37B3DD95-6076-4CF8-8075-F8EF7B761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305" y="2571750"/>
            <a:ext cx="381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Diện tích :  …? cm</a:t>
            </a:r>
            <a:r>
              <a:rPr lang="en-US" altLang="en-US" sz="2400" b="1" baseline="3000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4" grpId="0" animBg="1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" name="Google Shape;3368;p39"/>
          <p:cNvSpPr txBox="1">
            <a:spLocks noGrp="1"/>
          </p:cNvSpPr>
          <p:nvPr>
            <p:ph type="title"/>
          </p:nvPr>
        </p:nvSpPr>
        <p:spPr>
          <a:xfrm>
            <a:off x="2913389" y="216372"/>
            <a:ext cx="3565500" cy="11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3">
                    <a:lumMod val="50000"/>
                  </a:schemeClr>
                </a:solidFill>
              </a:rPr>
              <a:t>Bài giải</a:t>
            </a:r>
            <a:endParaRPr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70" name="Google Shape;3370;p39"/>
          <p:cNvSpPr/>
          <p:nvPr/>
        </p:nvSpPr>
        <p:spPr>
          <a:xfrm>
            <a:off x="7772935" y="4587872"/>
            <a:ext cx="122381" cy="119801"/>
          </a:xfrm>
          <a:custGeom>
            <a:avLst/>
            <a:gdLst/>
            <a:ahLst/>
            <a:cxnLst/>
            <a:rect l="l" t="t" r="r" b="b"/>
            <a:pathLst>
              <a:path w="4885" h="4782" extrusionOk="0">
                <a:moveTo>
                  <a:pt x="2451" y="0"/>
                </a:moveTo>
                <a:cubicBezTo>
                  <a:pt x="2357" y="0"/>
                  <a:pt x="2260" y="51"/>
                  <a:pt x="2214" y="154"/>
                </a:cubicBezTo>
                <a:lnTo>
                  <a:pt x="1666" y="1455"/>
                </a:lnTo>
                <a:cubicBezTo>
                  <a:pt x="1621" y="1501"/>
                  <a:pt x="1575" y="1546"/>
                  <a:pt x="1529" y="1592"/>
                </a:cubicBezTo>
                <a:lnTo>
                  <a:pt x="206" y="2140"/>
                </a:lnTo>
                <a:cubicBezTo>
                  <a:pt x="0" y="2231"/>
                  <a:pt x="0" y="2528"/>
                  <a:pt x="206" y="2619"/>
                </a:cubicBezTo>
                <a:lnTo>
                  <a:pt x="1484" y="3167"/>
                </a:lnTo>
                <a:cubicBezTo>
                  <a:pt x="1552" y="3190"/>
                  <a:pt x="1598" y="3236"/>
                  <a:pt x="1621" y="3304"/>
                </a:cubicBezTo>
                <a:lnTo>
                  <a:pt x="2191" y="4628"/>
                </a:lnTo>
                <a:cubicBezTo>
                  <a:pt x="2237" y="4731"/>
                  <a:pt x="2334" y="4782"/>
                  <a:pt x="2431" y="4782"/>
                </a:cubicBezTo>
                <a:cubicBezTo>
                  <a:pt x="2528" y="4782"/>
                  <a:pt x="2625" y="4731"/>
                  <a:pt x="2671" y="4628"/>
                </a:cubicBezTo>
                <a:lnTo>
                  <a:pt x="3219" y="3327"/>
                </a:lnTo>
                <a:cubicBezTo>
                  <a:pt x="3241" y="3258"/>
                  <a:pt x="3287" y="3213"/>
                  <a:pt x="3356" y="3190"/>
                </a:cubicBezTo>
                <a:lnTo>
                  <a:pt x="4679" y="2619"/>
                </a:lnTo>
                <a:cubicBezTo>
                  <a:pt x="4885" y="2551"/>
                  <a:pt x="4885" y="2254"/>
                  <a:pt x="4679" y="2163"/>
                </a:cubicBezTo>
                <a:lnTo>
                  <a:pt x="3378" y="1615"/>
                </a:lnTo>
                <a:cubicBezTo>
                  <a:pt x="3310" y="1569"/>
                  <a:pt x="3264" y="1524"/>
                  <a:pt x="3241" y="1478"/>
                </a:cubicBezTo>
                <a:lnTo>
                  <a:pt x="2671" y="154"/>
                </a:lnTo>
                <a:cubicBezTo>
                  <a:pt x="2637" y="51"/>
                  <a:pt x="2545" y="0"/>
                  <a:pt x="24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9"/>
          <p:cNvSpPr/>
          <p:nvPr/>
        </p:nvSpPr>
        <p:spPr>
          <a:xfrm flipH="1">
            <a:off x="7771498" y="1111588"/>
            <a:ext cx="232475" cy="227559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86" y="0"/>
                </a:moveTo>
                <a:cubicBezTo>
                  <a:pt x="4023" y="0"/>
                  <a:pt x="3861" y="88"/>
                  <a:pt x="3785" y="263"/>
                </a:cubicBezTo>
                <a:lnTo>
                  <a:pt x="2833" y="2469"/>
                </a:lnTo>
                <a:cubicBezTo>
                  <a:pt x="2808" y="2594"/>
                  <a:pt x="2708" y="2669"/>
                  <a:pt x="2607" y="2720"/>
                </a:cubicBezTo>
                <a:lnTo>
                  <a:pt x="352" y="3672"/>
                </a:lnTo>
                <a:cubicBezTo>
                  <a:pt x="1" y="3822"/>
                  <a:pt x="1" y="4324"/>
                  <a:pt x="352" y="4474"/>
                </a:cubicBezTo>
                <a:lnTo>
                  <a:pt x="2557" y="5401"/>
                </a:lnTo>
                <a:cubicBezTo>
                  <a:pt x="2683" y="5451"/>
                  <a:pt x="2758" y="5527"/>
                  <a:pt x="2808" y="5627"/>
                </a:cubicBezTo>
                <a:lnTo>
                  <a:pt x="3760" y="7882"/>
                </a:lnTo>
                <a:cubicBezTo>
                  <a:pt x="3835" y="8058"/>
                  <a:pt x="3998" y="8146"/>
                  <a:pt x="4161" y="8146"/>
                </a:cubicBezTo>
                <a:cubicBezTo>
                  <a:pt x="4324" y="8146"/>
                  <a:pt x="4487" y="8058"/>
                  <a:pt x="4562" y="7882"/>
                </a:cubicBezTo>
                <a:lnTo>
                  <a:pt x="5490" y="5677"/>
                </a:lnTo>
                <a:cubicBezTo>
                  <a:pt x="5540" y="5577"/>
                  <a:pt x="5615" y="5502"/>
                  <a:pt x="5740" y="5451"/>
                </a:cubicBezTo>
                <a:lnTo>
                  <a:pt x="7971" y="4499"/>
                </a:lnTo>
                <a:cubicBezTo>
                  <a:pt x="8322" y="4349"/>
                  <a:pt x="8322" y="3847"/>
                  <a:pt x="7971" y="3697"/>
                </a:cubicBezTo>
                <a:lnTo>
                  <a:pt x="5765" y="2745"/>
                </a:lnTo>
                <a:cubicBezTo>
                  <a:pt x="5665" y="2720"/>
                  <a:pt x="5590" y="2619"/>
                  <a:pt x="5540" y="2519"/>
                </a:cubicBezTo>
                <a:lnTo>
                  <a:pt x="4587" y="263"/>
                </a:lnTo>
                <a:cubicBezTo>
                  <a:pt x="4512" y="88"/>
                  <a:pt x="4349" y="0"/>
                  <a:pt x="41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9"/>
          <p:cNvSpPr/>
          <p:nvPr/>
        </p:nvSpPr>
        <p:spPr>
          <a:xfrm flipH="1">
            <a:off x="7467005" y="633723"/>
            <a:ext cx="149843" cy="146715"/>
          </a:xfrm>
          <a:custGeom>
            <a:avLst/>
            <a:gdLst/>
            <a:ahLst/>
            <a:cxnLst/>
            <a:rect l="l" t="t" r="r" b="b"/>
            <a:pathLst>
              <a:path w="5364" h="5252" extrusionOk="0">
                <a:moveTo>
                  <a:pt x="2695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805" y="1674"/>
                  <a:pt x="1755" y="1724"/>
                  <a:pt x="1680" y="1749"/>
                </a:cubicBezTo>
                <a:lnTo>
                  <a:pt x="226" y="2350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9"/>
                </a:cubicBezTo>
                <a:lnTo>
                  <a:pt x="2432" y="5082"/>
                </a:lnTo>
                <a:cubicBezTo>
                  <a:pt x="2469" y="5195"/>
                  <a:pt x="2570" y="5251"/>
                  <a:pt x="2673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85" y="3604"/>
                  <a:pt x="3635" y="3528"/>
                  <a:pt x="3685" y="3503"/>
                </a:cubicBezTo>
                <a:lnTo>
                  <a:pt x="5138" y="2902"/>
                </a:lnTo>
                <a:cubicBezTo>
                  <a:pt x="5364" y="2802"/>
                  <a:pt x="5364" y="2476"/>
                  <a:pt x="5138" y="2375"/>
                </a:cubicBezTo>
                <a:lnTo>
                  <a:pt x="3735" y="1774"/>
                </a:lnTo>
                <a:cubicBezTo>
                  <a:pt x="3660" y="1749"/>
                  <a:pt x="3610" y="1699"/>
                  <a:pt x="3585" y="1624"/>
                </a:cubicBezTo>
                <a:lnTo>
                  <a:pt x="2958" y="170"/>
                </a:lnTo>
                <a:cubicBezTo>
                  <a:pt x="2908" y="57"/>
                  <a:pt x="2801" y="1"/>
                  <a:pt x="26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39"/>
          <p:cNvSpPr/>
          <p:nvPr/>
        </p:nvSpPr>
        <p:spPr>
          <a:xfrm flipH="1">
            <a:off x="966348" y="3714716"/>
            <a:ext cx="232475" cy="227922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39"/>
          <p:cNvSpPr/>
          <p:nvPr/>
        </p:nvSpPr>
        <p:spPr>
          <a:xfrm flipH="1">
            <a:off x="713826" y="337415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39"/>
          <p:cNvSpPr/>
          <p:nvPr/>
        </p:nvSpPr>
        <p:spPr>
          <a:xfrm flipH="1">
            <a:off x="702624" y="4441163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39"/>
          <p:cNvSpPr/>
          <p:nvPr/>
        </p:nvSpPr>
        <p:spPr>
          <a:xfrm>
            <a:off x="2185449" y="861788"/>
            <a:ext cx="149871" cy="146715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7" name="Google Shape;3377;p39"/>
          <p:cNvGrpSpPr/>
          <p:nvPr/>
        </p:nvGrpSpPr>
        <p:grpSpPr>
          <a:xfrm>
            <a:off x="520964" y="975567"/>
            <a:ext cx="1612436" cy="1032422"/>
            <a:chOff x="10815989" y="4086867"/>
            <a:chExt cx="1612436" cy="1032422"/>
          </a:xfrm>
        </p:grpSpPr>
        <p:sp>
          <p:nvSpPr>
            <p:cNvPr id="3378" name="Google Shape;3378;p39"/>
            <p:cNvSpPr/>
            <p:nvPr/>
          </p:nvSpPr>
          <p:spPr>
            <a:xfrm>
              <a:off x="10875490" y="4125417"/>
              <a:ext cx="1552935" cy="993871"/>
            </a:xfrm>
            <a:custGeom>
              <a:avLst/>
              <a:gdLst/>
              <a:ahLst/>
              <a:cxnLst/>
              <a:rect l="l" t="t" r="r" b="b"/>
              <a:pathLst>
                <a:path w="55591" h="35578" extrusionOk="0">
                  <a:moveTo>
                    <a:pt x="10173" y="0"/>
                  </a:moveTo>
                  <a:cubicBezTo>
                    <a:pt x="8571" y="0"/>
                    <a:pt x="8777" y="1115"/>
                    <a:pt x="9023" y="1630"/>
                  </a:cubicBezTo>
                  <a:cubicBezTo>
                    <a:pt x="9048" y="1680"/>
                    <a:pt x="9249" y="1755"/>
                    <a:pt x="9600" y="1805"/>
                  </a:cubicBezTo>
                  <a:cubicBezTo>
                    <a:pt x="9750" y="4688"/>
                    <a:pt x="9224" y="8146"/>
                    <a:pt x="9149" y="8723"/>
                  </a:cubicBezTo>
                  <a:cubicBezTo>
                    <a:pt x="8723" y="9074"/>
                    <a:pt x="8873" y="9700"/>
                    <a:pt x="9048" y="10051"/>
                  </a:cubicBezTo>
                  <a:cubicBezTo>
                    <a:pt x="9099" y="10176"/>
                    <a:pt x="10051" y="10327"/>
                    <a:pt x="11530" y="10502"/>
                  </a:cubicBezTo>
                  <a:cubicBezTo>
                    <a:pt x="9410" y="10454"/>
                    <a:pt x="7530" y="10426"/>
                    <a:pt x="6133" y="10426"/>
                  </a:cubicBezTo>
                  <a:cubicBezTo>
                    <a:pt x="5367" y="10426"/>
                    <a:pt x="4747" y="10434"/>
                    <a:pt x="4312" y="10452"/>
                  </a:cubicBezTo>
                  <a:cubicBezTo>
                    <a:pt x="2532" y="10577"/>
                    <a:pt x="1" y="17846"/>
                    <a:pt x="2783" y="19700"/>
                  </a:cubicBezTo>
                  <a:cubicBezTo>
                    <a:pt x="3309" y="20026"/>
                    <a:pt x="4612" y="20352"/>
                    <a:pt x="6392" y="20627"/>
                  </a:cubicBezTo>
                  <a:cubicBezTo>
                    <a:pt x="5891" y="20978"/>
                    <a:pt x="6041" y="21630"/>
                    <a:pt x="6216" y="22006"/>
                  </a:cubicBezTo>
                  <a:cubicBezTo>
                    <a:pt x="6241" y="22081"/>
                    <a:pt x="6492" y="22131"/>
                    <a:pt x="6918" y="22206"/>
                  </a:cubicBezTo>
                  <a:cubicBezTo>
                    <a:pt x="7094" y="24663"/>
                    <a:pt x="6743" y="27670"/>
                    <a:pt x="6567" y="28948"/>
                  </a:cubicBezTo>
                  <a:cubicBezTo>
                    <a:pt x="5891" y="29274"/>
                    <a:pt x="6041" y="30026"/>
                    <a:pt x="6241" y="30427"/>
                  </a:cubicBezTo>
                  <a:cubicBezTo>
                    <a:pt x="6467" y="30903"/>
                    <a:pt x="20753" y="31956"/>
                    <a:pt x="26016" y="32332"/>
                  </a:cubicBezTo>
                  <a:cubicBezTo>
                    <a:pt x="27341" y="32958"/>
                    <a:pt x="43404" y="35578"/>
                    <a:pt x="48225" y="35578"/>
                  </a:cubicBezTo>
                  <a:cubicBezTo>
                    <a:pt x="48418" y="35578"/>
                    <a:pt x="48593" y="35574"/>
                    <a:pt x="48748" y="35565"/>
                  </a:cubicBezTo>
                  <a:cubicBezTo>
                    <a:pt x="50427" y="35465"/>
                    <a:pt x="52833" y="28547"/>
                    <a:pt x="50202" y="26818"/>
                  </a:cubicBezTo>
                  <a:cubicBezTo>
                    <a:pt x="49324" y="26242"/>
                    <a:pt x="46542" y="25490"/>
                    <a:pt x="43234" y="24738"/>
                  </a:cubicBezTo>
                  <a:lnTo>
                    <a:pt x="43234" y="24738"/>
                  </a:lnTo>
                  <a:cubicBezTo>
                    <a:pt x="46542" y="25314"/>
                    <a:pt x="49375" y="25815"/>
                    <a:pt x="50227" y="25941"/>
                  </a:cubicBezTo>
                  <a:cubicBezTo>
                    <a:pt x="50510" y="25984"/>
                    <a:pt x="50757" y="26004"/>
                    <a:pt x="50973" y="26004"/>
                  </a:cubicBezTo>
                  <a:cubicBezTo>
                    <a:pt x="52630" y="26004"/>
                    <a:pt x="52423" y="24841"/>
                    <a:pt x="52157" y="24287"/>
                  </a:cubicBezTo>
                  <a:cubicBezTo>
                    <a:pt x="52131" y="24237"/>
                    <a:pt x="51755" y="24111"/>
                    <a:pt x="51154" y="23961"/>
                  </a:cubicBezTo>
                  <a:cubicBezTo>
                    <a:pt x="51154" y="23735"/>
                    <a:pt x="51154" y="23485"/>
                    <a:pt x="51129" y="23259"/>
                  </a:cubicBezTo>
                  <a:cubicBezTo>
                    <a:pt x="51129" y="22883"/>
                    <a:pt x="51129" y="22532"/>
                    <a:pt x="51154" y="22156"/>
                  </a:cubicBezTo>
                  <a:cubicBezTo>
                    <a:pt x="51154" y="21906"/>
                    <a:pt x="51154" y="21680"/>
                    <a:pt x="51179" y="21430"/>
                  </a:cubicBezTo>
                  <a:cubicBezTo>
                    <a:pt x="51204" y="21054"/>
                    <a:pt x="51229" y="20703"/>
                    <a:pt x="51254" y="20377"/>
                  </a:cubicBezTo>
                  <a:cubicBezTo>
                    <a:pt x="51254" y="20126"/>
                    <a:pt x="51279" y="19901"/>
                    <a:pt x="51304" y="19700"/>
                  </a:cubicBezTo>
                  <a:cubicBezTo>
                    <a:pt x="51380" y="18723"/>
                    <a:pt x="51505" y="17896"/>
                    <a:pt x="51580" y="17344"/>
                  </a:cubicBezTo>
                  <a:cubicBezTo>
                    <a:pt x="51673" y="17350"/>
                    <a:pt x="51762" y="17353"/>
                    <a:pt x="51845" y="17353"/>
                  </a:cubicBezTo>
                  <a:cubicBezTo>
                    <a:pt x="53539" y="17353"/>
                    <a:pt x="53321" y="16189"/>
                    <a:pt x="53059" y="15640"/>
                  </a:cubicBezTo>
                  <a:cubicBezTo>
                    <a:pt x="53034" y="15540"/>
                    <a:pt x="52482" y="15364"/>
                    <a:pt x="51630" y="15164"/>
                  </a:cubicBezTo>
                  <a:cubicBezTo>
                    <a:pt x="53309" y="14838"/>
                    <a:pt x="55590" y="8146"/>
                    <a:pt x="52984" y="6417"/>
                  </a:cubicBezTo>
                  <a:cubicBezTo>
                    <a:pt x="50502" y="4788"/>
                    <a:pt x="32307" y="1655"/>
                    <a:pt x="30402" y="1329"/>
                  </a:cubicBezTo>
                  <a:lnTo>
                    <a:pt x="30402" y="1304"/>
                  </a:lnTo>
                  <a:cubicBezTo>
                    <a:pt x="30402" y="1304"/>
                    <a:pt x="13159" y="402"/>
                    <a:pt x="10828" y="51"/>
                  </a:cubicBezTo>
                  <a:cubicBezTo>
                    <a:pt x="10582" y="16"/>
                    <a:pt x="10364" y="0"/>
                    <a:pt x="10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9"/>
            <p:cNvSpPr/>
            <p:nvPr/>
          </p:nvSpPr>
          <p:spPr>
            <a:xfrm>
              <a:off x="11071538" y="4103013"/>
              <a:ext cx="637141" cy="282898"/>
            </a:xfrm>
            <a:custGeom>
              <a:avLst/>
              <a:gdLst/>
              <a:ahLst/>
              <a:cxnLst/>
              <a:rect l="l" t="t" r="r" b="b"/>
              <a:pathLst>
                <a:path w="22808" h="10127" extrusionOk="0">
                  <a:moveTo>
                    <a:pt x="376" y="1"/>
                  </a:moveTo>
                  <a:cubicBezTo>
                    <a:pt x="827" y="3284"/>
                    <a:pt x="0" y="8221"/>
                    <a:pt x="0" y="8221"/>
                  </a:cubicBezTo>
                  <a:lnTo>
                    <a:pt x="22407" y="10126"/>
                  </a:lnTo>
                  <a:lnTo>
                    <a:pt x="22808" y="1480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9"/>
            <p:cNvSpPr/>
            <p:nvPr/>
          </p:nvSpPr>
          <p:spPr>
            <a:xfrm>
              <a:off x="11266860" y="4143631"/>
              <a:ext cx="445312" cy="253482"/>
            </a:xfrm>
            <a:custGeom>
              <a:avLst/>
              <a:gdLst/>
              <a:ahLst/>
              <a:cxnLst/>
              <a:rect l="l" t="t" r="r" b="b"/>
              <a:pathLst>
                <a:path w="15941" h="9074" extrusionOk="0">
                  <a:moveTo>
                    <a:pt x="9500" y="0"/>
                  </a:moveTo>
                  <a:cubicBezTo>
                    <a:pt x="6968" y="3208"/>
                    <a:pt x="3560" y="5765"/>
                    <a:pt x="1" y="7745"/>
                  </a:cubicBezTo>
                  <a:lnTo>
                    <a:pt x="15565" y="9073"/>
                  </a:lnTo>
                  <a:lnTo>
                    <a:pt x="15941" y="427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9"/>
            <p:cNvSpPr/>
            <p:nvPr/>
          </p:nvSpPr>
          <p:spPr>
            <a:xfrm>
              <a:off x="11056732" y="4321940"/>
              <a:ext cx="621135" cy="102466"/>
            </a:xfrm>
            <a:custGeom>
              <a:avLst/>
              <a:gdLst/>
              <a:ahLst/>
              <a:cxnLst/>
              <a:rect l="l" t="t" r="r" b="b"/>
              <a:pathLst>
                <a:path w="22235" h="3668" extrusionOk="0">
                  <a:moveTo>
                    <a:pt x="1567" y="0"/>
                  </a:moveTo>
                  <a:cubicBezTo>
                    <a:pt x="1" y="0"/>
                    <a:pt x="189" y="1104"/>
                    <a:pt x="455" y="1638"/>
                  </a:cubicBezTo>
                  <a:cubicBezTo>
                    <a:pt x="731" y="2214"/>
                    <a:pt x="22160" y="3668"/>
                    <a:pt x="22160" y="3668"/>
                  </a:cubicBezTo>
                  <a:lnTo>
                    <a:pt x="22235" y="1938"/>
                  </a:lnTo>
                  <a:cubicBezTo>
                    <a:pt x="22235" y="1938"/>
                    <a:pt x="4591" y="409"/>
                    <a:pt x="2260" y="59"/>
                  </a:cubicBezTo>
                  <a:cubicBezTo>
                    <a:pt x="1997" y="19"/>
                    <a:pt x="1768" y="0"/>
                    <a:pt x="1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9"/>
            <p:cNvSpPr/>
            <p:nvPr/>
          </p:nvSpPr>
          <p:spPr>
            <a:xfrm>
              <a:off x="11055978" y="4086867"/>
              <a:ext cx="621889" cy="89001"/>
            </a:xfrm>
            <a:custGeom>
              <a:avLst/>
              <a:gdLst/>
              <a:ahLst/>
              <a:cxnLst/>
              <a:rect l="l" t="t" r="r" b="b"/>
              <a:pathLst>
                <a:path w="22262" h="3186" extrusionOk="0">
                  <a:moveTo>
                    <a:pt x="1597" y="1"/>
                  </a:moveTo>
                  <a:cubicBezTo>
                    <a:pt x="0" y="1"/>
                    <a:pt x="186" y="1095"/>
                    <a:pt x="432" y="1631"/>
                  </a:cubicBezTo>
                  <a:cubicBezTo>
                    <a:pt x="708" y="2208"/>
                    <a:pt x="22262" y="3185"/>
                    <a:pt x="22262" y="3185"/>
                  </a:cubicBezTo>
                  <a:lnTo>
                    <a:pt x="21836" y="1306"/>
                  </a:lnTo>
                  <a:cubicBezTo>
                    <a:pt x="21836" y="1306"/>
                    <a:pt x="4593" y="403"/>
                    <a:pt x="2262" y="52"/>
                  </a:cubicBezTo>
                  <a:cubicBezTo>
                    <a:pt x="2012" y="17"/>
                    <a:pt x="1791" y="1"/>
                    <a:pt x="1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9"/>
            <p:cNvSpPr/>
            <p:nvPr/>
          </p:nvSpPr>
          <p:spPr>
            <a:xfrm>
              <a:off x="11610991" y="4123322"/>
              <a:ext cx="760000" cy="387598"/>
            </a:xfrm>
            <a:custGeom>
              <a:avLst/>
              <a:gdLst/>
              <a:ahLst/>
              <a:cxnLst/>
              <a:rect l="l" t="t" r="r" b="b"/>
              <a:pathLst>
                <a:path w="27206" h="13875" extrusionOk="0">
                  <a:moveTo>
                    <a:pt x="1792" y="1"/>
                  </a:moveTo>
                  <a:cubicBezTo>
                    <a:pt x="1792" y="1"/>
                    <a:pt x="2920" y="6893"/>
                    <a:pt x="314" y="10552"/>
                  </a:cubicBezTo>
                  <a:cubicBezTo>
                    <a:pt x="0" y="10986"/>
                    <a:pt x="17453" y="13875"/>
                    <a:pt x="22544" y="13875"/>
                  </a:cubicBezTo>
                  <a:cubicBezTo>
                    <a:pt x="22748" y="13875"/>
                    <a:pt x="22933" y="13870"/>
                    <a:pt x="23096" y="13860"/>
                  </a:cubicBezTo>
                  <a:cubicBezTo>
                    <a:pt x="24800" y="13760"/>
                    <a:pt x="27206" y="6843"/>
                    <a:pt x="24549" y="5113"/>
                  </a:cubicBezTo>
                  <a:cubicBezTo>
                    <a:pt x="21918" y="3384"/>
                    <a:pt x="1793" y="1"/>
                    <a:pt x="1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9"/>
            <p:cNvSpPr/>
            <p:nvPr/>
          </p:nvSpPr>
          <p:spPr>
            <a:xfrm>
              <a:off x="11742950" y="4151449"/>
              <a:ext cx="140066" cy="371629"/>
            </a:xfrm>
            <a:custGeom>
              <a:avLst/>
              <a:gdLst/>
              <a:ahLst/>
              <a:cxnLst/>
              <a:rect l="l" t="t" r="r" b="b"/>
              <a:pathLst>
                <a:path w="5014" h="16793" extrusionOk="0">
                  <a:moveTo>
                    <a:pt x="1404" y="0"/>
                  </a:moveTo>
                  <a:cubicBezTo>
                    <a:pt x="2808" y="9750"/>
                    <a:pt x="1" y="16266"/>
                    <a:pt x="1" y="16266"/>
                  </a:cubicBezTo>
                  <a:lnTo>
                    <a:pt x="1930" y="16792"/>
                  </a:lnTo>
                  <a:cubicBezTo>
                    <a:pt x="5013" y="9925"/>
                    <a:pt x="3961" y="527"/>
                    <a:pt x="3961" y="527"/>
                  </a:cubicBezTo>
                  <a:lnTo>
                    <a:pt x="14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9"/>
            <p:cNvSpPr/>
            <p:nvPr/>
          </p:nvSpPr>
          <p:spPr>
            <a:xfrm>
              <a:off x="12133625" y="4224026"/>
              <a:ext cx="140079" cy="349504"/>
            </a:xfrm>
            <a:custGeom>
              <a:avLst/>
              <a:gdLst/>
              <a:ahLst/>
              <a:cxnLst/>
              <a:rect l="l" t="t" r="r" b="b"/>
              <a:pathLst>
                <a:path w="5014" h="16793" extrusionOk="0">
                  <a:moveTo>
                    <a:pt x="1404" y="1"/>
                  </a:moveTo>
                  <a:cubicBezTo>
                    <a:pt x="2808" y="9750"/>
                    <a:pt x="1" y="16267"/>
                    <a:pt x="1" y="16267"/>
                  </a:cubicBezTo>
                  <a:lnTo>
                    <a:pt x="1931" y="16793"/>
                  </a:lnTo>
                  <a:cubicBezTo>
                    <a:pt x="5013" y="9926"/>
                    <a:pt x="3961" y="527"/>
                    <a:pt x="3961" y="527"/>
                  </a:cubicBezTo>
                  <a:lnTo>
                    <a:pt x="14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9"/>
            <p:cNvSpPr/>
            <p:nvPr/>
          </p:nvSpPr>
          <p:spPr>
            <a:xfrm>
              <a:off x="11621830" y="4437423"/>
              <a:ext cx="638566" cy="357345"/>
            </a:xfrm>
            <a:custGeom>
              <a:avLst/>
              <a:gdLst/>
              <a:ahLst/>
              <a:cxnLst/>
              <a:rect l="l" t="t" r="r" b="b"/>
              <a:pathLst>
                <a:path w="22859" h="12792" extrusionOk="0">
                  <a:moveTo>
                    <a:pt x="1247" y="1"/>
                  </a:moveTo>
                  <a:cubicBezTo>
                    <a:pt x="757" y="1"/>
                    <a:pt x="375" y="380"/>
                    <a:pt x="352" y="887"/>
                  </a:cubicBezTo>
                  <a:lnTo>
                    <a:pt x="26" y="8155"/>
                  </a:lnTo>
                  <a:cubicBezTo>
                    <a:pt x="1" y="8631"/>
                    <a:pt x="377" y="9057"/>
                    <a:pt x="853" y="9108"/>
                  </a:cubicBezTo>
                  <a:lnTo>
                    <a:pt x="22457" y="12792"/>
                  </a:lnTo>
                  <a:cubicBezTo>
                    <a:pt x="21981" y="9333"/>
                    <a:pt x="22858" y="4070"/>
                    <a:pt x="22858" y="4070"/>
                  </a:cubicBezTo>
                  <a:lnTo>
                    <a:pt x="1379" y="10"/>
                  </a:lnTo>
                  <a:cubicBezTo>
                    <a:pt x="1334" y="4"/>
                    <a:pt x="1290" y="1"/>
                    <a:pt x="1247" y="1"/>
                  </a:cubicBezTo>
                  <a:close/>
                </a:path>
              </a:pathLst>
            </a:custGeom>
            <a:solidFill>
              <a:srgbClr val="F1EA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9"/>
            <p:cNvSpPr/>
            <p:nvPr/>
          </p:nvSpPr>
          <p:spPr>
            <a:xfrm>
              <a:off x="11621830" y="4437423"/>
              <a:ext cx="448105" cy="326560"/>
            </a:xfrm>
            <a:custGeom>
              <a:avLst/>
              <a:gdLst/>
              <a:ahLst/>
              <a:cxnLst/>
              <a:rect l="l" t="t" r="r" b="b"/>
              <a:pathLst>
                <a:path w="16041" h="11690" extrusionOk="0">
                  <a:moveTo>
                    <a:pt x="1247" y="1"/>
                  </a:moveTo>
                  <a:cubicBezTo>
                    <a:pt x="757" y="1"/>
                    <a:pt x="375" y="380"/>
                    <a:pt x="352" y="887"/>
                  </a:cubicBezTo>
                  <a:lnTo>
                    <a:pt x="26" y="8155"/>
                  </a:lnTo>
                  <a:cubicBezTo>
                    <a:pt x="1" y="8631"/>
                    <a:pt x="377" y="9057"/>
                    <a:pt x="853" y="9108"/>
                  </a:cubicBezTo>
                  <a:lnTo>
                    <a:pt x="16041" y="11689"/>
                  </a:lnTo>
                  <a:cubicBezTo>
                    <a:pt x="12607" y="8857"/>
                    <a:pt x="9800" y="5148"/>
                    <a:pt x="7645" y="1188"/>
                  </a:cubicBezTo>
                  <a:lnTo>
                    <a:pt x="1379" y="10"/>
                  </a:lnTo>
                  <a:cubicBezTo>
                    <a:pt x="1334" y="4"/>
                    <a:pt x="1290" y="1"/>
                    <a:pt x="124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9"/>
            <p:cNvSpPr/>
            <p:nvPr/>
          </p:nvSpPr>
          <p:spPr>
            <a:xfrm>
              <a:off x="11835365" y="4470582"/>
              <a:ext cx="425031" cy="324186"/>
            </a:xfrm>
            <a:custGeom>
              <a:avLst/>
              <a:gdLst/>
              <a:ahLst/>
              <a:cxnLst/>
              <a:rect l="l" t="t" r="r" b="b"/>
              <a:pathLst>
                <a:path w="15215" h="11605" extrusionOk="0">
                  <a:moveTo>
                    <a:pt x="1" y="1"/>
                  </a:moveTo>
                  <a:lnTo>
                    <a:pt x="1" y="1"/>
                  </a:lnTo>
                  <a:cubicBezTo>
                    <a:pt x="2156" y="3961"/>
                    <a:pt x="4963" y="7695"/>
                    <a:pt x="8397" y="10502"/>
                  </a:cubicBezTo>
                  <a:lnTo>
                    <a:pt x="14813" y="11605"/>
                  </a:lnTo>
                  <a:cubicBezTo>
                    <a:pt x="14337" y="8146"/>
                    <a:pt x="15214" y="2883"/>
                    <a:pt x="15214" y="288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9"/>
            <p:cNvSpPr/>
            <p:nvPr/>
          </p:nvSpPr>
          <p:spPr>
            <a:xfrm>
              <a:off x="11658257" y="4408147"/>
              <a:ext cx="653847" cy="162945"/>
            </a:xfrm>
            <a:custGeom>
              <a:avLst/>
              <a:gdLst/>
              <a:ahLst/>
              <a:cxnLst/>
              <a:rect l="l" t="t" r="r" b="b"/>
              <a:pathLst>
                <a:path w="23406" h="5833" extrusionOk="0">
                  <a:moveTo>
                    <a:pt x="939" y="1"/>
                  </a:moveTo>
                  <a:cubicBezTo>
                    <a:pt x="451" y="1"/>
                    <a:pt x="49" y="386"/>
                    <a:pt x="25" y="882"/>
                  </a:cubicBezTo>
                  <a:cubicBezTo>
                    <a:pt x="0" y="1359"/>
                    <a:pt x="351" y="1785"/>
                    <a:pt x="827" y="1835"/>
                  </a:cubicBezTo>
                  <a:cubicBezTo>
                    <a:pt x="4461" y="2286"/>
                    <a:pt x="18872" y="5469"/>
                    <a:pt x="21003" y="5770"/>
                  </a:cubicBezTo>
                  <a:cubicBezTo>
                    <a:pt x="21286" y="5813"/>
                    <a:pt x="21533" y="5833"/>
                    <a:pt x="21748" y="5833"/>
                  </a:cubicBezTo>
                  <a:cubicBezTo>
                    <a:pt x="23406" y="5833"/>
                    <a:pt x="23199" y="4670"/>
                    <a:pt x="22932" y="4115"/>
                  </a:cubicBezTo>
                  <a:cubicBezTo>
                    <a:pt x="22682" y="3589"/>
                    <a:pt x="5313" y="431"/>
                    <a:pt x="1028" y="5"/>
                  </a:cubicBezTo>
                  <a:cubicBezTo>
                    <a:pt x="998" y="2"/>
                    <a:pt x="968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9"/>
            <p:cNvSpPr/>
            <p:nvPr/>
          </p:nvSpPr>
          <p:spPr>
            <a:xfrm>
              <a:off x="11635322" y="4664423"/>
              <a:ext cx="651444" cy="148921"/>
            </a:xfrm>
            <a:custGeom>
              <a:avLst/>
              <a:gdLst/>
              <a:ahLst/>
              <a:cxnLst/>
              <a:rect l="l" t="t" r="r" b="b"/>
              <a:pathLst>
                <a:path w="23320" h="5331" extrusionOk="0">
                  <a:moveTo>
                    <a:pt x="1021" y="1"/>
                  </a:moveTo>
                  <a:cubicBezTo>
                    <a:pt x="454" y="1"/>
                    <a:pt x="0" y="531"/>
                    <a:pt x="144" y="1107"/>
                  </a:cubicBezTo>
                  <a:lnTo>
                    <a:pt x="169" y="1232"/>
                  </a:lnTo>
                  <a:cubicBezTo>
                    <a:pt x="245" y="1633"/>
                    <a:pt x="570" y="1909"/>
                    <a:pt x="971" y="1959"/>
                  </a:cubicBezTo>
                  <a:cubicBezTo>
                    <a:pt x="4255" y="2235"/>
                    <a:pt x="18766" y="4942"/>
                    <a:pt x="20921" y="5267"/>
                  </a:cubicBezTo>
                  <a:cubicBezTo>
                    <a:pt x="21204" y="5311"/>
                    <a:pt x="21451" y="5330"/>
                    <a:pt x="21666" y="5330"/>
                  </a:cubicBezTo>
                  <a:cubicBezTo>
                    <a:pt x="23319" y="5330"/>
                    <a:pt x="23095" y="4168"/>
                    <a:pt x="22851" y="3613"/>
                  </a:cubicBezTo>
                  <a:cubicBezTo>
                    <a:pt x="22601" y="3087"/>
                    <a:pt x="5809" y="355"/>
                    <a:pt x="1097" y="4"/>
                  </a:cubicBezTo>
                  <a:cubicBezTo>
                    <a:pt x="1071" y="2"/>
                    <a:pt x="10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9"/>
            <p:cNvSpPr/>
            <p:nvPr/>
          </p:nvSpPr>
          <p:spPr>
            <a:xfrm>
              <a:off x="10815989" y="4377754"/>
              <a:ext cx="911296" cy="342315"/>
            </a:xfrm>
            <a:custGeom>
              <a:avLst/>
              <a:gdLst/>
              <a:ahLst/>
              <a:cxnLst/>
              <a:rect l="l" t="t" r="r" b="b"/>
              <a:pathLst>
                <a:path w="32622" h="12254" extrusionOk="0">
                  <a:moveTo>
                    <a:pt x="6468" y="0"/>
                  </a:moveTo>
                  <a:cubicBezTo>
                    <a:pt x="5558" y="0"/>
                    <a:pt x="4828" y="13"/>
                    <a:pt x="4336" y="41"/>
                  </a:cubicBezTo>
                  <a:cubicBezTo>
                    <a:pt x="2532" y="141"/>
                    <a:pt x="0" y="7434"/>
                    <a:pt x="2808" y="9264"/>
                  </a:cubicBezTo>
                  <a:cubicBezTo>
                    <a:pt x="5214" y="10868"/>
                    <a:pt x="24587" y="11695"/>
                    <a:pt x="29600" y="12246"/>
                  </a:cubicBezTo>
                  <a:cubicBezTo>
                    <a:pt x="29638" y="12251"/>
                    <a:pt x="29677" y="12254"/>
                    <a:pt x="29715" y="12254"/>
                  </a:cubicBezTo>
                  <a:cubicBezTo>
                    <a:pt x="30241" y="12254"/>
                    <a:pt x="30672" y="11781"/>
                    <a:pt x="30602" y="11244"/>
                  </a:cubicBezTo>
                  <a:cubicBezTo>
                    <a:pt x="30402" y="9038"/>
                    <a:pt x="30226" y="4151"/>
                    <a:pt x="32331" y="1218"/>
                  </a:cubicBezTo>
                  <a:cubicBezTo>
                    <a:pt x="32621" y="817"/>
                    <a:pt x="13769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9"/>
            <p:cNvSpPr/>
            <p:nvPr/>
          </p:nvSpPr>
          <p:spPr>
            <a:xfrm>
              <a:off x="10886700" y="4377825"/>
              <a:ext cx="240884" cy="282895"/>
            </a:xfrm>
            <a:custGeom>
              <a:avLst/>
              <a:gdLst/>
              <a:ahLst/>
              <a:cxnLst/>
              <a:rect l="l" t="t" r="r" b="b"/>
              <a:pathLst>
                <a:path w="8623" h="16517" extrusionOk="0">
                  <a:moveTo>
                    <a:pt x="5064" y="0"/>
                  </a:moveTo>
                  <a:cubicBezTo>
                    <a:pt x="1" y="7293"/>
                    <a:pt x="2683" y="16516"/>
                    <a:pt x="2683" y="16516"/>
                  </a:cubicBezTo>
                  <a:lnTo>
                    <a:pt x="6292" y="16441"/>
                  </a:lnTo>
                  <a:cubicBezTo>
                    <a:pt x="2933" y="6917"/>
                    <a:pt x="8622" y="251"/>
                    <a:pt x="8622" y="251"/>
                  </a:cubicBezTo>
                  <a:lnTo>
                    <a:pt x="50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9"/>
            <p:cNvSpPr/>
            <p:nvPr/>
          </p:nvSpPr>
          <p:spPr>
            <a:xfrm>
              <a:off x="11324300" y="4387501"/>
              <a:ext cx="240856" cy="399570"/>
            </a:xfrm>
            <a:custGeom>
              <a:avLst/>
              <a:gdLst/>
              <a:ahLst/>
              <a:cxnLst/>
              <a:rect l="l" t="t" r="r" b="b"/>
              <a:pathLst>
                <a:path w="8622" h="16518" extrusionOk="0">
                  <a:moveTo>
                    <a:pt x="5038" y="1"/>
                  </a:moveTo>
                  <a:cubicBezTo>
                    <a:pt x="0" y="7294"/>
                    <a:pt x="2682" y="16517"/>
                    <a:pt x="2682" y="16517"/>
                  </a:cubicBezTo>
                  <a:lnTo>
                    <a:pt x="6592" y="16517"/>
                  </a:lnTo>
                  <a:cubicBezTo>
                    <a:pt x="3233" y="6993"/>
                    <a:pt x="8622" y="226"/>
                    <a:pt x="8622" y="226"/>
                  </a:cubicBezTo>
                  <a:lnTo>
                    <a:pt x="50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9"/>
            <p:cNvSpPr/>
            <p:nvPr/>
          </p:nvSpPr>
          <p:spPr>
            <a:xfrm>
              <a:off x="11010118" y="4671188"/>
              <a:ext cx="637141" cy="282898"/>
            </a:xfrm>
            <a:custGeom>
              <a:avLst/>
              <a:gdLst/>
              <a:ahLst/>
              <a:cxnLst/>
              <a:rect l="l" t="t" r="r" b="b"/>
              <a:pathLst>
                <a:path w="22808" h="10127" extrusionOk="0">
                  <a:moveTo>
                    <a:pt x="376" y="1"/>
                  </a:moveTo>
                  <a:cubicBezTo>
                    <a:pt x="827" y="3284"/>
                    <a:pt x="0" y="8221"/>
                    <a:pt x="0" y="8221"/>
                  </a:cubicBezTo>
                  <a:lnTo>
                    <a:pt x="22407" y="10126"/>
                  </a:lnTo>
                  <a:lnTo>
                    <a:pt x="22808" y="1480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9"/>
            <p:cNvSpPr/>
            <p:nvPr/>
          </p:nvSpPr>
          <p:spPr>
            <a:xfrm>
              <a:off x="11185652" y="4714231"/>
              <a:ext cx="448105" cy="252085"/>
            </a:xfrm>
            <a:custGeom>
              <a:avLst/>
              <a:gdLst/>
              <a:ahLst/>
              <a:cxnLst/>
              <a:rect l="l" t="t" r="r" b="b"/>
              <a:pathLst>
                <a:path w="16041" h="9024" extrusionOk="0">
                  <a:moveTo>
                    <a:pt x="10251" y="1"/>
                  </a:moveTo>
                  <a:cubicBezTo>
                    <a:pt x="7494" y="3384"/>
                    <a:pt x="3986" y="6166"/>
                    <a:pt x="1" y="7695"/>
                  </a:cubicBezTo>
                  <a:lnTo>
                    <a:pt x="15665" y="9023"/>
                  </a:lnTo>
                  <a:lnTo>
                    <a:pt x="16041" y="377"/>
                  </a:lnTo>
                  <a:lnTo>
                    <a:pt x="1025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9"/>
            <p:cNvSpPr/>
            <p:nvPr/>
          </p:nvSpPr>
          <p:spPr>
            <a:xfrm>
              <a:off x="10978403" y="4891339"/>
              <a:ext cx="621051" cy="102270"/>
            </a:xfrm>
            <a:custGeom>
              <a:avLst/>
              <a:gdLst/>
              <a:ahLst/>
              <a:cxnLst/>
              <a:rect l="l" t="t" r="r" b="b"/>
              <a:pathLst>
                <a:path w="22232" h="3661" extrusionOk="0">
                  <a:moveTo>
                    <a:pt x="1611" y="0"/>
                  </a:moveTo>
                  <a:cubicBezTo>
                    <a:pt x="0" y="0"/>
                    <a:pt x="206" y="1094"/>
                    <a:pt x="452" y="1631"/>
                  </a:cubicBezTo>
                  <a:cubicBezTo>
                    <a:pt x="728" y="2207"/>
                    <a:pt x="22157" y="3661"/>
                    <a:pt x="22157" y="3661"/>
                  </a:cubicBezTo>
                  <a:lnTo>
                    <a:pt x="22232" y="1931"/>
                  </a:lnTo>
                  <a:cubicBezTo>
                    <a:pt x="22232" y="1931"/>
                    <a:pt x="4588" y="403"/>
                    <a:pt x="2282" y="52"/>
                  </a:cubicBezTo>
                  <a:cubicBezTo>
                    <a:pt x="2029" y="16"/>
                    <a:pt x="1806" y="0"/>
                    <a:pt x="16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9"/>
            <p:cNvSpPr/>
            <p:nvPr/>
          </p:nvSpPr>
          <p:spPr>
            <a:xfrm>
              <a:off x="10977676" y="4656098"/>
              <a:ext cx="621777" cy="89671"/>
            </a:xfrm>
            <a:custGeom>
              <a:avLst/>
              <a:gdLst/>
              <a:ahLst/>
              <a:cxnLst/>
              <a:rect l="l" t="t" r="r" b="b"/>
              <a:pathLst>
                <a:path w="22258" h="3210" extrusionOk="0">
                  <a:moveTo>
                    <a:pt x="1603" y="1"/>
                  </a:moveTo>
                  <a:cubicBezTo>
                    <a:pt x="1" y="1"/>
                    <a:pt x="207" y="1116"/>
                    <a:pt x="453" y="1630"/>
                  </a:cubicBezTo>
                  <a:cubicBezTo>
                    <a:pt x="729" y="2207"/>
                    <a:pt x="22258" y="3209"/>
                    <a:pt x="22258" y="3209"/>
                  </a:cubicBezTo>
                  <a:lnTo>
                    <a:pt x="21832" y="1305"/>
                  </a:lnTo>
                  <a:cubicBezTo>
                    <a:pt x="21832" y="1305"/>
                    <a:pt x="4588" y="402"/>
                    <a:pt x="2258" y="52"/>
                  </a:cubicBezTo>
                  <a:cubicBezTo>
                    <a:pt x="2011" y="17"/>
                    <a:pt x="1794" y="1"/>
                    <a:pt x="16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9"/>
            <p:cNvSpPr/>
            <p:nvPr/>
          </p:nvSpPr>
          <p:spPr>
            <a:xfrm>
              <a:off x="11532577" y="4692526"/>
              <a:ext cx="760000" cy="387598"/>
            </a:xfrm>
            <a:custGeom>
              <a:avLst/>
              <a:gdLst/>
              <a:ahLst/>
              <a:cxnLst/>
              <a:rect l="l" t="t" r="r" b="b"/>
              <a:pathLst>
                <a:path w="27206" h="13875" extrusionOk="0">
                  <a:moveTo>
                    <a:pt x="1817" y="1"/>
                  </a:moveTo>
                  <a:cubicBezTo>
                    <a:pt x="1817" y="1"/>
                    <a:pt x="2945" y="6918"/>
                    <a:pt x="314" y="10577"/>
                  </a:cubicBezTo>
                  <a:cubicBezTo>
                    <a:pt x="0" y="10987"/>
                    <a:pt x="17453" y="13875"/>
                    <a:pt x="22543" y="13875"/>
                  </a:cubicBezTo>
                  <a:cubicBezTo>
                    <a:pt x="22748" y="13875"/>
                    <a:pt x="22933" y="13870"/>
                    <a:pt x="23096" y="13860"/>
                  </a:cubicBezTo>
                  <a:cubicBezTo>
                    <a:pt x="24800" y="13785"/>
                    <a:pt x="27206" y="6868"/>
                    <a:pt x="24549" y="5113"/>
                  </a:cubicBezTo>
                  <a:cubicBezTo>
                    <a:pt x="21918" y="3384"/>
                    <a:pt x="1818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9"/>
            <p:cNvSpPr/>
            <p:nvPr/>
          </p:nvSpPr>
          <p:spPr>
            <a:xfrm>
              <a:off x="11635850" y="4709500"/>
              <a:ext cx="100119" cy="305289"/>
            </a:xfrm>
            <a:custGeom>
              <a:avLst/>
              <a:gdLst/>
              <a:ahLst/>
              <a:cxnLst/>
              <a:rect l="l" t="t" r="r" b="b"/>
              <a:pathLst>
                <a:path w="3584" h="16818" extrusionOk="0">
                  <a:moveTo>
                    <a:pt x="1003" y="0"/>
                  </a:moveTo>
                  <a:lnTo>
                    <a:pt x="1003" y="0"/>
                  </a:lnTo>
                  <a:cubicBezTo>
                    <a:pt x="2005" y="9775"/>
                    <a:pt x="0" y="16266"/>
                    <a:pt x="0" y="16266"/>
                  </a:cubicBezTo>
                  <a:lnTo>
                    <a:pt x="1378" y="16818"/>
                  </a:lnTo>
                  <a:cubicBezTo>
                    <a:pt x="3584" y="9950"/>
                    <a:pt x="2832" y="527"/>
                    <a:pt x="2832" y="527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9"/>
            <p:cNvSpPr/>
            <p:nvPr/>
          </p:nvSpPr>
          <p:spPr>
            <a:xfrm>
              <a:off x="11720550" y="4727850"/>
              <a:ext cx="100147" cy="305289"/>
            </a:xfrm>
            <a:custGeom>
              <a:avLst/>
              <a:gdLst/>
              <a:ahLst/>
              <a:cxnLst/>
              <a:rect l="l" t="t" r="r" b="b"/>
              <a:pathLst>
                <a:path w="3585" h="16818" extrusionOk="0">
                  <a:moveTo>
                    <a:pt x="1003" y="0"/>
                  </a:moveTo>
                  <a:lnTo>
                    <a:pt x="1003" y="0"/>
                  </a:lnTo>
                  <a:cubicBezTo>
                    <a:pt x="2006" y="9775"/>
                    <a:pt x="1" y="16266"/>
                    <a:pt x="1" y="16266"/>
                  </a:cubicBezTo>
                  <a:lnTo>
                    <a:pt x="1379" y="16818"/>
                  </a:lnTo>
                  <a:cubicBezTo>
                    <a:pt x="3585" y="9950"/>
                    <a:pt x="2833" y="527"/>
                    <a:pt x="2833" y="527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9"/>
            <p:cNvSpPr/>
            <p:nvPr/>
          </p:nvSpPr>
          <p:spPr>
            <a:xfrm>
              <a:off x="12037725" y="4788075"/>
              <a:ext cx="100147" cy="289511"/>
            </a:xfrm>
            <a:custGeom>
              <a:avLst/>
              <a:gdLst/>
              <a:ahLst/>
              <a:cxnLst/>
              <a:rect l="l" t="t" r="r" b="b"/>
              <a:pathLst>
                <a:path w="3585" h="16793" extrusionOk="0">
                  <a:moveTo>
                    <a:pt x="1003" y="0"/>
                  </a:moveTo>
                  <a:cubicBezTo>
                    <a:pt x="2005" y="9749"/>
                    <a:pt x="0" y="16266"/>
                    <a:pt x="0" y="16266"/>
                  </a:cubicBezTo>
                  <a:lnTo>
                    <a:pt x="1379" y="16792"/>
                  </a:lnTo>
                  <a:cubicBezTo>
                    <a:pt x="3584" y="9925"/>
                    <a:pt x="2832" y="526"/>
                    <a:pt x="2832" y="526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9"/>
            <p:cNvSpPr/>
            <p:nvPr/>
          </p:nvSpPr>
          <p:spPr>
            <a:xfrm>
              <a:off x="12122426" y="4813322"/>
              <a:ext cx="100147" cy="273054"/>
            </a:xfrm>
            <a:custGeom>
              <a:avLst/>
              <a:gdLst/>
              <a:ahLst/>
              <a:cxnLst/>
              <a:rect l="l" t="t" r="r" b="b"/>
              <a:pathLst>
                <a:path w="3585" h="16793" extrusionOk="0">
                  <a:moveTo>
                    <a:pt x="1003" y="0"/>
                  </a:moveTo>
                  <a:cubicBezTo>
                    <a:pt x="2006" y="9749"/>
                    <a:pt x="1" y="16266"/>
                    <a:pt x="1" y="16266"/>
                  </a:cubicBezTo>
                  <a:lnTo>
                    <a:pt x="1379" y="16792"/>
                  </a:lnTo>
                  <a:cubicBezTo>
                    <a:pt x="3585" y="9925"/>
                    <a:pt x="2833" y="526"/>
                    <a:pt x="2833" y="526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3" name="Google Shape;3403;p39"/>
          <p:cNvGrpSpPr/>
          <p:nvPr/>
        </p:nvGrpSpPr>
        <p:grpSpPr>
          <a:xfrm>
            <a:off x="6774791" y="861791"/>
            <a:ext cx="519774" cy="447334"/>
            <a:chOff x="4312154" y="4239766"/>
            <a:chExt cx="519774" cy="447334"/>
          </a:xfrm>
        </p:grpSpPr>
        <p:grpSp>
          <p:nvGrpSpPr>
            <p:cNvPr id="3404" name="Google Shape;3404;p39"/>
            <p:cNvGrpSpPr/>
            <p:nvPr/>
          </p:nvGrpSpPr>
          <p:grpSpPr>
            <a:xfrm>
              <a:off x="4334493" y="4239766"/>
              <a:ext cx="497435" cy="443577"/>
              <a:chOff x="7250053" y="2843701"/>
              <a:chExt cx="497435" cy="443577"/>
            </a:xfrm>
          </p:grpSpPr>
          <p:sp>
            <p:nvSpPr>
              <p:cNvPr id="3405" name="Google Shape;3405;p39"/>
              <p:cNvSpPr/>
              <p:nvPr/>
            </p:nvSpPr>
            <p:spPr>
              <a:xfrm>
                <a:off x="7296886" y="2916293"/>
                <a:ext cx="450602" cy="36697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7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7"/>
                    </a:cubicBezTo>
                    <a:lnTo>
                      <a:pt x="813" y="992"/>
                    </a:lnTo>
                    <a:cubicBezTo>
                      <a:pt x="889" y="1061"/>
                      <a:pt x="982" y="1096"/>
                      <a:pt x="1065" y="1096"/>
                    </a:cubicBezTo>
                    <a:cubicBezTo>
                      <a:pt x="1137" y="1096"/>
                      <a:pt x="1201" y="1070"/>
                      <a:pt x="1246" y="1022"/>
                    </a:cubicBezTo>
                    <a:cubicBezTo>
                      <a:pt x="1346" y="913"/>
                      <a:pt x="1315" y="720"/>
                      <a:pt x="1175" y="594"/>
                    </a:cubicBezTo>
                    <a:cubicBezTo>
                      <a:pt x="1167" y="586"/>
                      <a:pt x="1155" y="582"/>
                      <a:pt x="1144" y="582"/>
                    </a:cubicBezTo>
                    <a:cubicBezTo>
                      <a:pt x="1131" y="582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1"/>
                    </a:cubicBezTo>
                    <a:cubicBezTo>
                      <a:pt x="1215" y="753"/>
                      <a:pt x="1244" y="887"/>
                      <a:pt x="1177" y="961"/>
                    </a:cubicBezTo>
                    <a:cubicBezTo>
                      <a:pt x="1150" y="990"/>
                      <a:pt x="1111" y="1005"/>
                      <a:pt x="1067" y="1005"/>
                    </a:cubicBezTo>
                    <a:cubicBezTo>
                      <a:pt x="1005" y="1005"/>
                      <a:pt x="934" y="977"/>
                      <a:pt x="875" y="922"/>
                    </a:cubicBezTo>
                    <a:lnTo>
                      <a:pt x="155" y="268"/>
                    </a:lnTo>
                    <a:cubicBezTo>
                      <a:pt x="146" y="253"/>
                      <a:pt x="101" y="184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8"/>
                      <a:pt x="277" y="127"/>
                    </a:cubicBezTo>
                    <a:lnTo>
                      <a:pt x="1001" y="784"/>
                    </a:lnTo>
                    <a:cubicBezTo>
                      <a:pt x="1009" y="792"/>
                      <a:pt x="1020" y="796"/>
                      <a:pt x="1030" y="796"/>
                    </a:cubicBezTo>
                    <a:cubicBezTo>
                      <a:pt x="1043" y="796"/>
                      <a:pt x="1056" y="790"/>
                      <a:pt x="1065" y="780"/>
                    </a:cubicBezTo>
                    <a:cubicBezTo>
                      <a:pt x="1082" y="761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6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39"/>
              <p:cNvSpPr/>
              <p:nvPr/>
            </p:nvSpPr>
            <p:spPr>
              <a:xfrm>
                <a:off x="7250053" y="2858755"/>
                <a:ext cx="447257" cy="428523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1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8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6"/>
                    </a:cubicBezTo>
                    <a:cubicBezTo>
                      <a:pt x="938" y="1247"/>
                      <a:pt x="938" y="1218"/>
                      <a:pt x="919" y="1199"/>
                    </a:cubicBezTo>
                    <a:lnTo>
                      <a:pt x="176" y="523"/>
                    </a:lnTo>
                    <a:cubicBezTo>
                      <a:pt x="129" y="480"/>
                      <a:pt x="100" y="418"/>
                      <a:pt x="98" y="352"/>
                    </a:cubicBezTo>
                    <a:cubicBezTo>
                      <a:pt x="93" y="285"/>
                      <a:pt x="117" y="223"/>
                      <a:pt x="162" y="173"/>
                    </a:cubicBezTo>
                    <a:cubicBezTo>
                      <a:pt x="211" y="120"/>
                      <a:pt x="279" y="93"/>
                      <a:pt x="346" y="93"/>
                    </a:cubicBezTo>
                    <a:cubicBezTo>
                      <a:pt x="406" y="93"/>
                      <a:pt x="465" y="114"/>
                      <a:pt x="512" y="156"/>
                    </a:cubicBezTo>
                    <a:lnTo>
                      <a:pt x="1255" y="833"/>
                    </a:lnTo>
                    <a:cubicBezTo>
                      <a:pt x="1263" y="841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3"/>
                      <a:pt x="1315" y="766"/>
                    </a:cubicBezTo>
                    <a:lnTo>
                      <a:pt x="574" y="90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39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39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9" name="Google Shape;3409;p39"/>
            <p:cNvGrpSpPr/>
            <p:nvPr/>
          </p:nvGrpSpPr>
          <p:grpSpPr>
            <a:xfrm>
              <a:off x="4312154" y="4243523"/>
              <a:ext cx="497435" cy="443577"/>
              <a:chOff x="7250053" y="2843701"/>
              <a:chExt cx="497435" cy="443577"/>
            </a:xfrm>
          </p:grpSpPr>
          <p:sp>
            <p:nvSpPr>
              <p:cNvPr id="3410" name="Google Shape;3410;p39"/>
              <p:cNvSpPr/>
              <p:nvPr/>
            </p:nvSpPr>
            <p:spPr>
              <a:xfrm>
                <a:off x="7296886" y="2916293"/>
                <a:ext cx="450602" cy="36697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7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7"/>
                    </a:cubicBezTo>
                    <a:lnTo>
                      <a:pt x="813" y="992"/>
                    </a:lnTo>
                    <a:cubicBezTo>
                      <a:pt x="889" y="1061"/>
                      <a:pt x="982" y="1096"/>
                      <a:pt x="1065" y="1096"/>
                    </a:cubicBezTo>
                    <a:cubicBezTo>
                      <a:pt x="1137" y="1096"/>
                      <a:pt x="1201" y="1070"/>
                      <a:pt x="1246" y="1022"/>
                    </a:cubicBezTo>
                    <a:cubicBezTo>
                      <a:pt x="1346" y="913"/>
                      <a:pt x="1315" y="720"/>
                      <a:pt x="1175" y="594"/>
                    </a:cubicBezTo>
                    <a:cubicBezTo>
                      <a:pt x="1167" y="586"/>
                      <a:pt x="1155" y="582"/>
                      <a:pt x="1144" y="582"/>
                    </a:cubicBezTo>
                    <a:cubicBezTo>
                      <a:pt x="1131" y="582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1"/>
                    </a:cubicBezTo>
                    <a:cubicBezTo>
                      <a:pt x="1215" y="753"/>
                      <a:pt x="1244" y="887"/>
                      <a:pt x="1177" y="961"/>
                    </a:cubicBezTo>
                    <a:cubicBezTo>
                      <a:pt x="1150" y="990"/>
                      <a:pt x="1111" y="1005"/>
                      <a:pt x="1067" y="1005"/>
                    </a:cubicBezTo>
                    <a:cubicBezTo>
                      <a:pt x="1005" y="1005"/>
                      <a:pt x="934" y="977"/>
                      <a:pt x="875" y="922"/>
                    </a:cubicBezTo>
                    <a:lnTo>
                      <a:pt x="155" y="268"/>
                    </a:lnTo>
                    <a:cubicBezTo>
                      <a:pt x="146" y="253"/>
                      <a:pt x="101" y="184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8"/>
                      <a:pt x="277" y="127"/>
                    </a:cubicBezTo>
                    <a:lnTo>
                      <a:pt x="1001" y="784"/>
                    </a:lnTo>
                    <a:cubicBezTo>
                      <a:pt x="1009" y="792"/>
                      <a:pt x="1020" y="796"/>
                      <a:pt x="1030" y="796"/>
                    </a:cubicBezTo>
                    <a:cubicBezTo>
                      <a:pt x="1043" y="796"/>
                      <a:pt x="1056" y="790"/>
                      <a:pt x="1065" y="780"/>
                    </a:cubicBezTo>
                    <a:cubicBezTo>
                      <a:pt x="1082" y="761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6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39"/>
              <p:cNvSpPr/>
              <p:nvPr/>
            </p:nvSpPr>
            <p:spPr>
              <a:xfrm>
                <a:off x="7250053" y="2858755"/>
                <a:ext cx="447257" cy="428523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1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8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6"/>
                    </a:cubicBezTo>
                    <a:cubicBezTo>
                      <a:pt x="938" y="1247"/>
                      <a:pt x="938" y="1218"/>
                      <a:pt x="919" y="1199"/>
                    </a:cubicBezTo>
                    <a:lnTo>
                      <a:pt x="176" y="523"/>
                    </a:lnTo>
                    <a:cubicBezTo>
                      <a:pt x="129" y="480"/>
                      <a:pt x="100" y="418"/>
                      <a:pt x="98" y="352"/>
                    </a:cubicBezTo>
                    <a:cubicBezTo>
                      <a:pt x="93" y="285"/>
                      <a:pt x="117" y="223"/>
                      <a:pt x="162" y="173"/>
                    </a:cubicBezTo>
                    <a:cubicBezTo>
                      <a:pt x="211" y="120"/>
                      <a:pt x="279" y="93"/>
                      <a:pt x="346" y="93"/>
                    </a:cubicBezTo>
                    <a:cubicBezTo>
                      <a:pt x="406" y="93"/>
                      <a:pt x="465" y="114"/>
                      <a:pt x="512" y="156"/>
                    </a:cubicBezTo>
                    <a:lnTo>
                      <a:pt x="1255" y="833"/>
                    </a:lnTo>
                    <a:cubicBezTo>
                      <a:pt x="1263" y="841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3"/>
                      <a:pt x="1315" y="766"/>
                    </a:cubicBezTo>
                    <a:lnTo>
                      <a:pt x="574" y="90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39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39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14" name="Google Shape;3414;p39"/>
          <p:cNvGrpSpPr/>
          <p:nvPr/>
        </p:nvGrpSpPr>
        <p:grpSpPr>
          <a:xfrm>
            <a:off x="6774788" y="2753763"/>
            <a:ext cx="2005038" cy="1622938"/>
            <a:chOff x="6786991" y="2585758"/>
            <a:chExt cx="2292258" cy="1855423"/>
          </a:xfrm>
        </p:grpSpPr>
        <p:grpSp>
          <p:nvGrpSpPr>
            <p:cNvPr id="3415" name="Google Shape;3415;p39"/>
            <p:cNvGrpSpPr/>
            <p:nvPr/>
          </p:nvGrpSpPr>
          <p:grpSpPr>
            <a:xfrm>
              <a:off x="6853241" y="2652008"/>
              <a:ext cx="2226007" cy="1789173"/>
              <a:chOff x="6834243" y="2965628"/>
              <a:chExt cx="1927446" cy="1549201"/>
            </a:xfrm>
          </p:grpSpPr>
          <p:sp>
            <p:nvSpPr>
              <p:cNvPr id="3416" name="Google Shape;3416;p39"/>
              <p:cNvSpPr/>
              <p:nvPr/>
            </p:nvSpPr>
            <p:spPr>
              <a:xfrm>
                <a:off x="6834243" y="3817498"/>
                <a:ext cx="1361639" cy="692001"/>
              </a:xfrm>
              <a:custGeom>
                <a:avLst/>
                <a:gdLst/>
                <a:ahLst/>
                <a:cxnLst/>
                <a:rect l="l" t="t" r="r" b="b"/>
                <a:pathLst>
                  <a:path w="87678" h="44559" extrusionOk="0">
                    <a:moveTo>
                      <a:pt x="39707" y="0"/>
                    </a:moveTo>
                    <a:cubicBezTo>
                      <a:pt x="28795" y="0"/>
                      <a:pt x="15869" y="50"/>
                      <a:pt x="15869" y="50"/>
                    </a:cubicBezTo>
                    <a:cubicBezTo>
                      <a:pt x="15162" y="43"/>
                      <a:pt x="14483" y="40"/>
                      <a:pt x="13832" y="40"/>
                    </a:cubicBezTo>
                    <a:cubicBezTo>
                      <a:pt x="3163" y="40"/>
                      <a:pt x="1" y="1012"/>
                      <a:pt x="1421" y="5939"/>
                    </a:cubicBezTo>
                    <a:cubicBezTo>
                      <a:pt x="2356" y="9226"/>
                      <a:pt x="12651" y="31024"/>
                      <a:pt x="17421" y="40314"/>
                    </a:cubicBezTo>
                    <a:cubicBezTo>
                      <a:pt x="18448" y="42299"/>
                      <a:pt x="22032" y="44559"/>
                      <a:pt x="24155" y="44559"/>
                    </a:cubicBezTo>
                    <a:lnTo>
                      <a:pt x="86171" y="44103"/>
                    </a:lnTo>
                    <a:cubicBezTo>
                      <a:pt x="87267" y="44080"/>
                      <a:pt x="87677" y="43441"/>
                      <a:pt x="87198" y="42436"/>
                    </a:cubicBezTo>
                    <a:cubicBezTo>
                      <a:pt x="84162" y="35794"/>
                      <a:pt x="72773" y="11234"/>
                      <a:pt x="69257" y="6441"/>
                    </a:cubicBezTo>
                    <a:cubicBezTo>
                      <a:pt x="65195" y="871"/>
                      <a:pt x="57069" y="278"/>
                      <a:pt x="54421" y="95"/>
                    </a:cubicBezTo>
                    <a:cubicBezTo>
                      <a:pt x="53362" y="22"/>
                      <a:pt x="46982" y="0"/>
                      <a:pt x="3970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39"/>
              <p:cNvSpPr/>
              <p:nvPr/>
            </p:nvSpPr>
            <p:spPr>
              <a:xfrm>
                <a:off x="6859032" y="3828494"/>
                <a:ext cx="1336853" cy="681006"/>
              </a:xfrm>
              <a:custGeom>
                <a:avLst/>
                <a:gdLst/>
                <a:ahLst/>
                <a:cxnLst/>
                <a:rect l="l" t="t" r="r" b="b"/>
                <a:pathLst>
                  <a:path w="86082" h="43851" extrusionOk="0">
                    <a:moveTo>
                      <a:pt x="38965" y="0"/>
                    </a:moveTo>
                    <a:cubicBezTo>
                      <a:pt x="28247" y="0"/>
                      <a:pt x="15551" y="49"/>
                      <a:pt x="15551" y="49"/>
                    </a:cubicBezTo>
                    <a:cubicBezTo>
                      <a:pt x="14857" y="43"/>
                      <a:pt x="14190" y="39"/>
                      <a:pt x="13551" y="39"/>
                    </a:cubicBezTo>
                    <a:cubicBezTo>
                      <a:pt x="3103" y="39"/>
                      <a:pt x="0" y="1007"/>
                      <a:pt x="1377" y="5847"/>
                    </a:cubicBezTo>
                    <a:cubicBezTo>
                      <a:pt x="2290" y="9065"/>
                      <a:pt x="12401" y="30544"/>
                      <a:pt x="17081" y="39674"/>
                    </a:cubicBezTo>
                    <a:cubicBezTo>
                      <a:pt x="18108" y="41637"/>
                      <a:pt x="21600" y="43851"/>
                      <a:pt x="23700" y="43851"/>
                    </a:cubicBezTo>
                    <a:lnTo>
                      <a:pt x="84598" y="43395"/>
                    </a:lnTo>
                    <a:cubicBezTo>
                      <a:pt x="85671" y="43395"/>
                      <a:pt x="86081" y="42755"/>
                      <a:pt x="85602" y="41751"/>
                    </a:cubicBezTo>
                    <a:cubicBezTo>
                      <a:pt x="82612" y="35223"/>
                      <a:pt x="71428" y="11051"/>
                      <a:pt x="67981" y="6326"/>
                    </a:cubicBezTo>
                    <a:cubicBezTo>
                      <a:pt x="63987" y="871"/>
                      <a:pt x="56021" y="300"/>
                      <a:pt x="53418" y="95"/>
                    </a:cubicBezTo>
                    <a:cubicBezTo>
                      <a:pt x="52378" y="22"/>
                      <a:pt x="46111" y="0"/>
                      <a:pt x="3896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39"/>
              <p:cNvSpPr/>
              <p:nvPr/>
            </p:nvSpPr>
            <p:spPr>
              <a:xfrm>
                <a:off x="6882531" y="3793439"/>
                <a:ext cx="1074396" cy="707205"/>
              </a:xfrm>
              <a:custGeom>
                <a:avLst/>
                <a:gdLst/>
                <a:ahLst/>
                <a:cxnLst/>
                <a:rect l="l" t="t" r="r" b="b"/>
                <a:pathLst>
                  <a:path w="69182" h="45538" extrusionOk="0">
                    <a:moveTo>
                      <a:pt x="4383" y="1"/>
                    </a:moveTo>
                    <a:cubicBezTo>
                      <a:pt x="2900" y="1"/>
                      <a:pt x="1439" y="321"/>
                      <a:pt x="800" y="1142"/>
                    </a:cubicBezTo>
                    <a:cubicBezTo>
                      <a:pt x="1" y="2147"/>
                      <a:pt x="1804" y="4543"/>
                      <a:pt x="2603" y="6392"/>
                    </a:cubicBezTo>
                    <a:cubicBezTo>
                      <a:pt x="7533" y="17576"/>
                      <a:pt x="11528" y="28099"/>
                      <a:pt x="16869" y="39397"/>
                    </a:cubicBezTo>
                    <a:cubicBezTo>
                      <a:pt x="17416" y="40584"/>
                      <a:pt x="18010" y="41840"/>
                      <a:pt x="19151" y="43049"/>
                    </a:cubicBezTo>
                    <a:cubicBezTo>
                      <a:pt x="20270" y="44282"/>
                      <a:pt x="22096" y="45492"/>
                      <a:pt x="23305" y="45537"/>
                    </a:cubicBezTo>
                    <a:lnTo>
                      <a:pt x="68134" y="3470"/>
                    </a:lnTo>
                    <a:cubicBezTo>
                      <a:pt x="68176" y="3477"/>
                      <a:pt x="68215" y="3480"/>
                      <a:pt x="68250" y="3480"/>
                    </a:cubicBezTo>
                    <a:cubicBezTo>
                      <a:pt x="69181" y="3480"/>
                      <a:pt x="68247" y="1273"/>
                      <a:pt x="67039" y="526"/>
                    </a:cubicBezTo>
                    <a:cubicBezTo>
                      <a:pt x="66575" y="239"/>
                      <a:pt x="66145" y="149"/>
                      <a:pt x="65737" y="149"/>
                    </a:cubicBezTo>
                    <a:cubicBezTo>
                      <a:pt x="65041" y="149"/>
                      <a:pt x="64408" y="412"/>
                      <a:pt x="63775" y="412"/>
                    </a:cubicBezTo>
                    <a:cubicBezTo>
                      <a:pt x="55626" y="343"/>
                      <a:pt x="47477" y="298"/>
                      <a:pt x="39329" y="229"/>
                    </a:cubicBezTo>
                    <a:cubicBezTo>
                      <a:pt x="27688" y="161"/>
                      <a:pt x="16024" y="92"/>
                      <a:pt x="438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39"/>
              <p:cNvSpPr/>
              <p:nvPr/>
            </p:nvSpPr>
            <p:spPr>
              <a:xfrm>
                <a:off x="6894584" y="3799977"/>
                <a:ext cx="1162700" cy="697825"/>
              </a:xfrm>
              <a:custGeom>
                <a:avLst/>
                <a:gdLst/>
                <a:ahLst/>
                <a:cxnLst/>
                <a:rect l="l" t="t" r="r" b="b"/>
                <a:pathLst>
                  <a:path w="74868" h="44934" extrusionOk="0">
                    <a:moveTo>
                      <a:pt x="9992" y="1"/>
                    </a:moveTo>
                    <a:cubicBezTo>
                      <a:pt x="7136" y="1"/>
                      <a:pt x="4080" y="117"/>
                      <a:pt x="2534" y="607"/>
                    </a:cubicBezTo>
                    <a:cubicBezTo>
                      <a:pt x="1" y="1406"/>
                      <a:pt x="3927" y="7135"/>
                      <a:pt x="5228" y="10285"/>
                    </a:cubicBezTo>
                    <a:cubicBezTo>
                      <a:pt x="9154" y="19803"/>
                      <a:pt x="13103" y="29344"/>
                      <a:pt x="17028" y="38862"/>
                    </a:cubicBezTo>
                    <a:cubicBezTo>
                      <a:pt x="17896" y="40939"/>
                      <a:pt x="19539" y="43770"/>
                      <a:pt x="22255" y="44934"/>
                    </a:cubicBezTo>
                    <a:lnTo>
                      <a:pt x="74868" y="18411"/>
                    </a:lnTo>
                    <a:cubicBezTo>
                      <a:pt x="74000" y="14074"/>
                      <a:pt x="73156" y="9760"/>
                      <a:pt x="72289" y="5423"/>
                    </a:cubicBezTo>
                    <a:cubicBezTo>
                      <a:pt x="72083" y="4419"/>
                      <a:pt x="71376" y="2296"/>
                      <a:pt x="70120" y="1246"/>
                    </a:cubicBezTo>
                    <a:cubicBezTo>
                      <a:pt x="69437" y="688"/>
                      <a:pt x="68788" y="537"/>
                      <a:pt x="68156" y="537"/>
                    </a:cubicBezTo>
                    <a:cubicBezTo>
                      <a:pt x="67414" y="537"/>
                      <a:pt x="66697" y="745"/>
                      <a:pt x="65981" y="745"/>
                    </a:cubicBezTo>
                    <a:cubicBezTo>
                      <a:pt x="65961" y="745"/>
                      <a:pt x="65941" y="744"/>
                      <a:pt x="65920" y="744"/>
                    </a:cubicBezTo>
                    <a:cubicBezTo>
                      <a:pt x="47865" y="493"/>
                      <a:pt x="29811" y="265"/>
                      <a:pt x="11756" y="14"/>
                    </a:cubicBezTo>
                    <a:cubicBezTo>
                      <a:pt x="11187" y="6"/>
                      <a:pt x="10594" y="1"/>
                      <a:pt x="999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39"/>
              <p:cNvSpPr/>
              <p:nvPr/>
            </p:nvSpPr>
            <p:spPr>
              <a:xfrm>
                <a:off x="6945995" y="3816473"/>
                <a:ext cx="1127602" cy="691613"/>
              </a:xfrm>
              <a:custGeom>
                <a:avLst/>
                <a:gdLst/>
                <a:ahLst/>
                <a:cxnLst/>
                <a:rect l="l" t="t" r="r" b="b"/>
                <a:pathLst>
                  <a:path w="72608" h="44534" extrusionOk="0">
                    <a:moveTo>
                      <a:pt x="42667" y="1"/>
                    </a:moveTo>
                    <a:cubicBezTo>
                      <a:pt x="36094" y="1"/>
                      <a:pt x="29088" y="45"/>
                      <a:pt x="24127" y="70"/>
                    </a:cubicBezTo>
                    <a:cubicBezTo>
                      <a:pt x="23128" y="73"/>
                      <a:pt x="22098" y="73"/>
                      <a:pt x="21051" y="73"/>
                    </a:cubicBezTo>
                    <a:cubicBezTo>
                      <a:pt x="20069" y="73"/>
                      <a:pt x="19073" y="73"/>
                      <a:pt x="18078" y="73"/>
                    </a:cubicBezTo>
                    <a:cubicBezTo>
                      <a:pt x="10338" y="73"/>
                      <a:pt x="2615" y="104"/>
                      <a:pt x="1461" y="664"/>
                    </a:cubicBezTo>
                    <a:cubicBezTo>
                      <a:pt x="0" y="1348"/>
                      <a:pt x="3424" y="7945"/>
                      <a:pt x="5524" y="12282"/>
                    </a:cubicBezTo>
                    <a:cubicBezTo>
                      <a:pt x="7624" y="16596"/>
                      <a:pt x="11162" y="28647"/>
                      <a:pt x="12668" y="34057"/>
                    </a:cubicBezTo>
                    <a:cubicBezTo>
                      <a:pt x="14175" y="39444"/>
                      <a:pt x="20726" y="44534"/>
                      <a:pt x="20726" y="44534"/>
                    </a:cubicBezTo>
                    <a:lnTo>
                      <a:pt x="72608" y="11300"/>
                    </a:lnTo>
                    <a:cubicBezTo>
                      <a:pt x="72608" y="11300"/>
                      <a:pt x="71763" y="3129"/>
                      <a:pt x="69367" y="1531"/>
                    </a:cubicBezTo>
                    <a:cubicBezTo>
                      <a:pt x="67495" y="253"/>
                      <a:pt x="64550" y="390"/>
                      <a:pt x="57018" y="139"/>
                    </a:cubicBezTo>
                    <a:cubicBezTo>
                      <a:pt x="53580" y="33"/>
                      <a:pt x="48282" y="1"/>
                      <a:pt x="4266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39"/>
              <p:cNvSpPr/>
              <p:nvPr/>
            </p:nvSpPr>
            <p:spPr>
              <a:xfrm>
                <a:off x="8105976" y="3442648"/>
                <a:ext cx="136850" cy="127626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218" extrusionOk="0">
                    <a:moveTo>
                      <a:pt x="5808" y="1"/>
                    </a:moveTo>
                    <a:cubicBezTo>
                      <a:pt x="4560" y="1"/>
                      <a:pt x="3104" y="715"/>
                      <a:pt x="1987" y="1998"/>
                    </a:cubicBezTo>
                    <a:cubicBezTo>
                      <a:pt x="298" y="3938"/>
                      <a:pt x="1" y="6471"/>
                      <a:pt x="1348" y="7635"/>
                    </a:cubicBezTo>
                    <a:cubicBezTo>
                      <a:pt x="1804" y="8030"/>
                      <a:pt x="2388" y="8217"/>
                      <a:pt x="3028" y="8217"/>
                    </a:cubicBezTo>
                    <a:cubicBezTo>
                      <a:pt x="4275" y="8217"/>
                      <a:pt x="5732" y="7503"/>
                      <a:pt x="6848" y="6220"/>
                    </a:cubicBezTo>
                    <a:cubicBezTo>
                      <a:pt x="8538" y="4280"/>
                      <a:pt x="8811" y="1747"/>
                      <a:pt x="7488" y="582"/>
                    </a:cubicBezTo>
                    <a:cubicBezTo>
                      <a:pt x="7031" y="188"/>
                      <a:pt x="6447" y="1"/>
                      <a:pt x="580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39"/>
              <p:cNvSpPr/>
              <p:nvPr/>
            </p:nvSpPr>
            <p:spPr>
              <a:xfrm>
                <a:off x="8153131" y="3495612"/>
                <a:ext cx="122314" cy="113866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7332" extrusionOk="0">
                    <a:moveTo>
                      <a:pt x="5172" y="1"/>
                    </a:moveTo>
                    <a:cubicBezTo>
                      <a:pt x="4067" y="1"/>
                      <a:pt x="2775" y="639"/>
                      <a:pt x="1781" y="1783"/>
                    </a:cubicBezTo>
                    <a:cubicBezTo>
                      <a:pt x="252" y="3518"/>
                      <a:pt x="1" y="5778"/>
                      <a:pt x="1210" y="6805"/>
                    </a:cubicBezTo>
                    <a:cubicBezTo>
                      <a:pt x="1614" y="7162"/>
                      <a:pt x="2134" y="7332"/>
                      <a:pt x="2704" y="7332"/>
                    </a:cubicBezTo>
                    <a:cubicBezTo>
                      <a:pt x="3809" y="7332"/>
                      <a:pt x="5101" y="6694"/>
                      <a:pt x="6095" y="5549"/>
                    </a:cubicBezTo>
                    <a:cubicBezTo>
                      <a:pt x="7601" y="3815"/>
                      <a:pt x="7875" y="1555"/>
                      <a:pt x="6666" y="528"/>
                    </a:cubicBezTo>
                    <a:cubicBezTo>
                      <a:pt x="6262" y="170"/>
                      <a:pt x="5742" y="1"/>
                      <a:pt x="517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39"/>
              <p:cNvSpPr/>
              <p:nvPr/>
            </p:nvSpPr>
            <p:spPr>
              <a:xfrm>
                <a:off x="8193188" y="3544336"/>
                <a:ext cx="130468" cy="10807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6959" extrusionOk="0">
                    <a:moveTo>
                      <a:pt x="5497" y="0"/>
                    </a:moveTo>
                    <a:cubicBezTo>
                      <a:pt x="4495" y="0"/>
                      <a:pt x="3334" y="446"/>
                      <a:pt x="2329" y="1294"/>
                    </a:cubicBezTo>
                    <a:cubicBezTo>
                      <a:pt x="594" y="2800"/>
                      <a:pt x="1" y="4992"/>
                      <a:pt x="1051" y="6201"/>
                    </a:cubicBezTo>
                    <a:cubicBezTo>
                      <a:pt x="1491" y="6710"/>
                      <a:pt x="2157" y="6958"/>
                      <a:pt x="2910" y="6958"/>
                    </a:cubicBezTo>
                    <a:cubicBezTo>
                      <a:pt x="3917" y="6958"/>
                      <a:pt x="5081" y="6515"/>
                      <a:pt x="6072" y="5653"/>
                    </a:cubicBezTo>
                    <a:cubicBezTo>
                      <a:pt x="7807" y="4147"/>
                      <a:pt x="8401" y="1956"/>
                      <a:pt x="7351" y="769"/>
                    </a:cubicBezTo>
                    <a:cubicBezTo>
                      <a:pt x="6911" y="251"/>
                      <a:pt x="6249" y="0"/>
                      <a:pt x="549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39"/>
              <p:cNvSpPr/>
              <p:nvPr/>
            </p:nvSpPr>
            <p:spPr>
              <a:xfrm>
                <a:off x="8286084" y="3651320"/>
                <a:ext cx="120528" cy="124038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7987" extrusionOk="0">
                    <a:moveTo>
                      <a:pt x="2572" y="0"/>
                    </a:moveTo>
                    <a:cubicBezTo>
                      <a:pt x="2048" y="0"/>
                      <a:pt x="1560" y="285"/>
                      <a:pt x="1027" y="1002"/>
                    </a:cubicBezTo>
                    <a:cubicBezTo>
                      <a:pt x="1027" y="1002"/>
                      <a:pt x="0" y="2235"/>
                      <a:pt x="1666" y="4905"/>
                    </a:cubicBezTo>
                    <a:cubicBezTo>
                      <a:pt x="3355" y="7599"/>
                      <a:pt x="3629" y="7987"/>
                      <a:pt x="3629" y="7987"/>
                    </a:cubicBezTo>
                    <a:cubicBezTo>
                      <a:pt x="3629" y="7987"/>
                      <a:pt x="4702" y="7348"/>
                      <a:pt x="5250" y="6709"/>
                    </a:cubicBezTo>
                    <a:lnTo>
                      <a:pt x="4063" y="5065"/>
                    </a:lnTo>
                    <a:lnTo>
                      <a:pt x="5729" y="6366"/>
                    </a:lnTo>
                    <a:cubicBezTo>
                      <a:pt x="5729" y="6366"/>
                      <a:pt x="6460" y="5727"/>
                      <a:pt x="7099" y="4677"/>
                    </a:cubicBezTo>
                    <a:lnTo>
                      <a:pt x="5798" y="3376"/>
                    </a:lnTo>
                    <a:lnTo>
                      <a:pt x="7555" y="4038"/>
                    </a:lnTo>
                    <a:cubicBezTo>
                      <a:pt x="7555" y="4038"/>
                      <a:pt x="7761" y="3216"/>
                      <a:pt x="7555" y="2623"/>
                    </a:cubicBezTo>
                    <a:cubicBezTo>
                      <a:pt x="7555" y="2623"/>
                      <a:pt x="6916" y="2372"/>
                      <a:pt x="5113" y="1208"/>
                    </a:cubicBezTo>
                    <a:cubicBezTo>
                      <a:pt x="4062" y="525"/>
                      <a:pt x="3283" y="0"/>
                      <a:pt x="257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39"/>
              <p:cNvSpPr/>
              <p:nvPr/>
            </p:nvSpPr>
            <p:spPr>
              <a:xfrm>
                <a:off x="8272959" y="3643974"/>
                <a:ext cx="76936" cy="65319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4206" extrusionOk="0">
                    <a:moveTo>
                      <a:pt x="3026" y="0"/>
                    </a:moveTo>
                    <a:cubicBezTo>
                      <a:pt x="2451" y="0"/>
                      <a:pt x="1816" y="236"/>
                      <a:pt x="1279" y="699"/>
                    </a:cubicBezTo>
                    <a:cubicBezTo>
                      <a:pt x="274" y="1567"/>
                      <a:pt x="1" y="2891"/>
                      <a:pt x="663" y="3667"/>
                    </a:cubicBezTo>
                    <a:cubicBezTo>
                      <a:pt x="971" y="4028"/>
                      <a:pt x="1427" y="4206"/>
                      <a:pt x="1928" y="4206"/>
                    </a:cubicBezTo>
                    <a:cubicBezTo>
                      <a:pt x="2504" y="4206"/>
                      <a:pt x="3138" y="3971"/>
                      <a:pt x="3675" y="3507"/>
                    </a:cubicBezTo>
                    <a:cubicBezTo>
                      <a:pt x="4680" y="2639"/>
                      <a:pt x="4954" y="1316"/>
                      <a:pt x="4292" y="540"/>
                    </a:cubicBezTo>
                    <a:cubicBezTo>
                      <a:pt x="3984" y="178"/>
                      <a:pt x="3527" y="0"/>
                      <a:pt x="302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39"/>
              <p:cNvSpPr/>
              <p:nvPr/>
            </p:nvSpPr>
            <p:spPr>
              <a:xfrm>
                <a:off x="8236087" y="3593603"/>
                <a:ext cx="119829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6518" extrusionOk="0">
                    <a:moveTo>
                      <a:pt x="4703" y="0"/>
                    </a:moveTo>
                    <a:cubicBezTo>
                      <a:pt x="3807" y="0"/>
                      <a:pt x="2818" y="368"/>
                      <a:pt x="1987" y="1089"/>
                    </a:cubicBezTo>
                    <a:cubicBezTo>
                      <a:pt x="434" y="2413"/>
                      <a:pt x="1" y="4490"/>
                      <a:pt x="1051" y="5677"/>
                    </a:cubicBezTo>
                    <a:cubicBezTo>
                      <a:pt x="1530" y="6241"/>
                      <a:pt x="2242" y="6517"/>
                      <a:pt x="3023" y="6517"/>
                    </a:cubicBezTo>
                    <a:cubicBezTo>
                      <a:pt x="3917" y="6517"/>
                      <a:pt x="4901" y="6155"/>
                      <a:pt x="5730" y="5449"/>
                    </a:cubicBezTo>
                    <a:cubicBezTo>
                      <a:pt x="7282" y="4102"/>
                      <a:pt x="7716" y="2048"/>
                      <a:pt x="6666" y="838"/>
                    </a:cubicBezTo>
                    <a:cubicBezTo>
                      <a:pt x="6189" y="276"/>
                      <a:pt x="5481" y="0"/>
                      <a:pt x="470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39"/>
              <p:cNvSpPr/>
              <p:nvPr/>
            </p:nvSpPr>
            <p:spPr>
              <a:xfrm>
                <a:off x="8273674" y="3647236"/>
                <a:ext cx="43608" cy="2020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301" extrusionOk="0">
                    <a:moveTo>
                      <a:pt x="70" y="1"/>
                    </a:moveTo>
                    <a:cubicBezTo>
                      <a:pt x="61" y="1"/>
                      <a:pt x="53" y="3"/>
                      <a:pt x="46" y="10"/>
                    </a:cubicBezTo>
                    <a:cubicBezTo>
                      <a:pt x="0" y="10"/>
                      <a:pt x="0" y="56"/>
                      <a:pt x="0" y="101"/>
                    </a:cubicBezTo>
                    <a:cubicBezTo>
                      <a:pt x="228" y="581"/>
                      <a:pt x="662" y="969"/>
                      <a:pt x="1187" y="1151"/>
                    </a:cubicBezTo>
                    <a:cubicBezTo>
                      <a:pt x="1426" y="1249"/>
                      <a:pt x="1685" y="1300"/>
                      <a:pt x="1942" y="1300"/>
                    </a:cubicBezTo>
                    <a:cubicBezTo>
                      <a:pt x="2227" y="1300"/>
                      <a:pt x="2510" y="1237"/>
                      <a:pt x="2762" y="1106"/>
                    </a:cubicBezTo>
                    <a:cubicBezTo>
                      <a:pt x="2785" y="1083"/>
                      <a:pt x="2808" y="1060"/>
                      <a:pt x="2785" y="1037"/>
                    </a:cubicBezTo>
                    <a:cubicBezTo>
                      <a:pt x="2785" y="991"/>
                      <a:pt x="2739" y="969"/>
                      <a:pt x="2716" y="969"/>
                    </a:cubicBezTo>
                    <a:cubicBezTo>
                      <a:pt x="2507" y="1016"/>
                      <a:pt x="2302" y="1040"/>
                      <a:pt x="2101" y="1040"/>
                    </a:cubicBezTo>
                    <a:cubicBezTo>
                      <a:pt x="1819" y="1040"/>
                      <a:pt x="1545" y="993"/>
                      <a:pt x="1278" y="900"/>
                    </a:cubicBezTo>
                    <a:cubicBezTo>
                      <a:pt x="822" y="740"/>
                      <a:pt x="411" y="444"/>
                      <a:pt x="114" y="33"/>
                    </a:cubicBezTo>
                    <a:cubicBezTo>
                      <a:pt x="114" y="17"/>
                      <a:pt x="92" y="1"/>
                      <a:pt x="7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39"/>
              <p:cNvSpPr/>
              <p:nvPr/>
            </p:nvSpPr>
            <p:spPr>
              <a:xfrm>
                <a:off x="8300606" y="3629296"/>
                <a:ext cx="10654" cy="28373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27" extrusionOk="0">
                    <a:moveTo>
                      <a:pt x="47" y="1"/>
                    </a:moveTo>
                    <a:cubicBezTo>
                      <a:pt x="24" y="1"/>
                      <a:pt x="1" y="47"/>
                      <a:pt x="1" y="92"/>
                    </a:cubicBezTo>
                    <a:cubicBezTo>
                      <a:pt x="47" y="389"/>
                      <a:pt x="115" y="686"/>
                      <a:pt x="206" y="960"/>
                    </a:cubicBezTo>
                    <a:cubicBezTo>
                      <a:pt x="298" y="1256"/>
                      <a:pt x="389" y="1530"/>
                      <a:pt x="549" y="1804"/>
                    </a:cubicBezTo>
                    <a:cubicBezTo>
                      <a:pt x="572" y="1804"/>
                      <a:pt x="594" y="1827"/>
                      <a:pt x="617" y="1827"/>
                    </a:cubicBezTo>
                    <a:cubicBezTo>
                      <a:pt x="663" y="1827"/>
                      <a:pt x="686" y="1781"/>
                      <a:pt x="686" y="1758"/>
                    </a:cubicBezTo>
                    <a:cubicBezTo>
                      <a:pt x="663" y="1439"/>
                      <a:pt x="572" y="1165"/>
                      <a:pt x="480" y="868"/>
                    </a:cubicBezTo>
                    <a:cubicBezTo>
                      <a:pt x="366" y="594"/>
                      <a:pt x="275" y="320"/>
                      <a:pt x="138" y="47"/>
                    </a:cubicBezTo>
                    <a:cubicBezTo>
                      <a:pt x="115" y="24"/>
                      <a:pt x="92" y="1"/>
                      <a:pt x="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39"/>
              <p:cNvSpPr/>
              <p:nvPr/>
            </p:nvSpPr>
            <p:spPr>
              <a:xfrm>
                <a:off x="8231831" y="3602798"/>
                <a:ext cx="39011" cy="18403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1185" extrusionOk="0">
                    <a:moveTo>
                      <a:pt x="81" y="1"/>
                    </a:moveTo>
                    <a:cubicBezTo>
                      <a:pt x="69" y="1"/>
                      <a:pt x="58" y="6"/>
                      <a:pt x="46" y="18"/>
                    </a:cubicBezTo>
                    <a:cubicBezTo>
                      <a:pt x="1" y="41"/>
                      <a:pt x="1" y="86"/>
                      <a:pt x="24" y="109"/>
                    </a:cubicBezTo>
                    <a:cubicBezTo>
                      <a:pt x="298" y="474"/>
                      <a:pt x="686" y="771"/>
                      <a:pt x="1096" y="954"/>
                    </a:cubicBezTo>
                    <a:cubicBezTo>
                      <a:pt x="1422" y="1108"/>
                      <a:pt x="1760" y="1185"/>
                      <a:pt x="2101" y="1185"/>
                    </a:cubicBezTo>
                    <a:cubicBezTo>
                      <a:pt x="2215" y="1185"/>
                      <a:pt x="2329" y="1176"/>
                      <a:pt x="2443" y="1159"/>
                    </a:cubicBezTo>
                    <a:cubicBezTo>
                      <a:pt x="2489" y="1159"/>
                      <a:pt x="2512" y="1136"/>
                      <a:pt x="2512" y="1113"/>
                    </a:cubicBezTo>
                    <a:cubicBezTo>
                      <a:pt x="2512" y="1068"/>
                      <a:pt x="2489" y="1022"/>
                      <a:pt x="2443" y="1022"/>
                    </a:cubicBezTo>
                    <a:cubicBezTo>
                      <a:pt x="2009" y="954"/>
                      <a:pt x="1599" y="862"/>
                      <a:pt x="1211" y="703"/>
                    </a:cubicBezTo>
                    <a:cubicBezTo>
                      <a:pt x="823" y="543"/>
                      <a:pt x="457" y="315"/>
                      <a:pt x="115" y="18"/>
                    </a:cubicBezTo>
                    <a:cubicBezTo>
                      <a:pt x="104" y="6"/>
                      <a:pt x="92" y="1"/>
                      <a:pt x="8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39"/>
              <p:cNvSpPr/>
              <p:nvPr/>
            </p:nvSpPr>
            <p:spPr>
              <a:xfrm>
                <a:off x="8250625" y="3569746"/>
                <a:ext cx="15965" cy="3901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2512" extrusionOk="0">
                    <a:moveTo>
                      <a:pt x="23" y="0"/>
                    </a:moveTo>
                    <a:cubicBezTo>
                      <a:pt x="1" y="23"/>
                      <a:pt x="1" y="69"/>
                      <a:pt x="23" y="114"/>
                    </a:cubicBezTo>
                    <a:cubicBezTo>
                      <a:pt x="252" y="457"/>
                      <a:pt x="457" y="822"/>
                      <a:pt x="571" y="1210"/>
                    </a:cubicBezTo>
                    <a:cubicBezTo>
                      <a:pt x="685" y="1621"/>
                      <a:pt x="731" y="2032"/>
                      <a:pt x="754" y="2443"/>
                    </a:cubicBezTo>
                    <a:cubicBezTo>
                      <a:pt x="754" y="2465"/>
                      <a:pt x="777" y="2511"/>
                      <a:pt x="799" y="2511"/>
                    </a:cubicBezTo>
                    <a:cubicBezTo>
                      <a:pt x="845" y="2511"/>
                      <a:pt x="891" y="2511"/>
                      <a:pt x="891" y="2465"/>
                    </a:cubicBezTo>
                    <a:cubicBezTo>
                      <a:pt x="1028" y="2032"/>
                      <a:pt x="982" y="1552"/>
                      <a:pt x="845" y="1142"/>
                    </a:cubicBezTo>
                    <a:cubicBezTo>
                      <a:pt x="708" y="708"/>
                      <a:pt x="457" y="297"/>
                      <a:pt x="115" y="23"/>
                    </a:cubicBezTo>
                    <a:cubicBezTo>
                      <a:pt x="92" y="0"/>
                      <a:pt x="69" y="0"/>
                      <a:pt x="2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39"/>
              <p:cNvSpPr/>
              <p:nvPr/>
            </p:nvSpPr>
            <p:spPr>
              <a:xfrm>
                <a:off x="8192489" y="3554851"/>
                <a:ext cx="28730" cy="14738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949" extrusionOk="0">
                    <a:moveTo>
                      <a:pt x="46" y="1"/>
                    </a:moveTo>
                    <a:cubicBezTo>
                      <a:pt x="23" y="23"/>
                      <a:pt x="0" y="69"/>
                      <a:pt x="23" y="92"/>
                    </a:cubicBezTo>
                    <a:cubicBezTo>
                      <a:pt x="183" y="411"/>
                      <a:pt x="457" y="640"/>
                      <a:pt x="776" y="799"/>
                    </a:cubicBezTo>
                    <a:cubicBezTo>
                      <a:pt x="969" y="888"/>
                      <a:pt x="1200" y="948"/>
                      <a:pt x="1426" y="948"/>
                    </a:cubicBezTo>
                    <a:cubicBezTo>
                      <a:pt x="1548" y="948"/>
                      <a:pt x="1668" y="931"/>
                      <a:pt x="1781" y="891"/>
                    </a:cubicBezTo>
                    <a:cubicBezTo>
                      <a:pt x="1803" y="891"/>
                      <a:pt x="1826" y="868"/>
                      <a:pt x="1826" y="822"/>
                    </a:cubicBezTo>
                    <a:cubicBezTo>
                      <a:pt x="1849" y="799"/>
                      <a:pt x="1803" y="754"/>
                      <a:pt x="1781" y="754"/>
                    </a:cubicBezTo>
                    <a:cubicBezTo>
                      <a:pt x="1461" y="708"/>
                      <a:pt x="1164" y="663"/>
                      <a:pt x="890" y="526"/>
                    </a:cubicBezTo>
                    <a:cubicBezTo>
                      <a:pt x="617" y="411"/>
                      <a:pt x="343" y="252"/>
                      <a:pt x="137" y="23"/>
                    </a:cubicBezTo>
                    <a:cubicBezTo>
                      <a:pt x="114" y="1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39"/>
              <p:cNvSpPr/>
              <p:nvPr/>
            </p:nvSpPr>
            <p:spPr>
              <a:xfrm>
                <a:off x="8217293" y="3532516"/>
                <a:ext cx="11368" cy="32629"/>
              </a:xfrm>
              <a:custGeom>
                <a:avLst/>
                <a:gdLst/>
                <a:ahLst/>
                <a:cxnLst/>
                <a:rect l="l" t="t" r="r" b="b"/>
                <a:pathLst>
                  <a:path w="732" h="2101" extrusionOk="0">
                    <a:moveTo>
                      <a:pt x="47" y="1"/>
                    </a:moveTo>
                    <a:cubicBezTo>
                      <a:pt x="24" y="23"/>
                      <a:pt x="1" y="46"/>
                      <a:pt x="1" y="92"/>
                    </a:cubicBezTo>
                    <a:cubicBezTo>
                      <a:pt x="138" y="411"/>
                      <a:pt x="229" y="731"/>
                      <a:pt x="321" y="1051"/>
                    </a:cubicBezTo>
                    <a:cubicBezTo>
                      <a:pt x="389" y="1393"/>
                      <a:pt x="458" y="1712"/>
                      <a:pt x="526" y="2055"/>
                    </a:cubicBezTo>
                    <a:cubicBezTo>
                      <a:pt x="526" y="2078"/>
                      <a:pt x="549" y="2101"/>
                      <a:pt x="572" y="2101"/>
                    </a:cubicBezTo>
                    <a:cubicBezTo>
                      <a:pt x="617" y="2101"/>
                      <a:pt x="640" y="2078"/>
                      <a:pt x="663" y="2055"/>
                    </a:cubicBezTo>
                    <a:cubicBezTo>
                      <a:pt x="731" y="1690"/>
                      <a:pt x="686" y="1324"/>
                      <a:pt x="594" y="982"/>
                    </a:cubicBezTo>
                    <a:cubicBezTo>
                      <a:pt x="503" y="640"/>
                      <a:pt x="343" y="297"/>
                      <a:pt x="138" y="23"/>
                    </a:cubicBezTo>
                    <a:cubicBezTo>
                      <a:pt x="115" y="1"/>
                      <a:pt x="69" y="1"/>
                      <a:pt x="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39"/>
              <p:cNvSpPr/>
              <p:nvPr/>
            </p:nvSpPr>
            <p:spPr>
              <a:xfrm>
                <a:off x="8151361" y="3562648"/>
                <a:ext cx="5388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3151" fill="none" extrusionOk="0">
                    <a:moveTo>
                      <a:pt x="571" y="1"/>
                    </a:moveTo>
                    <a:cubicBezTo>
                      <a:pt x="0" y="754"/>
                      <a:pt x="160" y="1964"/>
                      <a:pt x="914" y="2557"/>
                    </a:cubicBezTo>
                    <a:cubicBezTo>
                      <a:pt x="1644" y="3151"/>
                      <a:pt x="2831" y="3059"/>
                      <a:pt x="3470" y="2352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39"/>
              <p:cNvSpPr/>
              <p:nvPr/>
            </p:nvSpPr>
            <p:spPr>
              <a:xfrm>
                <a:off x="8254880" y="3533929"/>
                <a:ext cx="65242" cy="65956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4247" fill="none" extrusionOk="0">
                    <a:moveTo>
                      <a:pt x="0" y="708"/>
                    </a:moveTo>
                    <a:cubicBezTo>
                      <a:pt x="594" y="161"/>
                      <a:pt x="1484" y="1"/>
                      <a:pt x="2260" y="252"/>
                    </a:cubicBezTo>
                    <a:cubicBezTo>
                      <a:pt x="3013" y="503"/>
                      <a:pt x="3630" y="1142"/>
                      <a:pt x="3904" y="1895"/>
                    </a:cubicBezTo>
                    <a:cubicBezTo>
                      <a:pt x="4200" y="2626"/>
                      <a:pt x="4178" y="3493"/>
                      <a:pt x="3904" y="4246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39"/>
              <p:cNvSpPr/>
              <p:nvPr/>
            </p:nvSpPr>
            <p:spPr>
              <a:xfrm>
                <a:off x="8235031" y="3639578"/>
                <a:ext cx="47165" cy="65242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4201" fill="none" extrusionOk="0">
                    <a:moveTo>
                      <a:pt x="502" y="1"/>
                    </a:moveTo>
                    <a:cubicBezTo>
                      <a:pt x="229" y="777"/>
                      <a:pt x="0" y="1621"/>
                      <a:pt x="160" y="2443"/>
                    </a:cubicBezTo>
                    <a:cubicBezTo>
                      <a:pt x="320" y="3242"/>
                      <a:pt x="936" y="4018"/>
                      <a:pt x="1758" y="4132"/>
                    </a:cubicBezTo>
                    <a:cubicBezTo>
                      <a:pt x="2214" y="4201"/>
                      <a:pt x="2671" y="4064"/>
                      <a:pt x="3036" y="3790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39"/>
              <p:cNvSpPr/>
              <p:nvPr/>
            </p:nvSpPr>
            <p:spPr>
              <a:xfrm>
                <a:off x="8144822" y="3297827"/>
                <a:ext cx="340821" cy="425739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27414" extrusionOk="0">
                    <a:moveTo>
                      <a:pt x="33" y="18649"/>
                    </a:moveTo>
                    <a:cubicBezTo>
                      <a:pt x="21" y="18651"/>
                      <a:pt x="12" y="18656"/>
                      <a:pt x="11" y="18669"/>
                    </a:cubicBezTo>
                    <a:lnTo>
                      <a:pt x="11" y="18669"/>
                    </a:lnTo>
                    <a:cubicBezTo>
                      <a:pt x="19" y="18667"/>
                      <a:pt x="33" y="18662"/>
                      <a:pt x="33" y="18649"/>
                    </a:cubicBezTo>
                    <a:close/>
                    <a:moveTo>
                      <a:pt x="11" y="18669"/>
                    </a:moveTo>
                    <a:cubicBezTo>
                      <a:pt x="4" y="18671"/>
                      <a:pt x="1" y="18671"/>
                      <a:pt x="11" y="18671"/>
                    </a:cubicBezTo>
                    <a:cubicBezTo>
                      <a:pt x="11" y="18671"/>
                      <a:pt x="11" y="18670"/>
                      <a:pt x="11" y="18669"/>
                    </a:cubicBezTo>
                    <a:close/>
                    <a:moveTo>
                      <a:pt x="15349" y="0"/>
                    </a:moveTo>
                    <a:lnTo>
                      <a:pt x="13866" y="2968"/>
                    </a:lnTo>
                    <a:lnTo>
                      <a:pt x="13067" y="4383"/>
                    </a:lnTo>
                    <a:lnTo>
                      <a:pt x="12679" y="5113"/>
                    </a:lnTo>
                    <a:lnTo>
                      <a:pt x="12473" y="5456"/>
                    </a:lnTo>
                    <a:lnTo>
                      <a:pt x="12268" y="5798"/>
                    </a:lnTo>
                    <a:lnTo>
                      <a:pt x="11400" y="7190"/>
                    </a:lnTo>
                    <a:cubicBezTo>
                      <a:pt x="11264" y="7418"/>
                      <a:pt x="11127" y="7647"/>
                      <a:pt x="10967" y="7852"/>
                    </a:cubicBezTo>
                    <a:lnTo>
                      <a:pt x="10510" y="8514"/>
                    </a:lnTo>
                    <a:lnTo>
                      <a:pt x="9597" y="9838"/>
                    </a:lnTo>
                    <a:lnTo>
                      <a:pt x="8616" y="11093"/>
                    </a:lnTo>
                    <a:cubicBezTo>
                      <a:pt x="7292" y="12737"/>
                      <a:pt x="5900" y="14289"/>
                      <a:pt x="4393" y="15636"/>
                    </a:cubicBezTo>
                    <a:cubicBezTo>
                      <a:pt x="3617" y="16275"/>
                      <a:pt x="2864" y="16914"/>
                      <a:pt x="2088" y="17462"/>
                    </a:cubicBezTo>
                    <a:cubicBezTo>
                      <a:pt x="1677" y="17735"/>
                      <a:pt x="1289" y="17964"/>
                      <a:pt x="924" y="18192"/>
                    </a:cubicBezTo>
                    <a:cubicBezTo>
                      <a:pt x="741" y="18306"/>
                      <a:pt x="536" y="18420"/>
                      <a:pt x="376" y="18512"/>
                    </a:cubicBezTo>
                    <a:lnTo>
                      <a:pt x="125" y="18626"/>
                    </a:lnTo>
                    <a:lnTo>
                      <a:pt x="33" y="18649"/>
                    </a:lnTo>
                    <a:cubicBezTo>
                      <a:pt x="33" y="18649"/>
                      <a:pt x="33" y="18649"/>
                      <a:pt x="33" y="18649"/>
                    </a:cubicBezTo>
                    <a:lnTo>
                      <a:pt x="33" y="18649"/>
                    </a:lnTo>
                    <a:cubicBezTo>
                      <a:pt x="40" y="18649"/>
                      <a:pt x="48" y="18649"/>
                      <a:pt x="56" y="18649"/>
                    </a:cubicBezTo>
                    <a:lnTo>
                      <a:pt x="4005" y="27413"/>
                    </a:lnTo>
                    <a:lnTo>
                      <a:pt x="4256" y="27276"/>
                    </a:lnTo>
                    <a:lnTo>
                      <a:pt x="4416" y="27185"/>
                    </a:lnTo>
                    <a:lnTo>
                      <a:pt x="4713" y="27025"/>
                    </a:lnTo>
                    <a:cubicBezTo>
                      <a:pt x="4895" y="26911"/>
                      <a:pt x="5055" y="26820"/>
                      <a:pt x="5238" y="26706"/>
                    </a:cubicBezTo>
                    <a:cubicBezTo>
                      <a:pt x="5397" y="26615"/>
                      <a:pt x="5557" y="26500"/>
                      <a:pt x="5694" y="26409"/>
                    </a:cubicBezTo>
                    <a:lnTo>
                      <a:pt x="6151" y="26090"/>
                    </a:lnTo>
                    <a:cubicBezTo>
                      <a:pt x="6721" y="25656"/>
                      <a:pt x="7292" y="25245"/>
                      <a:pt x="7794" y="24788"/>
                    </a:cubicBezTo>
                    <a:cubicBezTo>
                      <a:pt x="8844" y="23921"/>
                      <a:pt x="9780" y="22985"/>
                      <a:pt x="10693" y="22027"/>
                    </a:cubicBezTo>
                    <a:cubicBezTo>
                      <a:pt x="12496" y="20132"/>
                      <a:pt x="14025" y="18078"/>
                      <a:pt x="15418" y="15978"/>
                    </a:cubicBezTo>
                    <a:lnTo>
                      <a:pt x="16445" y="14380"/>
                    </a:lnTo>
                    <a:lnTo>
                      <a:pt x="17358" y="12760"/>
                    </a:lnTo>
                    <a:lnTo>
                      <a:pt x="17837" y="11961"/>
                    </a:lnTo>
                    <a:cubicBezTo>
                      <a:pt x="17974" y="11687"/>
                      <a:pt x="18111" y="11413"/>
                      <a:pt x="18248" y="11116"/>
                    </a:cubicBezTo>
                    <a:lnTo>
                      <a:pt x="19093" y="9473"/>
                    </a:lnTo>
                    <a:lnTo>
                      <a:pt x="19298" y="9062"/>
                    </a:lnTo>
                    <a:lnTo>
                      <a:pt x="19481" y="8628"/>
                    </a:lnTo>
                    <a:lnTo>
                      <a:pt x="19869" y="7807"/>
                    </a:lnTo>
                    <a:lnTo>
                      <a:pt x="20599" y="6117"/>
                    </a:lnTo>
                    <a:lnTo>
                      <a:pt x="21946" y="2716"/>
                    </a:lnTo>
                    <a:lnTo>
                      <a:pt x="15349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39"/>
              <p:cNvSpPr/>
              <p:nvPr/>
            </p:nvSpPr>
            <p:spPr>
              <a:xfrm>
                <a:off x="8381362" y="3176423"/>
                <a:ext cx="146759" cy="165441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10653" extrusionOk="0">
                    <a:moveTo>
                      <a:pt x="6356" y="0"/>
                    </a:moveTo>
                    <a:cubicBezTo>
                      <a:pt x="5605" y="0"/>
                      <a:pt x="4839" y="2392"/>
                      <a:pt x="4488" y="3648"/>
                    </a:cubicBezTo>
                    <a:lnTo>
                      <a:pt x="4488" y="3648"/>
                    </a:lnTo>
                    <a:cubicBezTo>
                      <a:pt x="4766" y="2515"/>
                      <a:pt x="5187" y="464"/>
                      <a:pt x="4679" y="153"/>
                    </a:cubicBezTo>
                    <a:cubicBezTo>
                      <a:pt x="4651" y="136"/>
                      <a:pt x="4620" y="127"/>
                      <a:pt x="4587" y="127"/>
                    </a:cubicBezTo>
                    <a:cubicBezTo>
                      <a:pt x="3788" y="127"/>
                      <a:pt x="1872" y="4992"/>
                      <a:pt x="1872" y="4992"/>
                    </a:cubicBezTo>
                    <a:cubicBezTo>
                      <a:pt x="1872" y="4992"/>
                      <a:pt x="1309" y="1776"/>
                      <a:pt x="825" y="1776"/>
                    </a:cubicBezTo>
                    <a:cubicBezTo>
                      <a:pt x="793" y="1776"/>
                      <a:pt x="762" y="1790"/>
                      <a:pt x="731" y="1819"/>
                    </a:cubicBezTo>
                    <a:cubicBezTo>
                      <a:pt x="228" y="2298"/>
                      <a:pt x="160" y="6042"/>
                      <a:pt x="0" y="7936"/>
                    </a:cubicBezTo>
                    <a:lnTo>
                      <a:pt x="6597" y="10652"/>
                    </a:lnTo>
                    <a:cubicBezTo>
                      <a:pt x="6597" y="10652"/>
                      <a:pt x="8058" y="6453"/>
                      <a:pt x="8103" y="6338"/>
                    </a:cubicBezTo>
                    <a:cubicBezTo>
                      <a:pt x="8400" y="5631"/>
                      <a:pt x="9450" y="2960"/>
                      <a:pt x="8902" y="2550"/>
                    </a:cubicBezTo>
                    <a:cubicBezTo>
                      <a:pt x="8862" y="2519"/>
                      <a:pt x="8819" y="2504"/>
                      <a:pt x="8774" y="2504"/>
                    </a:cubicBezTo>
                    <a:cubicBezTo>
                      <a:pt x="8125" y="2504"/>
                      <a:pt x="6967" y="5467"/>
                      <a:pt x="6940" y="5538"/>
                    </a:cubicBezTo>
                    <a:lnTo>
                      <a:pt x="6940" y="5538"/>
                    </a:lnTo>
                    <a:cubicBezTo>
                      <a:pt x="6972" y="5456"/>
                      <a:pt x="8506" y="1496"/>
                      <a:pt x="7738" y="1112"/>
                    </a:cubicBezTo>
                    <a:cubicBezTo>
                      <a:pt x="7705" y="1094"/>
                      <a:pt x="7670" y="1086"/>
                      <a:pt x="7635" y="1086"/>
                    </a:cubicBezTo>
                    <a:cubicBezTo>
                      <a:pt x="6863" y="1086"/>
                      <a:pt x="5570" y="4923"/>
                      <a:pt x="5570" y="4923"/>
                    </a:cubicBezTo>
                    <a:cubicBezTo>
                      <a:pt x="5570" y="4923"/>
                      <a:pt x="7145" y="221"/>
                      <a:pt x="6460" y="16"/>
                    </a:cubicBezTo>
                    <a:cubicBezTo>
                      <a:pt x="6425" y="5"/>
                      <a:pt x="6391" y="0"/>
                      <a:pt x="635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39"/>
              <p:cNvSpPr/>
              <p:nvPr/>
            </p:nvSpPr>
            <p:spPr>
              <a:xfrm>
                <a:off x="8415750" y="3252856"/>
                <a:ext cx="77293" cy="26634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715" extrusionOk="0">
                    <a:moveTo>
                      <a:pt x="169" y="0"/>
                    </a:moveTo>
                    <a:cubicBezTo>
                      <a:pt x="113" y="0"/>
                      <a:pt x="57" y="1"/>
                      <a:pt x="0" y="2"/>
                    </a:cubicBezTo>
                    <a:cubicBezTo>
                      <a:pt x="0" y="2"/>
                      <a:pt x="0" y="25"/>
                      <a:pt x="0" y="25"/>
                    </a:cubicBezTo>
                    <a:cubicBezTo>
                      <a:pt x="890" y="231"/>
                      <a:pt x="1712" y="413"/>
                      <a:pt x="2534" y="710"/>
                    </a:cubicBezTo>
                    <a:cubicBezTo>
                      <a:pt x="3356" y="961"/>
                      <a:pt x="4132" y="1326"/>
                      <a:pt x="4953" y="1714"/>
                    </a:cubicBezTo>
                    <a:cubicBezTo>
                      <a:pt x="4953" y="1714"/>
                      <a:pt x="4953" y="1714"/>
                      <a:pt x="4976" y="1691"/>
                    </a:cubicBezTo>
                    <a:cubicBezTo>
                      <a:pt x="4269" y="1144"/>
                      <a:pt x="3470" y="710"/>
                      <a:pt x="2625" y="413"/>
                    </a:cubicBezTo>
                    <a:cubicBezTo>
                      <a:pt x="1834" y="157"/>
                      <a:pt x="1003" y="0"/>
                      <a:pt x="16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39"/>
              <p:cNvSpPr/>
              <p:nvPr/>
            </p:nvSpPr>
            <p:spPr>
              <a:xfrm>
                <a:off x="8156331" y="3543202"/>
                <a:ext cx="136478" cy="197852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2740" extrusionOk="0">
                    <a:moveTo>
                      <a:pt x="3185" y="1"/>
                    </a:moveTo>
                    <a:cubicBezTo>
                      <a:pt x="2719" y="1"/>
                      <a:pt x="1479" y="1031"/>
                      <a:pt x="396" y="1031"/>
                    </a:cubicBezTo>
                    <a:cubicBezTo>
                      <a:pt x="261" y="1031"/>
                      <a:pt x="129" y="1015"/>
                      <a:pt x="0" y="979"/>
                    </a:cubicBezTo>
                    <a:lnTo>
                      <a:pt x="0" y="979"/>
                    </a:lnTo>
                    <a:lnTo>
                      <a:pt x="114" y="12688"/>
                    </a:lnTo>
                    <a:cubicBezTo>
                      <a:pt x="261" y="12723"/>
                      <a:pt x="419" y="12739"/>
                      <a:pt x="586" y="12739"/>
                    </a:cubicBezTo>
                    <a:cubicBezTo>
                      <a:pt x="3381" y="12739"/>
                      <a:pt x="8788" y="8146"/>
                      <a:pt x="8788" y="8146"/>
                    </a:cubicBezTo>
                    <a:cubicBezTo>
                      <a:pt x="8788" y="8146"/>
                      <a:pt x="6094" y="4015"/>
                      <a:pt x="3333" y="66"/>
                    </a:cubicBezTo>
                    <a:cubicBezTo>
                      <a:pt x="3300" y="21"/>
                      <a:pt x="3250" y="1"/>
                      <a:pt x="318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39"/>
              <p:cNvSpPr/>
              <p:nvPr/>
            </p:nvSpPr>
            <p:spPr>
              <a:xfrm>
                <a:off x="8200643" y="3540981"/>
                <a:ext cx="99967" cy="133946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8625" extrusionOk="0">
                    <a:moveTo>
                      <a:pt x="1033" y="0"/>
                    </a:moveTo>
                    <a:cubicBezTo>
                      <a:pt x="1016" y="0"/>
                      <a:pt x="999" y="1"/>
                      <a:pt x="982" y="3"/>
                    </a:cubicBezTo>
                    <a:lnTo>
                      <a:pt x="343" y="118"/>
                    </a:lnTo>
                    <a:cubicBezTo>
                      <a:pt x="137" y="163"/>
                      <a:pt x="0" y="346"/>
                      <a:pt x="46" y="528"/>
                    </a:cubicBezTo>
                    <a:cubicBezTo>
                      <a:pt x="639" y="3245"/>
                      <a:pt x="4634" y="7787"/>
                      <a:pt x="5273" y="8494"/>
                    </a:cubicBezTo>
                    <a:cubicBezTo>
                      <a:pt x="5352" y="8588"/>
                      <a:pt x="5442" y="8625"/>
                      <a:pt x="5534" y="8625"/>
                    </a:cubicBezTo>
                    <a:cubicBezTo>
                      <a:pt x="5895" y="8625"/>
                      <a:pt x="6300" y="8061"/>
                      <a:pt x="6300" y="8061"/>
                    </a:cubicBezTo>
                    <a:cubicBezTo>
                      <a:pt x="6437" y="7947"/>
                      <a:pt x="6437" y="7741"/>
                      <a:pt x="6300" y="7604"/>
                    </a:cubicBezTo>
                    <a:cubicBezTo>
                      <a:pt x="5729" y="6988"/>
                      <a:pt x="1918" y="2605"/>
                      <a:pt x="1393" y="277"/>
                    </a:cubicBezTo>
                    <a:cubicBezTo>
                      <a:pt x="1351" y="110"/>
                      <a:pt x="1214" y="0"/>
                      <a:pt x="103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39"/>
              <p:cNvSpPr/>
              <p:nvPr/>
            </p:nvSpPr>
            <p:spPr>
              <a:xfrm>
                <a:off x="8248854" y="3370952"/>
                <a:ext cx="118059" cy="142068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9148" extrusionOk="0">
                    <a:moveTo>
                      <a:pt x="4476" y="1"/>
                    </a:moveTo>
                    <a:cubicBezTo>
                      <a:pt x="2950" y="1"/>
                      <a:pt x="1351" y="1501"/>
                      <a:pt x="708" y="3692"/>
                    </a:cubicBezTo>
                    <a:cubicBezTo>
                      <a:pt x="0" y="6180"/>
                      <a:pt x="799" y="8577"/>
                      <a:pt x="2511" y="9056"/>
                    </a:cubicBezTo>
                    <a:cubicBezTo>
                      <a:pt x="2721" y="9118"/>
                      <a:pt x="2936" y="9147"/>
                      <a:pt x="3151" y="9147"/>
                    </a:cubicBezTo>
                    <a:cubicBezTo>
                      <a:pt x="4686" y="9147"/>
                      <a:pt x="6273" y="7635"/>
                      <a:pt x="6894" y="5472"/>
                    </a:cubicBezTo>
                    <a:cubicBezTo>
                      <a:pt x="7601" y="2984"/>
                      <a:pt x="6802" y="588"/>
                      <a:pt x="5090" y="86"/>
                    </a:cubicBezTo>
                    <a:cubicBezTo>
                      <a:pt x="4889" y="28"/>
                      <a:pt x="4683" y="1"/>
                      <a:pt x="447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39"/>
              <p:cNvSpPr/>
              <p:nvPr/>
            </p:nvSpPr>
            <p:spPr>
              <a:xfrm>
                <a:off x="8310888" y="3403693"/>
                <a:ext cx="105293" cy="126834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8167" extrusionOk="0">
                    <a:moveTo>
                      <a:pt x="3985" y="0"/>
                    </a:moveTo>
                    <a:cubicBezTo>
                      <a:pt x="2608" y="0"/>
                      <a:pt x="1180" y="1348"/>
                      <a:pt x="617" y="3296"/>
                    </a:cubicBezTo>
                    <a:cubicBezTo>
                      <a:pt x="1" y="5510"/>
                      <a:pt x="708" y="7655"/>
                      <a:pt x="2238" y="8089"/>
                    </a:cubicBezTo>
                    <a:cubicBezTo>
                      <a:pt x="2419" y="8141"/>
                      <a:pt x="2603" y="8166"/>
                      <a:pt x="2789" y="8166"/>
                    </a:cubicBezTo>
                    <a:cubicBezTo>
                      <a:pt x="4150" y="8166"/>
                      <a:pt x="5579" y="6819"/>
                      <a:pt x="6141" y="4871"/>
                    </a:cubicBezTo>
                    <a:cubicBezTo>
                      <a:pt x="6780" y="2680"/>
                      <a:pt x="6050" y="534"/>
                      <a:pt x="4543" y="77"/>
                    </a:cubicBezTo>
                    <a:cubicBezTo>
                      <a:pt x="4359" y="25"/>
                      <a:pt x="4173" y="0"/>
                      <a:pt x="398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39"/>
              <p:cNvSpPr/>
              <p:nvPr/>
            </p:nvSpPr>
            <p:spPr>
              <a:xfrm>
                <a:off x="8367611" y="3428234"/>
                <a:ext cx="110620" cy="123479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51" extrusionOk="0">
                    <a:moveTo>
                      <a:pt x="4409" y="1"/>
                    </a:moveTo>
                    <a:cubicBezTo>
                      <a:pt x="3134" y="1"/>
                      <a:pt x="1713" y="1088"/>
                      <a:pt x="937" y="2789"/>
                    </a:cubicBezTo>
                    <a:cubicBezTo>
                      <a:pt x="1" y="4889"/>
                      <a:pt x="389" y="7125"/>
                      <a:pt x="1827" y="7765"/>
                    </a:cubicBezTo>
                    <a:cubicBezTo>
                      <a:pt x="2105" y="7890"/>
                      <a:pt x="2400" y="7950"/>
                      <a:pt x="2702" y="7950"/>
                    </a:cubicBezTo>
                    <a:cubicBezTo>
                      <a:pt x="3989" y="7950"/>
                      <a:pt x="5406" y="6863"/>
                      <a:pt x="6164" y="5162"/>
                    </a:cubicBezTo>
                    <a:cubicBezTo>
                      <a:pt x="7122" y="3063"/>
                      <a:pt x="6712" y="848"/>
                      <a:pt x="5274" y="187"/>
                    </a:cubicBezTo>
                    <a:cubicBezTo>
                      <a:pt x="5000" y="61"/>
                      <a:pt x="4709" y="1"/>
                      <a:pt x="440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39"/>
              <p:cNvSpPr/>
              <p:nvPr/>
            </p:nvSpPr>
            <p:spPr>
              <a:xfrm>
                <a:off x="8484969" y="3506857"/>
                <a:ext cx="118044" cy="108260"/>
              </a:xfrm>
              <a:custGeom>
                <a:avLst/>
                <a:gdLst/>
                <a:ahLst/>
                <a:cxnLst/>
                <a:rect l="l" t="t" r="r" b="b"/>
                <a:pathLst>
                  <a:path w="7601" h="6971" extrusionOk="0">
                    <a:moveTo>
                      <a:pt x="2336" y="1"/>
                    </a:moveTo>
                    <a:cubicBezTo>
                      <a:pt x="1319" y="1"/>
                      <a:pt x="692" y="362"/>
                      <a:pt x="388" y="1744"/>
                    </a:cubicBezTo>
                    <a:cubicBezTo>
                      <a:pt x="388" y="1744"/>
                      <a:pt x="0" y="3296"/>
                      <a:pt x="2648" y="5008"/>
                    </a:cubicBezTo>
                    <a:cubicBezTo>
                      <a:pt x="5296" y="6720"/>
                      <a:pt x="5706" y="6971"/>
                      <a:pt x="5706" y="6971"/>
                    </a:cubicBezTo>
                    <a:cubicBezTo>
                      <a:pt x="5706" y="6971"/>
                      <a:pt x="6391" y="5921"/>
                      <a:pt x="6619" y="5122"/>
                    </a:cubicBezTo>
                    <a:lnTo>
                      <a:pt x="4885" y="4141"/>
                    </a:lnTo>
                    <a:lnTo>
                      <a:pt x="6939" y="4620"/>
                    </a:lnTo>
                    <a:cubicBezTo>
                      <a:pt x="6939" y="4620"/>
                      <a:pt x="7304" y="3730"/>
                      <a:pt x="7464" y="2497"/>
                    </a:cubicBezTo>
                    <a:lnTo>
                      <a:pt x="5729" y="1881"/>
                    </a:lnTo>
                    <a:lnTo>
                      <a:pt x="7601" y="1744"/>
                    </a:lnTo>
                    <a:cubicBezTo>
                      <a:pt x="7601" y="1744"/>
                      <a:pt x="7441" y="899"/>
                      <a:pt x="7007" y="466"/>
                    </a:cubicBezTo>
                    <a:cubicBezTo>
                      <a:pt x="7007" y="466"/>
                      <a:pt x="6995" y="466"/>
                      <a:pt x="6969" y="466"/>
                    </a:cubicBezTo>
                    <a:cubicBezTo>
                      <a:pt x="6799" y="466"/>
                      <a:pt x="6037" y="449"/>
                      <a:pt x="4177" y="192"/>
                    </a:cubicBezTo>
                    <a:cubicBezTo>
                      <a:pt x="3459" y="92"/>
                      <a:pt x="2848" y="1"/>
                      <a:pt x="233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39"/>
              <p:cNvSpPr/>
              <p:nvPr/>
            </p:nvSpPr>
            <p:spPr>
              <a:xfrm>
                <a:off x="8471488" y="3493049"/>
                <a:ext cx="69140" cy="71888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4629" extrusionOk="0">
                    <a:moveTo>
                      <a:pt x="2597" y="0"/>
                    </a:moveTo>
                    <a:cubicBezTo>
                      <a:pt x="1786" y="0"/>
                      <a:pt x="945" y="617"/>
                      <a:pt x="526" y="1583"/>
                    </a:cubicBezTo>
                    <a:cubicBezTo>
                      <a:pt x="1" y="2793"/>
                      <a:pt x="343" y="4117"/>
                      <a:pt x="1279" y="4505"/>
                    </a:cubicBezTo>
                    <a:cubicBezTo>
                      <a:pt x="1471" y="4589"/>
                      <a:pt x="1673" y="4629"/>
                      <a:pt x="1878" y="4629"/>
                    </a:cubicBezTo>
                    <a:cubicBezTo>
                      <a:pt x="2673" y="4629"/>
                      <a:pt x="3509" y="4024"/>
                      <a:pt x="3927" y="3044"/>
                    </a:cubicBezTo>
                    <a:cubicBezTo>
                      <a:pt x="4452" y="1834"/>
                      <a:pt x="4132" y="533"/>
                      <a:pt x="3196" y="122"/>
                    </a:cubicBezTo>
                    <a:cubicBezTo>
                      <a:pt x="3003" y="39"/>
                      <a:pt x="2801" y="0"/>
                      <a:pt x="259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39"/>
              <p:cNvSpPr/>
              <p:nvPr/>
            </p:nvSpPr>
            <p:spPr>
              <a:xfrm>
                <a:off x="8422562" y="3460183"/>
                <a:ext cx="107421" cy="11135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7170" extrusionOk="0">
                    <a:moveTo>
                      <a:pt x="4022" y="0"/>
                    </a:moveTo>
                    <a:cubicBezTo>
                      <a:pt x="2801" y="0"/>
                      <a:pt x="1511" y="922"/>
                      <a:pt x="845" y="2398"/>
                    </a:cubicBezTo>
                    <a:cubicBezTo>
                      <a:pt x="1" y="4270"/>
                      <a:pt x="480" y="6301"/>
                      <a:pt x="1918" y="6963"/>
                    </a:cubicBezTo>
                    <a:cubicBezTo>
                      <a:pt x="2223" y="7103"/>
                      <a:pt x="2546" y="7170"/>
                      <a:pt x="2876" y="7170"/>
                    </a:cubicBezTo>
                    <a:cubicBezTo>
                      <a:pt x="4102" y="7170"/>
                      <a:pt x="5407" y="6247"/>
                      <a:pt x="6072" y="4772"/>
                    </a:cubicBezTo>
                    <a:cubicBezTo>
                      <a:pt x="6917" y="2900"/>
                      <a:pt x="6438" y="846"/>
                      <a:pt x="4977" y="207"/>
                    </a:cubicBezTo>
                    <a:cubicBezTo>
                      <a:pt x="4672" y="67"/>
                      <a:pt x="4350" y="0"/>
                      <a:pt x="402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39"/>
              <p:cNvSpPr/>
              <p:nvPr/>
            </p:nvSpPr>
            <p:spPr>
              <a:xfrm>
                <a:off x="8298478" y="3359505"/>
                <a:ext cx="71982" cy="65956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4247" fill="none" extrusionOk="0">
                    <a:moveTo>
                      <a:pt x="1" y="412"/>
                    </a:moveTo>
                    <a:cubicBezTo>
                      <a:pt x="1119" y="1"/>
                      <a:pt x="2443" y="252"/>
                      <a:pt x="3333" y="1051"/>
                    </a:cubicBezTo>
                    <a:cubicBezTo>
                      <a:pt x="4224" y="1827"/>
                      <a:pt x="4635" y="3105"/>
                      <a:pt x="4383" y="4246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39"/>
              <p:cNvSpPr/>
              <p:nvPr/>
            </p:nvSpPr>
            <p:spPr>
              <a:xfrm>
                <a:off x="8356987" y="3400634"/>
                <a:ext cx="63456" cy="47522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060" fill="none" extrusionOk="0">
                    <a:moveTo>
                      <a:pt x="0" y="663"/>
                    </a:moveTo>
                    <a:cubicBezTo>
                      <a:pt x="776" y="69"/>
                      <a:pt x="1940" y="1"/>
                      <a:pt x="2785" y="526"/>
                    </a:cubicBezTo>
                    <a:cubicBezTo>
                      <a:pt x="3629" y="1028"/>
                      <a:pt x="4086" y="2078"/>
                      <a:pt x="3926" y="3059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39"/>
              <p:cNvSpPr/>
              <p:nvPr/>
            </p:nvSpPr>
            <p:spPr>
              <a:xfrm>
                <a:off x="8315144" y="3496000"/>
                <a:ext cx="69854" cy="43624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809" fill="none" extrusionOk="0">
                    <a:moveTo>
                      <a:pt x="1" y="1"/>
                    </a:moveTo>
                    <a:cubicBezTo>
                      <a:pt x="183" y="685"/>
                      <a:pt x="480" y="1324"/>
                      <a:pt x="937" y="1849"/>
                    </a:cubicBezTo>
                    <a:cubicBezTo>
                      <a:pt x="1416" y="2374"/>
                      <a:pt x="2055" y="2740"/>
                      <a:pt x="2763" y="2785"/>
                    </a:cubicBezTo>
                    <a:cubicBezTo>
                      <a:pt x="3470" y="2808"/>
                      <a:pt x="4178" y="2466"/>
                      <a:pt x="4497" y="1827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39"/>
              <p:cNvSpPr/>
              <p:nvPr/>
            </p:nvSpPr>
            <p:spPr>
              <a:xfrm>
                <a:off x="8461206" y="3455229"/>
                <a:ext cx="69497" cy="68084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4384" fill="none" extrusionOk="0">
                    <a:moveTo>
                      <a:pt x="115" y="1530"/>
                    </a:moveTo>
                    <a:cubicBezTo>
                      <a:pt x="1" y="1028"/>
                      <a:pt x="343" y="480"/>
                      <a:pt x="823" y="229"/>
                    </a:cubicBezTo>
                    <a:cubicBezTo>
                      <a:pt x="1279" y="1"/>
                      <a:pt x="1850" y="24"/>
                      <a:pt x="2352" y="206"/>
                    </a:cubicBezTo>
                    <a:cubicBezTo>
                      <a:pt x="3174" y="480"/>
                      <a:pt x="3835" y="1119"/>
                      <a:pt x="4155" y="1895"/>
                    </a:cubicBezTo>
                    <a:cubicBezTo>
                      <a:pt x="4475" y="2694"/>
                      <a:pt x="4429" y="3630"/>
                      <a:pt x="4018" y="4383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39"/>
              <p:cNvSpPr/>
              <p:nvPr/>
            </p:nvSpPr>
            <p:spPr>
              <a:xfrm>
                <a:off x="8339607" y="3480406"/>
                <a:ext cx="58502" cy="27317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759" extrusionOk="0">
                    <a:moveTo>
                      <a:pt x="3721" y="0"/>
                    </a:moveTo>
                    <a:cubicBezTo>
                      <a:pt x="3676" y="0"/>
                      <a:pt x="3630" y="23"/>
                      <a:pt x="3630" y="46"/>
                    </a:cubicBezTo>
                    <a:cubicBezTo>
                      <a:pt x="3425" y="776"/>
                      <a:pt x="2763" y="1347"/>
                      <a:pt x="2055" y="1438"/>
                    </a:cubicBezTo>
                    <a:cubicBezTo>
                      <a:pt x="1965" y="1452"/>
                      <a:pt x="1876" y="1459"/>
                      <a:pt x="1786" y="1459"/>
                    </a:cubicBezTo>
                    <a:cubicBezTo>
                      <a:pt x="1145" y="1459"/>
                      <a:pt x="518" y="1112"/>
                      <a:pt x="138" y="571"/>
                    </a:cubicBezTo>
                    <a:cubicBezTo>
                      <a:pt x="115" y="548"/>
                      <a:pt x="69" y="548"/>
                      <a:pt x="46" y="548"/>
                    </a:cubicBezTo>
                    <a:cubicBezTo>
                      <a:pt x="24" y="571"/>
                      <a:pt x="1" y="617"/>
                      <a:pt x="24" y="639"/>
                    </a:cubicBezTo>
                    <a:cubicBezTo>
                      <a:pt x="327" y="1306"/>
                      <a:pt x="1059" y="1758"/>
                      <a:pt x="1809" y="1758"/>
                    </a:cubicBezTo>
                    <a:cubicBezTo>
                      <a:pt x="1906" y="1758"/>
                      <a:pt x="2004" y="1751"/>
                      <a:pt x="2101" y="1735"/>
                    </a:cubicBezTo>
                    <a:cubicBezTo>
                      <a:pt x="2945" y="1598"/>
                      <a:pt x="3630" y="890"/>
                      <a:pt x="3767" y="69"/>
                    </a:cubicBezTo>
                    <a:cubicBezTo>
                      <a:pt x="3767" y="46"/>
                      <a:pt x="3744" y="23"/>
                      <a:pt x="372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39"/>
              <p:cNvSpPr/>
              <p:nvPr/>
            </p:nvSpPr>
            <p:spPr>
              <a:xfrm>
                <a:off x="8420435" y="3456409"/>
                <a:ext cx="48236" cy="37474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413" extrusionOk="0">
                    <a:moveTo>
                      <a:pt x="992" y="1"/>
                    </a:moveTo>
                    <a:cubicBezTo>
                      <a:pt x="660" y="1"/>
                      <a:pt x="331" y="82"/>
                      <a:pt x="47" y="244"/>
                    </a:cubicBezTo>
                    <a:cubicBezTo>
                      <a:pt x="24" y="267"/>
                      <a:pt x="1" y="313"/>
                      <a:pt x="24" y="336"/>
                    </a:cubicBezTo>
                    <a:cubicBezTo>
                      <a:pt x="47" y="358"/>
                      <a:pt x="69" y="381"/>
                      <a:pt x="115" y="381"/>
                    </a:cubicBezTo>
                    <a:cubicBezTo>
                      <a:pt x="349" y="297"/>
                      <a:pt x="593" y="257"/>
                      <a:pt x="835" y="257"/>
                    </a:cubicBezTo>
                    <a:cubicBezTo>
                      <a:pt x="1252" y="257"/>
                      <a:pt x="1663" y="378"/>
                      <a:pt x="2010" y="609"/>
                    </a:cubicBezTo>
                    <a:cubicBezTo>
                      <a:pt x="2535" y="997"/>
                      <a:pt x="2854" y="1659"/>
                      <a:pt x="2831" y="2344"/>
                    </a:cubicBezTo>
                    <a:cubicBezTo>
                      <a:pt x="2831" y="2367"/>
                      <a:pt x="2854" y="2390"/>
                      <a:pt x="2900" y="2413"/>
                    </a:cubicBezTo>
                    <a:cubicBezTo>
                      <a:pt x="2923" y="2413"/>
                      <a:pt x="2968" y="2390"/>
                      <a:pt x="2968" y="2344"/>
                    </a:cubicBezTo>
                    <a:cubicBezTo>
                      <a:pt x="3105" y="1637"/>
                      <a:pt x="2786" y="838"/>
                      <a:pt x="2169" y="381"/>
                    </a:cubicBezTo>
                    <a:cubicBezTo>
                      <a:pt x="1827" y="128"/>
                      <a:pt x="1407" y="1"/>
                      <a:pt x="99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39"/>
              <p:cNvSpPr/>
              <p:nvPr/>
            </p:nvSpPr>
            <p:spPr>
              <a:xfrm>
                <a:off x="8455537" y="3527282"/>
                <a:ext cx="52833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916" extrusionOk="0">
                    <a:moveTo>
                      <a:pt x="3333" y="1"/>
                    </a:moveTo>
                    <a:cubicBezTo>
                      <a:pt x="3316" y="1"/>
                      <a:pt x="3299" y="7"/>
                      <a:pt x="3287" y="18"/>
                    </a:cubicBezTo>
                    <a:cubicBezTo>
                      <a:pt x="2831" y="383"/>
                      <a:pt x="2283" y="589"/>
                      <a:pt x="1735" y="611"/>
                    </a:cubicBezTo>
                    <a:cubicBezTo>
                      <a:pt x="1663" y="617"/>
                      <a:pt x="1592" y="620"/>
                      <a:pt x="1521" y="620"/>
                    </a:cubicBezTo>
                    <a:cubicBezTo>
                      <a:pt x="1027" y="620"/>
                      <a:pt x="554" y="483"/>
                      <a:pt x="115" y="223"/>
                    </a:cubicBezTo>
                    <a:cubicBezTo>
                      <a:pt x="92" y="223"/>
                      <a:pt x="46" y="223"/>
                      <a:pt x="23" y="246"/>
                    </a:cubicBezTo>
                    <a:cubicBezTo>
                      <a:pt x="1" y="269"/>
                      <a:pt x="1" y="315"/>
                      <a:pt x="23" y="338"/>
                    </a:cubicBezTo>
                    <a:cubicBezTo>
                      <a:pt x="435" y="728"/>
                      <a:pt x="1012" y="915"/>
                      <a:pt x="1573" y="915"/>
                    </a:cubicBezTo>
                    <a:cubicBezTo>
                      <a:pt x="1635" y="915"/>
                      <a:pt x="1697" y="913"/>
                      <a:pt x="1758" y="908"/>
                    </a:cubicBezTo>
                    <a:cubicBezTo>
                      <a:pt x="2374" y="863"/>
                      <a:pt x="2991" y="589"/>
                      <a:pt x="3379" y="109"/>
                    </a:cubicBezTo>
                    <a:cubicBezTo>
                      <a:pt x="3402" y="87"/>
                      <a:pt x="3402" y="41"/>
                      <a:pt x="3379" y="18"/>
                    </a:cubicBezTo>
                    <a:cubicBezTo>
                      <a:pt x="3367" y="7"/>
                      <a:pt x="3350" y="1"/>
                      <a:pt x="333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39"/>
              <p:cNvSpPr/>
              <p:nvPr/>
            </p:nvSpPr>
            <p:spPr>
              <a:xfrm>
                <a:off x="8363370" y="3448845"/>
                <a:ext cx="25174" cy="34057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2193" extrusionOk="0">
                    <a:moveTo>
                      <a:pt x="91" y="1"/>
                    </a:moveTo>
                    <a:cubicBezTo>
                      <a:pt x="69" y="1"/>
                      <a:pt x="23" y="1"/>
                      <a:pt x="23" y="24"/>
                    </a:cubicBezTo>
                    <a:cubicBezTo>
                      <a:pt x="0" y="69"/>
                      <a:pt x="0" y="115"/>
                      <a:pt x="46" y="138"/>
                    </a:cubicBezTo>
                    <a:cubicBezTo>
                      <a:pt x="411" y="366"/>
                      <a:pt x="708" y="640"/>
                      <a:pt x="959" y="982"/>
                    </a:cubicBezTo>
                    <a:cubicBezTo>
                      <a:pt x="1210" y="1325"/>
                      <a:pt x="1392" y="1713"/>
                      <a:pt x="1461" y="2124"/>
                    </a:cubicBezTo>
                    <a:cubicBezTo>
                      <a:pt x="1484" y="2169"/>
                      <a:pt x="1506" y="2192"/>
                      <a:pt x="1529" y="2192"/>
                    </a:cubicBezTo>
                    <a:cubicBezTo>
                      <a:pt x="1575" y="2192"/>
                      <a:pt x="1598" y="2169"/>
                      <a:pt x="1598" y="2124"/>
                    </a:cubicBezTo>
                    <a:cubicBezTo>
                      <a:pt x="1621" y="1667"/>
                      <a:pt x="1461" y="1188"/>
                      <a:pt x="1187" y="823"/>
                    </a:cubicBezTo>
                    <a:cubicBezTo>
                      <a:pt x="936" y="435"/>
                      <a:pt x="548" y="115"/>
                      <a:pt x="9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39"/>
              <p:cNvSpPr/>
              <p:nvPr/>
            </p:nvSpPr>
            <p:spPr>
              <a:xfrm>
                <a:off x="8419378" y="3492226"/>
                <a:ext cx="30501" cy="15033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968" extrusionOk="0">
                    <a:moveTo>
                      <a:pt x="1885" y="0"/>
                    </a:moveTo>
                    <a:cubicBezTo>
                      <a:pt x="1861" y="0"/>
                      <a:pt x="1840" y="11"/>
                      <a:pt x="1826" y="38"/>
                    </a:cubicBezTo>
                    <a:cubicBezTo>
                      <a:pt x="1667" y="335"/>
                      <a:pt x="1393" y="563"/>
                      <a:pt x="1073" y="632"/>
                    </a:cubicBezTo>
                    <a:cubicBezTo>
                      <a:pt x="960" y="664"/>
                      <a:pt x="844" y="679"/>
                      <a:pt x="727" y="679"/>
                    </a:cubicBezTo>
                    <a:cubicBezTo>
                      <a:pt x="514" y="679"/>
                      <a:pt x="298" y="629"/>
                      <a:pt x="92" y="540"/>
                    </a:cubicBezTo>
                    <a:cubicBezTo>
                      <a:pt x="84" y="533"/>
                      <a:pt x="77" y="530"/>
                      <a:pt x="69" y="530"/>
                    </a:cubicBezTo>
                    <a:cubicBezTo>
                      <a:pt x="54" y="530"/>
                      <a:pt x="38" y="540"/>
                      <a:pt x="23" y="540"/>
                    </a:cubicBezTo>
                    <a:cubicBezTo>
                      <a:pt x="0" y="586"/>
                      <a:pt x="0" y="632"/>
                      <a:pt x="23" y="654"/>
                    </a:cubicBezTo>
                    <a:cubicBezTo>
                      <a:pt x="214" y="861"/>
                      <a:pt x="492" y="968"/>
                      <a:pt x="775" y="968"/>
                    </a:cubicBezTo>
                    <a:cubicBezTo>
                      <a:pt x="899" y="968"/>
                      <a:pt x="1023" y="947"/>
                      <a:pt x="1142" y="906"/>
                    </a:cubicBezTo>
                    <a:cubicBezTo>
                      <a:pt x="1553" y="791"/>
                      <a:pt x="1872" y="472"/>
                      <a:pt x="1963" y="84"/>
                    </a:cubicBezTo>
                    <a:cubicBezTo>
                      <a:pt x="1963" y="61"/>
                      <a:pt x="1963" y="15"/>
                      <a:pt x="1941" y="15"/>
                    </a:cubicBezTo>
                    <a:cubicBezTo>
                      <a:pt x="1922" y="6"/>
                      <a:pt x="1903" y="0"/>
                      <a:pt x="188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39"/>
              <p:cNvSpPr/>
              <p:nvPr/>
            </p:nvSpPr>
            <p:spPr>
              <a:xfrm>
                <a:off x="8479999" y="3507789"/>
                <a:ext cx="17735" cy="1649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62" extrusionOk="0">
                    <a:moveTo>
                      <a:pt x="80" y="1"/>
                    </a:moveTo>
                    <a:cubicBezTo>
                      <a:pt x="69" y="1"/>
                      <a:pt x="58" y="6"/>
                      <a:pt x="46" y="18"/>
                    </a:cubicBezTo>
                    <a:cubicBezTo>
                      <a:pt x="1" y="40"/>
                      <a:pt x="1" y="86"/>
                      <a:pt x="1" y="109"/>
                    </a:cubicBezTo>
                    <a:cubicBezTo>
                      <a:pt x="138" y="314"/>
                      <a:pt x="297" y="497"/>
                      <a:pt x="457" y="634"/>
                    </a:cubicBezTo>
                    <a:cubicBezTo>
                      <a:pt x="640" y="794"/>
                      <a:pt x="822" y="931"/>
                      <a:pt x="1028" y="1045"/>
                    </a:cubicBezTo>
                    <a:cubicBezTo>
                      <a:pt x="1039" y="1056"/>
                      <a:pt x="1051" y="1062"/>
                      <a:pt x="1062" y="1062"/>
                    </a:cubicBezTo>
                    <a:cubicBezTo>
                      <a:pt x="1073" y="1062"/>
                      <a:pt x="1085" y="1056"/>
                      <a:pt x="1096" y="1045"/>
                    </a:cubicBezTo>
                    <a:cubicBezTo>
                      <a:pt x="1119" y="1022"/>
                      <a:pt x="1142" y="976"/>
                      <a:pt x="1119" y="953"/>
                    </a:cubicBezTo>
                    <a:cubicBezTo>
                      <a:pt x="982" y="771"/>
                      <a:pt x="822" y="588"/>
                      <a:pt x="662" y="428"/>
                    </a:cubicBezTo>
                    <a:cubicBezTo>
                      <a:pt x="503" y="269"/>
                      <a:pt x="320" y="109"/>
                      <a:pt x="115" y="18"/>
                    </a:cubicBezTo>
                    <a:cubicBezTo>
                      <a:pt x="103" y="6"/>
                      <a:pt x="92" y="1"/>
                      <a:pt x="8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39"/>
              <p:cNvSpPr/>
              <p:nvPr/>
            </p:nvSpPr>
            <p:spPr>
              <a:xfrm>
                <a:off x="8111304" y="3028393"/>
                <a:ext cx="265516" cy="318676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0520" fill="none" extrusionOk="0">
                    <a:moveTo>
                      <a:pt x="0" y="0"/>
                    </a:moveTo>
                    <a:cubicBezTo>
                      <a:pt x="4269" y="662"/>
                      <a:pt x="8765" y="1415"/>
                      <a:pt x="12143" y="4131"/>
                    </a:cubicBezTo>
                    <a:cubicBezTo>
                      <a:pt x="14517" y="6026"/>
                      <a:pt x="16138" y="8811"/>
                      <a:pt x="16617" y="11824"/>
                    </a:cubicBezTo>
                    <a:cubicBezTo>
                      <a:pt x="17096" y="14814"/>
                      <a:pt x="16434" y="17964"/>
                      <a:pt x="14791" y="20520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39"/>
              <p:cNvSpPr/>
              <p:nvPr/>
            </p:nvSpPr>
            <p:spPr>
              <a:xfrm>
                <a:off x="7816338" y="3019167"/>
                <a:ext cx="275797" cy="31266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20133" fill="none" extrusionOk="0">
                    <a:moveTo>
                      <a:pt x="17759" y="663"/>
                    </a:moveTo>
                    <a:cubicBezTo>
                      <a:pt x="16343" y="206"/>
                      <a:pt x="14472" y="1"/>
                      <a:pt x="13125" y="252"/>
                    </a:cubicBezTo>
                    <a:cubicBezTo>
                      <a:pt x="10226" y="822"/>
                      <a:pt x="7487" y="2283"/>
                      <a:pt x="5365" y="4360"/>
                    </a:cubicBezTo>
                    <a:cubicBezTo>
                      <a:pt x="3242" y="6415"/>
                      <a:pt x="1690" y="9062"/>
                      <a:pt x="891" y="11915"/>
                    </a:cubicBezTo>
                    <a:cubicBezTo>
                      <a:pt x="115" y="14586"/>
                      <a:pt x="1" y="17439"/>
                      <a:pt x="685" y="20132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39"/>
              <p:cNvSpPr/>
              <p:nvPr/>
            </p:nvSpPr>
            <p:spPr>
              <a:xfrm>
                <a:off x="8076916" y="2967166"/>
                <a:ext cx="69838" cy="82495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5312" extrusionOk="0">
                    <a:moveTo>
                      <a:pt x="2391" y="0"/>
                    </a:moveTo>
                    <a:cubicBezTo>
                      <a:pt x="2196" y="0"/>
                      <a:pt x="1993" y="134"/>
                      <a:pt x="1826" y="267"/>
                    </a:cubicBezTo>
                    <a:cubicBezTo>
                      <a:pt x="685" y="1272"/>
                      <a:pt x="0" y="2778"/>
                      <a:pt x="23" y="4307"/>
                    </a:cubicBezTo>
                    <a:lnTo>
                      <a:pt x="228" y="5312"/>
                    </a:lnTo>
                    <a:cubicBezTo>
                      <a:pt x="1278" y="4787"/>
                      <a:pt x="2351" y="4262"/>
                      <a:pt x="3401" y="3737"/>
                    </a:cubicBezTo>
                    <a:cubicBezTo>
                      <a:pt x="3698" y="3600"/>
                      <a:pt x="3972" y="3463"/>
                      <a:pt x="4177" y="3234"/>
                    </a:cubicBezTo>
                    <a:cubicBezTo>
                      <a:pt x="4383" y="2983"/>
                      <a:pt x="4497" y="2641"/>
                      <a:pt x="4337" y="2367"/>
                    </a:cubicBezTo>
                    <a:cubicBezTo>
                      <a:pt x="4207" y="2126"/>
                      <a:pt x="3927" y="2005"/>
                      <a:pt x="3655" y="2005"/>
                    </a:cubicBezTo>
                    <a:cubicBezTo>
                      <a:pt x="3592" y="2005"/>
                      <a:pt x="3530" y="2012"/>
                      <a:pt x="3470" y="2025"/>
                    </a:cubicBezTo>
                    <a:cubicBezTo>
                      <a:pt x="3127" y="2093"/>
                      <a:pt x="2853" y="2299"/>
                      <a:pt x="2579" y="2504"/>
                    </a:cubicBezTo>
                    <a:cubicBezTo>
                      <a:pt x="1918" y="3006"/>
                      <a:pt x="1233" y="3508"/>
                      <a:pt x="571" y="4011"/>
                    </a:cubicBezTo>
                    <a:cubicBezTo>
                      <a:pt x="1210" y="3029"/>
                      <a:pt x="1872" y="2070"/>
                      <a:pt x="2534" y="1089"/>
                    </a:cubicBezTo>
                    <a:cubicBezTo>
                      <a:pt x="2739" y="769"/>
                      <a:pt x="2922" y="267"/>
                      <a:pt x="2602" y="62"/>
                    </a:cubicBezTo>
                    <a:cubicBezTo>
                      <a:pt x="2535" y="19"/>
                      <a:pt x="2464" y="0"/>
                      <a:pt x="239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39"/>
              <p:cNvSpPr/>
              <p:nvPr/>
            </p:nvSpPr>
            <p:spPr>
              <a:xfrm>
                <a:off x="7797203" y="3026094"/>
                <a:ext cx="572809" cy="507350"/>
              </a:xfrm>
              <a:custGeom>
                <a:avLst/>
                <a:gdLst/>
                <a:ahLst/>
                <a:cxnLst/>
                <a:rect l="l" t="t" r="r" b="b"/>
                <a:pathLst>
                  <a:path w="36884" h="32669" extrusionOk="0">
                    <a:moveTo>
                      <a:pt x="17672" y="1"/>
                    </a:moveTo>
                    <a:cubicBezTo>
                      <a:pt x="14899" y="1"/>
                      <a:pt x="6974" y="674"/>
                      <a:pt x="3835" y="8091"/>
                    </a:cubicBezTo>
                    <a:cubicBezTo>
                      <a:pt x="0" y="17130"/>
                      <a:pt x="2579" y="25142"/>
                      <a:pt x="9450" y="29479"/>
                    </a:cubicBezTo>
                    <a:cubicBezTo>
                      <a:pt x="12846" y="31618"/>
                      <a:pt x="16630" y="32669"/>
                      <a:pt x="20149" y="32669"/>
                    </a:cubicBezTo>
                    <a:cubicBezTo>
                      <a:pt x="23726" y="32669"/>
                      <a:pt x="27029" y="31584"/>
                      <a:pt x="29376" y="29456"/>
                    </a:cubicBezTo>
                    <a:cubicBezTo>
                      <a:pt x="34033" y="25210"/>
                      <a:pt x="36498" y="20531"/>
                      <a:pt x="36680" y="16377"/>
                    </a:cubicBezTo>
                    <a:cubicBezTo>
                      <a:pt x="36883" y="12275"/>
                      <a:pt x="34772" y="28"/>
                      <a:pt x="19248" y="28"/>
                    </a:cubicBezTo>
                    <a:cubicBezTo>
                      <a:pt x="19051" y="28"/>
                      <a:pt x="18851" y="30"/>
                      <a:pt x="18648" y="34"/>
                    </a:cubicBezTo>
                    <a:cubicBezTo>
                      <a:pt x="18648" y="34"/>
                      <a:pt x="18287" y="1"/>
                      <a:pt x="1767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39"/>
              <p:cNvSpPr/>
              <p:nvPr/>
            </p:nvSpPr>
            <p:spPr>
              <a:xfrm>
                <a:off x="7768127" y="3604957"/>
                <a:ext cx="176902" cy="304077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9580" extrusionOk="0">
                    <a:moveTo>
                      <a:pt x="8160" y="0"/>
                    </a:moveTo>
                    <a:cubicBezTo>
                      <a:pt x="6967" y="0"/>
                      <a:pt x="5839" y="736"/>
                      <a:pt x="5410" y="1933"/>
                    </a:cubicBezTo>
                    <a:lnTo>
                      <a:pt x="594" y="15080"/>
                    </a:lnTo>
                    <a:cubicBezTo>
                      <a:pt x="571" y="15149"/>
                      <a:pt x="548" y="15217"/>
                      <a:pt x="525" y="15286"/>
                    </a:cubicBezTo>
                    <a:cubicBezTo>
                      <a:pt x="0" y="17043"/>
                      <a:pt x="1005" y="18915"/>
                      <a:pt x="2785" y="19440"/>
                    </a:cubicBezTo>
                    <a:cubicBezTo>
                      <a:pt x="3101" y="19534"/>
                      <a:pt x="3421" y="19579"/>
                      <a:pt x="3736" y="19579"/>
                    </a:cubicBezTo>
                    <a:cubicBezTo>
                      <a:pt x="5172" y="19579"/>
                      <a:pt x="6509" y="18645"/>
                      <a:pt x="6939" y="17203"/>
                    </a:cubicBezTo>
                    <a:lnTo>
                      <a:pt x="10956" y="3782"/>
                    </a:lnTo>
                    <a:cubicBezTo>
                      <a:pt x="11390" y="2298"/>
                      <a:pt x="10614" y="723"/>
                      <a:pt x="9153" y="176"/>
                    </a:cubicBezTo>
                    <a:cubicBezTo>
                      <a:pt x="8826" y="57"/>
                      <a:pt x="8491" y="0"/>
                      <a:pt x="816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39"/>
              <p:cNvSpPr/>
              <p:nvPr/>
            </p:nvSpPr>
            <p:spPr>
              <a:xfrm>
                <a:off x="7768127" y="3604957"/>
                <a:ext cx="176902" cy="304077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9580" extrusionOk="0">
                    <a:moveTo>
                      <a:pt x="8160" y="0"/>
                    </a:moveTo>
                    <a:cubicBezTo>
                      <a:pt x="6967" y="0"/>
                      <a:pt x="5839" y="736"/>
                      <a:pt x="5410" y="1933"/>
                    </a:cubicBezTo>
                    <a:lnTo>
                      <a:pt x="594" y="15080"/>
                    </a:lnTo>
                    <a:cubicBezTo>
                      <a:pt x="571" y="15149"/>
                      <a:pt x="548" y="15217"/>
                      <a:pt x="525" y="15286"/>
                    </a:cubicBezTo>
                    <a:cubicBezTo>
                      <a:pt x="0" y="17043"/>
                      <a:pt x="1005" y="18915"/>
                      <a:pt x="2785" y="19440"/>
                    </a:cubicBezTo>
                    <a:cubicBezTo>
                      <a:pt x="3101" y="19534"/>
                      <a:pt x="3421" y="19579"/>
                      <a:pt x="3736" y="19579"/>
                    </a:cubicBezTo>
                    <a:cubicBezTo>
                      <a:pt x="5172" y="19579"/>
                      <a:pt x="6509" y="18645"/>
                      <a:pt x="6939" y="17203"/>
                    </a:cubicBezTo>
                    <a:lnTo>
                      <a:pt x="10956" y="3782"/>
                    </a:lnTo>
                    <a:cubicBezTo>
                      <a:pt x="11390" y="2298"/>
                      <a:pt x="10614" y="723"/>
                      <a:pt x="9153" y="176"/>
                    </a:cubicBezTo>
                    <a:cubicBezTo>
                      <a:pt x="8826" y="57"/>
                      <a:pt x="8491" y="0"/>
                      <a:pt x="816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39"/>
              <p:cNvSpPr/>
              <p:nvPr/>
            </p:nvSpPr>
            <p:spPr>
              <a:xfrm>
                <a:off x="7828391" y="3534597"/>
                <a:ext cx="382504" cy="334687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21551" extrusionOk="0">
                    <a:moveTo>
                      <a:pt x="8069" y="0"/>
                    </a:moveTo>
                    <a:cubicBezTo>
                      <a:pt x="2763" y="0"/>
                      <a:pt x="1" y="7330"/>
                      <a:pt x="1" y="7330"/>
                    </a:cubicBezTo>
                    <a:cubicBezTo>
                      <a:pt x="1" y="7330"/>
                      <a:pt x="2466" y="10617"/>
                      <a:pt x="5136" y="10823"/>
                    </a:cubicBezTo>
                    <a:lnTo>
                      <a:pt x="2968" y="20455"/>
                    </a:lnTo>
                    <a:lnTo>
                      <a:pt x="13034" y="21300"/>
                    </a:lnTo>
                    <a:cubicBezTo>
                      <a:pt x="13057" y="21300"/>
                      <a:pt x="22506" y="21551"/>
                      <a:pt x="22506" y="21551"/>
                    </a:cubicBezTo>
                    <a:lnTo>
                      <a:pt x="23670" y="13402"/>
                    </a:lnTo>
                    <a:cubicBezTo>
                      <a:pt x="24629" y="7833"/>
                      <a:pt x="24629" y="2606"/>
                      <a:pt x="22415" y="1898"/>
                    </a:cubicBezTo>
                    <a:cubicBezTo>
                      <a:pt x="18900" y="780"/>
                      <a:pt x="16777" y="985"/>
                      <a:pt x="16024" y="939"/>
                    </a:cubicBezTo>
                    <a:cubicBezTo>
                      <a:pt x="15271" y="780"/>
                      <a:pt x="11961" y="163"/>
                      <a:pt x="8263" y="4"/>
                    </a:cubicBezTo>
                    <a:cubicBezTo>
                      <a:pt x="8198" y="1"/>
                      <a:pt x="8133" y="0"/>
                      <a:pt x="806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39"/>
              <p:cNvSpPr/>
              <p:nvPr/>
            </p:nvSpPr>
            <p:spPr>
              <a:xfrm>
                <a:off x="7988633" y="3545439"/>
                <a:ext cx="146774" cy="76035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4896" extrusionOk="0">
                    <a:moveTo>
                      <a:pt x="2784" y="1"/>
                    </a:moveTo>
                    <a:cubicBezTo>
                      <a:pt x="2313" y="1"/>
                      <a:pt x="1826" y="18"/>
                      <a:pt x="1325" y="59"/>
                    </a:cubicBezTo>
                    <a:cubicBezTo>
                      <a:pt x="275" y="150"/>
                      <a:pt x="183" y="995"/>
                      <a:pt x="183" y="995"/>
                    </a:cubicBezTo>
                    <a:cubicBezTo>
                      <a:pt x="1" y="2843"/>
                      <a:pt x="1279" y="4487"/>
                      <a:pt x="3059" y="4669"/>
                    </a:cubicBezTo>
                    <a:lnTo>
                      <a:pt x="5205" y="4875"/>
                    </a:lnTo>
                    <a:cubicBezTo>
                      <a:pt x="5344" y="4889"/>
                      <a:pt x="5481" y="4896"/>
                      <a:pt x="5618" y="4896"/>
                    </a:cubicBezTo>
                    <a:cubicBezTo>
                      <a:pt x="7478" y="4896"/>
                      <a:pt x="9078" y="3612"/>
                      <a:pt x="9291" y="1634"/>
                    </a:cubicBezTo>
                    <a:cubicBezTo>
                      <a:pt x="9291" y="1634"/>
                      <a:pt x="9450" y="698"/>
                      <a:pt x="8378" y="584"/>
                    </a:cubicBezTo>
                    <a:cubicBezTo>
                      <a:pt x="7229" y="469"/>
                      <a:pt x="5230" y="1"/>
                      <a:pt x="278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39"/>
              <p:cNvSpPr/>
              <p:nvPr/>
            </p:nvSpPr>
            <p:spPr>
              <a:xfrm>
                <a:off x="7812440" y="3647515"/>
                <a:ext cx="99982" cy="57352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3693" extrusionOk="0">
                    <a:moveTo>
                      <a:pt x="1050" y="0"/>
                    </a:moveTo>
                    <a:cubicBezTo>
                      <a:pt x="966" y="0"/>
                      <a:pt x="882" y="35"/>
                      <a:pt x="822" y="106"/>
                    </a:cubicBezTo>
                    <a:cubicBezTo>
                      <a:pt x="822" y="106"/>
                      <a:pt x="0" y="745"/>
                      <a:pt x="457" y="1088"/>
                    </a:cubicBezTo>
                    <a:cubicBezTo>
                      <a:pt x="1187" y="1635"/>
                      <a:pt x="3310" y="3279"/>
                      <a:pt x="5958" y="3690"/>
                    </a:cubicBezTo>
                    <a:cubicBezTo>
                      <a:pt x="5971" y="3691"/>
                      <a:pt x="5985" y="3692"/>
                      <a:pt x="5998" y="3692"/>
                    </a:cubicBezTo>
                    <a:cubicBezTo>
                      <a:pt x="6166" y="3692"/>
                      <a:pt x="6325" y="3562"/>
                      <a:pt x="6346" y="3393"/>
                    </a:cubicBezTo>
                    <a:lnTo>
                      <a:pt x="6414" y="2799"/>
                    </a:lnTo>
                    <a:cubicBezTo>
                      <a:pt x="6437" y="2617"/>
                      <a:pt x="6300" y="2457"/>
                      <a:pt x="6141" y="2434"/>
                    </a:cubicBezTo>
                    <a:cubicBezTo>
                      <a:pt x="3858" y="2069"/>
                      <a:pt x="1872" y="585"/>
                      <a:pt x="1256" y="83"/>
                    </a:cubicBezTo>
                    <a:cubicBezTo>
                      <a:pt x="1201" y="29"/>
                      <a:pt x="1126" y="0"/>
                      <a:pt x="105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39"/>
              <p:cNvSpPr/>
              <p:nvPr/>
            </p:nvSpPr>
            <p:spPr>
              <a:xfrm>
                <a:off x="8003885" y="3416135"/>
                <a:ext cx="119829" cy="185024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1914" extrusionOk="0">
                    <a:moveTo>
                      <a:pt x="3877" y="1"/>
                    </a:moveTo>
                    <a:cubicBezTo>
                      <a:pt x="2029" y="1"/>
                      <a:pt x="499" y="1447"/>
                      <a:pt x="411" y="3317"/>
                    </a:cubicBezTo>
                    <a:lnTo>
                      <a:pt x="91" y="9160"/>
                    </a:lnTo>
                    <a:cubicBezTo>
                      <a:pt x="0" y="11100"/>
                      <a:pt x="1529" y="11785"/>
                      <a:pt x="3470" y="11899"/>
                    </a:cubicBezTo>
                    <a:lnTo>
                      <a:pt x="3675" y="11899"/>
                    </a:lnTo>
                    <a:cubicBezTo>
                      <a:pt x="3833" y="11908"/>
                      <a:pt x="3990" y="11913"/>
                      <a:pt x="4143" y="11913"/>
                    </a:cubicBezTo>
                    <a:cubicBezTo>
                      <a:pt x="5850" y="11913"/>
                      <a:pt x="7220" y="11307"/>
                      <a:pt x="7304" y="9548"/>
                    </a:cubicBezTo>
                    <a:lnTo>
                      <a:pt x="7601" y="3705"/>
                    </a:lnTo>
                    <a:cubicBezTo>
                      <a:pt x="7715" y="1764"/>
                      <a:pt x="6231" y="121"/>
                      <a:pt x="4291" y="7"/>
                    </a:cubicBezTo>
                    <a:lnTo>
                      <a:pt x="4086" y="7"/>
                    </a:lnTo>
                    <a:cubicBezTo>
                      <a:pt x="4016" y="3"/>
                      <a:pt x="3946" y="1"/>
                      <a:pt x="387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39"/>
              <p:cNvSpPr/>
              <p:nvPr/>
            </p:nvSpPr>
            <p:spPr>
              <a:xfrm>
                <a:off x="8007070" y="3416135"/>
                <a:ext cx="116646" cy="128076"/>
              </a:xfrm>
              <a:custGeom>
                <a:avLst/>
                <a:gdLst/>
                <a:ahLst/>
                <a:cxnLst/>
                <a:rect l="l" t="t" r="r" b="b"/>
                <a:pathLst>
                  <a:path w="7511" h="8247" extrusionOk="0">
                    <a:moveTo>
                      <a:pt x="3672" y="1"/>
                    </a:moveTo>
                    <a:cubicBezTo>
                      <a:pt x="1824" y="1"/>
                      <a:pt x="294" y="1447"/>
                      <a:pt x="206" y="3317"/>
                    </a:cubicBezTo>
                    <a:lnTo>
                      <a:pt x="1" y="7220"/>
                    </a:lnTo>
                    <a:cubicBezTo>
                      <a:pt x="2290" y="8017"/>
                      <a:pt x="4278" y="8247"/>
                      <a:pt x="5785" y="8247"/>
                    </a:cubicBezTo>
                    <a:cubicBezTo>
                      <a:pt x="6305" y="8247"/>
                      <a:pt x="6769" y="8219"/>
                      <a:pt x="7168" y="8178"/>
                    </a:cubicBezTo>
                    <a:lnTo>
                      <a:pt x="7396" y="3705"/>
                    </a:lnTo>
                    <a:cubicBezTo>
                      <a:pt x="7510" y="1764"/>
                      <a:pt x="6026" y="121"/>
                      <a:pt x="4086" y="7"/>
                    </a:cubicBezTo>
                    <a:lnTo>
                      <a:pt x="3881" y="7"/>
                    </a:lnTo>
                    <a:cubicBezTo>
                      <a:pt x="3811" y="3"/>
                      <a:pt x="3741" y="1"/>
                      <a:pt x="367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39"/>
              <p:cNvSpPr/>
              <p:nvPr/>
            </p:nvSpPr>
            <p:spPr>
              <a:xfrm>
                <a:off x="7796846" y="3286924"/>
                <a:ext cx="153499" cy="138776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8936" extrusionOk="0">
                    <a:moveTo>
                      <a:pt x="4955" y="1"/>
                    </a:moveTo>
                    <a:cubicBezTo>
                      <a:pt x="3029" y="1"/>
                      <a:pt x="1250" y="1276"/>
                      <a:pt x="685" y="3236"/>
                    </a:cubicBezTo>
                    <a:cubicBezTo>
                      <a:pt x="0" y="5610"/>
                      <a:pt x="1347" y="8075"/>
                      <a:pt x="3698" y="8760"/>
                    </a:cubicBezTo>
                    <a:cubicBezTo>
                      <a:pt x="4112" y="8879"/>
                      <a:pt x="4528" y="8936"/>
                      <a:pt x="4937" y="8936"/>
                    </a:cubicBezTo>
                    <a:cubicBezTo>
                      <a:pt x="6870" y="8936"/>
                      <a:pt x="8633" y="7661"/>
                      <a:pt x="9199" y="5701"/>
                    </a:cubicBezTo>
                    <a:cubicBezTo>
                      <a:pt x="9884" y="3327"/>
                      <a:pt x="8537" y="862"/>
                      <a:pt x="6186" y="177"/>
                    </a:cubicBezTo>
                    <a:cubicBezTo>
                      <a:pt x="5776" y="58"/>
                      <a:pt x="5362" y="1"/>
                      <a:pt x="495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39"/>
              <p:cNvSpPr/>
              <p:nvPr/>
            </p:nvSpPr>
            <p:spPr>
              <a:xfrm>
                <a:off x="7813496" y="3332945"/>
                <a:ext cx="117003" cy="91922"/>
              </a:xfrm>
              <a:custGeom>
                <a:avLst/>
                <a:gdLst/>
                <a:ahLst/>
                <a:cxnLst/>
                <a:rect l="l" t="t" r="r" b="b"/>
                <a:pathLst>
                  <a:path w="7534" h="5919" extrusionOk="0">
                    <a:moveTo>
                      <a:pt x="3455" y="0"/>
                    </a:moveTo>
                    <a:cubicBezTo>
                      <a:pt x="2042" y="0"/>
                      <a:pt x="798" y="773"/>
                      <a:pt x="435" y="2008"/>
                    </a:cubicBezTo>
                    <a:cubicBezTo>
                      <a:pt x="1" y="3537"/>
                      <a:pt x="1119" y="5226"/>
                      <a:pt x="2968" y="5751"/>
                    </a:cubicBezTo>
                    <a:cubicBezTo>
                      <a:pt x="3347" y="5865"/>
                      <a:pt x="3728" y="5918"/>
                      <a:pt x="4096" y="5918"/>
                    </a:cubicBezTo>
                    <a:cubicBezTo>
                      <a:pt x="5502" y="5918"/>
                      <a:pt x="6738" y="5137"/>
                      <a:pt x="7100" y="3925"/>
                    </a:cubicBezTo>
                    <a:cubicBezTo>
                      <a:pt x="7533" y="2373"/>
                      <a:pt x="6415" y="684"/>
                      <a:pt x="4566" y="159"/>
                    </a:cubicBezTo>
                    <a:cubicBezTo>
                      <a:pt x="4193" y="51"/>
                      <a:pt x="3818" y="0"/>
                      <a:pt x="345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39"/>
              <p:cNvSpPr/>
              <p:nvPr/>
            </p:nvSpPr>
            <p:spPr>
              <a:xfrm>
                <a:off x="7814210" y="3333877"/>
                <a:ext cx="119472" cy="36014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2319" extrusionOk="0">
                    <a:moveTo>
                      <a:pt x="3468" y="0"/>
                    </a:moveTo>
                    <a:cubicBezTo>
                      <a:pt x="2968" y="0"/>
                      <a:pt x="2472" y="61"/>
                      <a:pt x="1986" y="190"/>
                    </a:cubicBezTo>
                    <a:cubicBezTo>
                      <a:pt x="1644" y="281"/>
                      <a:pt x="1324" y="395"/>
                      <a:pt x="1005" y="532"/>
                    </a:cubicBezTo>
                    <a:cubicBezTo>
                      <a:pt x="685" y="692"/>
                      <a:pt x="389" y="852"/>
                      <a:pt x="92" y="1057"/>
                    </a:cubicBezTo>
                    <a:cubicBezTo>
                      <a:pt x="23" y="1103"/>
                      <a:pt x="1" y="1172"/>
                      <a:pt x="46" y="1240"/>
                    </a:cubicBezTo>
                    <a:cubicBezTo>
                      <a:pt x="81" y="1291"/>
                      <a:pt x="128" y="1317"/>
                      <a:pt x="188" y="1317"/>
                    </a:cubicBezTo>
                    <a:cubicBezTo>
                      <a:pt x="207" y="1317"/>
                      <a:pt x="229" y="1314"/>
                      <a:pt x="252" y="1308"/>
                    </a:cubicBezTo>
                    <a:cubicBezTo>
                      <a:pt x="822" y="989"/>
                      <a:pt x="1461" y="761"/>
                      <a:pt x="2101" y="601"/>
                    </a:cubicBezTo>
                    <a:cubicBezTo>
                      <a:pt x="2528" y="490"/>
                      <a:pt x="2978" y="423"/>
                      <a:pt x="3435" y="423"/>
                    </a:cubicBezTo>
                    <a:cubicBezTo>
                      <a:pt x="3636" y="423"/>
                      <a:pt x="3838" y="436"/>
                      <a:pt x="4041" y="464"/>
                    </a:cubicBezTo>
                    <a:cubicBezTo>
                      <a:pt x="4680" y="532"/>
                      <a:pt x="5319" y="715"/>
                      <a:pt x="5890" y="1035"/>
                    </a:cubicBezTo>
                    <a:cubicBezTo>
                      <a:pt x="6186" y="1172"/>
                      <a:pt x="6437" y="1400"/>
                      <a:pt x="6688" y="1582"/>
                    </a:cubicBezTo>
                    <a:cubicBezTo>
                      <a:pt x="6848" y="1674"/>
                      <a:pt x="6940" y="1811"/>
                      <a:pt x="7076" y="1925"/>
                    </a:cubicBezTo>
                    <a:lnTo>
                      <a:pt x="7442" y="2267"/>
                    </a:lnTo>
                    <a:cubicBezTo>
                      <a:pt x="7476" y="2301"/>
                      <a:pt x="7510" y="2318"/>
                      <a:pt x="7544" y="2318"/>
                    </a:cubicBezTo>
                    <a:cubicBezTo>
                      <a:pt x="7579" y="2318"/>
                      <a:pt x="7613" y="2301"/>
                      <a:pt x="7647" y="2267"/>
                    </a:cubicBezTo>
                    <a:cubicBezTo>
                      <a:pt x="7693" y="2221"/>
                      <a:pt x="7693" y="2130"/>
                      <a:pt x="7647" y="2062"/>
                    </a:cubicBezTo>
                    <a:lnTo>
                      <a:pt x="7282" y="1697"/>
                    </a:lnTo>
                    <a:cubicBezTo>
                      <a:pt x="7168" y="1582"/>
                      <a:pt x="7054" y="1423"/>
                      <a:pt x="6917" y="1331"/>
                    </a:cubicBezTo>
                    <a:cubicBezTo>
                      <a:pt x="6643" y="1103"/>
                      <a:pt x="6392" y="875"/>
                      <a:pt x="6072" y="715"/>
                    </a:cubicBezTo>
                    <a:cubicBezTo>
                      <a:pt x="5912" y="624"/>
                      <a:pt x="5775" y="532"/>
                      <a:pt x="5593" y="464"/>
                    </a:cubicBezTo>
                    <a:lnTo>
                      <a:pt x="5113" y="259"/>
                    </a:lnTo>
                    <a:cubicBezTo>
                      <a:pt x="4771" y="167"/>
                      <a:pt x="4429" y="76"/>
                      <a:pt x="4086" y="30"/>
                    </a:cubicBezTo>
                    <a:cubicBezTo>
                      <a:pt x="3880" y="10"/>
                      <a:pt x="3674" y="0"/>
                      <a:pt x="346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39"/>
              <p:cNvSpPr/>
              <p:nvPr/>
            </p:nvSpPr>
            <p:spPr>
              <a:xfrm>
                <a:off x="7858166" y="3363636"/>
                <a:ext cx="92543" cy="28684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847" extrusionOk="0">
                    <a:moveTo>
                      <a:pt x="2638" y="0"/>
                    </a:moveTo>
                    <a:cubicBezTo>
                      <a:pt x="2254" y="0"/>
                      <a:pt x="1870" y="51"/>
                      <a:pt x="1507" y="146"/>
                    </a:cubicBezTo>
                    <a:cubicBezTo>
                      <a:pt x="982" y="283"/>
                      <a:pt x="480" y="511"/>
                      <a:pt x="47" y="876"/>
                    </a:cubicBezTo>
                    <a:cubicBezTo>
                      <a:pt x="1" y="899"/>
                      <a:pt x="1" y="945"/>
                      <a:pt x="24" y="1013"/>
                    </a:cubicBezTo>
                    <a:cubicBezTo>
                      <a:pt x="40" y="1046"/>
                      <a:pt x="82" y="1068"/>
                      <a:pt x="120" y="1068"/>
                    </a:cubicBezTo>
                    <a:cubicBezTo>
                      <a:pt x="135" y="1068"/>
                      <a:pt x="149" y="1065"/>
                      <a:pt x="161" y="1059"/>
                    </a:cubicBezTo>
                    <a:lnTo>
                      <a:pt x="184" y="1059"/>
                    </a:lnTo>
                    <a:cubicBezTo>
                      <a:pt x="640" y="853"/>
                      <a:pt x="1119" y="671"/>
                      <a:pt x="1622" y="557"/>
                    </a:cubicBezTo>
                    <a:cubicBezTo>
                      <a:pt x="1969" y="474"/>
                      <a:pt x="2328" y="415"/>
                      <a:pt x="2691" y="415"/>
                    </a:cubicBezTo>
                    <a:cubicBezTo>
                      <a:pt x="2829" y="415"/>
                      <a:pt x="2967" y="424"/>
                      <a:pt x="3105" y="442"/>
                    </a:cubicBezTo>
                    <a:cubicBezTo>
                      <a:pt x="3607" y="488"/>
                      <a:pt x="4087" y="625"/>
                      <a:pt x="4520" y="876"/>
                    </a:cubicBezTo>
                    <a:cubicBezTo>
                      <a:pt x="4771" y="990"/>
                      <a:pt x="4954" y="1150"/>
                      <a:pt x="5159" y="1287"/>
                    </a:cubicBezTo>
                    <a:cubicBezTo>
                      <a:pt x="5365" y="1447"/>
                      <a:pt x="5548" y="1629"/>
                      <a:pt x="5753" y="1789"/>
                    </a:cubicBezTo>
                    <a:lnTo>
                      <a:pt x="5753" y="1812"/>
                    </a:lnTo>
                    <a:cubicBezTo>
                      <a:pt x="5776" y="1835"/>
                      <a:pt x="5804" y="1846"/>
                      <a:pt x="5833" y="1846"/>
                    </a:cubicBezTo>
                    <a:cubicBezTo>
                      <a:pt x="5861" y="1846"/>
                      <a:pt x="5890" y="1835"/>
                      <a:pt x="5913" y="1812"/>
                    </a:cubicBezTo>
                    <a:cubicBezTo>
                      <a:pt x="5958" y="1766"/>
                      <a:pt x="5958" y="1698"/>
                      <a:pt x="5913" y="1652"/>
                    </a:cubicBezTo>
                    <a:cubicBezTo>
                      <a:pt x="5730" y="1447"/>
                      <a:pt x="5570" y="1241"/>
                      <a:pt x="5365" y="1059"/>
                    </a:cubicBezTo>
                    <a:cubicBezTo>
                      <a:pt x="5159" y="899"/>
                      <a:pt x="4954" y="694"/>
                      <a:pt x="4703" y="579"/>
                    </a:cubicBezTo>
                    <a:cubicBezTo>
                      <a:pt x="4475" y="420"/>
                      <a:pt x="4224" y="328"/>
                      <a:pt x="3950" y="214"/>
                    </a:cubicBezTo>
                    <a:cubicBezTo>
                      <a:pt x="3699" y="146"/>
                      <a:pt x="3425" y="54"/>
                      <a:pt x="3151" y="32"/>
                    </a:cubicBezTo>
                    <a:cubicBezTo>
                      <a:pt x="2981" y="10"/>
                      <a:pt x="2809" y="0"/>
                      <a:pt x="263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39"/>
              <p:cNvSpPr/>
              <p:nvPr/>
            </p:nvSpPr>
            <p:spPr>
              <a:xfrm>
                <a:off x="7856395" y="3057283"/>
                <a:ext cx="454812" cy="462049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9752" extrusionOk="0">
                    <a:moveTo>
                      <a:pt x="14594" y="0"/>
                    </a:moveTo>
                    <a:cubicBezTo>
                      <a:pt x="14402" y="0"/>
                      <a:pt x="14209" y="4"/>
                      <a:pt x="14016" y="12"/>
                    </a:cubicBezTo>
                    <a:cubicBezTo>
                      <a:pt x="6118" y="354"/>
                      <a:pt x="1" y="7156"/>
                      <a:pt x="343" y="15191"/>
                    </a:cubicBezTo>
                    <a:cubicBezTo>
                      <a:pt x="675" y="22996"/>
                      <a:pt x="4969" y="29752"/>
                      <a:pt x="14201" y="29752"/>
                    </a:cubicBezTo>
                    <a:cubicBezTo>
                      <a:pt x="14500" y="29752"/>
                      <a:pt x="14803" y="29745"/>
                      <a:pt x="15111" y="29730"/>
                    </a:cubicBezTo>
                    <a:cubicBezTo>
                      <a:pt x="24355" y="29297"/>
                      <a:pt x="29286" y="22038"/>
                      <a:pt x="28943" y="13981"/>
                    </a:cubicBezTo>
                    <a:cubicBezTo>
                      <a:pt x="28609" y="6143"/>
                      <a:pt x="22237" y="0"/>
                      <a:pt x="1459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39"/>
              <p:cNvSpPr/>
              <p:nvPr/>
            </p:nvSpPr>
            <p:spPr>
              <a:xfrm>
                <a:off x="7835831" y="3049455"/>
                <a:ext cx="474674" cy="264305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17019" extrusionOk="0">
                    <a:moveTo>
                      <a:pt x="15893" y="1"/>
                    </a:moveTo>
                    <a:cubicBezTo>
                      <a:pt x="15659" y="1"/>
                      <a:pt x="15421" y="5"/>
                      <a:pt x="15180" y="14"/>
                    </a:cubicBezTo>
                    <a:cubicBezTo>
                      <a:pt x="1" y="539"/>
                      <a:pt x="1599" y="15192"/>
                      <a:pt x="1599" y="15192"/>
                    </a:cubicBezTo>
                    <a:cubicBezTo>
                      <a:pt x="1599" y="15192"/>
                      <a:pt x="10044" y="11449"/>
                      <a:pt x="15203" y="4967"/>
                    </a:cubicBezTo>
                    <a:cubicBezTo>
                      <a:pt x="15203" y="4967"/>
                      <a:pt x="20589" y="12659"/>
                      <a:pt x="28761" y="17018"/>
                    </a:cubicBezTo>
                    <a:lnTo>
                      <a:pt x="30564" y="16402"/>
                    </a:lnTo>
                    <a:cubicBezTo>
                      <a:pt x="30564" y="16402"/>
                      <a:pt x="30365" y="1"/>
                      <a:pt x="1589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39"/>
              <p:cNvSpPr/>
              <p:nvPr/>
            </p:nvSpPr>
            <p:spPr>
              <a:xfrm>
                <a:off x="7895760" y="3364120"/>
                <a:ext cx="103516" cy="88642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7214" extrusionOk="0">
                    <a:moveTo>
                      <a:pt x="343" y="2785"/>
                    </a:moveTo>
                    <a:cubicBezTo>
                      <a:pt x="0" y="4543"/>
                      <a:pt x="1553" y="6323"/>
                      <a:pt x="3789" y="6757"/>
                    </a:cubicBezTo>
                    <a:cubicBezTo>
                      <a:pt x="6049" y="7213"/>
                      <a:pt x="8149" y="6163"/>
                      <a:pt x="8491" y="4429"/>
                    </a:cubicBezTo>
                    <a:cubicBezTo>
                      <a:pt x="8857" y="2671"/>
                      <a:pt x="7305" y="891"/>
                      <a:pt x="5068" y="457"/>
                    </a:cubicBezTo>
                    <a:cubicBezTo>
                      <a:pt x="2808" y="1"/>
                      <a:pt x="708" y="1051"/>
                      <a:pt x="343" y="2785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39"/>
              <p:cNvSpPr/>
              <p:nvPr/>
            </p:nvSpPr>
            <p:spPr>
              <a:xfrm>
                <a:off x="8120152" y="3379729"/>
                <a:ext cx="109554" cy="82303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6464" extrusionOk="0">
                    <a:moveTo>
                      <a:pt x="4483" y="1"/>
                    </a:moveTo>
                    <a:cubicBezTo>
                      <a:pt x="4322" y="1"/>
                      <a:pt x="4160" y="8"/>
                      <a:pt x="3995" y="23"/>
                    </a:cubicBezTo>
                    <a:cubicBezTo>
                      <a:pt x="1713" y="251"/>
                      <a:pt x="1" y="1872"/>
                      <a:pt x="161" y="3629"/>
                    </a:cubicBezTo>
                    <a:cubicBezTo>
                      <a:pt x="329" y="5269"/>
                      <a:pt x="2027" y="6463"/>
                      <a:pt x="4077" y="6463"/>
                    </a:cubicBezTo>
                    <a:cubicBezTo>
                      <a:pt x="4253" y="6463"/>
                      <a:pt x="4431" y="6455"/>
                      <a:pt x="4611" y="6437"/>
                    </a:cubicBezTo>
                    <a:cubicBezTo>
                      <a:pt x="6894" y="6208"/>
                      <a:pt x="8606" y="4611"/>
                      <a:pt x="8446" y="2830"/>
                    </a:cubicBezTo>
                    <a:cubicBezTo>
                      <a:pt x="8277" y="1199"/>
                      <a:pt x="6554" y="1"/>
                      <a:pt x="448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39"/>
              <p:cNvSpPr/>
              <p:nvPr/>
            </p:nvSpPr>
            <p:spPr>
              <a:xfrm>
                <a:off x="8195316" y="3360934"/>
                <a:ext cx="22348" cy="5731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369" extrusionOk="0">
                    <a:moveTo>
                      <a:pt x="161" y="0"/>
                    </a:moveTo>
                    <a:cubicBezTo>
                      <a:pt x="69" y="0"/>
                      <a:pt x="1" y="91"/>
                      <a:pt x="1" y="206"/>
                    </a:cubicBezTo>
                    <a:cubicBezTo>
                      <a:pt x="21" y="287"/>
                      <a:pt x="78" y="369"/>
                      <a:pt x="172" y="369"/>
                    </a:cubicBezTo>
                    <a:cubicBezTo>
                      <a:pt x="183" y="369"/>
                      <a:pt x="194" y="368"/>
                      <a:pt x="206" y="365"/>
                    </a:cubicBezTo>
                    <a:lnTo>
                      <a:pt x="1325" y="274"/>
                    </a:lnTo>
                    <a:cubicBezTo>
                      <a:pt x="1393" y="274"/>
                      <a:pt x="1439" y="206"/>
                      <a:pt x="1439" y="137"/>
                    </a:cubicBezTo>
                    <a:cubicBezTo>
                      <a:pt x="1439" y="69"/>
                      <a:pt x="1393" y="23"/>
                      <a:pt x="1325" y="23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39"/>
              <p:cNvSpPr/>
              <p:nvPr/>
            </p:nvSpPr>
            <p:spPr>
              <a:xfrm>
                <a:off x="8197086" y="3344532"/>
                <a:ext cx="22348" cy="7967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513" extrusionOk="0">
                    <a:moveTo>
                      <a:pt x="1338" y="0"/>
                    </a:moveTo>
                    <a:cubicBezTo>
                      <a:pt x="1326" y="0"/>
                      <a:pt x="1314" y="2"/>
                      <a:pt x="1302" y="6"/>
                    </a:cubicBezTo>
                    <a:lnTo>
                      <a:pt x="184" y="143"/>
                    </a:lnTo>
                    <a:lnTo>
                      <a:pt x="161" y="143"/>
                    </a:lnTo>
                    <a:cubicBezTo>
                      <a:pt x="69" y="166"/>
                      <a:pt x="1" y="280"/>
                      <a:pt x="24" y="371"/>
                    </a:cubicBezTo>
                    <a:cubicBezTo>
                      <a:pt x="44" y="451"/>
                      <a:pt x="115" y="513"/>
                      <a:pt x="208" y="513"/>
                    </a:cubicBezTo>
                    <a:cubicBezTo>
                      <a:pt x="222" y="513"/>
                      <a:pt x="237" y="511"/>
                      <a:pt x="252" y="508"/>
                    </a:cubicBezTo>
                    <a:lnTo>
                      <a:pt x="1348" y="257"/>
                    </a:lnTo>
                    <a:cubicBezTo>
                      <a:pt x="1393" y="234"/>
                      <a:pt x="1439" y="166"/>
                      <a:pt x="1439" y="98"/>
                    </a:cubicBezTo>
                    <a:cubicBezTo>
                      <a:pt x="1439" y="41"/>
                      <a:pt x="1393" y="0"/>
                      <a:pt x="133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39"/>
              <p:cNvSpPr/>
              <p:nvPr/>
            </p:nvSpPr>
            <p:spPr>
              <a:xfrm>
                <a:off x="8194617" y="3327509"/>
                <a:ext cx="21276" cy="1180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760" extrusionOk="0">
                    <a:moveTo>
                      <a:pt x="1225" y="1"/>
                    </a:moveTo>
                    <a:cubicBezTo>
                      <a:pt x="1212" y="1"/>
                      <a:pt x="1200" y="2"/>
                      <a:pt x="1187" y="7"/>
                    </a:cubicBezTo>
                    <a:lnTo>
                      <a:pt x="137" y="395"/>
                    </a:lnTo>
                    <a:cubicBezTo>
                      <a:pt x="137" y="417"/>
                      <a:pt x="114" y="417"/>
                      <a:pt x="114" y="417"/>
                    </a:cubicBezTo>
                    <a:cubicBezTo>
                      <a:pt x="23" y="463"/>
                      <a:pt x="0" y="577"/>
                      <a:pt x="46" y="669"/>
                    </a:cubicBezTo>
                    <a:cubicBezTo>
                      <a:pt x="76" y="729"/>
                      <a:pt x="127" y="760"/>
                      <a:pt x="184" y="760"/>
                    </a:cubicBezTo>
                    <a:cubicBezTo>
                      <a:pt x="213" y="760"/>
                      <a:pt x="244" y="752"/>
                      <a:pt x="274" y="737"/>
                    </a:cubicBezTo>
                    <a:lnTo>
                      <a:pt x="1278" y="235"/>
                    </a:lnTo>
                    <a:cubicBezTo>
                      <a:pt x="1347" y="212"/>
                      <a:pt x="1370" y="144"/>
                      <a:pt x="1347" y="75"/>
                    </a:cubicBezTo>
                    <a:cubicBezTo>
                      <a:pt x="1328" y="38"/>
                      <a:pt x="1279" y="1"/>
                      <a:pt x="122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39"/>
              <p:cNvSpPr/>
              <p:nvPr/>
            </p:nvSpPr>
            <p:spPr>
              <a:xfrm>
                <a:off x="8187876" y="3311821"/>
                <a:ext cx="17735" cy="1694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91" extrusionOk="0">
                    <a:moveTo>
                      <a:pt x="1016" y="1"/>
                    </a:moveTo>
                    <a:cubicBezTo>
                      <a:pt x="988" y="1"/>
                      <a:pt x="959" y="12"/>
                      <a:pt x="936" y="35"/>
                    </a:cubicBezTo>
                    <a:lnTo>
                      <a:pt x="69" y="766"/>
                    </a:lnTo>
                    <a:cubicBezTo>
                      <a:pt x="0" y="857"/>
                      <a:pt x="0" y="971"/>
                      <a:pt x="69" y="1039"/>
                    </a:cubicBezTo>
                    <a:cubicBezTo>
                      <a:pt x="103" y="1074"/>
                      <a:pt x="149" y="1091"/>
                      <a:pt x="195" y="1091"/>
                    </a:cubicBezTo>
                    <a:cubicBezTo>
                      <a:pt x="240" y="1091"/>
                      <a:pt x="286" y="1074"/>
                      <a:pt x="320" y="1039"/>
                    </a:cubicBezTo>
                    <a:lnTo>
                      <a:pt x="1096" y="218"/>
                    </a:lnTo>
                    <a:cubicBezTo>
                      <a:pt x="1142" y="172"/>
                      <a:pt x="1142" y="104"/>
                      <a:pt x="1096" y="35"/>
                    </a:cubicBezTo>
                    <a:cubicBezTo>
                      <a:pt x="1073" y="12"/>
                      <a:pt x="1045" y="1"/>
                      <a:pt x="101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39"/>
              <p:cNvSpPr/>
              <p:nvPr/>
            </p:nvSpPr>
            <p:spPr>
              <a:xfrm>
                <a:off x="8176879" y="3300266"/>
                <a:ext cx="14552" cy="19552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259" extrusionOk="0">
                    <a:moveTo>
                      <a:pt x="801" y="1"/>
                    </a:moveTo>
                    <a:cubicBezTo>
                      <a:pt x="760" y="1"/>
                      <a:pt x="714" y="20"/>
                      <a:pt x="686" y="49"/>
                    </a:cubicBezTo>
                    <a:lnTo>
                      <a:pt x="47" y="985"/>
                    </a:lnTo>
                    <a:cubicBezTo>
                      <a:pt x="1" y="1076"/>
                      <a:pt x="24" y="1190"/>
                      <a:pt x="115" y="1236"/>
                    </a:cubicBezTo>
                    <a:cubicBezTo>
                      <a:pt x="145" y="1251"/>
                      <a:pt x="178" y="1258"/>
                      <a:pt x="211" y="1258"/>
                    </a:cubicBezTo>
                    <a:cubicBezTo>
                      <a:pt x="275" y="1258"/>
                      <a:pt x="336" y="1228"/>
                      <a:pt x="366" y="1167"/>
                    </a:cubicBezTo>
                    <a:lnTo>
                      <a:pt x="914" y="186"/>
                    </a:lnTo>
                    <a:cubicBezTo>
                      <a:pt x="937" y="140"/>
                      <a:pt x="937" y="49"/>
                      <a:pt x="868" y="26"/>
                    </a:cubicBezTo>
                    <a:cubicBezTo>
                      <a:pt x="851" y="8"/>
                      <a:pt x="827" y="1"/>
                      <a:pt x="80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39"/>
              <p:cNvSpPr/>
              <p:nvPr/>
            </p:nvSpPr>
            <p:spPr>
              <a:xfrm>
                <a:off x="8163056" y="3291304"/>
                <a:ext cx="11710" cy="21152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362" extrusionOk="0">
                    <a:moveTo>
                      <a:pt x="631" y="1"/>
                    </a:moveTo>
                    <a:cubicBezTo>
                      <a:pt x="576" y="1"/>
                      <a:pt x="520" y="27"/>
                      <a:pt x="503" y="78"/>
                    </a:cubicBezTo>
                    <a:lnTo>
                      <a:pt x="46" y="1105"/>
                    </a:lnTo>
                    <a:cubicBezTo>
                      <a:pt x="1" y="1219"/>
                      <a:pt x="46" y="1310"/>
                      <a:pt x="161" y="1356"/>
                    </a:cubicBezTo>
                    <a:cubicBezTo>
                      <a:pt x="176" y="1360"/>
                      <a:pt x="193" y="1362"/>
                      <a:pt x="209" y="1362"/>
                    </a:cubicBezTo>
                    <a:cubicBezTo>
                      <a:pt x="288" y="1362"/>
                      <a:pt x="370" y="1318"/>
                      <a:pt x="389" y="1242"/>
                    </a:cubicBezTo>
                    <a:lnTo>
                      <a:pt x="754" y="169"/>
                    </a:lnTo>
                    <a:cubicBezTo>
                      <a:pt x="754" y="101"/>
                      <a:pt x="731" y="32"/>
                      <a:pt x="685" y="9"/>
                    </a:cubicBezTo>
                    <a:cubicBezTo>
                      <a:pt x="668" y="4"/>
                      <a:pt x="650" y="1"/>
                      <a:pt x="63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39"/>
              <p:cNvSpPr/>
              <p:nvPr/>
            </p:nvSpPr>
            <p:spPr>
              <a:xfrm>
                <a:off x="8097480" y="3301617"/>
                <a:ext cx="107064" cy="99842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6429" extrusionOk="0">
                    <a:moveTo>
                      <a:pt x="3452" y="0"/>
                    </a:moveTo>
                    <a:cubicBezTo>
                      <a:pt x="3262" y="0"/>
                      <a:pt x="3069" y="17"/>
                      <a:pt x="2876" y="53"/>
                    </a:cubicBezTo>
                    <a:cubicBezTo>
                      <a:pt x="1141" y="350"/>
                      <a:pt x="0" y="2016"/>
                      <a:pt x="297" y="3774"/>
                    </a:cubicBezTo>
                    <a:cubicBezTo>
                      <a:pt x="581" y="5335"/>
                      <a:pt x="1928" y="6428"/>
                      <a:pt x="3442" y="6428"/>
                    </a:cubicBezTo>
                    <a:cubicBezTo>
                      <a:pt x="3632" y="6428"/>
                      <a:pt x="3824" y="6411"/>
                      <a:pt x="4017" y="6376"/>
                    </a:cubicBezTo>
                    <a:cubicBezTo>
                      <a:pt x="5752" y="6079"/>
                      <a:pt x="6893" y="4413"/>
                      <a:pt x="6574" y="2655"/>
                    </a:cubicBezTo>
                    <a:cubicBezTo>
                      <a:pt x="6310" y="1093"/>
                      <a:pt x="4965" y="0"/>
                      <a:pt x="345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39"/>
              <p:cNvSpPr/>
              <p:nvPr/>
            </p:nvSpPr>
            <p:spPr>
              <a:xfrm>
                <a:off x="8096766" y="3305966"/>
                <a:ext cx="106707" cy="99392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400" extrusionOk="0">
                    <a:moveTo>
                      <a:pt x="3426" y="0"/>
                    </a:moveTo>
                    <a:cubicBezTo>
                      <a:pt x="3245" y="0"/>
                      <a:pt x="3061" y="15"/>
                      <a:pt x="2876" y="47"/>
                    </a:cubicBezTo>
                    <a:cubicBezTo>
                      <a:pt x="1164" y="366"/>
                      <a:pt x="0" y="2010"/>
                      <a:pt x="320" y="3767"/>
                    </a:cubicBezTo>
                    <a:cubicBezTo>
                      <a:pt x="604" y="5309"/>
                      <a:pt x="1933" y="6399"/>
                      <a:pt x="3426" y="6399"/>
                    </a:cubicBezTo>
                    <a:cubicBezTo>
                      <a:pt x="3614" y="6399"/>
                      <a:pt x="3804" y="6382"/>
                      <a:pt x="3995" y="6347"/>
                    </a:cubicBezTo>
                    <a:cubicBezTo>
                      <a:pt x="5730" y="6050"/>
                      <a:pt x="6871" y="4384"/>
                      <a:pt x="6574" y="2649"/>
                    </a:cubicBezTo>
                    <a:cubicBezTo>
                      <a:pt x="6289" y="1078"/>
                      <a:pt x="4946" y="0"/>
                      <a:pt x="342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39"/>
              <p:cNvSpPr/>
              <p:nvPr/>
            </p:nvSpPr>
            <p:spPr>
              <a:xfrm>
                <a:off x="8103507" y="3310160"/>
                <a:ext cx="69124" cy="64760"/>
              </a:xfrm>
              <a:custGeom>
                <a:avLst/>
                <a:gdLst/>
                <a:ahLst/>
                <a:cxnLst/>
                <a:rect l="l" t="t" r="r" b="b"/>
                <a:pathLst>
                  <a:path w="4451" h="4170" extrusionOk="0">
                    <a:moveTo>
                      <a:pt x="2207" y="1"/>
                    </a:moveTo>
                    <a:cubicBezTo>
                      <a:pt x="2096" y="1"/>
                      <a:pt x="1984" y="10"/>
                      <a:pt x="1872" y="28"/>
                    </a:cubicBezTo>
                    <a:cubicBezTo>
                      <a:pt x="753" y="233"/>
                      <a:pt x="0" y="1306"/>
                      <a:pt x="206" y="2447"/>
                    </a:cubicBezTo>
                    <a:cubicBezTo>
                      <a:pt x="389" y="3445"/>
                      <a:pt x="1261" y="4170"/>
                      <a:pt x="2241" y="4170"/>
                    </a:cubicBezTo>
                    <a:cubicBezTo>
                      <a:pt x="2360" y="4170"/>
                      <a:pt x="2481" y="4159"/>
                      <a:pt x="2602" y="4137"/>
                    </a:cubicBezTo>
                    <a:cubicBezTo>
                      <a:pt x="3721" y="3931"/>
                      <a:pt x="4451" y="2858"/>
                      <a:pt x="4268" y="1717"/>
                    </a:cubicBezTo>
                    <a:cubicBezTo>
                      <a:pt x="4084" y="711"/>
                      <a:pt x="3197" y="1"/>
                      <a:pt x="220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39"/>
              <p:cNvSpPr/>
              <p:nvPr/>
            </p:nvSpPr>
            <p:spPr>
              <a:xfrm>
                <a:off x="8155973" y="3337496"/>
                <a:ext cx="23761" cy="15747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014" extrusionOk="0">
                    <a:moveTo>
                      <a:pt x="730" y="1"/>
                    </a:moveTo>
                    <a:cubicBezTo>
                      <a:pt x="351" y="1"/>
                      <a:pt x="45" y="178"/>
                      <a:pt x="23" y="436"/>
                    </a:cubicBezTo>
                    <a:cubicBezTo>
                      <a:pt x="0" y="733"/>
                      <a:pt x="297" y="984"/>
                      <a:pt x="708" y="1007"/>
                    </a:cubicBezTo>
                    <a:cubicBezTo>
                      <a:pt x="746" y="1011"/>
                      <a:pt x="785" y="1013"/>
                      <a:pt x="822" y="1013"/>
                    </a:cubicBezTo>
                    <a:cubicBezTo>
                      <a:pt x="1184" y="1013"/>
                      <a:pt x="1486" y="821"/>
                      <a:pt x="1507" y="573"/>
                    </a:cubicBezTo>
                    <a:cubicBezTo>
                      <a:pt x="1530" y="299"/>
                      <a:pt x="1210" y="48"/>
                      <a:pt x="799" y="3"/>
                    </a:cubicBezTo>
                    <a:cubicBezTo>
                      <a:pt x="776" y="1"/>
                      <a:pt x="753" y="1"/>
                      <a:pt x="73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9"/>
              <p:cNvSpPr/>
              <p:nvPr/>
            </p:nvSpPr>
            <p:spPr>
              <a:xfrm>
                <a:off x="7892910" y="3333892"/>
                <a:ext cx="21649" cy="6911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45" extrusionOk="0">
                    <a:moveTo>
                      <a:pt x="126" y="1"/>
                    </a:moveTo>
                    <a:cubicBezTo>
                      <a:pt x="77" y="1"/>
                      <a:pt x="42" y="41"/>
                      <a:pt x="24" y="98"/>
                    </a:cubicBezTo>
                    <a:cubicBezTo>
                      <a:pt x="1" y="166"/>
                      <a:pt x="46" y="235"/>
                      <a:pt x="115" y="235"/>
                    </a:cubicBezTo>
                    <a:lnTo>
                      <a:pt x="1188" y="440"/>
                    </a:lnTo>
                    <a:cubicBezTo>
                      <a:pt x="1203" y="443"/>
                      <a:pt x="1217" y="444"/>
                      <a:pt x="1231" y="444"/>
                    </a:cubicBezTo>
                    <a:cubicBezTo>
                      <a:pt x="1324" y="444"/>
                      <a:pt x="1393" y="380"/>
                      <a:pt x="1393" y="280"/>
                    </a:cubicBezTo>
                    <a:cubicBezTo>
                      <a:pt x="1393" y="189"/>
                      <a:pt x="1325" y="98"/>
                      <a:pt x="1233" y="98"/>
                    </a:cubicBezTo>
                    <a:lnTo>
                      <a:pt x="161" y="6"/>
                    </a:lnTo>
                    <a:cubicBezTo>
                      <a:pt x="148" y="2"/>
                      <a:pt x="137" y="1"/>
                      <a:pt x="12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9"/>
              <p:cNvSpPr/>
              <p:nvPr/>
            </p:nvSpPr>
            <p:spPr>
              <a:xfrm>
                <a:off x="7892910" y="3317677"/>
                <a:ext cx="21292" cy="9318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600" extrusionOk="0">
                    <a:moveTo>
                      <a:pt x="161" y="0"/>
                    </a:moveTo>
                    <a:cubicBezTo>
                      <a:pt x="115" y="0"/>
                      <a:pt x="46" y="23"/>
                      <a:pt x="24" y="92"/>
                    </a:cubicBezTo>
                    <a:cubicBezTo>
                      <a:pt x="1" y="137"/>
                      <a:pt x="46" y="206"/>
                      <a:pt x="92" y="229"/>
                    </a:cubicBezTo>
                    <a:lnTo>
                      <a:pt x="1119" y="594"/>
                    </a:lnTo>
                    <a:lnTo>
                      <a:pt x="1142" y="594"/>
                    </a:lnTo>
                    <a:cubicBezTo>
                      <a:pt x="1157" y="598"/>
                      <a:pt x="1173" y="600"/>
                      <a:pt x="1187" y="600"/>
                    </a:cubicBezTo>
                    <a:cubicBezTo>
                      <a:pt x="1262" y="600"/>
                      <a:pt x="1329" y="552"/>
                      <a:pt x="1348" y="457"/>
                    </a:cubicBezTo>
                    <a:cubicBezTo>
                      <a:pt x="1370" y="366"/>
                      <a:pt x="1325" y="274"/>
                      <a:pt x="1233" y="25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9"/>
              <p:cNvSpPr/>
              <p:nvPr/>
            </p:nvSpPr>
            <p:spPr>
              <a:xfrm>
                <a:off x="7898238" y="3301943"/>
                <a:ext cx="19863" cy="12843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827" extrusionOk="0">
                    <a:moveTo>
                      <a:pt x="142" y="0"/>
                    </a:moveTo>
                    <a:cubicBezTo>
                      <a:pt x="102" y="0"/>
                      <a:pt x="56" y="21"/>
                      <a:pt x="23" y="55"/>
                    </a:cubicBezTo>
                    <a:cubicBezTo>
                      <a:pt x="0" y="100"/>
                      <a:pt x="23" y="192"/>
                      <a:pt x="69" y="215"/>
                    </a:cubicBezTo>
                    <a:lnTo>
                      <a:pt x="982" y="808"/>
                    </a:lnTo>
                    <a:lnTo>
                      <a:pt x="1005" y="808"/>
                    </a:lnTo>
                    <a:cubicBezTo>
                      <a:pt x="1030" y="821"/>
                      <a:pt x="1056" y="826"/>
                      <a:pt x="1080" y="826"/>
                    </a:cubicBezTo>
                    <a:cubicBezTo>
                      <a:pt x="1143" y="826"/>
                      <a:pt x="1200" y="789"/>
                      <a:pt x="1233" y="740"/>
                    </a:cubicBezTo>
                    <a:cubicBezTo>
                      <a:pt x="1278" y="648"/>
                      <a:pt x="1256" y="534"/>
                      <a:pt x="1164" y="488"/>
                    </a:cubicBezTo>
                    <a:lnTo>
                      <a:pt x="183" y="9"/>
                    </a:lnTo>
                    <a:cubicBezTo>
                      <a:pt x="171" y="3"/>
                      <a:pt x="157" y="0"/>
                      <a:pt x="14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39"/>
              <p:cNvSpPr/>
              <p:nvPr/>
            </p:nvSpPr>
            <p:spPr>
              <a:xfrm>
                <a:off x="7909576" y="3287871"/>
                <a:ext cx="15965" cy="17502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127" extrusionOk="0">
                    <a:moveTo>
                      <a:pt x="129" y="0"/>
                    </a:moveTo>
                    <a:cubicBezTo>
                      <a:pt x="107" y="0"/>
                      <a:pt x="87" y="8"/>
                      <a:pt x="69" y="25"/>
                    </a:cubicBezTo>
                    <a:cubicBezTo>
                      <a:pt x="1" y="71"/>
                      <a:pt x="1" y="139"/>
                      <a:pt x="46" y="185"/>
                    </a:cubicBezTo>
                    <a:lnTo>
                      <a:pt x="685" y="1052"/>
                    </a:lnTo>
                    <a:cubicBezTo>
                      <a:pt x="708" y="1052"/>
                      <a:pt x="708" y="1075"/>
                      <a:pt x="708" y="1075"/>
                    </a:cubicBezTo>
                    <a:cubicBezTo>
                      <a:pt x="742" y="1109"/>
                      <a:pt x="788" y="1126"/>
                      <a:pt x="834" y="1126"/>
                    </a:cubicBezTo>
                    <a:cubicBezTo>
                      <a:pt x="879" y="1126"/>
                      <a:pt x="925" y="1109"/>
                      <a:pt x="959" y="1075"/>
                    </a:cubicBezTo>
                    <a:cubicBezTo>
                      <a:pt x="1028" y="1006"/>
                      <a:pt x="1028" y="892"/>
                      <a:pt x="959" y="824"/>
                    </a:cubicBezTo>
                    <a:lnTo>
                      <a:pt x="229" y="48"/>
                    </a:lnTo>
                    <a:cubicBezTo>
                      <a:pt x="201" y="20"/>
                      <a:pt x="164" y="0"/>
                      <a:pt x="12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39"/>
              <p:cNvSpPr/>
              <p:nvPr/>
            </p:nvSpPr>
            <p:spPr>
              <a:xfrm>
                <a:off x="7924471" y="3278179"/>
                <a:ext cx="12424" cy="1994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284" extrusionOk="0">
                    <a:moveTo>
                      <a:pt x="132" y="1"/>
                    </a:moveTo>
                    <a:cubicBezTo>
                      <a:pt x="118" y="1"/>
                      <a:pt x="104" y="4"/>
                      <a:pt x="92" y="10"/>
                    </a:cubicBezTo>
                    <a:cubicBezTo>
                      <a:pt x="23" y="33"/>
                      <a:pt x="0" y="101"/>
                      <a:pt x="23" y="170"/>
                    </a:cubicBezTo>
                    <a:lnTo>
                      <a:pt x="434" y="1174"/>
                    </a:lnTo>
                    <a:cubicBezTo>
                      <a:pt x="484" y="1241"/>
                      <a:pt x="546" y="1283"/>
                      <a:pt x="612" y="1283"/>
                    </a:cubicBezTo>
                    <a:cubicBezTo>
                      <a:pt x="636" y="1283"/>
                      <a:pt x="661" y="1277"/>
                      <a:pt x="685" y="1265"/>
                    </a:cubicBezTo>
                    <a:cubicBezTo>
                      <a:pt x="776" y="1197"/>
                      <a:pt x="799" y="1105"/>
                      <a:pt x="754" y="1014"/>
                    </a:cubicBezTo>
                    <a:lnTo>
                      <a:pt x="229" y="56"/>
                    </a:lnTo>
                    <a:cubicBezTo>
                      <a:pt x="212" y="22"/>
                      <a:pt x="171" y="1"/>
                      <a:pt x="13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9"/>
              <p:cNvSpPr/>
              <p:nvPr/>
            </p:nvSpPr>
            <p:spPr>
              <a:xfrm>
                <a:off x="7941137" y="3271236"/>
                <a:ext cx="9582" cy="2101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53" extrusionOk="0">
                    <a:moveTo>
                      <a:pt x="114" y="0"/>
                    </a:moveTo>
                    <a:cubicBezTo>
                      <a:pt x="46" y="23"/>
                      <a:pt x="0" y="92"/>
                      <a:pt x="23" y="160"/>
                    </a:cubicBezTo>
                    <a:lnTo>
                      <a:pt x="251" y="1210"/>
                    </a:lnTo>
                    <a:cubicBezTo>
                      <a:pt x="251" y="1210"/>
                      <a:pt x="251" y="1233"/>
                      <a:pt x="251" y="1233"/>
                    </a:cubicBezTo>
                    <a:cubicBezTo>
                      <a:pt x="270" y="1309"/>
                      <a:pt x="352" y="1353"/>
                      <a:pt x="431" y="1353"/>
                    </a:cubicBezTo>
                    <a:cubicBezTo>
                      <a:pt x="447" y="1353"/>
                      <a:pt x="464" y="1351"/>
                      <a:pt x="479" y="1347"/>
                    </a:cubicBezTo>
                    <a:cubicBezTo>
                      <a:pt x="571" y="1301"/>
                      <a:pt x="616" y="1210"/>
                      <a:pt x="594" y="1119"/>
                    </a:cubicBezTo>
                    <a:lnTo>
                      <a:pt x="251" y="92"/>
                    </a:lnTo>
                    <a:cubicBezTo>
                      <a:pt x="228" y="23"/>
                      <a:pt x="160" y="0"/>
                      <a:pt x="11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9"/>
              <p:cNvSpPr/>
              <p:nvPr/>
            </p:nvSpPr>
            <p:spPr>
              <a:xfrm>
                <a:off x="7906749" y="3281845"/>
                <a:ext cx="104222" cy="96022"/>
              </a:xfrm>
              <a:custGeom>
                <a:avLst/>
                <a:gdLst/>
                <a:ahLst/>
                <a:cxnLst/>
                <a:rect l="l" t="t" r="r" b="b"/>
                <a:pathLst>
                  <a:path w="6711" h="6183" extrusionOk="0">
                    <a:moveTo>
                      <a:pt x="3349" y="0"/>
                    </a:moveTo>
                    <a:cubicBezTo>
                      <a:pt x="1928" y="0"/>
                      <a:pt x="663" y="1018"/>
                      <a:pt x="365" y="2467"/>
                    </a:cubicBezTo>
                    <a:cubicBezTo>
                      <a:pt x="0" y="4134"/>
                      <a:pt x="1073" y="5777"/>
                      <a:pt x="2716" y="6119"/>
                    </a:cubicBezTo>
                    <a:cubicBezTo>
                      <a:pt x="2925" y="6162"/>
                      <a:pt x="3134" y="6183"/>
                      <a:pt x="3339" y="6183"/>
                    </a:cubicBezTo>
                    <a:cubicBezTo>
                      <a:pt x="4769" y="6183"/>
                      <a:pt x="6046" y="5180"/>
                      <a:pt x="6345" y="3723"/>
                    </a:cubicBezTo>
                    <a:cubicBezTo>
                      <a:pt x="6711" y="2056"/>
                      <a:pt x="5661" y="413"/>
                      <a:pt x="3994" y="71"/>
                    </a:cubicBezTo>
                    <a:cubicBezTo>
                      <a:pt x="3778" y="23"/>
                      <a:pt x="3561" y="0"/>
                      <a:pt x="334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9"/>
              <p:cNvSpPr/>
              <p:nvPr/>
            </p:nvSpPr>
            <p:spPr>
              <a:xfrm>
                <a:off x="7907805" y="3286178"/>
                <a:ext cx="103523" cy="95603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6156" extrusionOk="0">
                    <a:moveTo>
                      <a:pt x="3324" y="1"/>
                    </a:moveTo>
                    <a:cubicBezTo>
                      <a:pt x="1913" y="1"/>
                      <a:pt x="642" y="986"/>
                      <a:pt x="343" y="2439"/>
                    </a:cubicBezTo>
                    <a:cubicBezTo>
                      <a:pt x="1" y="4106"/>
                      <a:pt x="1050" y="5726"/>
                      <a:pt x="2694" y="6091"/>
                    </a:cubicBezTo>
                    <a:cubicBezTo>
                      <a:pt x="2900" y="6134"/>
                      <a:pt x="3106" y="6155"/>
                      <a:pt x="3309" y="6155"/>
                    </a:cubicBezTo>
                    <a:cubicBezTo>
                      <a:pt x="4724" y="6155"/>
                      <a:pt x="6001" y="5152"/>
                      <a:pt x="6300" y="3695"/>
                    </a:cubicBezTo>
                    <a:cubicBezTo>
                      <a:pt x="6665" y="2028"/>
                      <a:pt x="5593" y="408"/>
                      <a:pt x="3949" y="66"/>
                    </a:cubicBezTo>
                    <a:cubicBezTo>
                      <a:pt x="3740" y="22"/>
                      <a:pt x="3531" y="1"/>
                      <a:pt x="332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9"/>
              <p:cNvSpPr/>
              <p:nvPr/>
            </p:nvSpPr>
            <p:spPr>
              <a:xfrm>
                <a:off x="7911347" y="3295482"/>
                <a:ext cx="67012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4006" extrusionOk="0">
                    <a:moveTo>
                      <a:pt x="2182" y="1"/>
                    </a:moveTo>
                    <a:cubicBezTo>
                      <a:pt x="1268" y="1"/>
                      <a:pt x="430" y="645"/>
                      <a:pt x="229" y="1589"/>
                    </a:cubicBezTo>
                    <a:cubicBezTo>
                      <a:pt x="1" y="2685"/>
                      <a:pt x="686" y="3735"/>
                      <a:pt x="1735" y="3963"/>
                    </a:cubicBezTo>
                    <a:cubicBezTo>
                      <a:pt x="1872" y="3992"/>
                      <a:pt x="2007" y="4006"/>
                      <a:pt x="2141" y="4006"/>
                    </a:cubicBezTo>
                    <a:cubicBezTo>
                      <a:pt x="3061" y="4006"/>
                      <a:pt x="3887" y="3348"/>
                      <a:pt x="4086" y="2411"/>
                    </a:cubicBezTo>
                    <a:cubicBezTo>
                      <a:pt x="4315" y="1338"/>
                      <a:pt x="3630" y="265"/>
                      <a:pt x="2557" y="37"/>
                    </a:cubicBezTo>
                    <a:cubicBezTo>
                      <a:pt x="2432" y="13"/>
                      <a:pt x="2306" y="1"/>
                      <a:pt x="218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9"/>
              <p:cNvSpPr/>
              <p:nvPr/>
            </p:nvSpPr>
            <p:spPr>
              <a:xfrm>
                <a:off x="7965242" y="3323968"/>
                <a:ext cx="23404" cy="1543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994" extrusionOk="0">
                    <a:moveTo>
                      <a:pt x="627" y="1"/>
                    </a:moveTo>
                    <a:cubicBezTo>
                      <a:pt x="339" y="1"/>
                      <a:pt x="100" y="128"/>
                      <a:pt x="46" y="326"/>
                    </a:cubicBezTo>
                    <a:cubicBezTo>
                      <a:pt x="0" y="600"/>
                      <a:pt x="251" y="874"/>
                      <a:pt x="639" y="965"/>
                    </a:cubicBezTo>
                    <a:cubicBezTo>
                      <a:pt x="721" y="984"/>
                      <a:pt x="801" y="993"/>
                      <a:pt x="877" y="993"/>
                    </a:cubicBezTo>
                    <a:cubicBezTo>
                      <a:pt x="1160" y="993"/>
                      <a:pt x="1384" y="866"/>
                      <a:pt x="1438" y="668"/>
                    </a:cubicBezTo>
                    <a:cubicBezTo>
                      <a:pt x="1507" y="417"/>
                      <a:pt x="1256" y="120"/>
                      <a:pt x="868" y="29"/>
                    </a:cubicBezTo>
                    <a:cubicBezTo>
                      <a:pt x="786" y="10"/>
                      <a:pt x="705" y="1"/>
                      <a:pt x="62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9"/>
              <p:cNvSpPr/>
              <p:nvPr/>
            </p:nvSpPr>
            <p:spPr>
              <a:xfrm>
                <a:off x="8048897" y="3453458"/>
                <a:ext cx="31215" cy="8309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535" extrusionOk="0">
                    <a:moveTo>
                      <a:pt x="1918" y="1"/>
                    </a:moveTo>
                    <a:cubicBezTo>
                      <a:pt x="1644" y="183"/>
                      <a:pt x="1348" y="320"/>
                      <a:pt x="1028" y="389"/>
                    </a:cubicBezTo>
                    <a:cubicBezTo>
                      <a:pt x="922" y="404"/>
                      <a:pt x="813" y="411"/>
                      <a:pt x="703" y="411"/>
                    </a:cubicBezTo>
                    <a:cubicBezTo>
                      <a:pt x="483" y="411"/>
                      <a:pt x="260" y="381"/>
                      <a:pt x="47" y="320"/>
                    </a:cubicBezTo>
                    <a:cubicBezTo>
                      <a:pt x="40" y="313"/>
                      <a:pt x="33" y="311"/>
                      <a:pt x="27" y="311"/>
                    </a:cubicBezTo>
                    <a:cubicBezTo>
                      <a:pt x="12" y="311"/>
                      <a:pt x="1" y="327"/>
                      <a:pt x="1" y="343"/>
                    </a:cubicBezTo>
                    <a:cubicBezTo>
                      <a:pt x="1" y="366"/>
                      <a:pt x="1" y="389"/>
                      <a:pt x="24" y="389"/>
                    </a:cubicBezTo>
                    <a:cubicBezTo>
                      <a:pt x="244" y="483"/>
                      <a:pt x="487" y="534"/>
                      <a:pt x="728" y="534"/>
                    </a:cubicBezTo>
                    <a:cubicBezTo>
                      <a:pt x="837" y="534"/>
                      <a:pt x="945" y="524"/>
                      <a:pt x="1051" y="503"/>
                    </a:cubicBezTo>
                    <a:cubicBezTo>
                      <a:pt x="1393" y="457"/>
                      <a:pt x="1736" y="320"/>
                      <a:pt x="1987" y="69"/>
                    </a:cubicBezTo>
                    <a:cubicBezTo>
                      <a:pt x="2010" y="46"/>
                      <a:pt x="2010" y="23"/>
                      <a:pt x="198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9"/>
              <p:cNvSpPr/>
              <p:nvPr/>
            </p:nvSpPr>
            <p:spPr>
              <a:xfrm>
                <a:off x="8130439" y="3218055"/>
                <a:ext cx="103057" cy="83241"/>
              </a:xfrm>
              <a:custGeom>
                <a:avLst/>
                <a:gdLst/>
                <a:ahLst/>
                <a:cxnLst/>
                <a:rect l="l" t="t" r="r" b="b"/>
                <a:pathLst>
                  <a:path w="6636" h="5360" extrusionOk="0">
                    <a:moveTo>
                      <a:pt x="2262" y="1"/>
                    </a:moveTo>
                    <a:cubicBezTo>
                      <a:pt x="2113" y="1"/>
                      <a:pt x="1967" y="29"/>
                      <a:pt x="1827" y="92"/>
                    </a:cubicBezTo>
                    <a:cubicBezTo>
                      <a:pt x="1" y="914"/>
                      <a:pt x="3470" y="4155"/>
                      <a:pt x="4018" y="4566"/>
                    </a:cubicBezTo>
                    <a:cubicBezTo>
                      <a:pt x="4355" y="4808"/>
                      <a:pt x="5326" y="5360"/>
                      <a:pt x="5945" y="5360"/>
                    </a:cubicBezTo>
                    <a:cubicBezTo>
                      <a:pt x="6376" y="5360"/>
                      <a:pt x="6635" y="5093"/>
                      <a:pt x="6392" y="4269"/>
                    </a:cubicBezTo>
                    <a:cubicBezTo>
                      <a:pt x="6392" y="4269"/>
                      <a:pt x="4073" y="1"/>
                      <a:pt x="226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9"/>
              <p:cNvSpPr/>
              <p:nvPr/>
            </p:nvSpPr>
            <p:spPr>
              <a:xfrm>
                <a:off x="7894495" y="3206809"/>
                <a:ext cx="118245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7614" h="4332" extrusionOk="0">
                    <a:moveTo>
                      <a:pt x="5301" y="1"/>
                    </a:moveTo>
                    <a:cubicBezTo>
                      <a:pt x="3498" y="1"/>
                      <a:pt x="584" y="3121"/>
                      <a:pt x="584" y="3121"/>
                    </a:cubicBezTo>
                    <a:cubicBezTo>
                      <a:pt x="0" y="4069"/>
                      <a:pt x="478" y="4331"/>
                      <a:pt x="1149" y="4331"/>
                    </a:cubicBezTo>
                    <a:cubicBezTo>
                      <a:pt x="1738" y="4331"/>
                      <a:pt x="2476" y="4129"/>
                      <a:pt x="2775" y="4011"/>
                    </a:cubicBezTo>
                    <a:cubicBezTo>
                      <a:pt x="3414" y="3738"/>
                      <a:pt x="7614" y="1523"/>
                      <a:pt x="6039" y="245"/>
                    </a:cubicBezTo>
                    <a:cubicBezTo>
                      <a:pt x="5829" y="75"/>
                      <a:pt x="5578" y="1"/>
                      <a:pt x="530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9"/>
              <p:cNvSpPr/>
              <p:nvPr/>
            </p:nvSpPr>
            <p:spPr>
              <a:xfrm>
                <a:off x="8015938" y="3276548"/>
                <a:ext cx="57430" cy="118416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625" extrusionOk="0">
                    <a:moveTo>
                      <a:pt x="3584" y="1"/>
                    </a:moveTo>
                    <a:cubicBezTo>
                      <a:pt x="3538" y="1"/>
                      <a:pt x="3515" y="46"/>
                      <a:pt x="3515" y="69"/>
                    </a:cubicBezTo>
                    <a:cubicBezTo>
                      <a:pt x="3515" y="549"/>
                      <a:pt x="3515" y="1051"/>
                      <a:pt x="3492" y="1530"/>
                    </a:cubicBezTo>
                    <a:cubicBezTo>
                      <a:pt x="3470" y="2009"/>
                      <a:pt x="3447" y="2489"/>
                      <a:pt x="3378" y="2968"/>
                    </a:cubicBezTo>
                    <a:cubicBezTo>
                      <a:pt x="3333" y="3447"/>
                      <a:pt x="3287" y="3927"/>
                      <a:pt x="3127" y="4383"/>
                    </a:cubicBezTo>
                    <a:cubicBezTo>
                      <a:pt x="3104" y="4497"/>
                      <a:pt x="3059" y="4589"/>
                      <a:pt x="2990" y="4680"/>
                    </a:cubicBezTo>
                    <a:cubicBezTo>
                      <a:pt x="2945" y="4771"/>
                      <a:pt x="2876" y="4817"/>
                      <a:pt x="2831" y="4817"/>
                    </a:cubicBezTo>
                    <a:cubicBezTo>
                      <a:pt x="2809" y="4819"/>
                      <a:pt x="2787" y="4820"/>
                      <a:pt x="2765" y="4820"/>
                    </a:cubicBezTo>
                    <a:cubicBezTo>
                      <a:pt x="2577" y="4820"/>
                      <a:pt x="2375" y="4739"/>
                      <a:pt x="2191" y="4657"/>
                    </a:cubicBezTo>
                    <a:cubicBezTo>
                      <a:pt x="1963" y="4566"/>
                      <a:pt x="1758" y="4475"/>
                      <a:pt x="1530" y="4383"/>
                    </a:cubicBezTo>
                    <a:cubicBezTo>
                      <a:pt x="1332" y="4311"/>
                      <a:pt x="1134" y="4225"/>
                      <a:pt x="914" y="4225"/>
                    </a:cubicBezTo>
                    <a:cubicBezTo>
                      <a:pt x="855" y="4225"/>
                      <a:pt x="794" y="4232"/>
                      <a:pt x="731" y="4246"/>
                    </a:cubicBezTo>
                    <a:cubicBezTo>
                      <a:pt x="662" y="4269"/>
                      <a:pt x="594" y="4292"/>
                      <a:pt x="525" y="4338"/>
                    </a:cubicBezTo>
                    <a:lnTo>
                      <a:pt x="434" y="4406"/>
                    </a:lnTo>
                    <a:cubicBezTo>
                      <a:pt x="411" y="4429"/>
                      <a:pt x="388" y="4452"/>
                      <a:pt x="365" y="4475"/>
                    </a:cubicBezTo>
                    <a:cubicBezTo>
                      <a:pt x="251" y="4589"/>
                      <a:pt x="206" y="4703"/>
                      <a:pt x="137" y="4840"/>
                    </a:cubicBezTo>
                    <a:cubicBezTo>
                      <a:pt x="92" y="4954"/>
                      <a:pt x="46" y="5068"/>
                      <a:pt x="23" y="5205"/>
                    </a:cubicBezTo>
                    <a:lnTo>
                      <a:pt x="0" y="5410"/>
                    </a:lnTo>
                    <a:cubicBezTo>
                      <a:pt x="0" y="5456"/>
                      <a:pt x="0" y="5524"/>
                      <a:pt x="0" y="5593"/>
                    </a:cubicBezTo>
                    <a:cubicBezTo>
                      <a:pt x="0" y="5730"/>
                      <a:pt x="46" y="5867"/>
                      <a:pt x="69" y="5981"/>
                    </a:cubicBezTo>
                    <a:cubicBezTo>
                      <a:pt x="114" y="6118"/>
                      <a:pt x="160" y="6232"/>
                      <a:pt x="228" y="6346"/>
                    </a:cubicBezTo>
                    <a:cubicBezTo>
                      <a:pt x="365" y="6574"/>
                      <a:pt x="548" y="6757"/>
                      <a:pt x="731" y="6917"/>
                    </a:cubicBezTo>
                    <a:cubicBezTo>
                      <a:pt x="1119" y="7236"/>
                      <a:pt x="1575" y="7465"/>
                      <a:pt x="2032" y="7624"/>
                    </a:cubicBezTo>
                    <a:cubicBezTo>
                      <a:pt x="2077" y="7624"/>
                      <a:pt x="2100" y="7624"/>
                      <a:pt x="2123" y="7579"/>
                    </a:cubicBezTo>
                    <a:cubicBezTo>
                      <a:pt x="2123" y="7556"/>
                      <a:pt x="2100" y="7533"/>
                      <a:pt x="2077" y="7510"/>
                    </a:cubicBezTo>
                    <a:cubicBezTo>
                      <a:pt x="1644" y="7328"/>
                      <a:pt x="1210" y="7077"/>
                      <a:pt x="868" y="6757"/>
                    </a:cubicBezTo>
                    <a:cubicBezTo>
                      <a:pt x="708" y="6597"/>
                      <a:pt x="548" y="6437"/>
                      <a:pt x="434" y="6232"/>
                    </a:cubicBezTo>
                    <a:cubicBezTo>
                      <a:pt x="365" y="6141"/>
                      <a:pt x="343" y="6027"/>
                      <a:pt x="297" y="5912"/>
                    </a:cubicBezTo>
                    <a:cubicBezTo>
                      <a:pt x="274" y="5798"/>
                      <a:pt x="251" y="5707"/>
                      <a:pt x="251" y="5593"/>
                    </a:cubicBezTo>
                    <a:cubicBezTo>
                      <a:pt x="251" y="5524"/>
                      <a:pt x="251" y="5479"/>
                      <a:pt x="251" y="5433"/>
                    </a:cubicBezTo>
                    <a:lnTo>
                      <a:pt x="297" y="5251"/>
                    </a:lnTo>
                    <a:cubicBezTo>
                      <a:pt x="297" y="5136"/>
                      <a:pt x="343" y="5045"/>
                      <a:pt x="388" y="4931"/>
                    </a:cubicBezTo>
                    <a:cubicBezTo>
                      <a:pt x="480" y="4726"/>
                      <a:pt x="617" y="4566"/>
                      <a:pt x="799" y="4520"/>
                    </a:cubicBezTo>
                    <a:cubicBezTo>
                      <a:pt x="839" y="4510"/>
                      <a:pt x="881" y="4506"/>
                      <a:pt x="925" y="4506"/>
                    </a:cubicBezTo>
                    <a:cubicBezTo>
                      <a:pt x="1081" y="4506"/>
                      <a:pt x="1255" y="4563"/>
                      <a:pt x="1415" y="4634"/>
                    </a:cubicBezTo>
                    <a:cubicBezTo>
                      <a:pt x="1644" y="4726"/>
                      <a:pt x="1849" y="4840"/>
                      <a:pt x="2077" y="4931"/>
                    </a:cubicBezTo>
                    <a:cubicBezTo>
                      <a:pt x="2306" y="5022"/>
                      <a:pt x="2557" y="5114"/>
                      <a:pt x="2853" y="5114"/>
                    </a:cubicBezTo>
                    <a:cubicBezTo>
                      <a:pt x="3059" y="5091"/>
                      <a:pt x="3173" y="4931"/>
                      <a:pt x="3241" y="4817"/>
                    </a:cubicBezTo>
                    <a:cubicBezTo>
                      <a:pt x="3310" y="4703"/>
                      <a:pt x="3356" y="4589"/>
                      <a:pt x="3401" y="4452"/>
                    </a:cubicBezTo>
                    <a:cubicBezTo>
                      <a:pt x="3538" y="3972"/>
                      <a:pt x="3607" y="3493"/>
                      <a:pt x="3629" y="2991"/>
                    </a:cubicBezTo>
                    <a:cubicBezTo>
                      <a:pt x="3698" y="2009"/>
                      <a:pt x="3698" y="1028"/>
                      <a:pt x="3652" y="69"/>
                    </a:cubicBezTo>
                    <a:cubicBezTo>
                      <a:pt x="3629" y="24"/>
                      <a:pt x="3607" y="1"/>
                      <a:pt x="358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9"/>
              <p:cNvSpPr/>
              <p:nvPr/>
            </p:nvSpPr>
            <p:spPr>
              <a:xfrm>
                <a:off x="8250982" y="3301120"/>
                <a:ext cx="131166" cy="138838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8940" extrusionOk="0">
                    <a:moveTo>
                      <a:pt x="3709" y="1"/>
                    </a:moveTo>
                    <a:cubicBezTo>
                      <a:pt x="3517" y="1"/>
                      <a:pt x="3323" y="14"/>
                      <a:pt x="3127" y="39"/>
                    </a:cubicBezTo>
                    <a:cubicBezTo>
                      <a:pt x="2443" y="131"/>
                      <a:pt x="1826" y="382"/>
                      <a:pt x="1301" y="724"/>
                    </a:cubicBezTo>
                    <a:cubicBezTo>
                      <a:pt x="1279" y="1546"/>
                      <a:pt x="1210" y="2596"/>
                      <a:pt x="1005" y="3714"/>
                    </a:cubicBezTo>
                    <a:cubicBezTo>
                      <a:pt x="1210" y="3600"/>
                      <a:pt x="1393" y="3509"/>
                      <a:pt x="1621" y="3440"/>
                    </a:cubicBezTo>
                    <a:cubicBezTo>
                      <a:pt x="1781" y="3372"/>
                      <a:pt x="1941" y="3281"/>
                      <a:pt x="2100" y="3258"/>
                    </a:cubicBezTo>
                    <a:lnTo>
                      <a:pt x="2625" y="3121"/>
                    </a:lnTo>
                    <a:cubicBezTo>
                      <a:pt x="2785" y="3098"/>
                      <a:pt x="2945" y="3075"/>
                      <a:pt x="3105" y="3075"/>
                    </a:cubicBezTo>
                    <a:cubicBezTo>
                      <a:pt x="3150" y="3052"/>
                      <a:pt x="3173" y="3052"/>
                      <a:pt x="3219" y="3052"/>
                    </a:cubicBezTo>
                    <a:cubicBezTo>
                      <a:pt x="3416" y="3021"/>
                      <a:pt x="3611" y="3007"/>
                      <a:pt x="3802" y="3007"/>
                    </a:cubicBezTo>
                    <a:cubicBezTo>
                      <a:pt x="4451" y="3007"/>
                      <a:pt x="5058" y="3176"/>
                      <a:pt x="5570" y="3440"/>
                    </a:cubicBezTo>
                    <a:cubicBezTo>
                      <a:pt x="5615" y="3463"/>
                      <a:pt x="5661" y="3486"/>
                      <a:pt x="5730" y="3509"/>
                    </a:cubicBezTo>
                    <a:cubicBezTo>
                      <a:pt x="6049" y="3646"/>
                      <a:pt x="6346" y="3806"/>
                      <a:pt x="6643" y="3988"/>
                    </a:cubicBezTo>
                    <a:cubicBezTo>
                      <a:pt x="6939" y="4194"/>
                      <a:pt x="7213" y="4399"/>
                      <a:pt x="7464" y="4650"/>
                    </a:cubicBezTo>
                    <a:cubicBezTo>
                      <a:pt x="7533" y="4696"/>
                      <a:pt x="7533" y="4764"/>
                      <a:pt x="7487" y="4833"/>
                    </a:cubicBezTo>
                    <a:cubicBezTo>
                      <a:pt x="7462" y="4870"/>
                      <a:pt x="7423" y="4887"/>
                      <a:pt x="7382" y="4887"/>
                    </a:cubicBezTo>
                    <a:cubicBezTo>
                      <a:pt x="7348" y="4887"/>
                      <a:pt x="7312" y="4876"/>
                      <a:pt x="7282" y="4855"/>
                    </a:cubicBezTo>
                    <a:cubicBezTo>
                      <a:pt x="7099" y="4719"/>
                      <a:pt x="6871" y="4582"/>
                      <a:pt x="6665" y="4467"/>
                    </a:cubicBezTo>
                    <a:lnTo>
                      <a:pt x="6665" y="4467"/>
                    </a:lnTo>
                    <a:cubicBezTo>
                      <a:pt x="6871" y="4764"/>
                      <a:pt x="6985" y="5107"/>
                      <a:pt x="7053" y="5472"/>
                    </a:cubicBezTo>
                    <a:cubicBezTo>
                      <a:pt x="7259" y="7070"/>
                      <a:pt x="5889" y="8576"/>
                      <a:pt x="3995" y="8827"/>
                    </a:cubicBezTo>
                    <a:cubicBezTo>
                      <a:pt x="3811" y="8852"/>
                      <a:pt x="3628" y="8864"/>
                      <a:pt x="3448" y="8864"/>
                    </a:cubicBezTo>
                    <a:cubicBezTo>
                      <a:pt x="1824" y="8864"/>
                      <a:pt x="432" y="7876"/>
                      <a:pt x="206" y="6499"/>
                    </a:cubicBezTo>
                    <a:cubicBezTo>
                      <a:pt x="137" y="6636"/>
                      <a:pt x="69" y="6750"/>
                      <a:pt x="0" y="6887"/>
                    </a:cubicBezTo>
                    <a:cubicBezTo>
                      <a:pt x="806" y="8135"/>
                      <a:pt x="2179" y="8940"/>
                      <a:pt x="3698" y="8940"/>
                    </a:cubicBezTo>
                    <a:cubicBezTo>
                      <a:pt x="3901" y="8940"/>
                      <a:pt x="4107" y="8925"/>
                      <a:pt x="4314" y="8896"/>
                    </a:cubicBezTo>
                    <a:cubicBezTo>
                      <a:pt x="6757" y="8576"/>
                      <a:pt x="8446" y="6316"/>
                      <a:pt x="8126" y="3874"/>
                    </a:cubicBezTo>
                    <a:cubicBezTo>
                      <a:pt x="7811" y="1629"/>
                      <a:pt x="5896" y="1"/>
                      <a:pt x="370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9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9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9"/>
              <p:cNvSpPr/>
              <p:nvPr/>
            </p:nvSpPr>
            <p:spPr>
              <a:xfrm>
                <a:off x="8299193" y="3347809"/>
                <a:ext cx="38297" cy="675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35" extrusionOk="0">
                    <a:moveTo>
                      <a:pt x="698" y="1"/>
                    </a:moveTo>
                    <a:cubicBezTo>
                      <a:pt x="507" y="1"/>
                      <a:pt x="312" y="15"/>
                      <a:pt x="115" y="46"/>
                    </a:cubicBezTo>
                    <a:cubicBezTo>
                      <a:pt x="69" y="46"/>
                      <a:pt x="46" y="46"/>
                      <a:pt x="1" y="69"/>
                    </a:cubicBezTo>
                    <a:cubicBezTo>
                      <a:pt x="130" y="53"/>
                      <a:pt x="270" y="37"/>
                      <a:pt x="406" y="37"/>
                    </a:cubicBezTo>
                    <a:cubicBezTo>
                      <a:pt x="462" y="37"/>
                      <a:pt x="518" y="40"/>
                      <a:pt x="571" y="46"/>
                    </a:cubicBezTo>
                    <a:cubicBezTo>
                      <a:pt x="1210" y="69"/>
                      <a:pt x="1872" y="206"/>
                      <a:pt x="2466" y="434"/>
                    </a:cubicBezTo>
                    <a:cubicBezTo>
                      <a:pt x="1954" y="170"/>
                      <a:pt x="1347" y="1"/>
                      <a:pt x="69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9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9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9"/>
              <p:cNvSpPr/>
              <p:nvPr/>
            </p:nvSpPr>
            <p:spPr>
              <a:xfrm>
                <a:off x="8254166" y="3354845"/>
                <a:ext cx="109549" cy="8395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406" extrusionOk="0">
                    <a:moveTo>
                      <a:pt x="3259" y="1"/>
                    </a:moveTo>
                    <a:cubicBezTo>
                      <a:pt x="2679" y="1"/>
                      <a:pt x="2086" y="97"/>
                      <a:pt x="1530" y="324"/>
                    </a:cubicBezTo>
                    <a:cubicBezTo>
                      <a:pt x="1370" y="369"/>
                      <a:pt x="1211" y="438"/>
                      <a:pt x="1051" y="529"/>
                    </a:cubicBezTo>
                    <a:cubicBezTo>
                      <a:pt x="1233" y="506"/>
                      <a:pt x="1393" y="506"/>
                      <a:pt x="1553" y="506"/>
                    </a:cubicBezTo>
                    <a:cubicBezTo>
                      <a:pt x="1758" y="529"/>
                      <a:pt x="1964" y="552"/>
                      <a:pt x="2169" y="598"/>
                    </a:cubicBezTo>
                    <a:cubicBezTo>
                      <a:pt x="2580" y="712"/>
                      <a:pt x="2968" y="894"/>
                      <a:pt x="3288" y="1145"/>
                    </a:cubicBezTo>
                    <a:cubicBezTo>
                      <a:pt x="3630" y="1396"/>
                      <a:pt x="3904" y="1716"/>
                      <a:pt x="4109" y="2081"/>
                    </a:cubicBezTo>
                    <a:cubicBezTo>
                      <a:pt x="4132" y="2104"/>
                      <a:pt x="4132" y="2150"/>
                      <a:pt x="4087" y="2173"/>
                    </a:cubicBezTo>
                    <a:cubicBezTo>
                      <a:pt x="4075" y="2195"/>
                      <a:pt x="4052" y="2207"/>
                      <a:pt x="4029" y="2207"/>
                    </a:cubicBezTo>
                    <a:cubicBezTo>
                      <a:pt x="4007" y="2207"/>
                      <a:pt x="3984" y="2195"/>
                      <a:pt x="3972" y="2173"/>
                    </a:cubicBezTo>
                    <a:cubicBezTo>
                      <a:pt x="3699" y="1899"/>
                      <a:pt x="3402" y="1625"/>
                      <a:pt x="3105" y="1396"/>
                    </a:cubicBezTo>
                    <a:cubicBezTo>
                      <a:pt x="2786" y="1191"/>
                      <a:pt x="2443" y="1008"/>
                      <a:pt x="2078" y="894"/>
                    </a:cubicBezTo>
                    <a:cubicBezTo>
                      <a:pt x="1827" y="827"/>
                      <a:pt x="1552" y="785"/>
                      <a:pt x="1271" y="785"/>
                    </a:cubicBezTo>
                    <a:cubicBezTo>
                      <a:pt x="1167" y="785"/>
                      <a:pt x="1063" y="791"/>
                      <a:pt x="959" y="803"/>
                    </a:cubicBezTo>
                    <a:cubicBezTo>
                      <a:pt x="868" y="803"/>
                      <a:pt x="777" y="826"/>
                      <a:pt x="686" y="849"/>
                    </a:cubicBezTo>
                    <a:cubicBezTo>
                      <a:pt x="526" y="1579"/>
                      <a:pt x="298" y="2332"/>
                      <a:pt x="1" y="3040"/>
                    </a:cubicBezTo>
                    <a:cubicBezTo>
                      <a:pt x="227" y="4417"/>
                      <a:pt x="1619" y="5405"/>
                      <a:pt x="3243" y="5405"/>
                    </a:cubicBezTo>
                    <a:cubicBezTo>
                      <a:pt x="3423" y="5405"/>
                      <a:pt x="3606" y="5393"/>
                      <a:pt x="3790" y="5368"/>
                    </a:cubicBezTo>
                    <a:cubicBezTo>
                      <a:pt x="5684" y="5117"/>
                      <a:pt x="7054" y="3611"/>
                      <a:pt x="6848" y="2013"/>
                    </a:cubicBezTo>
                    <a:cubicBezTo>
                      <a:pt x="6780" y="1648"/>
                      <a:pt x="6666" y="1305"/>
                      <a:pt x="6460" y="1008"/>
                    </a:cubicBezTo>
                    <a:cubicBezTo>
                      <a:pt x="6118" y="780"/>
                      <a:pt x="5730" y="598"/>
                      <a:pt x="5365" y="438"/>
                    </a:cubicBezTo>
                    <a:cubicBezTo>
                      <a:pt x="4748" y="187"/>
                      <a:pt x="4109" y="27"/>
                      <a:pt x="3447" y="4"/>
                    </a:cubicBezTo>
                    <a:cubicBezTo>
                      <a:pt x="3385" y="2"/>
                      <a:pt x="3322" y="1"/>
                      <a:pt x="325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9"/>
              <p:cNvSpPr/>
              <p:nvPr/>
            </p:nvSpPr>
            <p:spPr>
              <a:xfrm>
                <a:off x="8337479" y="3354550"/>
                <a:ext cx="30501" cy="2248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448" extrusionOk="0">
                    <a:moveTo>
                      <a:pt x="1" y="0"/>
                    </a:moveTo>
                    <a:cubicBezTo>
                      <a:pt x="457" y="251"/>
                      <a:pt x="845" y="617"/>
                      <a:pt x="1096" y="1027"/>
                    </a:cubicBezTo>
                    <a:cubicBezTo>
                      <a:pt x="1302" y="1142"/>
                      <a:pt x="1530" y="1279"/>
                      <a:pt x="1713" y="1415"/>
                    </a:cubicBezTo>
                    <a:cubicBezTo>
                      <a:pt x="1743" y="1436"/>
                      <a:pt x="1779" y="1447"/>
                      <a:pt x="1813" y="1447"/>
                    </a:cubicBezTo>
                    <a:cubicBezTo>
                      <a:pt x="1854" y="1447"/>
                      <a:pt x="1893" y="1430"/>
                      <a:pt x="1918" y="1393"/>
                    </a:cubicBezTo>
                    <a:cubicBezTo>
                      <a:pt x="1964" y="1324"/>
                      <a:pt x="1964" y="1256"/>
                      <a:pt x="1895" y="1210"/>
                    </a:cubicBezTo>
                    <a:cubicBezTo>
                      <a:pt x="1644" y="959"/>
                      <a:pt x="1370" y="754"/>
                      <a:pt x="1074" y="548"/>
                    </a:cubicBezTo>
                    <a:cubicBezTo>
                      <a:pt x="777" y="366"/>
                      <a:pt x="480" y="206"/>
                      <a:pt x="161" y="69"/>
                    </a:cubicBezTo>
                    <a:cubicBezTo>
                      <a:pt x="92" y="46"/>
                      <a:pt x="46" y="23"/>
                      <a:pt x="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9"/>
              <p:cNvSpPr/>
              <p:nvPr/>
            </p:nvSpPr>
            <p:spPr>
              <a:xfrm>
                <a:off x="8265877" y="3348881"/>
                <a:ext cx="33327" cy="14893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959" extrusionOk="0">
                    <a:moveTo>
                      <a:pt x="2146" y="0"/>
                    </a:moveTo>
                    <a:cubicBezTo>
                      <a:pt x="1986" y="0"/>
                      <a:pt x="1826" y="23"/>
                      <a:pt x="1666" y="46"/>
                    </a:cubicBezTo>
                    <a:lnTo>
                      <a:pt x="1141" y="183"/>
                    </a:lnTo>
                    <a:cubicBezTo>
                      <a:pt x="982" y="206"/>
                      <a:pt x="822" y="297"/>
                      <a:pt x="662" y="365"/>
                    </a:cubicBezTo>
                    <a:cubicBezTo>
                      <a:pt x="434" y="434"/>
                      <a:pt x="251" y="525"/>
                      <a:pt x="46" y="639"/>
                    </a:cubicBezTo>
                    <a:cubicBezTo>
                      <a:pt x="46" y="753"/>
                      <a:pt x="23" y="845"/>
                      <a:pt x="0" y="959"/>
                    </a:cubicBezTo>
                    <a:cubicBezTo>
                      <a:pt x="46" y="959"/>
                      <a:pt x="114" y="936"/>
                      <a:pt x="183" y="936"/>
                    </a:cubicBezTo>
                    <a:cubicBezTo>
                      <a:pt x="708" y="457"/>
                      <a:pt x="1370" y="114"/>
                      <a:pt x="214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9"/>
              <p:cNvSpPr/>
              <p:nvPr/>
            </p:nvSpPr>
            <p:spPr>
              <a:xfrm>
                <a:off x="8268704" y="3348368"/>
                <a:ext cx="85803" cy="22146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1426" extrusionOk="0">
                    <a:moveTo>
                      <a:pt x="2369" y="1"/>
                    </a:moveTo>
                    <a:cubicBezTo>
                      <a:pt x="2233" y="1"/>
                      <a:pt x="2093" y="17"/>
                      <a:pt x="1964" y="33"/>
                    </a:cubicBezTo>
                    <a:cubicBezTo>
                      <a:pt x="1188" y="147"/>
                      <a:pt x="526" y="490"/>
                      <a:pt x="1" y="969"/>
                    </a:cubicBezTo>
                    <a:cubicBezTo>
                      <a:pt x="46" y="946"/>
                      <a:pt x="92" y="946"/>
                      <a:pt x="115" y="946"/>
                    </a:cubicBezTo>
                    <a:cubicBezTo>
                      <a:pt x="275" y="855"/>
                      <a:pt x="434" y="786"/>
                      <a:pt x="594" y="741"/>
                    </a:cubicBezTo>
                    <a:cubicBezTo>
                      <a:pt x="1150" y="514"/>
                      <a:pt x="1743" y="418"/>
                      <a:pt x="2323" y="418"/>
                    </a:cubicBezTo>
                    <a:cubicBezTo>
                      <a:pt x="2386" y="418"/>
                      <a:pt x="2449" y="419"/>
                      <a:pt x="2511" y="421"/>
                    </a:cubicBezTo>
                    <a:cubicBezTo>
                      <a:pt x="3173" y="444"/>
                      <a:pt x="3812" y="604"/>
                      <a:pt x="4429" y="855"/>
                    </a:cubicBezTo>
                    <a:cubicBezTo>
                      <a:pt x="4794" y="1015"/>
                      <a:pt x="5182" y="1197"/>
                      <a:pt x="5524" y="1425"/>
                    </a:cubicBezTo>
                    <a:cubicBezTo>
                      <a:pt x="5273" y="1015"/>
                      <a:pt x="4885" y="649"/>
                      <a:pt x="4429" y="398"/>
                    </a:cubicBezTo>
                    <a:cubicBezTo>
                      <a:pt x="3835" y="170"/>
                      <a:pt x="3173" y="33"/>
                      <a:pt x="2534" y="10"/>
                    </a:cubicBezTo>
                    <a:cubicBezTo>
                      <a:pt x="2481" y="4"/>
                      <a:pt x="2425" y="1"/>
                      <a:pt x="236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9"/>
              <p:cNvSpPr/>
              <p:nvPr/>
            </p:nvSpPr>
            <p:spPr>
              <a:xfrm>
                <a:off x="8265162" y="3365190"/>
                <a:ext cx="1429" cy="1072"/>
              </a:xfrm>
              <a:custGeom>
                <a:avLst/>
                <a:gdLst/>
                <a:ahLst/>
                <a:cxnLst/>
                <a:rect l="l" t="t" r="r" b="b"/>
                <a:pathLst>
                  <a:path w="92" h="69" extrusionOk="0">
                    <a:moveTo>
                      <a:pt x="92" y="0"/>
                    </a:moveTo>
                    <a:cubicBezTo>
                      <a:pt x="69" y="0"/>
                      <a:pt x="46" y="23"/>
                      <a:pt x="23" y="46"/>
                    </a:cubicBezTo>
                    <a:cubicBezTo>
                      <a:pt x="23" y="46"/>
                      <a:pt x="0" y="69"/>
                      <a:pt x="0" y="69"/>
                    </a:cubicBezTo>
                    <a:cubicBezTo>
                      <a:pt x="46" y="46"/>
                      <a:pt x="69" y="23"/>
                      <a:pt x="9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39"/>
              <p:cNvSpPr/>
              <p:nvPr/>
            </p:nvSpPr>
            <p:spPr>
              <a:xfrm>
                <a:off x="8264805" y="3362704"/>
                <a:ext cx="53547" cy="26417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1701" extrusionOk="0">
                    <a:moveTo>
                      <a:pt x="868" y="0"/>
                    </a:moveTo>
                    <a:cubicBezTo>
                      <a:pt x="708" y="0"/>
                      <a:pt x="548" y="0"/>
                      <a:pt x="366" y="23"/>
                    </a:cubicBezTo>
                    <a:cubicBezTo>
                      <a:pt x="297" y="69"/>
                      <a:pt x="206" y="114"/>
                      <a:pt x="115" y="160"/>
                    </a:cubicBezTo>
                    <a:cubicBezTo>
                      <a:pt x="92" y="183"/>
                      <a:pt x="69" y="206"/>
                      <a:pt x="23" y="229"/>
                    </a:cubicBezTo>
                    <a:cubicBezTo>
                      <a:pt x="23" y="274"/>
                      <a:pt x="23" y="297"/>
                      <a:pt x="1" y="343"/>
                    </a:cubicBezTo>
                    <a:cubicBezTo>
                      <a:pt x="92" y="320"/>
                      <a:pt x="183" y="297"/>
                      <a:pt x="274" y="297"/>
                    </a:cubicBezTo>
                    <a:cubicBezTo>
                      <a:pt x="378" y="285"/>
                      <a:pt x="482" y="279"/>
                      <a:pt x="586" y="279"/>
                    </a:cubicBezTo>
                    <a:cubicBezTo>
                      <a:pt x="867" y="279"/>
                      <a:pt x="1142" y="321"/>
                      <a:pt x="1393" y="388"/>
                    </a:cubicBezTo>
                    <a:cubicBezTo>
                      <a:pt x="1758" y="502"/>
                      <a:pt x="2101" y="685"/>
                      <a:pt x="2420" y="890"/>
                    </a:cubicBezTo>
                    <a:cubicBezTo>
                      <a:pt x="2717" y="1119"/>
                      <a:pt x="3014" y="1393"/>
                      <a:pt x="3287" y="1667"/>
                    </a:cubicBezTo>
                    <a:cubicBezTo>
                      <a:pt x="3299" y="1689"/>
                      <a:pt x="3322" y="1701"/>
                      <a:pt x="3344" y="1701"/>
                    </a:cubicBezTo>
                    <a:cubicBezTo>
                      <a:pt x="3367" y="1701"/>
                      <a:pt x="3390" y="1689"/>
                      <a:pt x="3402" y="1667"/>
                    </a:cubicBezTo>
                    <a:cubicBezTo>
                      <a:pt x="3447" y="1644"/>
                      <a:pt x="3447" y="1598"/>
                      <a:pt x="3424" y="1575"/>
                    </a:cubicBezTo>
                    <a:cubicBezTo>
                      <a:pt x="3219" y="1210"/>
                      <a:pt x="2945" y="890"/>
                      <a:pt x="2603" y="639"/>
                    </a:cubicBezTo>
                    <a:cubicBezTo>
                      <a:pt x="2283" y="388"/>
                      <a:pt x="1895" y="206"/>
                      <a:pt x="1484" y="92"/>
                    </a:cubicBezTo>
                    <a:cubicBezTo>
                      <a:pt x="1279" y="46"/>
                      <a:pt x="1073" y="23"/>
                      <a:pt x="86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39"/>
              <p:cNvSpPr/>
              <p:nvPr/>
            </p:nvSpPr>
            <p:spPr>
              <a:xfrm>
                <a:off x="8264091" y="3366246"/>
                <a:ext cx="1087" cy="1786"/>
              </a:xfrm>
              <a:custGeom>
                <a:avLst/>
                <a:gdLst/>
                <a:ahLst/>
                <a:cxnLst/>
                <a:rect l="l" t="t" r="r" b="b"/>
                <a:pathLst>
                  <a:path w="70" h="115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47" y="46"/>
                      <a:pt x="24" y="92"/>
                      <a:pt x="1" y="115"/>
                    </a:cubicBezTo>
                    <a:lnTo>
                      <a:pt x="47" y="115"/>
                    </a:lnTo>
                    <a:cubicBezTo>
                      <a:pt x="69" y="69"/>
                      <a:pt x="69" y="46"/>
                      <a:pt x="6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39"/>
              <p:cNvSpPr/>
              <p:nvPr/>
            </p:nvSpPr>
            <p:spPr>
              <a:xfrm>
                <a:off x="8265520" y="3363403"/>
                <a:ext cx="3199" cy="25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1" extrusionOk="0">
                    <a:moveTo>
                      <a:pt x="206" y="1"/>
                    </a:moveTo>
                    <a:cubicBezTo>
                      <a:pt x="137" y="1"/>
                      <a:pt x="69" y="24"/>
                      <a:pt x="23" y="24"/>
                    </a:cubicBezTo>
                    <a:cubicBezTo>
                      <a:pt x="0" y="69"/>
                      <a:pt x="0" y="115"/>
                      <a:pt x="0" y="161"/>
                    </a:cubicBezTo>
                    <a:cubicBezTo>
                      <a:pt x="23" y="138"/>
                      <a:pt x="46" y="115"/>
                      <a:pt x="69" y="115"/>
                    </a:cubicBezTo>
                    <a:cubicBezTo>
                      <a:pt x="114" y="69"/>
                      <a:pt x="160" y="24"/>
                      <a:pt x="20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39"/>
              <p:cNvSpPr/>
              <p:nvPr/>
            </p:nvSpPr>
            <p:spPr>
              <a:xfrm>
                <a:off x="8266576" y="3363062"/>
                <a:ext cx="3914" cy="2143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38" extrusionOk="0">
                    <a:moveTo>
                      <a:pt x="252" y="0"/>
                    </a:moveTo>
                    <a:cubicBezTo>
                      <a:pt x="229" y="0"/>
                      <a:pt x="183" y="0"/>
                      <a:pt x="138" y="23"/>
                    </a:cubicBezTo>
                    <a:cubicBezTo>
                      <a:pt x="92" y="46"/>
                      <a:pt x="46" y="91"/>
                      <a:pt x="1" y="137"/>
                    </a:cubicBezTo>
                    <a:cubicBezTo>
                      <a:pt x="92" y="91"/>
                      <a:pt x="183" y="46"/>
                      <a:pt x="25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39"/>
              <p:cNvSpPr/>
              <p:nvPr/>
            </p:nvSpPr>
            <p:spPr>
              <a:xfrm>
                <a:off x="8024791" y="3414100"/>
                <a:ext cx="61701" cy="37272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2400" extrusionOk="0">
                    <a:moveTo>
                      <a:pt x="3447" y="1"/>
                    </a:moveTo>
                    <a:cubicBezTo>
                      <a:pt x="2078" y="24"/>
                      <a:pt x="982" y="206"/>
                      <a:pt x="366" y="321"/>
                    </a:cubicBezTo>
                    <a:cubicBezTo>
                      <a:pt x="69" y="389"/>
                      <a:pt x="1" y="686"/>
                      <a:pt x="92" y="982"/>
                    </a:cubicBezTo>
                    <a:cubicBezTo>
                      <a:pt x="278" y="1644"/>
                      <a:pt x="896" y="2400"/>
                      <a:pt x="1944" y="2400"/>
                    </a:cubicBezTo>
                    <a:cubicBezTo>
                      <a:pt x="2053" y="2400"/>
                      <a:pt x="2166" y="2392"/>
                      <a:pt x="2283" y="2375"/>
                    </a:cubicBezTo>
                    <a:cubicBezTo>
                      <a:pt x="3539" y="2215"/>
                      <a:pt x="3927" y="1165"/>
                      <a:pt x="3972" y="526"/>
                    </a:cubicBezTo>
                    <a:cubicBezTo>
                      <a:pt x="3972" y="252"/>
                      <a:pt x="3744" y="1"/>
                      <a:pt x="34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39"/>
              <p:cNvSpPr/>
              <p:nvPr/>
            </p:nvSpPr>
            <p:spPr>
              <a:xfrm>
                <a:off x="8030472" y="3417676"/>
                <a:ext cx="22348" cy="1436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02" extrusionOk="0">
                    <a:moveTo>
                      <a:pt x="1210" y="0"/>
                    </a:moveTo>
                    <a:lnTo>
                      <a:pt x="0" y="388"/>
                    </a:lnTo>
                    <a:cubicBezTo>
                      <a:pt x="0" y="388"/>
                      <a:pt x="91" y="1484"/>
                      <a:pt x="342" y="1621"/>
                    </a:cubicBezTo>
                    <a:cubicBezTo>
                      <a:pt x="444" y="1676"/>
                      <a:pt x="599" y="1702"/>
                      <a:pt x="759" y="1702"/>
                    </a:cubicBezTo>
                    <a:cubicBezTo>
                      <a:pt x="993" y="1702"/>
                      <a:pt x="1238" y="1647"/>
                      <a:pt x="1347" y="1552"/>
                    </a:cubicBezTo>
                    <a:cubicBezTo>
                      <a:pt x="1438" y="1484"/>
                      <a:pt x="1210" y="0"/>
                      <a:pt x="121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39"/>
              <p:cNvSpPr/>
              <p:nvPr/>
            </p:nvSpPr>
            <p:spPr>
              <a:xfrm>
                <a:off x="8057044" y="3415557"/>
                <a:ext cx="20934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567" extrusionOk="0">
                    <a:moveTo>
                      <a:pt x="1142" y="0"/>
                    </a:moveTo>
                    <a:lnTo>
                      <a:pt x="1" y="342"/>
                    </a:lnTo>
                    <a:cubicBezTo>
                      <a:pt x="1" y="342"/>
                      <a:pt x="92" y="1370"/>
                      <a:pt x="321" y="1484"/>
                    </a:cubicBezTo>
                    <a:cubicBezTo>
                      <a:pt x="416" y="1541"/>
                      <a:pt x="564" y="1566"/>
                      <a:pt x="717" y="1566"/>
                    </a:cubicBezTo>
                    <a:cubicBezTo>
                      <a:pt x="928" y="1566"/>
                      <a:pt x="1150" y="1518"/>
                      <a:pt x="1256" y="1438"/>
                    </a:cubicBezTo>
                    <a:cubicBezTo>
                      <a:pt x="1348" y="1370"/>
                      <a:pt x="1142" y="0"/>
                      <a:pt x="114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39"/>
              <p:cNvSpPr/>
              <p:nvPr/>
            </p:nvSpPr>
            <p:spPr>
              <a:xfrm>
                <a:off x="8188233" y="3154591"/>
                <a:ext cx="11911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5951" extrusionOk="0">
                    <a:moveTo>
                      <a:pt x="46" y="1"/>
                    </a:moveTo>
                    <a:cubicBezTo>
                      <a:pt x="23" y="24"/>
                      <a:pt x="0" y="47"/>
                      <a:pt x="23" y="92"/>
                    </a:cubicBezTo>
                    <a:cubicBezTo>
                      <a:pt x="411" y="1233"/>
                      <a:pt x="891" y="2352"/>
                      <a:pt x="1461" y="3402"/>
                    </a:cubicBezTo>
                    <a:cubicBezTo>
                      <a:pt x="1621" y="3676"/>
                      <a:pt x="1758" y="3950"/>
                      <a:pt x="1940" y="4201"/>
                    </a:cubicBezTo>
                    <a:cubicBezTo>
                      <a:pt x="2123" y="4452"/>
                      <a:pt x="2420" y="4726"/>
                      <a:pt x="2785" y="4726"/>
                    </a:cubicBezTo>
                    <a:cubicBezTo>
                      <a:pt x="2806" y="4727"/>
                      <a:pt x="2828" y="4728"/>
                      <a:pt x="2850" y="4728"/>
                    </a:cubicBezTo>
                    <a:cubicBezTo>
                      <a:pt x="3173" y="4728"/>
                      <a:pt x="3504" y="4569"/>
                      <a:pt x="3675" y="4269"/>
                    </a:cubicBezTo>
                    <a:cubicBezTo>
                      <a:pt x="3711" y="4211"/>
                      <a:pt x="3740" y="4150"/>
                      <a:pt x="3764" y="4086"/>
                    </a:cubicBezTo>
                    <a:lnTo>
                      <a:pt x="3764" y="4086"/>
                    </a:lnTo>
                    <a:cubicBezTo>
                      <a:pt x="3878" y="4322"/>
                      <a:pt x="4005" y="4553"/>
                      <a:pt x="4155" y="4771"/>
                    </a:cubicBezTo>
                    <a:cubicBezTo>
                      <a:pt x="4451" y="5205"/>
                      <a:pt x="4862" y="5570"/>
                      <a:pt x="5364" y="5798"/>
                    </a:cubicBezTo>
                    <a:cubicBezTo>
                      <a:pt x="5588" y="5894"/>
                      <a:pt x="5842" y="5951"/>
                      <a:pt x="6095" y="5951"/>
                    </a:cubicBezTo>
                    <a:cubicBezTo>
                      <a:pt x="6384" y="5951"/>
                      <a:pt x="6673" y="5877"/>
                      <a:pt x="6916" y="5707"/>
                    </a:cubicBezTo>
                    <a:cubicBezTo>
                      <a:pt x="7373" y="5410"/>
                      <a:pt x="7670" y="4840"/>
                      <a:pt x="7510" y="4315"/>
                    </a:cubicBezTo>
                    <a:cubicBezTo>
                      <a:pt x="7493" y="4281"/>
                      <a:pt x="7464" y="4260"/>
                      <a:pt x="7441" y="4260"/>
                    </a:cubicBezTo>
                    <a:cubicBezTo>
                      <a:pt x="7432" y="4260"/>
                      <a:pt x="7425" y="4263"/>
                      <a:pt x="7419" y="4269"/>
                    </a:cubicBezTo>
                    <a:cubicBezTo>
                      <a:pt x="7373" y="4269"/>
                      <a:pt x="7350" y="4315"/>
                      <a:pt x="7373" y="4338"/>
                    </a:cubicBezTo>
                    <a:cubicBezTo>
                      <a:pt x="7510" y="4817"/>
                      <a:pt x="7213" y="5296"/>
                      <a:pt x="6802" y="5547"/>
                    </a:cubicBezTo>
                    <a:cubicBezTo>
                      <a:pt x="6608" y="5673"/>
                      <a:pt x="6380" y="5730"/>
                      <a:pt x="6146" y="5730"/>
                    </a:cubicBezTo>
                    <a:cubicBezTo>
                      <a:pt x="5912" y="5730"/>
                      <a:pt x="5672" y="5673"/>
                      <a:pt x="5456" y="5570"/>
                    </a:cubicBezTo>
                    <a:cubicBezTo>
                      <a:pt x="5022" y="5365"/>
                      <a:pt x="4657" y="5022"/>
                      <a:pt x="4383" y="4612"/>
                    </a:cubicBezTo>
                    <a:cubicBezTo>
                      <a:pt x="4109" y="4201"/>
                      <a:pt x="3903" y="3744"/>
                      <a:pt x="3721" y="3288"/>
                    </a:cubicBezTo>
                    <a:lnTo>
                      <a:pt x="3713" y="3291"/>
                    </a:lnTo>
                    <a:lnTo>
                      <a:pt x="3713" y="3291"/>
                    </a:lnTo>
                    <a:cubicBezTo>
                      <a:pt x="3708" y="3283"/>
                      <a:pt x="3703" y="3274"/>
                      <a:pt x="3698" y="3265"/>
                    </a:cubicBezTo>
                    <a:cubicBezTo>
                      <a:pt x="3681" y="3214"/>
                      <a:pt x="3625" y="3188"/>
                      <a:pt x="3570" y="3188"/>
                    </a:cubicBezTo>
                    <a:cubicBezTo>
                      <a:pt x="3551" y="3188"/>
                      <a:pt x="3533" y="3191"/>
                      <a:pt x="3515" y="3196"/>
                    </a:cubicBezTo>
                    <a:cubicBezTo>
                      <a:pt x="3447" y="3242"/>
                      <a:pt x="3424" y="3311"/>
                      <a:pt x="3447" y="3379"/>
                    </a:cubicBezTo>
                    <a:cubicBezTo>
                      <a:pt x="3475" y="3444"/>
                      <a:pt x="3503" y="3510"/>
                      <a:pt x="3531" y="3575"/>
                    </a:cubicBezTo>
                    <a:lnTo>
                      <a:pt x="3531" y="3575"/>
                    </a:lnTo>
                    <a:cubicBezTo>
                      <a:pt x="3566" y="3755"/>
                      <a:pt x="3532" y="3963"/>
                      <a:pt x="3447" y="4132"/>
                    </a:cubicBezTo>
                    <a:cubicBezTo>
                      <a:pt x="3322" y="4320"/>
                      <a:pt x="3101" y="4432"/>
                      <a:pt x="2871" y="4432"/>
                    </a:cubicBezTo>
                    <a:cubicBezTo>
                      <a:pt x="2850" y="4432"/>
                      <a:pt x="2829" y="4431"/>
                      <a:pt x="2808" y="4429"/>
                    </a:cubicBezTo>
                    <a:cubicBezTo>
                      <a:pt x="2557" y="4429"/>
                      <a:pt x="2329" y="4269"/>
                      <a:pt x="2169" y="4041"/>
                    </a:cubicBezTo>
                    <a:cubicBezTo>
                      <a:pt x="2009" y="3813"/>
                      <a:pt x="1849" y="3539"/>
                      <a:pt x="1712" y="3288"/>
                    </a:cubicBezTo>
                    <a:cubicBezTo>
                      <a:pt x="1119" y="2238"/>
                      <a:pt x="594" y="1142"/>
                      <a:pt x="137" y="47"/>
                    </a:cubicBezTo>
                    <a:cubicBezTo>
                      <a:pt x="114" y="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39"/>
              <p:cNvSpPr/>
              <p:nvPr/>
            </p:nvSpPr>
            <p:spPr>
              <a:xfrm>
                <a:off x="7881215" y="3127767"/>
                <a:ext cx="128697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5094" extrusionOk="0">
                    <a:moveTo>
                      <a:pt x="8204" y="1"/>
                    </a:moveTo>
                    <a:cubicBezTo>
                      <a:pt x="8184" y="1"/>
                      <a:pt x="8163" y="12"/>
                      <a:pt x="8149" y="39"/>
                    </a:cubicBezTo>
                    <a:cubicBezTo>
                      <a:pt x="7487" y="1066"/>
                      <a:pt x="6711" y="2047"/>
                      <a:pt x="5821" y="2892"/>
                    </a:cubicBezTo>
                    <a:cubicBezTo>
                      <a:pt x="5593" y="3097"/>
                      <a:pt x="5365" y="3303"/>
                      <a:pt x="5136" y="3508"/>
                    </a:cubicBezTo>
                    <a:cubicBezTo>
                      <a:pt x="4908" y="3714"/>
                      <a:pt x="4680" y="3896"/>
                      <a:pt x="4406" y="3988"/>
                    </a:cubicBezTo>
                    <a:cubicBezTo>
                      <a:pt x="4298" y="4027"/>
                      <a:pt x="4177" y="4049"/>
                      <a:pt x="4060" y="4049"/>
                    </a:cubicBezTo>
                    <a:cubicBezTo>
                      <a:pt x="3905" y="4049"/>
                      <a:pt x="3757" y="4010"/>
                      <a:pt x="3653" y="3919"/>
                    </a:cubicBezTo>
                    <a:cubicBezTo>
                      <a:pt x="3535" y="3816"/>
                      <a:pt x="3484" y="3647"/>
                      <a:pt x="3505" y="3504"/>
                    </a:cubicBezTo>
                    <a:lnTo>
                      <a:pt x="3505" y="3504"/>
                    </a:lnTo>
                    <a:cubicBezTo>
                      <a:pt x="3554" y="3428"/>
                      <a:pt x="3604" y="3354"/>
                      <a:pt x="3653" y="3280"/>
                    </a:cubicBezTo>
                    <a:cubicBezTo>
                      <a:pt x="3675" y="3212"/>
                      <a:pt x="3675" y="3143"/>
                      <a:pt x="3630" y="3097"/>
                    </a:cubicBezTo>
                    <a:cubicBezTo>
                      <a:pt x="3605" y="3060"/>
                      <a:pt x="3566" y="3043"/>
                      <a:pt x="3524" y="3043"/>
                    </a:cubicBezTo>
                    <a:cubicBezTo>
                      <a:pt x="3491" y="3043"/>
                      <a:pt x="3455" y="3054"/>
                      <a:pt x="3424" y="3075"/>
                    </a:cubicBezTo>
                    <a:cubicBezTo>
                      <a:pt x="3330" y="3155"/>
                      <a:pt x="3268" y="3267"/>
                      <a:pt x="3237" y="3383"/>
                    </a:cubicBezTo>
                    <a:lnTo>
                      <a:pt x="3237" y="3383"/>
                    </a:lnTo>
                    <a:cubicBezTo>
                      <a:pt x="3069" y="3650"/>
                      <a:pt x="2901" y="3900"/>
                      <a:pt x="2694" y="4125"/>
                    </a:cubicBezTo>
                    <a:cubicBezTo>
                      <a:pt x="2443" y="4444"/>
                      <a:pt x="2101" y="4672"/>
                      <a:pt x="1735" y="4786"/>
                    </a:cubicBezTo>
                    <a:cubicBezTo>
                      <a:pt x="1600" y="4829"/>
                      <a:pt x="1455" y="4852"/>
                      <a:pt x="1311" y="4852"/>
                    </a:cubicBezTo>
                    <a:cubicBezTo>
                      <a:pt x="1067" y="4852"/>
                      <a:pt x="826" y="4785"/>
                      <a:pt x="640" y="4627"/>
                    </a:cubicBezTo>
                    <a:cubicBezTo>
                      <a:pt x="343" y="4376"/>
                      <a:pt x="183" y="3942"/>
                      <a:pt x="343" y="3577"/>
                    </a:cubicBezTo>
                    <a:cubicBezTo>
                      <a:pt x="343" y="3554"/>
                      <a:pt x="343" y="3508"/>
                      <a:pt x="320" y="3508"/>
                    </a:cubicBezTo>
                    <a:cubicBezTo>
                      <a:pt x="301" y="3499"/>
                      <a:pt x="282" y="3493"/>
                      <a:pt x="265" y="3493"/>
                    </a:cubicBezTo>
                    <a:cubicBezTo>
                      <a:pt x="241" y="3493"/>
                      <a:pt x="219" y="3504"/>
                      <a:pt x="206" y="3531"/>
                    </a:cubicBezTo>
                    <a:cubicBezTo>
                      <a:pt x="1" y="3942"/>
                      <a:pt x="183" y="4467"/>
                      <a:pt x="503" y="4764"/>
                    </a:cubicBezTo>
                    <a:cubicBezTo>
                      <a:pt x="737" y="4998"/>
                      <a:pt x="1058" y="5094"/>
                      <a:pt x="1376" y="5094"/>
                    </a:cubicBezTo>
                    <a:cubicBezTo>
                      <a:pt x="1522" y="5094"/>
                      <a:pt x="1667" y="5073"/>
                      <a:pt x="1804" y="5038"/>
                    </a:cubicBezTo>
                    <a:cubicBezTo>
                      <a:pt x="2237" y="4923"/>
                      <a:pt x="2626" y="4649"/>
                      <a:pt x="2899" y="4330"/>
                    </a:cubicBezTo>
                    <a:cubicBezTo>
                      <a:pt x="3038" y="4171"/>
                      <a:pt x="3161" y="4006"/>
                      <a:pt x="3276" y="3841"/>
                    </a:cubicBezTo>
                    <a:lnTo>
                      <a:pt x="3276" y="3841"/>
                    </a:lnTo>
                    <a:cubicBezTo>
                      <a:pt x="3321" y="3952"/>
                      <a:pt x="3387" y="4055"/>
                      <a:pt x="3470" y="4125"/>
                    </a:cubicBezTo>
                    <a:cubicBezTo>
                      <a:pt x="3647" y="4274"/>
                      <a:pt x="3865" y="4335"/>
                      <a:pt x="4080" y="4335"/>
                    </a:cubicBezTo>
                    <a:cubicBezTo>
                      <a:pt x="4225" y="4335"/>
                      <a:pt x="4369" y="4307"/>
                      <a:pt x="4497" y="4261"/>
                    </a:cubicBezTo>
                    <a:cubicBezTo>
                      <a:pt x="4817" y="4147"/>
                      <a:pt x="5091" y="3919"/>
                      <a:pt x="5319" y="3714"/>
                    </a:cubicBezTo>
                    <a:cubicBezTo>
                      <a:pt x="5547" y="3508"/>
                      <a:pt x="5775" y="3303"/>
                      <a:pt x="6004" y="3075"/>
                    </a:cubicBezTo>
                    <a:cubicBezTo>
                      <a:pt x="6894" y="2184"/>
                      <a:pt x="7647" y="1180"/>
                      <a:pt x="8263" y="107"/>
                    </a:cubicBezTo>
                    <a:cubicBezTo>
                      <a:pt x="8286" y="62"/>
                      <a:pt x="8286" y="16"/>
                      <a:pt x="8241" y="16"/>
                    </a:cubicBezTo>
                    <a:cubicBezTo>
                      <a:pt x="8231" y="7"/>
                      <a:pt x="8218" y="1"/>
                      <a:pt x="820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39"/>
              <p:cNvSpPr/>
              <p:nvPr/>
            </p:nvSpPr>
            <p:spPr>
              <a:xfrm>
                <a:off x="7871290" y="3535001"/>
                <a:ext cx="329686" cy="361228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23260" extrusionOk="0">
                    <a:moveTo>
                      <a:pt x="6209" y="0"/>
                    </a:moveTo>
                    <a:cubicBezTo>
                      <a:pt x="6209" y="0"/>
                      <a:pt x="7305" y="4817"/>
                      <a:pt x="6004" y="8537"/>
                    </a:cubicBezTo>
                    <a:cubicBezTo>
                      <a:pt x="4703" y="12235"/>
                      <a:pt x="1005" y="16686"/>
                      <a:pt x="1005" y="16686"/>
                    </a:cubicBezTo>
                    <a:cubicBezTo>
                      <a:pt x="1005" y="16686"/>
                      <a:pt x="571" y="17941"/>
                      <a:pt x="137" y="20794"/>
                    </a:cubicBezTo>
                    <a:cubicBezTo>
                      <a:pt x="1" y="21639"/>
                      <a:pt x="46" y="22483"/>
                      <a:pt x="229" y="23259"/>
                    </a:cubicBezTo>
                    <a:lnTo>
                      <a:pt x="21228" y="23259"/>
                    </a:lnTo>
                    <a:lnTo>
                      <a:pt x="21023" y="13559"/>
                    </a:lnTo>
                    <a:cubicBezTo>
                      <a:pt x="21023" y="13559"/>
                      <a:pt x="20863" y="5068"/>
                      <a:pt x="18649" y="1644"/>
                    </a:cubicBezTo>
                    <a:cubicBezTo>
                      <a:pt x="18649" y="1644"/>
                      <a:pt x="17622" y="1324"/>
                      <a:pt x="16914" y="1324"/>
                    </a:cubicBezTo>
                    <a:cubicBezTo>
                      <a:pt x="16914" y="1324"/>
                      <a:pt x="17941" y="5570"/>
                      <a:pt x="17530" y="7510"/>
                    </a:cubicBezTo>
                    <a:cubicBezTo>
                      <a:pt x="17530" y="7510"/>
                      <a:pt x="10274" y="7075"/>
                      <a:pt x="9072" y="7075"/>
                    </a:cubicBezTo>
                    <a:cubicBezTo>
                      <a:pt x="9042" y="7075"/>
                      <a:pt x="9016" y="7076"/>
                      <a:pt x="8994" y="7076"/>
                    </a:cubicBezTo>
                    <a:cubicBezTo>
                      <a:pt x="8994" y="7076"/>
                      <a:pt x="9222" y="2283"/>
                      <a:pt x="8172" y="160"/>
                    </a:cubicBezTo>
                    <a:lnTo>
                      <a:pt x="6209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39"/>
              <p:cNvSpPr/>
              <p:nvPr/>
            </p:nvSpPr>
            <p:spPr>
              <a:xfrm>
                <a:off x="8003342" y="3672196"/>
                <a:ext cx="141634" cy="8864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5708" extrusionOk="0">
                    <a:moveTo>
                      <a:pt x="172" y="1"/>
                    </a:moveTo>
                    <a:lnTo>
                      <a:pt x="172" y="1"/>
                    </a:lnTo>
                    <a:cubicBezTo>
                      <a:pt x="0" y="5546"/>
                      <a:pt x="4442" y="5708"/>
                      <a:pt x="4962" y="5708"/>
                    </a:cubicBezTo>
                    <a:cubicBezTo>
                      <a:pt x="4994" y="5708"/>
                      <a:pt x="5011" y="5707"/>
                      <a:pt x="5011" y="5707"/>
                    </a:cubicBezTo>
                    <a:cubicBezTo>
                      <a:pt x="8937" y="5593"/>
                      <a:pt x="9120" y="526"/>
                      <a:pt x="9120" y="526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39"/>
              <p:cNvSpPr/>
              <p:nvPr/>
            </p:nvSpPr>
            <p:spPr>
              <a:xfrm>
                <a:off x="7962400" y="3628923"/>
                <a:ext cx="58502" cy="24864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601" extrusionOk="0">
                    <a:moveTo>
                      <a:pt x="761" y="1"/>
                    </a:moveTo>
                    <a:cubicBezTo>
                      <a:pt x="366" y="1"/>
                      <a:pt x="23" y="335"/>
                      <a:pt x="23" y="732"/>
                    </a:cubicBezTo>
                    <a:cubicBezTo>
                      <a:pt x="1" y="1166"/>
                      <a:pt x="343" y="1509"/>
                      <a:pt x="754" y="1531"/>
                    </a:cubicBezTo>
                    <a:lnTo>
                      <a:pt x="2968" y="1600"/>
                    </a:lnTo>
                    <a:cubicBezTo>
                      <a:pt x="2982" y="1601"/>
                      <a:pt x="2995" y="1601"/>
                      <a:pt x="3009" y="1601"/>
                    </a:cubicBezTo>
                    <a:cubicBezTo>
                      <a:pt x="3423" y="1601"/>
                      <a:pt x="3745" y="1267"/>
                      <a:pt x="3767" y="869"/>
                    </a:cubicBezTo>
                    <a:cubicBezTo>
                      <a:pt x="3767" y="436"/>
                      <a:pt x="3447" y="93"/>
                      <a:pt x="3014" y="71"/>
                    </a:cubicBezTo>
                    <a:lnTo>
                      <a:pt x="799" y="2"/>
                    </a:lnTo>
                    <a:cubicBezTo>
                      <a:pt x="786" y="1"/>
                      <a:pt x="774" y="1"/>
                      <a:pt x="76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39"/>
              <p:cNvSpPr/>
              <p:nvPr/>
            </p:nvSpPr>
            <p:spPr>
              <a:xfrm>
                <a:off x="8138593" y="3632480"/>
                <a:ext cx="58502" cy="24848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600" extrusionOk="0">
                    <a:moveTo>
                      <a:pt x="761" y="0"/>
                    </a:moveTo>
                    <a:cubicBezTo>
                      <a:pt x="366" y="0"/>
                      <a:pt x="24" y="334"/>
                      <a:pt x="24" y="732"/>
                    </a:cubicBezTo>
                    <a:cubicBezTo>
                      <a:pt x="1" y="1165"/>
                      <a:pt x="320" y="1508"/>
                      <a:pt x="754" y="1531"/>
                    </a:cubicBezTo>
                    <a:lnTo>
                      <a:pt x="2968" y="1599"/>
                    </a:lnTo>
                    <a:cubicBezTo>
                      <a:pt x="3402" y="1599"/>
                      <a:pt x="3744" y="1280"/>
                      <a:pt x="3767" y="869"/>
                    </a:cubicBezTo>
                    <a:cubicBezTo>
                      <a:pt x="3767" y="435"/>
                      <a:pt x="3447" y="93"/>
                      <a:pt x="3014" y="70"/>
                    </a:cubicBezTo>
                    <a:lnTo>
                      <a:pt x="800" y="1"/>
                    </a:lnTo>
                    <a:cubicBezTo>
                      <a:pt x="787" y="1"/>
                      <a:pt x="774" y="0"/>
                      <a:pt x="76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39"/>
              <p:cNvSpPr/>
              <p:nvPr/>
            </p:nvSpPr>
            <p:spPr>
              <a:xfrm>
                <a:off x="7829804" y="3106022"/>
                <a:ext cx="252766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16276" h="11345" fill="none" extrusionOk="0">
                    <a:moveTo>
                      <a:pt x="1" y="10751"/>
                    </a:moveTo>
                    <a:cubicBezTo>
                      <a:pt x="2557" y="11345"/>
                      <a:pt x="5182" y="10158"/>
                      <a:pt x="7465" y="8834"/>
                    </a:cubicBezTo>
                    <a:cubicBezTo>
                      <a:pt x="11140" y="6711"/>
                      <a:pt x="14723" y="3950"/>
                      <a:pt x="16275" y="1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39"/>
              <p:cNvSpPr/>
              <p:nvPr/>
            </p:nvSpPr>
            <p:spPr>
              <a:xfrm>
                <a:off x="8055638" y="3121974"/>
                <a:ext cx="258435" cy="208102"/>
              </a:xfrm>
              <a:custGeom>
                <a:avLst/>
                <a:gdLst/>
                <a:ahLst/>
                <a:cxnLst/>
                <a:rect l="l" t="t" r="r" b="b"/>
                <a:pathLst>
                  <a:path w="16641" h="13400" fill="none" extrusionOk="0">
                    <a:moveTo>
                      <a:pt x="1" y="1"/>
                    </a:moveTo>
                    <a:cubicBezTo>
                      <a:pt x="2055" y="3060"/>
                      <a:pt x="4132" y="6164"/>
                      <a:pt x="6848" y="8675"/>
                    </a:cubicBezTo>
                    <a:cubicBezTo>
                      <a:pt x="9542" y="11208"/>
                      <a:pt x="12965" y="13148"/>
                      <a:pt x="16640" y="13399"/>
                    </a:cubicBezTo>
                  </a:path>
                </a:pathLst>
              </a:custGeom>
              <a:solidFill>
                <a:srgbClr val="64CBC3"/>
              </a:solidFill>
              <a:ln w="7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39"/>
              <p:cNvSpPr/>
              <p:nvPr/>
            </p:nvSpPr>
            <p:spPr>
              <a:xfrm>
                <a:off x="7008743" y="3281519"/>
                <a:ext cx="320632" cy="437791"/>
              </a:xfrm>
              <a:custGeom>
                <a:avLst/>
                <a:gdLst/>
                <a:ahLst/>
                <a:cxnLst/>
                <a:rect l="l" t="t" r="r" b="b"/>
                <a:pathLst>
                  <a:path w="20646" h="28190" extrusionOk="0">
                    <a:moveTo>
                      <a:pt x="20589" y="19744"/>
                    </a:moveTo>
                    <a:lnTo>
                      <a:pt x="20584" y="19753"/>
                    </a:lnTo>
                    <a:lnTo>
                      <a:pt x="20584" y="19753"/>
                    </a:lnTo>
                    <a:lnTo>
                      <a:pt x="20612" y="19767"/>
                    </a:lnTo>
                    <a:cubicBezTo>
                      <a:pt x="20612" y="19767"/>
                      <a:pt x="20624" y="19773"/>
                      <a:pt x="20632" y="19779"/>
                    </a:cubicBezTo>
                    <a:lnTo>
                      <a:pt x="20632" y="19779"/>
                    </a:lnTo>
                    <a:cubicBezTo>
                      <a:pt x="20626" y="19766"/>
                      <a:pt x="20607" y="19762"/>
                      <a:pt x="20589" y="19744"/>
                    </a:cubicBezTo>
                    <a:close/>
                    <a:moveTo>
                      <a:pt x="20632" y="19779"/>
                    </a:moveTo>
                    <a:cubicBezTo>
                      <a:pt x="20634" y="19782"/>
                      <a:pt x="20635" y="19785"/>
                      <a:pt x="20635" y="19790"/>
                    </a:cubicBezTo>
                    <a:cubicBezTo>
                      <a:pt x="20646" y="19790"/>
                      <a:pt x="20640" y="19784"/>
                      <a:pt x="20632" y="19779"/>
                    </a:cubicBezTo>
                    <a:close/>
                    <a:moveTo>
                      <a:pt x="6802" y="0"/>
                    </a:moveTo>
                    <a:lnTo>
                      <a:pt x="1" y="2169"/>
                    </a:lnTo>
                    <a:lnTo>
                      <a:pt x="1073" y="5684"/>
                    </a:lnTo>
                    <a:lnTo>
                      <a:pt x="1690" y="7419"/>
                    </a:lnTo>
                    <a:lnTo>
                      <a:pt x="1986" y="8286"/>
                    </a:lnTo>
                    <a:lnTo>
                      <a:pt x="2146" y="8720"/>
                    </a:lnTo>
                    <a:lnTo>
                      <a:pt x="2306" y="9130"/>
                    </a:lnTo>
                    <a:lnTo>
                      <a:pt x="3013" y="10842"/>
                    </a:lnTo>
                    <a:cubicBezTo>
                      <a:pt x="3150" y="11139"/>
                      <a:pt x="3265" y="11436"/>
                      <a:pt x="3379" y="11710"/>
                    </a:cubicBezTo>
                    <a:lnTo>
                      <a:pt x="3790" y="12554"/>
                    </a:lnTo>
                    <a:lnTo>
                      <a:pt x="4588" y="14243"/>
                    </a:lnTo>
                    <a:lnTo>
                      <a:pt x="5479" y="15910"/>
                    </a:lnTo>
                    <a:cubicBezTo>
                      <a:pt x="6711" y="18101"/>
                      <a:pt x="8081" y="20269"/>
                      <a:pt x="9724" y="22323"/>
                    </a:cubicBezTo>
                    <a:cubicBezTo>
                      <a:pt x="10546" y="23328"/>
                      <a:pt x="11413" y="24332"/>
                      <a:pt x="12395" y="25291"/>
                    </a:cubicBezTo>
                    <a:cubicBezTo>
                      <a:pt x="12874" y="25770"/>
                      <a:pt x="13399" y="26227"/>
                      <a:pt x="13947" y="26706"/>
                    </a:cubicBezTo>
                    <a:lnTo>
                      <a:pt x="14358" y="27048"/>
                    </a:lnTo>
                    <a:cubicBezTo>
                      <a:pt x="14517" y="27162"/>
                      <a:pt x="14654" y="27276"/>
                      <a:pt x="14814" y="27391"/>
                    </a:cubicBezTo>
                    <a:cubicBezTo>
                      <a:pt x="14974" y="27528"/>
                      <a:pt x="15111" y="27619"/>
                      <a:pt x="15293" y="27756"/>
                    </a:cubicBezTo>
                    <a:lnTo>
                      <a:pt x="15567" y="27938"/>
                    </a:lnTo>
                    <a:lnTo>
                      <a:pt x="15727" y="28030"/>
                    </a:lnTo>
                    <a:lnTo>
                      <a:pt x="15955" y="28189"/>
                    </a:lnTo>
                    <a:lnTo>
                      <a:pt x="20584" y="19753"/>
                    </a:lnTo>
                    <a:lnTo>
                      <a:pt x="20584" y="19753"/>
                    </a:lnTo>
                    <a:lnTo>
                      <a:pt x="20520" y="19721"/>
                    </a:lnTo>
                    <a:lnTo>
                      <a:pt x="20292" y="19584"/>
                    </a:lnTo>
                    <a:cubicBezTo>
                      <a:pt x="20132" y="19493"/>
                      <a:pt x="19950" y="19356"/>
                      <a:pt x="19767" y="19242"/>
                    </a:cubicBezTo>
                    <a:cubicBezTo>
                      <a:pt x="19402" y="18991"/>
                      <a:pt x="19037" y="18717"/>
                      <a:pt x="18672" y="18397"/>
                    </a:cubicBezTo>
                    <a:cubicBezTo>
                      <a:pt x="17918" y="17804"/>
                      <a:pt x="17211" y="17119"/>
                      <a:pt x="16503" y="16412"/>
                    </a:cubicBezTo>
                    <a:cubicBezTo>
                      <a:pt x="15111" y="14951"/>
                      <a:pt x="13833" y="13307"/>
                      <a:pt x="12646" y="11573"/>
                    </a:cubicBezTo>
                    <a:lnTo>
                      <a:pt x="11756" y="10226"/>
                    </a:lnTo>
                    <a:lnTo>
                      <a:pt x="10934" y="8857"/>
                    </a:lnTo>
                    <a:lnTo>
                      <a:pt x="10546" y="8172"/>
                    </a:lnTo>
                    <a:cubicBezTo>
                      <a:pt x="10409" y="7921"/>
                      <a:pt x="10295" y="7692"/>
                      <a:pt x="10158" y="7441"/>
                    </a:cubicBezTo>
                    <a:lnTo>
                      <a:pt x="9405" y="6003"/>
                    </a:lnTo>
                    <a:lnTo>
                      <a:pt x="9222" y="5638"/>
                    </a:lnTo>
                    <a:lnTo>
                      <a:pt x="9039" y="5273"/>
                    </a:lnTo>
                    <a:lnTo>
                      <a:pt x="8720" y="4543"/>
                    </a:lnTo>
                    <a:lnTo>
                      <a:pt x="8035" y="3059"/>
                    </a:lnTo>
                    <a:lnTo>
                      <a:pt x="6802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39"/>
              <p:cNvSpPr/>
              <p:nvPr/>
            </p:nvSpPr>
            <p:spPr>
              <a:xfrm>
                <a:off x="6975500" y="3152426"/>
                <a:ext cx="143590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9246" h="10600" extrusionOk="0">
                    <a:moveTo>
                      <a:pt x="3294" y="1"/>
                    </a:moveTo>
                    <a:cubicBezTo>
                      <a:pt x="3269" y="1"/>
                      <a:pt x="3244" y="3"/>
                      <a:pt x="3219" y="9"/>
                    </a:cubicBezTo>
                    <a:cubicBezTo>
                      <a:pt x="2518" y="167"/>
                      <a:pt x="3699" y="4894"/>
                      <a:pt x="3721" y="4983"/>
                    </a:cubicBezTo>
                    <a:lnTo>
                      <a:pt x="3721" y="4983"/>
                    </a:lnTo>
                    <a:cubicBezTo>
                      <a:pt x="3701" y="4902"/>
                      <a:pt x="2716" y="996"/>
                      <a:pt x="1937" y="996"/>
                    </a:cubicBezTo>
                    <a:cubicBezTo>
                      <a:pt x="1907" y="996"/>
                      <a:pt x="1878" y="1002"/>
                      <a:pt x="1850" y="1013"/>
                    </a:cubicBezTo>
                    <a:cubicBezTo>
                      <a:pt x="1056" y="1331"/>
                      <a:pt x="2291" y="5437"/>
                      <a:pt x="2306" y="5486"/>
                    </a:cubicBezTo>
                    <a:lnTo>
                      <a:pt x="2306" y="5486"/>
                    </a:lnTo>
                    <a:cubicBezTo>
                      <a:pt x="2293" y="5444"/>
                      <a:pt x="1348" y="2323"/>
                      <a:pt x="689" y="2323"/>
                    </a:cubicBezTo>
                    <a:cubicBezTo>
                      <a:pt x="649" y="2323"/>
                      <a:pt x="609" y="2335"/>
                      <a:pt x="571" y="2360"/>
                    </a:cubicBezTo>
                    <a:cubicBezTo>
                      <a:pt x="1" y="2725"/>
                      <a:pt x="845" y="5464"/>
                      <a:pt x="1074" y="6194"/>
                    </a:cubicBezTo>
                    <a:cubicBezTo>
                      <a:pt x="1119" y="6331"/>
                      <a:pt x="2261" y="10600"/>
                      <a:pt x="2261" y="10600"/>
                    </a:cubicBezTo>
                    <a:lnTo>
                      <a:pt x="9040" y="8431"/>
                    </a:lnTo>
                    <a:cubicBezTo>
                      <a:pt x="9040" y="6514"/>
                      <a:pt x="9245" y="2771"/>
                      <a:pt x="8789" y="2268"/>
                    </a:cubicBezTo>
                    <a:cubicBezTo>
                      <a:pt x="8756" y="2233"/>
                      <a:pt x="8721" y="2216"/>
                      <a:pt x="8685" y="2216"/>
                    </a:cubicBezTo>
                    <a:cubicBezTo>
                      <a:pt x="8192" y="2216"/>
                      <a:pt x="7419" y="5327"/>
                      <a:pt x="7419" y="5327"/>
                    </a:cubicBezTo>
                    <a:cubicBezTo>
                      <a:pt x="7419" y="5327"/>
                      <a:pt x="5838" y="265"/>
                      <a:pt x="5053" y="265"/>
                    </a:cubicBezTo>
                    <a:cubicBezTo>
                      <a:pt x="5027" y="265"/>
                      <a:pt x="5001" y="271"/>
                      <a:pt x="4977" y="283"/>
                    </a:cubicBezTo>
                    <a:cubicBezTo>
                      <a:pt x="4450" y="563"/>
                      <a:pt x="4707" y="2659"/>
                      <a:pt x="4891" y="3806"/>
                    </a:cubicBezTo>
                    <a:lnTo>
                      <a:pt x="4891" y="3806"/>
                    </a:lnTo>
                    <a:cubicBezTo>
                      <a:pt x="4643" y="2516"/>
                      <a:pt x="4061" y="1"/>
                      <a:pt x="329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39"/>
              <p:cNvSpPr/>
              <p:nvPr/>
            </p:nvSpPr>
            <p:spPr>
              <a:xfrm>
                <a:off x="7006346" y="3230770"/>
                <a:ext cx="79063" cy="23543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516" extrusionOk="0">
                    <a:moveTo>
                      <a:pt x="3754" y="1"/>
                    </a:moveTo>
                    <a:cubicBezTo>
                      <a:pt x="3286" y="1"/>
                      <a:pt x="2818" y="64"/>
                      <a:pt x="2374" y="169"/>
                    </a:cubicBezTo>
                    <a:cubicBezTo>
                      <a:pt x="1484" y="420"/>
                      <a:pt x="640" y="831"/>
                      <a:pt x="1" y="1493"/>
                    </a:cubicBezTo>
                    <a:cubicBezTo>
                      <a:pt x="1" y="1493"/>
                      <a:pt x="1" y="1493"/>
                      <a:pt x="1" y="1516"/>
                    </a:cubicBezTo>
                    <a:lnTo>
                      <a:pt x="23" y="1516"/>
                    </a:lnTo>
                    <a:cubicBezTo>
                      <a:pt x="754" y="1036"/>
                      <a:pt x="1576" y="671"/>
                      <a:pt x="2443" y="466"/>
                    </a:cubicBezTo>
                    <a:cubicBezTo>
                      <a:pt x="3104" y="287"/>
                      <a:pt x="3792" y="192"/>
                      <a:pt x="4487" y="192"/>
                    </a:cubicBezTo>
                    <a:cubicBezTo>
                      <a:pt x="4680" y="192"/>
                      <a:pt x="4874" y="200"/>
                      <a:pt x="5068" y="215"/>
                    </a:cubicBezTo>
                    <a:lnTo>
                      <a:pt x="5091" y="215"/>
                    </a:lnTo>
                    <a:cubicBezTo>
                      <a:pt x="5091" y="192"/>
                      <a:pt x="5091" y="192"/>
                      <a:pt x="5068" y="192"/>
                    </a:cubicBezTo>
                    <a:cubicBezTo>
                      <a:pt x="4644" y="58"/>
                      <a:pt x="4199" y="1"/>
                      <a:pt x="375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39"/>
              <p:cNvSpPr/>
              <p:nvPr/>
            </p:nvSpPr>
            <p:spPr>
              <a:xfrm>
                <a:off x="7140624" y="3517916"/>
                <a:ext cx="177617" cy="233742"/>
              </a:xfrm>
              <a:custGeom>
                <a:avLst/>
                <a:gdLst/>
                <a:ahLst/>
                <a:cxnLst/>
                <a:rect l="l" t="t" r="r" b="b"/>
                <a:pathLst>
                  <a:path w="11437" h="15051" extrusionOk="0">
                    <a:moveTo>
                      <a:pt x="7958" y="0"/>
                    </a:moveTo>
                    <a:cubicBezTo>
                      <a:pt x="7907" y="0"/>
                      <a:pt x="7864" y="16"/>
                      <a:pt x="7830" y="50"/>
                    </a:cubicBezTo>
                    <a:cubicBezTo>
                      <a:pt x="3904" y="3976"/>
                      <a:pt x="1" y="8153"/>
                      <a:pt x="1" y="8153"/>
                    </a:cubicBezTo>
                    <a:cubicBezTo>
                      <a:pt x="1" y="8153"/>
                      <a:pt x="5740" y="15050"/>
                      <a:pt x="8852" y="15050"/>
                    </a:cubicBezTo>
                    <a:cubicBezTo>
                      <a:pt x="8892" y="15050"/>
                      <a:pt x="8932" y="15049"/>
                      <a:pt x="8971" y="15047"/>
                    </a:cubicBezTo>
                    <a:lnTo>
                      <a:pt x="11436" y="1739"/>
                    </a:lnTo>
                    <a:lnTo>
                      <a:pt x="11436" y="1739"/>
                    </a:lnTo>
                    <a:cubicBezTo>
                      <a:pt x="11383" y="1745"/>
                      <a:pt x="11330" y="1748"/>
                      <a:pt x="11276" y="1748"/>
                    </a:cubicBezTo>
                    <a:cubicBezTo>
                      <a:pt x="9903" y="1748"/>
                      <a:pt x="8494" y="0"/>
                      <a:pt x="795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39"/>
              <p:cNvSpPr/>
              <p:nvPr/>
            </p:nvSpPr>
            <p:spPr>
              <a:xfrm>
                <a:off x="7132827" y="3513023"/>
                <a:ext cx="137549" cy="138745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8934" extrusionOk="0">
                    <a:moveTo>
                      <a:pt x="7646" y="1"/>
                    </a:moveTo>
                    <a:cubicBezTo>
                      <a:pt x="7485" y="1"/>
                      <a:pt x="7335" y="91"/>
                      <a:pt x="7282" y="251"/>
                    </a:cubicBezTo>
                    <a:cubicBezTo>
                      <a:pt x="6209" y="2808"/>
                      <a:pt x="1005" y="7030"/>
                      <a:pt x="229" y="7601"/>
                    </a:cubicBezTo>
                    <a:cubicBezTo>
                      <a:pt x="46" y="7738"/>
                      <a:pt x="0" y="7966"/>
                      <a:pt x="137" y="8149"/>
                    </a:cubicBezTo>
                    <a:cubicBezTo>
                      <a:pt x="137" y="8149"/>
                      <a:pt x="522" y="8933"/>
                      <a:pt x="955" y="8933"/>
                    </a:cubicBezTo>
                    <a:cubicBezTo>
                      <a:pt x="1039" y="8933"/>
                      <a:pt x="1125" y="8904"/>
                      <a:pt x="1210" y="8834"/>
                    </a:cubicBezTo>
                    <a:cubicBezTo>
                      <a:pt x="2077" y="8149"/>
                      <a:pt x="7556" y="3789"/>
                      <a:pt x="8765" y="799"/>
                    </a:cubicBezTo>
                    <a:cubicBezTo>
                      <a:pt x="8857" y="594"/>
                      <a:pt x="8742" y="365"/>
                      <a:pt x="8514" y="274"/>
                    </a:cubicBezTo>
                    <a:lnTo>
                      <a:pt x="7784" y="23"/>
                    </a:lnTo>
                    <a:cubicBezTo>
                      <a:pt x="7738" y="8"/>
                      <a:pt x="7692" y="1"/>
                      <a:pt x="764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39"/>
              <p:cNvSpPr/>
              <p:nvPr/>
            </p:nvSpPr>
            <p:spPr>
              <a:xfrm>
                <a:off x="7275690" y="3510538"/>
                <a:ext cx="424683" cy="490965"/>
              </a:xfrm>
              <a:custGeom>
                <a:avLst/>
                <a:gdLst/>
                <a:ahLst/>
                <a:cxnLst/>
                <a:rect l="l" t="t" r="r" b="b"/>
                <a:pathLst>
                  <a:path w="27346" h="31614" extrusionOk="0">
                    <a:moveTo>
                      <a:pt x="5867" y="0"/>
                    </a:moveTo>
                    <a:cubicBezTo>
                      <a:pt x="3836" y="0"/>
                      <a:pt x="2055" y="1598"/>
                      <a:pt x="1918" y="3607"/>
                    </a:cubicBezTo>
                    <a:lnTo>
                      <a:pt x="206" y="26638"/>
                    </a:lnTo>
                    <a:cubicBezTo>
                      <a:pt x="1" y="29354"/>
                      <a:pt x="1827" y="31613"/>
                      <a:pt x="4292" y="31613"/>
                    </a:cubicBezTo>
                    <a:lnTo>
                      <a:pt x="23077" y="31613"/>
                    </a:lnTo>
                    <a:cubicBezTo>
                      <a:pt x="25520" y="31613"/>
                      <a:pt x="27346" y="29354"/>
                      <a:pt x="27140" y="26638"/>
                    </a:cubicBezTo>
                    <a:lnTo>
                      <a:pt x="25451" y="3607"/>
                    </a:lnTo>
                    <a:cubicBezTo>
                      <a:pt x="25291" y="1598"/>
                      <a:pt x="23511" y="0"/>
                      <a:pt x="2148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39"/>
              <p:cNvSpPr/>
              <p:nvPr/>
            </p:nvSpPr>
            <p:spPr>
              <a:xfrm>
                <a:off x="7287758" y="3524362"/>
                <a:ext cx="400922" cy="463322"/>
              </a:xfrm>
              <a:custGeom>
                <a:avLst/>
                <a:gdLst/>
                <a:ahLst/>
                <a:cxnLst/>
                <a:rect l="l" t="t" r="r" b="b"/>
                <a:pathLst>
                  <a:path w="25816" h="29834" extrusionOk="0">
                    <a:moveTo>
                      <a:pt x="5547" y="1"/>
                    </a:moveTo>
                    <a:cubicBezTo>
                      <a:pt x="3606" y="1"/>
                      <a:pt x="1940" y="1507"/>
                      <a:pt x="1803" y="3402"/>
                    </a:cubicBezTo>
                    <a:lnTo>
                      <a:pt x="183" y="25154"/>
                    </a:lnTo>
                    <a:cubicBezTo>
                      <a:pt x="0" y="27710"/>
                      <a:pt x="1712" y="29833"/>
                      <a:pt x="4040" y="29833"/>
                    </a:cubicBezTo>
                    <a:lnTo>
                      <a:pt x="21775" y="29833"/>
                    </a:lnTo>
                    <a:cubicBezTo>
                      <a:pt x="24081" y="29833"/>
                      <a:pt x="25815" y="27710"/>
                      <a:pt x="25633" y="25154"/>
                    </a:cubicBezTo>
                    <a:lnTo>
                      <a:pt x="24012" y="3402"/>
                    </a:lnTo>
                    <a:cubicBezTo>
                      <a:pt x="23875" y="1507"/>
                      <a:pt x="22186" y="1"/>
                      <a:pt x="2026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39"/>
              <p:cNvSpPr/>
              <p:nvPr/>
            </p:nvSpPr>
            <p:spPr>
              <a:xfrm>
                <a:off x="7589449" y="3672863"/>
                <a:ext cx="169805" cy="211332"/>
              </a:xfrm>
              <a:custGeom>
                <a:avLst/>
                <a:gdLst/>
                <a:ahLst/>
                <a:cxnLst/>
                <a:rect l="l" t="t" r="r" b="b"/>
                <a:pathLst>
                  <a:path w="10934" h="13608" extrusionOk="0">
                    <a:moveTo>
                      <a:pt x="3402" y="0"/>
                    </a:moveTo>
                    <a:cubicBezTo>
                      <a:pt x="2923" y="0"/>
                      <a:pt x="2437" y="118"/>
                      <a:pt x="1986" y="369"/>
                    </a:cubicBezTo>
                    <a:cubicBezTo>
                      <a:pt x="548" y="1145"/>
                      <a:pt x="0" y="2948"/>
                      <a:pt x="776" y="4386"/>
                    </a:cubicBezTo>
                    <a:lnTo>
                      <a:pt x="4931" y="12055"/>
                    </a:lnTo>
                    <a:cubicBezTo>
                      <a:pt x="5456" y="13037"/>
                      <a:pt x="6483" y="13607"/>
                      <a:pt x="7533" y="13607"/>
                    </a:cubicBezTo>
                    <a:cubicBezTo>
                      <a:pt x="8012" y="13607"/>
                      <a:pt x="8491" y="13493"/>
                      <a:pt x="8948" y="13242"/>
                    </a:cubicBezTo>
                    <a:cubicBezTo>
                      <a:pt x="10386" y="12466"/>
                      <a:pt x="10934" y="10663"/>
                      <a:pt x="10158" y="9225"/>
                    </a:cubicBezTo>
                    <a:lnTo>
                      <a:pt x="6003" y="1556"/>
                    </a:lnTo>
                    <a:cubicBezTo>
                      <a:pt x="5470" y="568"/>
                      <a:pt x="4453" y="0"/>
                      <a:pt x="340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39"/>
              <p:cNvSpPr/>
              <p:nvPr/>
            </p:nvSpPr>
            <p:spPr>
              <a:xfrm>
                <a:off x="7278532" y="3905828"/>
                <a:ext cx="380019" cy="486120"/>
              </a:xfrm>
              <a:custGeom>
                <a:avLst/>
                <a:gdLst/>
                <a:ahLst/>
                <a:cxnLst/>
                <a:rect l="l" t="t" r="r" b="b"/>
                <a:pathLst>
                  <a:path w="24470" h="31302" extrusionOk="0">
                    <a:moveTo>
                      <a:pt x="21890" y="1"/>
                    </a:moveTo>
                    <a:lnTo>
                      <a:pt x="17211" y="936"/>
                    </a:lnTo>
                    <a:lnTo>
                      <a:pt x="4383" y="89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366" y="21114"/>
                      <a:pt x="1758" y="29879"/>
                    </a:cubicBezTo>
                    <a:cubicBezTo>
                      <a:pt x="1758" y="29879"/>
                      <a:pt x="3513" y="31302"/>
                      <a:pt x="6031" y="31302"/>
                    </a:cubicBezTo>
                    <a:cubicBezTo>
                      <a:pt x="7007" y="31302"/>
                      <a:pt x="8097" y="31088"/>
                      <a:pt x="9245" y="30495"/>
                    </a:cubicBezTo>
                    <a:lnTo>
                      <a:pt x="9747" y="10614"/>
                    </a:lnTo>
                    <a:lnTo>
                      <a:pt x="9747" y="10386"/>
                    </a:lnTo>
                    <a:cubicBezTo>
                      <a:pt x="10500" y="10340"/>
                      <a:pt x="11299" y="10340"/>
                      <a:pt x="12121" y="10340"/>
                    </a:cubicBezTo>
                    <a:lnTo>
                      <a:pt x="12121" y="10614"/>
                    </a:lnTo>
                    <a:lnTo>
                      <a:pt x="15590" y="30495"/>
                    </a:lnTo>
                    <a:cubicBezTo>
                      <a:pt x="16744" y="31088"/>
                      <a:pt x="17839" y="31302"/>
                      <a:pt x="18818" y="31302"/>
                    </a:cubicBezTo>
                    <a:cubicBezTo>
                      <a:pt x="21345" y="31302"/>
                      <a:pt x="23100" y="29879"/>
                      <a:pt x="23100" y="29879"/>
                    </a:cubicBezTo>
                    <a:cubicBezTo>
                      <a:pt x="24469" y="21114"/>
                      <a:pt x="21890" y="1"/>
                      <a:pt x="2189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39"/>
              <p:cNvSpPr/>
              <p:nvPr/>
            </p:nvSpPr>
            <p:spPr>
              <a:xfrm>
                <a:off x="7278532" y="3905828"/>
                <a:ext cx="364769" cy="349891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22530" extrusionOk="0">
                    <a:moveTo>
                      <a:pt x="21890" y="1"/>
                    </a:moveTo>
                    <a:lnTo>
                      <a:pt x="17211" y="936"/>
                    </a:lnTo>
                    <a:lnTo>
                      <a:pt x="4383" y="891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206" y="11961"/>
                      <a:pt x="914" y="21616"/>
                    </a:cubicBezTo>
                    <a:cubicBezTo>
                      <a:pt x="2854" y="22027"/>
                      <a:pt x="5775" y="22461"/>
                      <a:pt x="9450" y="22529"/>
                    </a:cubicBezTo>
                    <a:lnTo>
                      <a:pt x="9747" y="10614"/>
                    </a:lnTo>
                    <a:lnTo>
                      <a:pt x="9747" y="10386"/>
                    </a:lnTo>
                    <a:cubicBezTo>
                      <a:pt x="10500" y="10340"/>
                      <a:pt x="11299" y="10340"/>
                      <a:pt x="12121" y="10340"/>
                    </a:cubicBezTo>
                    <a:lnTo>
                      <a:pt x="12121" y="10614"/>
                    </a:lnTo>
                    <a:lnTo>
                      <a:pt x="14175" y="22392"/>
                    </a:lnTo>
                    <a:cubicBezTo>
                      <a:pt x="17005" y="22210"/>
                      <a:pt x="20133" y="21776"/>
                      <a:pt x="23488" y="21000"/>
                    </a:cubicBezTo>
                    <a:cubicBezTo>
                      <a:pt x="23282" y="11459"/>
                      <a:pt x="21890" y="1"/>
                      <a:pt x="2189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39"/>
              <p:cNvSpPr/>
              <p:nvPr/>
            </p:nvSpPr>
            <p:spPr>
              <a:xfrm>
                <a:off x="7270020" y="3911497"/>
                <a:ext cx="377534" cy="309125"/>
              </a:xfrm>
              <a:custGeom>
                <a:avLst/>
                <a:gdLst/>
                <a:ahLst/>
                <a:cxnLst/>
                <a:rect l="l" t="t" r="r" b="b"/>
                <a:pathLst>
                  <a:path w="24310" h="19905" extrusionOk="0">
                    <a:moveTo>
                      <a:pt x="549" y="1"/>
                    </a:moveTo>
                    <a:cubicBezTo>
                      <a:pt x="549" y="1"/>
                      <a:pt x="1" y="9496"/>
                      <a:pt x="526" y="18398"/>
                    </a:cubicBezTo>
                    <a:cubicBezTo>
                      <a:pt x="2512" y="19790"/>
                      <a:pt x="7487" y="19608"/>
                      <a:pt x="10523" y="19653"/>
                    </a:cubicBezTo>
                    <a:lnTo>
                      <a:pt x="10295" y="10637"/>
                    </a:lnTo>
                    <a:lnTo>
                      <a:pt x="10295" y="10386"/>
                    </a:lnTo>
                    <a:cubicBezTo>
                      <a:pt x="10828" y="10370"/>
                      <a:pt x="11383" y="10354"/>
                      <a:pt x="11953" y="10354"/>
                    </a:cubicBezTo>
                    <a:cubicBezTo>
                      <a:pt x="12189" y="10354"/>
                      <a:pt x="12428" y="10357"/>
                      <a:pt x="12669" y="10363"/>
                    </a:cubicBezTo>
                    <a:lnTo>
                      <a:pt x="12669" y="10637"/>
                    </a:lnTo>
                    <a:lnTo>
                      <a:pt x="13742" y="19904"/>
                    </a:lnTo>
                    <a:cubicBezTo>
                      <a:pt x="16686" y="19767"/>
                      <a:pt x="21365" y="19608"/>
                      <a:pt x="24310" y="18535"/>
                    </a:cubicBezTo>
                    <a:cubicBezTo>
                      <a:pt x="23899" y="9222"/>
                      <a:pt x="22438" y="1"/>
                      <a:pt x="22438" y="1"/>
                    </a:cubicBezTo>
                    <a:lnTo>
                      <a:pt x="17759" y="937"/>
                    </a:lnTo>
                    <a:lnTo>
                      <a:pt x="4931" y="89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39"/>
              <p:cNvSpPr/>
              <p:nvPr/>
            </p:nvSpPr>
            <p:spPr>
              <a:xfrm>
                <a:off x="7376740" y="4068200"/>
                <a:ext cx="144631" cy="5249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338" extrusionOk="0">
                    <a:moveTo>
                      <a:pt x="4657" y="1"/>
                    </a:moveTo>
                    <a:cubicBezTo>
                      <a:pt x="3881" y="23"/>
                      <a:pt x="3104" y="46"/>
                      <a:pt x="2351" y="46"/>
                    </a:cubicBezTo>
                    <a:cubicBezTo>
                      <a:pt x="1575" y="92"/>
                      <a:pt x="822" y="115"/>
                      <a:pt x="46" y="183"/>
                    </a:cubicBezTo>
                    <a:cubicBezTo>
                      <a:pt x="23" y="183"/>
                      <a:pt x="0" y="206"/>
                      <a:pt x="0" y="252"/>
                    </a:cubicBezTo>
                    <a:cubicBezTo>
                      <a:pt x="0" y="274"/>
                      <a:pt x="23" y="320"/>
                      <a:pt x="46" y="320"/>
                    </a:cubicBezTo>
                    <a:cubicBezTo>
                      <a:pt x="434" y="332"/>
                      <a:pt x="822" y="337"/>
                      <a:pt x="1207" y="337"/>
                    </a:cubicBezTo>
                    <a:cubicBezTo>
                      <a:pt x="1592" y="337"/>
                      <a:pt x="1975" y="332"/>
                      <a:pt x="2351" y="320"/>
                    </a:cubicBezTo>
                    <a:lnTo>
                      <a:pt x="4657" y="297"/>
                    </a:lnTo>
                    <a:lnTo>
                      <a:pt x="9244" y="229"/>
                    </a:lnTo>
                    <a:cubicBezTo>
                      <a:pt x="9290" y="229"/>
                      <a:pt x="9313" y="183"/>
                      <a:pt x="9313" y="160"/>
                    </a:cubicBezTo>
                    <a:cubicBezTo>
                      <a:pt x="9313" y="115"/>
                      <a:pt x="9290" y="92"/>
                      <a:pt x="9244" y="92"/>
                    </a:cubicBezTo>
                    <a:cubicBezTo>
                      <a:pt x="7715" y="1"/>
                      <a:pt x="6186" y="1"/>
                      <a:pt x="465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39"/>
              <p:cNvSpPr/>
              <p:nvPr/>
            </p:nvSpPr>
            <p:spPr>
              <a:xfrm>
                <a:off x="7444800" y="3892719"/>
                <a:ext cx="5342" cy="14498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9336" extrusionOk="0">
                    <a:moveTo>
                      <a:pt x="183" y="0"/>
                    </a:moveTo>
                    <a:cubicBezTo>
                      <a:pt x="138" y="0"/>
                      <a:pt x="115" y="23"/>
                      <a:pt x="92" y="69"/>
                    </a:cubicBezTo>
                    <a:cubicBezTo>
                      <a:pt x="46" y="822"/>
                      <a:pt x="23" y="1598"/>
                      <a:pt x="23" y="2374"/>
                    </a:cubicBezTo>
                    <a:cubicBezTo>
                      <a:pt x="1" y="3127"/>
                      <a:pt x="1" y="3903"/>
                      <a:pt x="1" y="4656"/>
                    </a:cubicBezTo>
                    <a:cubicBezTo>
                      <a:pt x="23" y="6186"/>
                      <a:pt x="46" y="7738"/>
                      <a:pt x="206" y="9267"/>
                    </a:cubicBezTo>
                    <a:cubicBezTo>
                      <a:pt x="206" y="9290"/>
                      <a:pt x="229" y="9336"/>
                      <a:pt x="275" y="9336"/>
                    </a:cubicBezTo>
                    <a:cubicBezTo>
                      <a:pt x="297" y="9313"/>
                      <a:pt x="343" y="9290"/>
                      <a:pt x="343" y="9244"/>
                    </a:cubicBezTo>
                    <a:cubicBezTo>
                      <a:pt x="297" y="8491"/>
                      <a:pt x="297" y="7715"/>
                      <a:pt x="297" y="6962"/>
                    </a:cubicBezTo>
                    <a:lnTo>
                      <a:pt x="297" y="4656"/>
                    </a:lnTo>
                    <a:lnTo>
                      <a:pt x="297" y="2374"/>
                    </a:lnTo>
                    <a:cubicBezTo>
                      <a:pt x="275" y="1598"/>
                      <a:pt x="275" y="845"/>
                      <a:pt x="229" y="69"/>
                    </a:cubicBezTo>
                    <a:cubicBezTo>
                      <a:pt x="229" y="23"/>
                      <a:pt x="206" y="0"/>
                      <a:pt x="18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39"/>
              <p:cNvSpPr/>
              <p:nvPr/>
            </p:nvSpPr>
            <p:spPr>
              <a:xfrm>
                <a:off x="7447286" y="3938088"/>
                <a:ext cx="24832" cy="92031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5926" extrusionOk="0">
                    <a:moveTo>
                      <a:pt x="1416" y="1"/>
                    </a:moveTo>
                    <a:cubicBezTo>
                      <a:pt x="1393" y="1"/>
                      <a:pt x="1347" y="24"/>
                      <a:pt x="1347" y="69"/>
                    </a:cubicBezTo>
                    <a:cubicBezTo>
                      <a:pt x="1324" y="1142"/>
                      <a:pt x="1324" y="2215"/>
                      <a:pt x="1256" y="3265"/>
                    </a:cubicBezTo>
                    <a:cubicBezTo>
                      <a:pt x="1187" y="3813"/>
                      <a:pt x="1165" y="4337"/>
                      <a:pt x="1028" y="4840"/>
                    </a:cubicBezTo>
                    <a:cubicBezTo>
                      <a:pt x="959" y="5091"/>
                      <a:pt x="868" y="5342"/>
                      <a:pt x="731" y="5524"/>
                    </a:cubicBezTo>
                    <a:cubicBezTo>
                      <a:pt x="598" y="5676"/>
                      <a:pt x="419" y="5764"/>
                      <a:pt x="232" y="5764"/>
                    </a:cubicBezTo>
                    <a:cubicBezTo>
                      <a:pt x="193" y="5764"/>
                      <a:pt x="154" y="5760"/>
                      <a:pt x="115" y="5753"/>
                    </a:cubicBezTo>
                    <a:lnTo>
                      <a:pt x="92" y="5753"/>
                    </a:lnTo>
                    <a:cubicBezTo>
                      <a:pt x="85" y="5746"/>
                      <a:pt x="76" y="5743"/>
                      <a:pt x="68" y="5743"/>
                    </a:cubicBezTo>
                    <a:cubicBezTo>
                      <a:pt x="46" y="5743"/>
                      <a:pt x="23" y="5759"/>
                      <a:pt x="23" y="5775"/>
                    </a:cubicBezTo>
                    <a:cubicBezTo>
                      <a:pt x="0" y="5821"/>
                      <a:pt x="23" y="5844"/>
                      <a:pt x="46" y="5867"/>
                    </a:cubicBezTo>
                    <a:cubicBezTo>
                      <a:pt x="134" y="5907"/>
                      <a:pt x="226" y="5926"/>
                      <a:pt x="318" y="5926"/>
                    </a:cubicBezTo>
                    <a:cubicBezTo>
                      <a:pt x="534" y="5926"/>
                      <a:pt x="746" y="5822"/>
                      <a:pt x="891" y="5661"/>
                    </a:cubicBezTo>
                    <a:cubicBezTo>
                      <a:pt x="1096" y="5456"/>
                      <a:pt x="1210" y="5182"/>
                      <a:pt x="1301" y="4908"/>
                    </a:cubicBezTo>
                    <a:cubicBezTo>
                      <a:pt x="1461" y="4383"/>
                      <a:pt x="1507" y="3835"/>
                      <a:pt x="1530" y="3288"/>
                    </a:cubicBezTo>
                    <a:cubicBezTo>
                      <a:pt x="1598" y="2215"/>
                      <a:pt x="1575" y="1142"/>
                      <a:pt x="1484" y="46"/>
                    </a:cubicBezTo>
                    <a:cubicBezTo>
                      <a:pt x="1484" y="24"/>
                      <a:pt x="1461" y="1"/>
                      <a:pt x="141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39"/>
              <p:cNvSpPr/>
              <p:nvPr/>
            </p:nvSpPr>
            <p:spPr>
              <a:xfrm>
                <a:off x="7283844" y="3928163"/>
                <a:ext cx="43624" cy="72820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4689" extrusionOk="0">
                    <a:moveTo>
                      <a:pt x="2717" y="1"/>
                    </a:moveTo>
                    <a:cubicBezTo>
                      <a:pt x="2672" y="1"/>
                      <a:pt x="2649" y="23"/>
                      <a:pt x="2649" y="69"/>
                    </a:cubicBezTo>
                    <a:cubicBezTo>
                      <a:pt x="2626" y="297"/>
                      <a:pt x="2626" y="548"/>
                      <a:pt x="2603" y="777"/>
                    </a:cubicBezTo>
                    <a:cubicBezTo>
                      <a:pt x="2557" y="982"/>
                      <a:pt x="2557" y="1233"/>
                      <a:pt x="2489" y="1439"/>
                    </a:cubicBezTo>
                    <a:lnTo>
                      <a:pt x="2398" y="1781"/>
                    </a:lnTo>
                    <a:lnTo>
                      <a:pt x="2283" y="2101"/>
                    </a:lnTo>
                    <a:cubicBezTo>
                      <a:pt x="2261" y="2215"/>
                      <a:pt x="2215" y="2306"/>
                      <a:pt x="2169" y="2420"/>
                    </a:cubicBezTo>
                    <a:cubicBezTo>
                      <a:pt x="2101" y="2511"/>
                      <a:pt x="2078" y="2625"/>
                      <a:pt x="2010" y="2717"/>
                    </a:cubicBezTo>
                    <a:cubicBezTo>
                      <a:pt x="1781" y="3105"/>
                      <a:pt x="1507" y="3470"/>
                      <a:pt x="1165" y="3767"/>
                    </a:cubicBezTo>
                    <a:cubicBezTo>
                      <a:pt x="846" y="4086"/>
                      <a:pt x="457" y="4360"/>
                      <a:pt x="69" y="4543"/>
                    </a:cubicBezTo>
                    <a:lnTo>
                      <a:pt x="47" y="4566"/>
                    </a:lnTo>
                    <a:cubicBezTo>
                      <a:pt x="24" y="4566"/>
                      <a:pt x="1" y="4611"/>
                      <a:pt x="24" y="4634"/>
                    </a:cubicBezTo>
                    <a:cubicBezTo>
                      <a:pt x="24" y="4668"/>
                      <a:pt x="48" y="4689"/>
                      <a:pt x="79" y="4689"/>
                    </a:cubicBezTo>
                    <a:cubicBezTo>
                      <a:pt x="91" y="4689"/>
                      <a:pt x="103" y="4686"/>
                      <a:pt x="115" y="4680"/>
                    </a:cubicBezTo>
                    <a:cubicBezTo>
                      <a:pt x="572" y="4543"/>
                      <a:pt x="982" y="4292"/>
                      <a:pt x="1348" y="3972"/>
                    </a:cubicBezTo>
                    <a:cubicBezTo>
                      <a:pt x="1713" y="3653"/>
                      <a:pt x="2032" y="3287"/>
                      <a:pt x="2261" y="2854"/>
                    </a:cubicBezTo>
                    <a:cubicBezTo>
                      <a:pt x="2329" y="2740"/>
                      <a:pt x="2375" y="2625"/>
                      <a:pt x="2420" y="2534"/>
                    </a:cubicBezTo>
                    <a:cubicBezTo>
                      <a:pt x="2466" y="2420"/>
                      <a:pt x="2512" y="2306"/>
                      <a:pt x="2557" y="2192"/>
                    </a:cubicBezTo>
                    <a:lnTo>
                      <a:pt x="2672" y="1849"/>
                    </a:lnTo>
                    <a:lnTo>
                      <a:pt x="2740" y="1484"/>
                    </a:lnTo>
                    <a:cubicBezTo>
                      <a:pt x="2763" y="1370"/>
                      <a:pt x="2763" y="1256"/>
                      <a:pt x="2786" y="1142"/>
                    </a:cubicBezTo>
                    <a:lnTo>
                      <a:pt x="2808" y="777"/>
                    </a:lnTo>
                    <a:cubicBezTo>
                      <a:pt x="2808" y="548"/>
                      <a:pt x="2786" y="297"/>
                      <a:pt x="2786" y="69"/>
                    </a:cubicBezTo>
                    <a:cubicBezTo>
                      <a:pt x="2763" y="23"/>
                      <a:pt x="2740" y="1"/>
                      <a:pt x="271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39"/>
              <p:cNvSpPr/>
              <p:nvPr/>
            </p:nvSpPr>
            <p:spPr>
              <a:xfrm>
                <a:off x="7575625" y="3928163"/>
                <a:ext cx="43608" cy="72836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4690" extrusionOk="0">
                    <a:moveTo>
                      <a:pt x="114" y="1"/>
                    </a:moveTo>
                    <a:cubicBezTo>
                      <a:pt x="69" y="1"/>
                      <a:pt x="46" y="23"/>
                      <a:pt x="46" y="69"/>
                    </a:cubicBezTo>
                    <a:cubicBezTo>
                      <a:pt x="23" y="297"/>
                      <a:pt x="0" y="548"/>
                      <a:pt x="0" y="777"/>
                    </a:cubicBezTo>
                    <a:lnTo>
                      <a:pt x="23" y="1142"/>
                    </a:lnTo>
                    <a:cubicBezTo>
                      <a:pt x="46" y="1256"/>
                      <a:pt x="46" y="1370"/>
                      <a:pt x="91" y="1484"/>
                    </a:cubicBezTo>
                    <a:lnTo>
                      <a:pt x="160" y="1849"/>
                    </a:lnTo>
                    <a:lnTo>
                      <a:pt x="251" y="2192"/>
                    </a:lnTo>
                    <a:cubicBezTo>
                      <a:pt x="297" y="2306"/>
                      <a:pt x="343" y="2420"/>
                      <a:pt x="388" y="2534"/>
                    </a:cubicBezTo>
                    <a:cubicBezTo>
                      <a:pt x="457" y="2625"/>
                      <a:pt x="480" y="2740"/>
                      <a:pt x="548" y="2854"/>
                    </a:cubicBezTo>
                    <a:cubicBezTo>
                      <a:pt x="776" y="3287"/>
                      <a:pt x="1096" y="3653"/>
                      <a:pt x="1461" y="3972"/>
                    </a:cubicBezTo>
                    <a:cubicBezTo>
                      <a:pt x="1826" y="4292"/>
                      <a:pt x="2237" y="4543"/>
                      <a:pt x="2716" y="4680"/>
                    </a:cubicBezTo>
                    <a:cubicBezTo>
                      <a:pt x="2723" y="4686"/>
                      <a:pt x="2732" y="4689"/>
                      <a:pt x="2741" y="4689"/>
                    </a:cubicBezTo>
                    <a:cubicBezTo>
                      <a:pt x="2762" y="4689"/>
                      <a:pt x="2785" y="4673"/>
                      <a:pt x="2785" y="4657"/>
                    </a:cubicBezTo>
                    <a:cubicBezTo>
                      <a:pt x="2808" y="4611"/>
                      <a:pt x="2785" y="4566"/>
                      <a:pt x="2762" y="4566"/>
                    </a:cubicBezTo>
                    <a:cubicBezTo>
                      <a:pt x="2351" y="4360"/>
                      <a:pt x="1963" y="4086"/>
                      <a:pt x="1644" y="3767"/>
                    </a:cubicBezTo>
                    <a:cubicBezTo>
                      <a:pt x="1301" y="3470"/>
                      <a:pt x="1027" y="3105"/>
                      <a:pt x="799" y="2717"/>
                    </a:cubicBezTo>
                    <a:cubicBezTo>
                      <a:pt x="731" y="2625"/>
                      <a:pt x="708" y="2511"/>
                      <a:pt x="639" y="2420"/>
                    </a:cubicBezTo>
                    <a:cubicBezTo>
                      <a:pt x="594" y="2306"/>
                      <a:pt x="548" y="2215"/>
                      <a:pt x="525" y="2101"/>
                    </a:cubicBezTo>
                    <a:lnTo>
                      <a:pt x="411" y="1781"/>
                    </a:lnTo>
                    <a:lnTo>
                      <a:pt x="320" y="1439"/>
                    </a:lnTo>
                    <a:cubicBezTo>
                      <a:pt x="251" y="1233"/>
                      <a:pt x="251" y="982"/>
                      <a:pt x="206" y="777"/>
                    </a:cubicBezTo>
                    <a:cubicBezTo>
                      <a:pt x="183" y="548"/>
                      <a:pt x="183" y="297"/>
                      <a:pt x="183" y="69"/>
                    </a:cubicBezTo>
                    <a:cubicBezTo>
                      <a:pt x="183" y="23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39"/>
              <p:cNvSpPr/>
              <p:nvPr/>
            </p:nvSpPr>
            <p:spPr>
              <a:xfrm>
                <a:off x="7246987" y="3526692"/>
                <a:ext cx="136105" cy="387474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24950" extrusionOk="0">
                    <a:moveTo>
                      <a:pt x="6416" y="1"/>
                    </a:moveTo>
                    <a:cubicBezTo>
                      <a:pt x="6148" y="1"/>
                      <a:pt x="5939" y="37"/>
                      <a:pt x="5866" y="79"/>
                    </a:cubicBezTo>
                    <a:cubicBezTo>
                      <a:pt x="5547" y="216"/>
                      <a:pt x="5204" y="421"/>
                      <a:pt x="4999" y="627"/>
                    </a:cubicBezTo>
                    <a:cubicBezTo>
                      <a:pt x="4520" y="1106"/>
                      <a:pt x="4086" y="1608"/>
                      <a:pt x="3698" y="2156"/>
                    </a:cubicBezTo>
                    <a:cubicBezTo>
                      <a:pt x="2922" y="3229"/>
                      <a:pt x="2351" y="4370"/>
                      <a:pt x="1872" y="5534"/>
                    </a:cubicBezTo>
                    <a:cubicBezTo>
                      <a:pt x="1415" y="6698"/>
                      <a:pt x="1050" y="7839"/>
                      <a:pt x="776" y="9004"/>
                    </a:cubicBezTo>
                    <a:cubicBezTo>
                      <a:pt x="639" y="9551"/>
                      <a:pt x="502" y="10145"/>
                      <a:pt x="388" y="10693"/>
                    </a:cubicBezTo>
                    <a:cubicBezTo>
                      <a:pt x="343" y="10989"/>
                      <a:pt x="297" y="11263"/>
                      <a:pt x="251" y="11560"/>
                    </a:cubicBezTo>
                    <a:lnTo>
                      <a:pt x="114" y="12473"/>
                    </a:lnTo>
                    <a:cubicBezTo>
                      <a:pt x="114" y="12610"/>
                      <a:pt x="91" y="12770"/>
                      <a:pt x="69" y="12929"/>
                    </a:cubicBezTo>
                    <a:lnTo>
                      <a:pt x="46" y="13363"/>
                    </a:lnTo>
                    <a:cubicBezTo>
                      <a:pt x="23" y="13660"/>
                      <a:pt x="0" y="13957"/>
                      <a:pt x="0" y="14253"/>
                    </a:cubicBezTo>
                    <a:cubicBezTo>
                      <a:pt x="0" y="14824"/>
                      <a:pt x="0" y="15395"/>
                      <a:pt x="46" y="15942"/>
                    </a:cubicBezTo>
                    <a:cubicBezTo>
                      <a:pt x="114" y="17061"/>
                      <a:pt x="274" y="18111"/>
                      <a:pt x="502" y="19115"/>
                    </a:cubicBezTo>
                    <a:cubicBezTo>
                      <a:pt x="708" y="20142"/>
                      <a:pt x="1004" y="21078"/>
                      <a:pt x="1347" y="21991"/>
                    </a:cubicBezTo>
                    <a:cubicBezTo>
                      <a:pt x="1438" y="22219"/>
                      <a:pt x="1529" y="22448"/>
                      <a:pt x="1621" y="22676"/>
                    </a:cubicBezTo>
                    <a:cubicBezTo>
                      <a:pt x="1712" y="22904"/>
                      <a:pt x="1803" y="23110"/>
                      <a:pt x="1895" y="23315"/>
                    </a:cubicBezTo>
                    <a:cubicBezTo>
                      <a:pt x="2100" y="23749"/>
                      <a:pt x="2328" y="24160"/>
                      <a:pt x="2579" y="24593"/>
                    </a:cubicBezTo>
                    <a:cubicBezTo>
                      <a:pt x="2726" y="24830"/>
                      <a:pt x="2956" y="24950"/>
                      <a:pt x="3212" y="24950"/>
                    </a:cubicBezTo>
                    <a:cubicBezTo>
                      <a:pt x="3474" y="24950"/>
                      <a:pt x="3763" y="24824"/>
                      <a:pt x="4017" y="24570"/>
                    </a:cubicBezTo>
                    <a:cubicBezTo>
                      <a:pt x="4405" y="24182"/>
                      <a:pt x="4565" y="23589"/>
                      <a:pt x="4474" y="23110"/>
                    </a:cubicBezTo>
                    <a:lnTo>
                      <a:pt x="4451" y="23041"/>
                    </a:lnTo>
                    <a:lnTo>
                      <a:pt x="4200" y="21694"/>
                    </a:lnTo>
                    <a:cubicBezTo>
                      <a:pt x="4109" y="21238"/>
                      <a:pt x="4017" y="20781"/>
                      <a:pt x="3949" y="20325"/>
                    </a:cubicBezTo>
                    <a:cubicBezTo>
                      <a:pt x="3789" y="19412"/>
                      <a:pt x="3652" y="18499"/>
                      <a:pt x="3561" y="17563"/>
                    </a:cubicBezTo>
                    <a:cubicBezTo>
                      <a:pt x="3470" y="16650"/>
                      <a:pt x="3401" y="15714"/>
                      <a:pt x="3401" y="14801"/>
                    </a:cubicBezTo>
                    <a:cubicBezTo>
                      <a:pt x="3378" y="14345"/>
                      <a:pt x="3424" y="13865"/>
                      <a:pt x="3424" y="13409"/>
                    </a:cubicBezTo>
                    <a:cubicBezTo>
                      <a:pt x="3424" y="13181"/>
                      <a:pt x="3447" y="12952"/>
                      <a:pt x="3470" y="12724"/>
                    </a:cubicBezTo>
                    <a:lnTo>
                      <a:pt x="3492" y="12404"/>
                    </a:lnTo>
                    <a:cubicBezTo>
                      <a:pt x="3515" y="12290"/>
                      <a:pt x="3538" y="12176"/>
                      <a:pt x="3538" y="12062"/>
                    </a:cubicBezTo>
                    <a:lnTo>
                      <a:pt x="3629" y="11400"/>
                    </a:lnTo>
                    <a:lnTo>
                      <a:pt x="3766" y="10647"/>
                    </a:lnTo>
                    <a:cubicBezTo>
                      <a:pt x="3858" y="10145"/>
                      <a:pt x="3949" y="9665"/>
                      <a:pt x="4040" y="9186"/>
                    </a:cubicBezTo>
                    <a:cubicBezTo>
                      <a:pt x="4268" y="8227"/>
                      <a:pt x="4497" y="7269"/>
                      <a:pt x="4771" y="6333"/>
                    </a:cubicBezTo>
                    <a:cubicBezTo>
                      <a:pt x="5067" y="5443"/>
                      <a:pt x="5387" y="4530"/>
                      <a:pt x="5775" y="3754"/>
                    </a:cubicBezTo>
                    <a:cubicBezTo>
                      <a:pt x="5980" y="3343"/>
                      <a:pt x="6186" y="2978"/>
                      <a:pt x="6414" y="2635"/>
                    </a:cubicBezTo>
                    <a:cubicBezTo>
                      <a:pt x="6642" y="2293"/>
                      <a:pt x="7008" y="1791"/>
                      <a:pt x="7281" y="1631"/>
                    </a:cubicBezTo>
                    <a:cubicBezTo>
                      <a:pt x="7532" y="1471"/>
                      <a:pt x="8331" y="1357"/>
                      <a:pt x="8331" y="1357"/>
                    </a:cubicBezTo>
                    <a:cubicBezTo>
                      <a:pt x="8422" y="1457"/>
                      <a:pt x="8496" y="1500"/>
                      <a:pt x="8547" y="1500"/>
                    </a:cubicBezTo>
                    <a:cubicBezTo>
                      <a:pt x="8764" y="1500"/>
                      <a:pt x="8564" y="715"/>
                      <a:pt x="7510" y="216"/>
                    </a:cubicBezTo>
                    <a:cubicBezTo>
                      <a:pt x="7148" y="54"/>
                      <a:pt x="6739" y="1"/>
                      <a:pt x="641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39"/>
              <p:cNvSpPr/>
              <p:nvPr/>
            </p:nvSpPr>
            <p:spPr>
              <a:xfrm>
                <a:off x="7260810" y="3546277"/>
                <a:ext cx="457638" cy="419434"/>
              </a:xfrm>
              <a:custGeom>
                <a:avLst/>
                <a:gdLst/>
                <a:ahLst/>
                <a:cxnLst/>
                <a:rect l="l" t="t" r="r" b="b"/>
                <a:pathLst>
                  <a:path w="29468" h="27008" extrusionOk="0">
                    <a:moveTo>
                      <a:pt x="9767" y="0"/>
                    </a:moveTo>
                    <a:cubicBezTo>
                      <a:pt x="8831" y="0"/>
                      <a:pt x="7609" y="29"/>
                      <a:pt x="5981" y="119"/>
                    </a:cubicBezTo>
                    <a:cubicBezTo>
                      <a:pt x="5981" y="119"/>
                      <a:pt x="2055" y="1283"/>
                      <a:pt x="480" y="13586"/>
                    </a:cubicBezTo>
                    <a:lnTo>
                      <a:pt x="23" y="23971"/>
                    </a:lnTo>
                    <a:cubicBezTo>
                      <a:pt x="0" y="24473"/>
                      <a:pt x="297" y="24907"/>
                      <a:pt x="754" y="25067"/>
                    </a:cubicBezTo>
                    <a:cubicBezTo>
                      <a:pt x="2465" y="25660"/>
                      <a:pt x="6871" y="26961"/>
                      <a:pt x="12121" y="27007"/>
                    </a:cubicBezTo>
                    <a:lnTo>
                      <a:pt x="12303" y="27007"/>
                    </a:lnTo>
                    <a:cubicBezTo>
                      <a:pt x="19059" y="26961"/>
                      <a:pt x="23921" y="24656"/>
                      <a:pt x="23921" y="24656"/>
                    </a:cubicBezTo>
                    <a:lnTo>
                      <a:pt x="22985" y="13221"/>
                    </a:lnTo>
                    <a:lnTo>
                      <a:pt x="22985" y="13221"/>
                    </a:lnTo>
                    <a:cubicBezTo>
                      <a:pt x="23067" y="13225"/>
                      <a:pt x="23149" y="13228"/>
                      <a:pt x="23231" y="13228"/>
                    </a:cubicBezTo>
                    <a:cubicBezTo>
                      <a:pt x="26265" y="13228"/>
                      <a:pt x="29468" y="10025"/>
                      <a:pt x="29468" y="10025"/>
                    </a:cubicBezTo>
                    <a:cubicBezTo>
                      <a:pt x="29468" y="10025"/>
                      <a:pt x="27391" y="941"/>
                      <a:pt x="21114" y="279"/>
                    </a:cubicBezTo>
                    <a:cubicBezTo>
                      <a:pt x="18869" y="63"/>
                      <a:pt x="16756" y="4"/>
                      <a:pt x="15135" y="4"/>
                    </a:cubicBezTo>
                    <a:cubicBezTo>
                      <a:pt x="13674" y="4"/>
                      <a:pt x="12612" y="52"/>
                      <a:pt x="12212" y="73"/>
                    </a:cubicBezTo>
                    <a:cubicBezTo>
                      <a:pt x="11699" y="48"/>
                      <a:pt x="10969" y="0"/>
                      <a:pt x="976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39"/>
              <p:cNvSpPr/>
              <p:nvPr/>
            </p:nvSpPr>
            <p:spPr>
              <a:xfrm>
                <a:off x="7357946" y="3547101"/>
                <a:ext cx="166264" cy="81501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5248" extrusionOk="0">
                    <a:moveTo>
                      <a:pt x="5436" y="0"/>
                    </a:moveTo>
                    <a:cubicBezTo>
                      <a:pt x="4170" y="0"/>
                      <a:pt x="2736" y="76"/>
                      <a:pt x="1210" y="340"/>
                    </a:cubicBezTo>
                    <a:cubicBezTo>
                      <a:pt x="0" y="568"/>
                      <a:pt x="0" y="1527"/>
                      <a:pt x="0" y="1527"/>
                    </a:cubicBezTo>
                    <a:cubicBezTo>
                      <a:pt x="0" y="3581"/>
                      <a:pt x="1690" y="5247"/>
                      <a:pt x="3744" y="5247"/>
                    </a:cubicBezTo>
                    <a:lnTo>
                      <a:pt x="6277" y="5247"/>
                    </a:lnTo>
                    <a:cubicBezTo>
                      <a:pt x="8651" y="5247"/>
                      <a:pt x="10614" y="3581"/>
                      <a:pt x="10614" y="1184"/>
                    </a:cubicBezTo>
                    <a:cubicBezTo>
                      <a:pt x="10614" y="1184"/>
                      <a:pt x="10706" y="134"/>
                      <a:pt x="9427" y="134"/>
                    </a:cubicBezTo>
                    <a:cubicBezTo>
                      <a:pt x="8514" y="134"/>
                      <a:pt x="7124" y="0"/>
                      <a:pt x="543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39"/>
              <p:cNvSpPr/>
              <p:nvPr/>
            </p:nvSpPr>
            <p:spPr>
              <a:xfrm>
                <a:off x="7614269" y="3700899"/>
                <a:ext cx="120171" cy="53920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3472" extrusionOk="0">
                    <a:moveTo>
                      <a:pt x="6573" y="1"/>
                    </a:moveTo>
                    <a:cubicBezTo>
                      <a:pt x="6509" y="1"/>
                      <a:pt x="6446" y="16"/>
                      <a:pt x="6391" y="47"/>
                    </a:cubicBezTo>
                    <a:cubicBezTo>
                      <a:pt x="5592" y="549"/>
                      <a:pt x="3082" y="1919"/>
                      <a:pt x="411" y="1965"/>
                    </a:cubicBezTo>
                    <a:cubicBezTo>
                      <a:pt x="206" y="1987"/>
                      <a:pt x="23" y="2147"/>
                      <a:pt x="23" y="2353"/>
                    </a:cubicBezTo>
                    <a:lnTo>
                      <a:pt x="0" y="3060"/>
                    </a:lnTo>
                    <a:cubicBezTo>
                      <a:pt x="0" y="3288"/>
                      <a:pt x="183" y="3471"/>
                      <a:pt x="388" y="3471"/>
                    </a:cubicBezTo>
                    <a:cubicBezTo>
                      <a:pt x="3515" y="3403"/>
                      <a:pt x="6231" y="1850"/>
                      <a:pt x="7167" y="1348"/>
                    </a:cubicBezTo>
                    <a:cubicBezTo>
                      <a:pt x="7738" y="1029"/>
                      <a:pt x="6916" y="161"/>
                      <a:pt x="6916" y="161"/>
                    </a:cubicBezTo>
                    <a:cubicBezTo>
                      <a:pt x="6826" y="56"/>
                      <a:pt x="6697" y="1"/>
                      <a:pt x="657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39"/>
              <p:cNvSpPr/>
              <p:nvPr/>
            </p:nvSpPr>
            <p:spPr>
              <a:xfrm>
                <a:off x="7524572" y="3542752"/>
                <a:ext cx="137549" cy="361507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23278" extrusionOk="0">
                    <a:moveTo>
                      <a:pt x="4087" y="1"/>
                    </a:moveTo>
                    <a:cubicBezTo>
                      <a:pt x="3561" y="1"/>
                      <a:pt x="3120" y="102"/>
                      <a:pt x="3013" y="163"/>
                    </a:cubicBezTo>
                    <a:cubicBezTo>
                      <a:pt x="2694" y="323"/>
                      <a:pt x="2351" y="551"/>
                      <a:pt x="2192" y="780"/>
                    </a:cubicBezTo>
                    <a:cubicBezTo>
                      <a:pt x="1804" y="1259"/>
                      <a:pt x="1484" y="1784"/>
                      <a:pt x="1210" y="2309"/>
                    </a:cubicBezTo>
                    <a:cubicBezTo>
                      <a:pt x="662" y="3404"/>
                      <a:pt x="388" y="4523"/>
                      <a:pt x="206" y="5641"/>
                    </a:cubicBezTo>
                    <a:cubicBezTo>
                      <a:pt x="23" y="6760"/>
                      <a:pt x="0" y="7855"/>
                      <a:pt x="23" y="8951"/>
                    </a:cubicBezTo>
                    <a:cubicBezTo>
                      <a:pt x="46" y="9476"/>
                      <a:pt x="69" y="10024"/>
                      <a:pt x="137" y="10549"/>
                    </a:cubicBezTo>
                    <a:cubicBezTo>
                      <a:pt x="160" y="10823"/>
                      <a:pt x="183" y="11074"/>
                      <a:pt x="229" y="11348"/>
                    </a:cubicBezTo>
                    <a:lnTo>
                      <a:pt x="388" y="12192"/>
                    </a:lnTo>
                    <a:cubicBezTo>
                      <a:pt x="411" y="12352"/>
                      <a:pt x="434" y="12489"/>
                      <a:pt x="457" y="12626"/>
                    </a:cubicBezTo>
                    <a:lnTo>
                      <a:pt x="571" y="13037"/>
                    </a:lnTo>
                    <a:cubicBezTo>
                      <a:pt x="639" y="13311"/>
                      <a:pt x="708" y="13585"/>
                      <a:pt x="799" y="13858"/>
                    </a:cubicBezTo>
                    <a:cubicBezTo>
                      <a:pt x="982" y="14383"/>
                      <a:pt x="1142" y="14908"/>
                      <a:pt x="1370" y="15411"/>
                    </a:cubicBezTo>
                    <a:cubicBezTo>
                      <a:pt x="1781" y="16415"/>
                      <a:pt x="2306" y="17351"/>
                      <a:pt x="2876" y="18264"/>
                    </a:cubicBezTo>
                    <a:cubicBezTo>
                      <a:pt x="3424" y="19154"/>
                      <a:pt x="4063" y="19998"/>
                      <a:pt x="4725" y="20797"/>
                    </a:cubicBezTo>
                    <a:cubicBezTo>
                      <a:pt x="4885" y="20980"/>
                      <a:pt x="5068" y="21185"/>
                      <a:pt x="5227" y="21368"/>
                    </a:cubicBezTo>
                    <a:cubicBezTo>
                      <a:pt x="5410" y="21573"/>
                      <a:pt x="5593" y="21756"/>
                      <a:pt x="5775" y="21939"/>
                    </a:cubicBezTo>
                    <a:cubicBezTo>
                      <a:pt x="6140" y="22327"/>
                      <a:pt x="6483" y="22669"/>
                      <a:pt x="6916" y="23011"/>
                    </a:cubicBezTo>
                    <a:cubicBezTo>
                      <a:pt x="7134" y="23189"/>
                      <a:pt x="7390" y="23277"/>
                      <a:pt x="7644" y="23277"/>
                    </a:cubicBezTo>
                    <a:cubicBezTo>
                      <a:pt x="7976" y="23277"/>
                      <a:pt x="8304" y="23126"/>
                      <a:pt x="8537" y="22829"/>
                    </a:cubicBezTo>
                    <a:cubicBezTo>
                      <a:pt x="8834" y="22418"/>
                      <a:pt x="8857" y="21870"/>
                      <a:pt x="8605" y="21436"/>
                    </a:cubicBezTo>
                    <a:lnTo>
                      <a:pt x="8560" y="21368"/>
                    </a:lnTo>
                    <a:lnTo>
                      <a:pt x="7829" y="20181"/>
                    </a:lnTo>
                    <a:cubicBezTo>
                      <a:pt x="7601" y="19770"/>
                      <a:pt x="7350" y="19359"/>
                      <a:pt x="7122" y="18948"/>
                    </a:cubicBezTo>
                    <a:cubicBezTo>
                      <a:pt x="6665" y="18127"/>
                      <a:pt x="6232" y="17305"/>
                      <a:pt x="5844" y="16461"/>
                    </a:cubicBezTo>
                    <a:cubicBezTo>
                      <a:pt x="5456" y="15639"/>
                      <a:pt x="5090" y="14794"/>
                      <a:pt x="4794" y="13950"/>
                    </a:cubicBezTo>
                    <a:cubicBezTo>
                      <a:pt x="4634" y="13516"/>
                      <a:pt x="4543" y="13105"/>
                      <a:pt x="4406" y="12672"/>
                    </a:cubicBezTo>
                    <a:cubicBezTo>
                      <a:pt x="4337" y="12466"/>
                      <a:pt x="4292" y="12261"/>
                      <a:pt x="4246" y="12055"/>
                    </a:cubicBezTo>
                    <a:lnTo>
                      <a:pt x="4177" y="11736"/>
                    </a:lnTo>
                    <a:cubicBezTo>
                      <a:pt x="4155" y="11622"/>
                      <a:pt x="4132" y="11530"/>
                      <a:pt x="4109" y="11416"/>
                    </a:cubicBezTo>
                    <a:lnTo>
                      <a:pt x="4018" y="10800"/>
                    </a:lnTo>
                    <a:lnTo>
                      <a:pt x="3926" y="10115"/>
                    </a:lnTo>
                    <a:cubicBezTo>
                      <a:pt x="3858" y="9636"/>
                      <a:pt x="3835" y="9179"/>
                      <a:pt x="3789" y="8723"/>
                    </a:cubicBezTo>
                    <a:cubicBezTo>
                      <a:pt x="3744" y="7810"/>
                      <a:pt x="3698" y="6920"/>
                      <a:pt x="3721" y="6029"/>
                    </a:cubicBezTo>
                    <a:cubicBezTo>
                      <a:pt x="3767" y="5162"/>
                      <a:pt x="3858" y="4317"/>
                      <a:pt x="4063" y="3541"/>
                    </a:cubicBezTo>
                    <a:cubicBezTo>
                      <a:pt x="4155" y="3153"/>
                      <a:pt x="4269" y="2788"/>
                      <a:pt x="4428" y="2446"/>
                    </a:cubicBezTo>
                    <a:cubicBezTo>
                      <a:pt x="4565" y="2103"/>
                      <a:pt x="4839" y="1601"/>
                      <a:pt x="5068" y="1419"/>
                    </a:cubicBezTo>
                    <a:cubicBezTo>
                      <a:pt x="5341" y="1236"/>
                      <a:pt x="6186" y="1053"/>
                      <a:pt x="6186" y="1053"/>
                    </a:cubicBezTo>
                    <a:cubicBezTo>
                      <a:pt x="6307" y="1123"/>
                      <a:pt x="6397" y="1154"/>
                      <a:pt x="6457" y="1154"/>
                    </a:cubicBezTo>
                    <a:cubicBezTo>
                      <a:pt x="6746" y="1154"/>
                      <a:pt x="6290" y="436"/>
                      <a:pt x="4908" y="95"/>
                    </a:cubicBezTo>
                    <a:cubicBezTo>
                      <a:pt x="4634" y="26"/>
                      <a:pt x="4350" y="1"/>
                      <a:pt x="408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39"/>
              <p:cNvSpPr/>
              <p:nvPr/>
            </p:nvSpPr>
            <p:spPr>
              <a:xfrm>
                <a:off x="7534854" y="3646847"/>
                <a:ext cx="224750" cy="257208"/>
              </a:xfrm>
              <a:custGeom>
                <a:avLst/>
                <a:gdLst/>
                <a:ahLst/>
                <a:cxnLst/>
                <a:rect l="l" t="t" r="r" b="b"/>
                <a:pathLst>
                  <a:path w="14472" h="16562" extrusionOk="0">
                    <a:moveTo>
                      <a:pt x="3399" y="1"/>
                    </a:moveTo>
                    <a:cubicBezTo>
                      <a:pt x="2909" y="1"/>
                      <a:pt x="2416" y="122"/>
                      <a:pt x="1963" y="377"/>
                    </a:cubicBezTo>
                    <a:cubicBezTo>
                      <a:pt x="525" y="1176"/>
                      <a:pt x="0" y="3002"/>
                      <a:pt x="799" y="4440"/>
                    </a:cubicBezTo>
                    <a:lnTo>
                      <a:pt x="6391" y="14483"/>
                    </a:lnTo>
                    <a:cubicBezTo>
                      <a:pt x="6505" y="14689"/>
                      <a:pt x="6642" y="14894"/>
                      <a:pt x="6802" y="15100"/>
                    </a:cubicBezTo>
                    <a:cubicBezTo>
                      <a:pt x="7609" y="16061"/>
                      <a:pt x="8769" y="16561"/>
                      <a:pt x="9934" y="16561"/>
                    </a:cubicBezTo>
                    <a:cubicBezTo>
                      <a:pt x="10844" y="16561"/>
                      <a:pt x="11758" y="16255"/>
                      <a:pt x="12509" y="15625"/>
                    </a:cubicBezTo>
                    <a:cubicBezTo>
                      <a:pt x="14220" y="14187"/>
                      <a:pt x="14472" y="11653"/>
                      <a:pt x="13034" y="9918"/>
                    </a:cubicBezTo>
                    <a:lnTo>
                      <a:pt x="5707" y="1085"/>
                    </a:lnTo>
                    <a:cubicBezTo>
                      <a:pt x="5123" y="384"/>
                      <a:pt x="4268" y="1"/>
                      <a:pt x="339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39"/>
              <p:cNvSpPr/>
              <p:nvPr/>
            </p:nvSpPr>
            <p:spPr>
              <a:xfrm>
                <a:off x="7636246" y="3811875"/>
                <a:ext cx="153141" cy="128340"/>
              </a:xfrm>
              <a:custGeom>
                <a:avLst/>
                <a:gdLst/>
                <a:ahLst/>
                <a:cxnLst/>
                <a:rect l="l" t="t" r="r" b="b"/>
                <a:pathLst>
                  <a:path w="9861" h="8264" extrusionOk="0">
                    <a:moveTo>
                      <a:pt x="8925" y="1370"/>
                    </a:moveTo>
                    <a:cubicBezTo>
                      <a:pt x="9861" y="2740"/>
                      <a:pt x="8857" y="5091"/>
                      <a:pt x="6642" y="6620"/>
                    </a:cubicBezTo>
                    <a:cubicBezTo>
                      <a:pt x="4451" y="8150"/>
                      <a:pt x="1895" y="8264"/>
                      <a:pt x="936" y="6894"/>
                    </a:cubicBezTo>
                    <a:cubicBezTo>
                      <a:pt x="0" y="5525"/>
                      <a:pt x="1005" y="3196"/>
                      <a:pt x="3219" y="1667"/>
                    </a:cubicBezTo>
                    <a:cubicBezTo>
                      <a:pt x="5410" y="138"/>
                      <a:pt x="7966" y="1"/>
                      <a:pt x="8925" y="137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39"/>
              <p:cNvSpPr/>
              <p:nvPr/>
            </p:nvSpPr>
            <p:spPr>
              <a:xfrm>
                <a:off x="7505779" y="3607147"/>
                <a:ext cx="112391" cy="106318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6846" extrusionOk="0">
                    <a:moveTo>
                      <a:pt x="4983" y="1"/>
                    </a:moveTo>
                    <a:cubicBezTo>
                      <a:pt x="4964" y="1"/>
                      <a:pt x="4947" y="4"/>
                      <a:pt x="4931" y="12"/>
                    </a:cubicBezTo>
                    <a:cubicBezTo>
                      <a:pt x="4406" y="240"/>
                      <a:pt x="4543" y="1541"/>
                      <a:pt x="4543" y="1541"/>
                    </a:cubicBezTo>
                    <a:cubicBezTo>
                      <a:pt x="4543" y="1541"/>
                      <a:pt x="3394" y="1348"/>
                      <a:pt x="2358" y="1348"/>
                    </a:cubicBezTo>
                    <a:cubicBezTo>
                      <a:pt x="1722" y="1348"/>
                      <a:pt x="1128" y="1421"/>
                      <a:pt x="868" y="1655"/>
                    </a:cubicBezTo>
                    <a:cubicBezTo>
                      <a:pt x="160" y="2317"/>
                      <a:pt x="799" y="2956"/>
                      <a:pt x="799" y="2956"/>
                    </a:cubicBezTo>
                    <a:cubicBezTo>
                      <a:pt x="799" y="2956"/>
                      <a:pt x="1" y="3458"/>
                      <a:pt x="708" y="4440"/>
                    </a:cubicBezTo>
                    <a:cubicBezTo>
                      <a:pt x="708" y="4440"/>
                      <a:pt x="23" y="5262"/>
                      <a:pt x="845" y="5901"/>
                    </a:cubicBezTo>
                    <a:cubicBezTo>
                      <a:pt x="1826" y="6670"/>
                      <a:pt x="2665" y="6846"/>
                      <a:pt x="3226" y="6846"/>
                    </a:cubicBezTo>
                    <a:cubicBezTo>
                      <a:pt x="3697" y="6846"/>
                      <a:pt x="3972" y="6722"/>
                      <a:pt x="3972" y="6722"/>
                    </a:cubicBezTo>
                    <a:lnTo>
                      <a:pt x="7236" y="3253"/>
                    </a:lnTo>
                    <a:cubicBezTo>
                      <a:pt x="7236" y="3253"/>
                      <a:pt x="5546" y="1"/>
                      <a:pt x="498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39"/>
              <p:cNvSpPr/>
              <p:nvPr/>
            </p:nvSpPr>
            <p:spPr>
              <a:xfrm>
                <a:off x="7226422" y="4378406"/>
                <a:ext cx="5885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51" extrusionOk="0">
                    <a:moveTo>
                      <a:pt x="3310" y="1"/>
                    </a:moveTo>
                    <a:lnTo>
                      <a:pt x="3310" y="1"/>
                    </a:lnTo>
                    <a:cubicBezTo>
                      <a:pt x="0" y="663"/>
                      <a:pt x="594" y="2717"/>
                      <a:pt x="594" y="2717"/>
                    </a:cubicBezTo>
                    <a:cubicBezTo>
                      <a:pt x="1552" y="2922"/>
                      <a:pt x="2032" y="3059"/>
                      <a:pt x="3173" y="3151"/>
                    </a:cubicBezTo>
                    <a:cubicBezTo>
                      <a:pt x="3675" y="2146"/>
                      <a:pt x="3789" y="1073"/>
                      <a:pt x="331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39"/>
              <p:cNvSpPr/>
              <p:nvPr/>
            </p:nvSpPr>
            <p:spPr>
              <a:xfrm>
                <a:off x="7274991" y="4330707"/>
                <a:ext cx="150237" cy="98165"/>
              </a:xfrm>
              <a:custGeom>
                <a:avLst/>
                <a:gdLst/>
                <a:ahLst/>
                <a:cxnLst/>
                <a:rect l="l" t="t" r="r" b="b"/>
                <a:pathLst>
                  <a:path w="9674" h="6321" extrusionOk="0">
                    <a:moveTo>
                      <a:pt x="3473" y="1"/>
                    </a:moveTo>
                    <a:cubicBezTo>
                      <a:pt x="980" y="1"/>
                      <a:pt x="1256" y="2821"/>
                      <a:pt x="1256" y="2821"/>
                    </a:cubicBezTo>
                    <a:cubicBezTo>
                      <a:pt x="936" y="2843"/>
                      <a:pt x="913" y="2843"/>
                      <a:pt x="137" y="3003"/>
                    </a:cubicBezTo>
                    <a:cubicBezTo>
                      <a:pt x="617" y="4076"/>
                      <a:pt x="502" y="5149"/>
                      <a:pt x="0" y="6153"/>
                    </a:cubicBezTo>
                    <a:cubicBezTo>
                      <a:pt x="1470" y="6276"/>
                      <a:pt x="2878" y="6320"/>
                      <a:pt x="4143" y="6320"/>
                    </a:cubicBezTo>
                    <a:cubicBezTo>
                      <a:pt x="7337" y="6320"/>
                      <a:pt x="9610" y="6039"/>
                      <a:pt x="9610" y="6039"/>
                    </a:cubicBezTo>
                    <a:lnTo>
                      <a:pt x="9655" y="2638"/>
                    </a:lnTo>
                    <a:cubicBezTo>
                      <a:pt x="9674" y="1563"/>
                      <a:pt x="8805" y="764"/>
                      <a:pt x="7827" y="764"/>
                    </a:cubicBezTo>
                    <a:cubicBezTo>
                      <a:pt x="7579" y="764"/>
                      <a:pt x="7325" y="816"/>
                      <a:pt x="7076" y="926"/>
                    </a:cubicBezTo>
                    <a:cubicBezTo>
                      <a:pt x="6290" y="1263"/>
                      <a:pt x="6035" y="1688"/>
                      <a:pt x="5918" y="2006"/>
                    </a:cubicBezTo>
                    <a:lnTo>
                      <a:pt x="5918" y="2006"/>
                    </a:lnTo>
                    <a:cubicBezTo>
                      <a:pt x="5916" y="2008"/>
                      <a:pt x="5914" y="2011"/>
                      <a:pt x="5913" y="2015"/>
                    </a:cubicBezTo>
                    <a:lnTo>
                      <a:pt x="5913" y="2015"/>
                    </a:lnTo>
                    <a:cubicBezTo>
                      <a:pt x="5976" y="1374"/>
                      <a:pt x="5268" y="127"/>
                      <a:pt x="3767" y="13"/>
                    </a:cubicBezTo>
                    <a:cubicBezTo>
                      <a:pt x="3665" y="5"/>
                      <a:pt x="3567" y="1"/>
                      <a:pt x="347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39"/>
              <p:cNvSpPr/>
              <p:nvPr/>
            </p:nvSpPr>
            <p:spPr>
              <a:xfrm>
                <a:off x="7234406" y="4419503"/>
                <a:ext cx="190538" cy="23745"/>
              </a:xfrm>
              <a:custGeom>
                <a:avLst/>
                <a:gdLst/>
                <a:ahLst/>
                <a:cxnLst/>
                <a:rect l="l" t="t" r="r" b="b"/>
                <a:pathLst>
                  <a:path w="12269" h="1529" extrusionOk="0">
                    <a:moveTo>
                      <a:pt x="180" y="1"/>
                    </a:moveTo>
                    <a:cubicBezTo>
                      <a:pt x="1" y="1"/>
                      <a:pt x="240" y="870"/>
                      <a:pt x="240" y="870"/>
                    </a:cubicBezTo>
                    <a:cubicBezTo>
                      <a:pt x="2178" y="1374"/>
                      <a:pt x="4422" y="1529"/>
                      <a:pt x="6442" y="1529"/>
                    </a:cubicBezTo>
                    <a:cubicBezTo>
                      <a:pt x="9633" y="1529"/>
                      <a:pt x="12268" y="1144"/>
                      <a:pt x="12268" y="1144"/>
                    </a:cubicBezTo>
                    <a:lnTo>
                      <a:pt x="12268" y="390"/>
                    </a:lnTo>
                    <a:cubicBezTo>
                      <a:pt x="12268" y="390"/>
                      <a:pt x="10456" y="568"/>
                      <a:pt x="7827" y="568"/>
                    </a:cubicBezTo>
                    <a:cubicBezTo>
                      <a:pt x="5654" y="568"/>
                      <a:pt x="2921" y="447"/>
                      <a:pt x="194" y="2"/>
                    </a:cubicBezTo>
                    <a:cubicBezTo>
                      <a:pt x="189" y="1"/>
                      <a:pt x="184" y="1"/>
                      <a:pt x="18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39"/>
              <p:cNvSpPr/>
              <p:nvPr/>
            </p:nvSpPr>
            <p:spPr>
              <a:xfrm>
                <a:off x="7376025" y="4376278"/>
                <a:ext cx="27317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736" extrusionOk="0">
                    <a:moveTo>
                      <a:pt x="891" y="1"/>
                    </a:moveTo>
                    <a:cubicBezTo>
                      <a:pt x="411" y="1"/>
                      <a:pt x="23" y="389"/>
                      <a:pt x="1" y="868"/>
                    </a:cubicBezTo>
                    <a:cubicBezTo>
                      <a:pt x="1" y="1347"/>
                      <a:pt x="389" y="1735"/>
                      <a:pt x="868" y="1735"/>
                    </a:cubicBezTo>
                    <a:cubicBezTo>
                      <a:pt x="1347" y="1735"/>
                      <a:pt x="1758" y="1347"/>
                      <a:pt x="1758" y="868"/>
                    </a:cubicBezTo>
                    <a:cubicBezTo>
                      <a:pt x="1758" y="389"/>
                      <a:pt x="1370" y="1"/>
                      <a:pt x="89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39"/>
              <p:cNvSpPr/>
              <p:nvPr/>
            </p:nvSpPr>
            <p:spPr>
              <a:xfrm>
                <a:off x="7292355" y="4373032"/>
                <a:ext cx="52476" cy="8588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53" extrusionOk="0">
                    <a:moveTo>
                      <a:pt x="172" y="1"/>
                    </a:moveTo>
                    <a:cubicBezTo>
                      <a:pt x="78" y="1"/>
                      <a:pt x="24" y="82"/>
                      <a:pt x="24" y="164"/>
                    </a:cubicBezTo>
                    <a:cubicBezTo>
                      <a:pt x="1" y="255"/>
                      <a:pt x="69" y="347"/>
                      <a:pt x="183" y="347"/>
                    </a:cubicBezTo>
                    <a:lnTo>
                      <a:pt x="3173" y="552"/>
                    </a:lnTo>
                    <a:lnTo>
                      <a:pt x="3196" y="552"/>
                    </a:lnTo>
                    <a:cubicBezTo>
                      <a:pt x="3288" y="552"/>
                      <a:pt x="3356" y="484"/>
                      <a:pt x="3356" y="392"/>
                    </a:cubicBezTo>
                    <a:cubicBezTo>
                      <a:pt x="3379" y="278"/>
                      <a:pt x="3310" y="210"/>
                      <a:pt x="3196" y="210"/>
                    </a:cubicBezTo>
                    <a:lnTo>
                      <a:pt x="206" y="4"/>
                    </a:lnTo>
                    <a:cubicBezTo>
                      <a:pt x="194" y="2"/>
                      <a:pt x="183" y="1"/>
                      <a:pt x="17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39"/>
              <p:cNvSpPr/>
              <p:nvPr/>
            </p:nvSpPr>
            <p:spPr>
              <a:xfrm>
                <a:off x="7271791" y="4326327"/>
                <a:ext cx="76594" cy="45006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2898" extrusionOk="0">
                    <a:moveTo>
                      <a:pt x="1576" y="341"/>
                    </a:moveTo>
                    <a:cubicBezTo>
                      <a:pt x="1622" y="341"/>
                      <a:pt x="1644" y="341"/>
                      <a:pt x="1667" y="364"/>
                    </a:cubicBezTo>
                    <a:cubicBezTo>
                      <a:pt x="1736" y="409"/>
                      <a:pt x="1804" y="501"/>
                      <a:pt x="1850" y="569"/>
                    </a:cubicBezTo>
                    <a:cubicBezTo>
                      <a:pt x="2032" y="889"/>
                      <a:pt x="2101" y="1231"/>
                      <a:pt x="2192" y="1596"/>
                    </a:cubicBezTo>
                    <a:cubicBezTo>
                      <a:pt x="2215" y="1710"/>
                      <a:pt x="2261" y="1847"/>
                      <a:pt x="2283" y="1961"/>
                    </a:cubicBezTo>
                    <a:lnTo>
                      <a:pt x="2215" y="1916"/>
                    </a:lnTo>
                    <a:cubicBezTo>
                      <a:pt x="1918" y="1528"/>
                      <a:pt x="1690" y="1094"/>
                      <a:pt x="1553" y="637"/>
                    </a:cubicBezTo>
                    <a:cubicBezTo>
                      <a:pt x="1507" y="501"/>
                      <a:pt x="1507" y="386"/>
                      <a:pt x="1530" y="364"/>
                    </a:cubicBezTo>
                    <a:cubicBezTo>
                      <a:pt x="1553" y="341"/>
                      <a:pt x="1576" y="341"/>
                      <a:pt x="1576" y="341"/>
                    </a:cubicBezTo>
                    <a:close/>
                    <a:moveTo>
                      <a:pt x="549" y="1162"/>
                    </a:moveTo>
                    <a:cubicBezTo>
                      <a:pt x="663" y="1162"/>
                      <a:pt x="777" y="1231"/>
                      <a:pt x="891" y="1299"/>
                    </a:cubicBezTo>
                    <a:cubicBezTo>
                      <a:pt x="1279" y="1550"/>
                      <a:pt x="1644" y="1824"/>
                      <a:pt x="1964" y="2144"/>
                    </a:cubicBezTo>
                    <a:cubicBezTo>
                      <a:pt x="1987" y="2167"/>
                      <a:pt x="2010" y="2190"/>
                      <a:pt x="2032" y="2212"/>
                    </a:cubicBezTo>
                    <a:cubicBezTo>
                      <a:pt x="1530" y="2121"/>
                      <a:pt x="982" y="1870"/>
                      <a:pt x="526" y="1505"/>
                    </a:cubicBezTo>
                    <a:cubicBezTo>
                      <a:pt x="389" y="1391"/>
                      <a:pt x="366" y="1322"/>
                      <a:pt x="366" y="1277"/>
                    </a:cubicBezTo>
                    <a:cubicBezTo>
                      <a:pt x="366" y="1208"/>
                      <a:pt x="457" y="1162"/>
                      <a:pt x="549" y="1162"/>
                    </a:cubicBezTo>
                    <a:close/>
                    <a:moveTo>
                      <a:pt x="1594" y="1"/>
                    </a:moveTo>
                    <a:cubicBezTo>
                      <a:pt x="1495" y="1"/>
                      <a:pt x="1397" y="29"/>
                      <a:pt x="1325" y="90"/>
                    </a:cubicBezTo>
                    <a:cubicBezTo>
                      <a:pt x="1211" y="181"/>
                      <a:pt x="1097" y="364"/>
                      <a:pt x="1211" y="752"/>
                    </a:cubicBezTo>
                    <a:cubicBezTo>
                      <a:pt x="1279" y="911"/>
                      <a:pt x="1348" y="1071"/>
                      <a:pt x="1416" y="1231"/>
                    </a:cubicBezTo>
                    <a:cubicBezTo>
                      <a:pt x="1302" y="1162"/>
                      <a:pt x="1188" y="1071"/>
                      <a:pt x="1074" y="1003"/>
                    </a:cubicBezTo>
                    <a:cubicBezTo>
                      <a:pt x="937" y="911"/>
                      <a:pt x="754" y="820"/>
                      <a:pt x="549" y="820"/>
                    </a:cubicBezTo>
                    <a:cubicBezTo>
                      <a:pt x="320" y="820"/>
                      <a:pt x="47" y="980"/>
                      <a:pt x="24" y="1231"/>
                    </a:cubicBezTo>
                    <a:cubicBezTo>
                      <a:pt x="1" y="1505"/>
                      <a:pt x="229" y="1710"/>
                      <a:pt x="320" y="1756"/>
                    </a:cubicBezTo>
                    <a:cubicBezTo>
                      <a:pt x="594" y="2007"/>
                      <a:pt x="982" y="2235"/>
                      <a:pt x="1416" y="2395"/>
                    </a:cubicBezTo>
                    <a:cubicBezTo>
                      <a:pt x="1416" y="2486"/>
                      <a:pt x="1485" y="2578"/>
                      <a:pt x="1576" y="2578"/>
                    </a:cubicBezTo>
                    <a:lnTo>
                      <a:pt x="2466" y="2669"/>
                    </a:lnTo>
                    <a:cubicBezTo>
                      <a:pt x="2512" y="2692"/>
                      <a:pt x="2535" y="2692"/>
                      <a:pt x="2557" y="2692"/>
                    </a:cubicBezTo>
                    <a:lnTo>
                      <a:pt x="2626" y="2692"/>
                    </a:lnTo>
                    <a:lnTo>
                      <a:pt x="4726" y="2897"/>
                    </a:lnTo>
                    <a:lnTo>
                      <a:pt x="4749" y="2897"/>
                    </a:lnTo>
                    <a:cubicBezTo>
                      <a:pt x="4817" y="2897"/>
                      <a:pt x="4908" y="2829"/>
                      <a:pt x="4908" y="2737"/>
                    </a:cubicBezTo>
                    <a:cubicBezTo>
                      <a:pt x="4931" y="2646"/>
                      <a:pt x="4863" y="2555"/>
                      <a:pt x="4749" y="2555"/>
                    </a:cubicBezTo>
                    <a:lnTo>
                      <a:pt x="2786" y="2372"/>
                    </a:lnTo>
                    <a:cubicBezTo>
                      <a:pt x="2671" y="2098"/>
                      <a:pt x="2603" y="1824"/>
                      <a:pt x="2535" y="1528"/>
                    </a:cubicBezTo>
                    <a:cubicBezTo>
                      <a:pt x="2443" y="1140"/>
                      <a:pt x="2352" y="752"/>
                      <a:pt x="2146" y="409"/>
                    </a:cubicBezTo>
                    <a:cubicBezTo>
                      <a:pt x="2055" y="272"/>
                      <a:pt x="1987" y="158"/>
                      <a:pt x="1850" y="67"/>
                    </a:cubicBezTo>
                    <a:cubicBezTo>
                      <a:pt x="1774" y="24"/>
                      <a:pt x="1684" y="1"/>
                      <a:pt x="159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39"/>
              <p:cNvSpPr/>
              <p:nvPr/>
            </p:nvSpPr>
            <p:spPr>
              <a:xfrm>
                <a:off x="7661408" y="4378406"/>
                <a:ext cx="58859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51" extrusionOk="0">
                    <a:moveTo>
                      <a:pt x="503" y="1"/>
                    </a:moveTo>
                    <a:cubicBezTo>
                      <a:pt x="1" y="1073"/>
                      <a:pt x="138" y="2146"/>
                      <a:pt x="617" y="3151"/>
                    </a:cubicBezTo>
                    <a:cubicBezTo>
                      <a:pt x="1758" y="3059"/>
                      <a:pt x="2261" y="2922"/>
                      <a:pt x="3219" y="2717"/>
                    </a:cubicBezTo>
                    <a:cubicBezTo>
                      <a:pt x="3219" y="2717"/>
                      <a:pt x="3790" y="663"/>
                      <a:pt x="50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39"/>
              <p:cNvSpPr/>
              <p:nvPr/>
            </p:nvSpPr>
            <p:spPr>
              <a:xfrm>
                <a:off x="7521807" y="4330707"/>
                <a:ext cx="149880" cy="98165"/>
              </a:xfrm>
              <a:custGeom>
                <a:avLst/>
                <a:gdLst/>
                <a:ahLst/>
                <a:cxnLst/>
                <a:rect l="l" t="t" r="r" b="b"/>
                <a:pathLst>
                  <a:path w="9651" h="6321" extrusionOk="0">
                    <a:moveTo>
                      <a:pt x="6180" y="1"/>
                    </a:moveTo>
                    <a:cubicBezTo>
                      <a:pt x="6086" y="1"/>
                      <a:pt x="5987" y="5"/>
                      <a:pt x="5885" y="13"/>
                    </a:cubicBezTo>
                    <a:cubicBezTo>
                      <a:pt x="4401" y="127"/>
                      <a:pt x="3671" y="1383"/>
                      <a:pt x="3762" y="2022"/>
                    </a:cubicBezTo>
                    <a:cubicBezTo>
                      <a:pt x="3625" y="1702"/>
                      <a:pt x="3397" y="1268"/>
                      <a:pt x="2598" y="926"/>
                    </a:cubicBezTo>
                    <a:cubicBezTo>
                      <a:pt x="2349" y="816"/>
                      <a:pt x="2095" y="764"/>
                      <a:pt x="1847" y="764"/>
                    </a:cubicBezTo>
                    <a:cubicBezTo>
                      <a:pt x="869" y="764"/>
                      <a:pt x="0" y="1563"/>
                      <a:pt x="19" y="2638"/>
                    </a:cubicBezTo>
                    <a:lnTo>
                      <a:pt x="41" y="6039"/>
                    </a:lnTo>
                    <a:cubicBezTo>
                      <a:pt x="41" y="6039"/>
                      <a:pt x="2326" y="6320"/>
                      <a:pt x="5518" y="6320"/>
                    </a:cubicBezTo>
                    <a:cubicBezTo>
                      <a:pt x="6782" y="6320"/>
                      <a:pt x="8188" y="6276"/>
                      <a:pt x="9651" y="6153"/>
                    </a:cubicBezTo>
                    <a:cubicBezTo>
                      <a:pt x="9172" y="5149"/>
                      <a:pt x="9035" y="4076"/>
                      <a:pt x="9537" y="3003"/>
                    </a:cubicBezTo>
                    <a:cubicBezTo>
                      <a:pt x="8761" y="2843"/>
                      <a:pt x="8738" y="2843"/>
                      <a:pt x="8418" y="2821"/>
                    </a:cubicBezTo>
                    <a:cubicBezTo>
                      <a:pt x="8418" y="2821"/>
                      <a:pt x="8694" y="1"/>
                      <a:pt x="618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39"/>
              <p:cNvSpPr/>
              <p:nvPr/>
            </p:nvSpPr>
            <p:spPr>
              <a:xfrm>
                <a:off x="7539809" y="4376278"/>
                <a:ext cx="26960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36" extrusionOk="0">
                    <a:moveTo>
                      <a:pt x="868" y="1"/>
                    </a:moveTo>
                    <a:cubicBezTo>
                      <a:pt x="389" y="1"/>
                      <a:pt x="1" y="389"/>
                      <a:pt x="1" y="868"/>
                    </a:cubicBezTo>
                    <a:cubicBezTo>
                      <a:pt x="1" y="1347"/>
                      <a:pt x="389" y="1735"/>
                      <a:pt x="868" y="1735"/>
                    </a:cubicBezTo>
                    <a:cubicBezTo>
                      <a:pt x="1348" y="1735"/>
                      <a:pt x="1736" y="1347"/>
                      <a:pt x="1736" y="868"/>
                    </a:cubicBezTo>
                    <a:cubicBezTo>
                      <a:pt x="1736" y="389"/>
                      <a:pt x="1348" y="1"/>
                      <a:pt x="86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39"/>
              <p:cNvSpPr/>
              <p:nvPr/>
            </p:nvSpPr>
            <p:spPr>
              <a:xfrm>
                <a:off x="7521730" y="4419503"/>
                <a:ext cx="190879" cy="23745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1529" extrusionOk="0">
                    <a:moveTo>
                      <a:pt x="12112" y="1"/>
                    </a:moveTo>
                    <a:cubicBezTo>
                      <a:pt x="12108" y="1"/>
                      <a:pt x="12103" y="1"/>
                      <a:pt x="12098" y="2"/>
                    </a:cubicBezTo>
                    <a:cubicBezTo>
                      <a:pt x="9371" y="447"/>
                      <a:pt x="6634" y="568"/>
                      <a:pt x="4455" y="568"/>
                    </a:cubicBezTo>
                    <a:cubicBezTo>
                      <a:pt x="1820" y="568"/>
                      <a:pt x="1" y="390"/>
                      <a:pt x="1" y="390"/>
                    </a:cubicBezTo>
                    <a:lnTo>
                      <a:pt x="1" y="390"/>
                    </a:lnTo>
                    <a:lnTo>
                      <a:pt x="24" y="1144"/>
                    </a:lnTo>
                    <a:cubicBezTo>
                      <a:pt x="24" y="1144"/>
                      <a:pt x="2659" y="1529"/>
                      <a:pt x="5844" y="1529"/>
                    </a:cubicBezTo>
                    <a:cubicBezTo>
                      <a:pt x="7862" y="1529"/>
                      <a:pt x="10100" y="1374"/>
                      <a:pt x="12030" y="870"/>
                    </a:cubicBezTo>
                    <a:cubicBezTo>
                      <a:pt x="12030" y="870"/>
                      <a:pt x="12290" y="1"/>
                      <a:pt x="1211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39"/>
              <p:cNvSpPr/>
              <p:nvPr/>
            </p:nvSpPr>
            <p:spPr>
              <a:xfrm>
                <a:off x="7602216" y="4373032"/>
                <a:ext cx="52119" cy="8588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553" extrusionOk="0">
                    <a:moveTo>
                      <a:pt x="3202" y="1"/>
                    </a:moveTo>
                    <a:cubicBezTo>
                      <a:pt x="3192" y="1"/>
                      <a:pt x="3182" y="2"/>
                      <a:pt x="3173" y="4"/>
                    </a:cubicBezTo>
                    <a:lnTo>
                      <a:pt x="160" y="210"/>
                    </a:lnTo>
                    <a:cubicBezTo>
                      <a:pt x="69" y="210"/>
                      <a:pt x="0" y="278"/>
                      <a:pt x="0" y="392"/>
                    </a:cubicBezTo>
                    <a:cubicBezTo>
                      <a:pt x="0" y="484"/>
                      <a:pt x="91" y="552"/>
                      <a:pt x="183" y="552"/>
                    </a:cubicBezTo>
                    <a:lnTo>
                      <a:pt x="3196" y="347"/>
                    </a:lnTo>
                    <a:cubicBezTo>
                      <a:pt x="3287" y="347"/>
                      <a:pt x="3355" y="255"/>
                      <a:pt x="3355" y="164"/>
                    </a:cubicBezTo>
                    <a:cubicBezTo>
                      <a:pt x="3355" y="82"/>
                      <a:pt x="3282" y="1"/>
                      <a:pt x="320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39"/>
              <p:cNvSpPr/>
              <p:nvPr/>
            </p:nvSpPr>
            <p:spPr>
              <a:xfrm>
                <a:off x="7598659" y="4326327"/>
                <a:ext cx="76594" cy="45006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2898" extrusionOk="0">
                    <a:moveTo>
                      <a:pt x="3333" y="341"/>
                    </a:moveTo>
                    <a:cubicBezTo>
                      <a:pt x="3356" y="341"/>
                      <a:pt x="3379" y="341"/>
                      <a:pt x="3379" y="364"/>
                    </a:cubicBezTo>
                    <a:cubicBezTo>
                      <a:pt x="3425" y="386"/>
                      <a:pt x="3425" y="501"/>
                      <a:pt x="3379" y="637"/>
                    </a:cubicBezTo>
                    <a:cubicBezTo>
                      <a:pt x="3219" y="1094"/>
                      <a:pt x="2991" y="1528"/>
                      <a:pt x="2694" y="1916"/>
                    </a:cubicBezTo>
                    <a:cubicBezTo>
                      <a:pt x="2675" y="1934"/>
                      <a:pt x="2657" y="1938"/>
                      <a:pt x="2651" y="1951"/>
                    </a:cubicBezTo>
                    <a:lnTo>
                      <a:pt x="2651" y="1951"/>
                    </a:lnTo>
                    <a:cubicBezTo>
                      <a:pt x="2673" y="1840"/>
                      <a:pt x="2695" y="1729"/>
                      <a:pt x="2717" y="1596"/>
                    </a:cubicBezTo>
                    <a:cubicBezTo>
                      <a:pt x="2808" y="1231"/>
                      <a:pt x="2900" y="889"/>
                      <a:pt x="3082" y="569"/>
                    </a:cubicBezTo>
                    <a:cubicBezTo>
                      <a:pt x="3128" y="501"/>
                      <a:pt x="3174" y="409"/>
                      <a:pt x="3242" y="364"/>
                    </a:cubicBezTo>
                    <a:cubicBezTo>
                      <a:pt x="3288" y="341"/>
                      <a:pt x="3311" y="341"/>
                      <a:pt x="3333" y="341"/>
                    </a:cubicBezTo>
                    <a:close/>
                    <a:moveTo>
                      <a:pt x="4383" y="1162"/>
                    </a:moveTo>
                    <a:cubicBezTo>
                      <a:pt x="4452" y="1162"/>
                      <a:pt x="4543" y="1208"/>
                      <a:pt x="4543" y="1277"/>
                    </a:cubicBezTo>
                    <a:cubicBezTo>
                      <a:pt x="4566" y="1322"/>
                      <a:pt x="4543" y="1391"/>
                      <a:pt x="4383" y="1505"/>
                    </a:cubicBezTo>
                    <a:cubicBezTo>
                      <a:pt x="3950" y="1870"/>
                      <a:pt x="3402" y="2121"/>
                      <a:pt x="2877" y="2212"/>
                    </a:cubicBezTo>
                    <a:cubicBezTo>
                      <a:pt x="2900" y="2190"/>
                      <a:pt x="2922" y="2167"/>
                      <a:pt x="2945" y="2144"/>
                    </a:cubicBezTo>
                    <a:cubicBezTo>
                      <a:pt x="3288" y="1824"/>
                      <a:pt x="3630" y="1550"/>
                      <a:pt x="4018" y="1299"/>
                    </a:cubicBezTo>
                    <a:cubicBezTo>
                      <a:pt x="4132" y="1231"/>
                      <a:pt x="4269" y="1162"/>
                      <a:pt x="4383" y="1162"/>
                    </a:cubicBezTo>
                    <a:close/>
                    <a:moveTo>
                      <a:pt x="3326" y="1"/>
                    </a:moveTo>
                    <a:cubicBezTo>
                      <a:pt x="3237" y="1"/>
                      <a:pt x="3146" y="24"/>
                      <a:pt x="3059" y="67"/>
                    </a:cubicBezTo>
                    <a:cubicBezTo>
                      <a:pt x="2945" y="158"/>
                      <a:pt x="2854" y="272"/>
                      <a:pt x="2786" y="409"/>
                    </a:cubicBezTo>
                    <a:cubicBezTo>
                      <a:pt x="2557" y="752"/>
                      <a:pt x="2489" y="1140"/>
                      <a:pt x="2397" y="1528"/>
                    </a:cubicBezTo>
                    <a:cubicBezTo>
                      <a:pt x="2329" y="1824"/>
                      <a:pt x="2261" y="2098"/>
                      <a:pt x="2124" y="2372"/>
                    </a:cubicBezTo>
                    <a:lnTo>
                      <a:pt x="161" y="2555"/>
                    </a:lnTo>
                    <a:cubicBezTo>
                      <a:pt x="69" y="2555"/>
                      <a:pt x="1" y="2646"/>
                      <a:pt x="1" y="2737"/>
                    </a:cubicBezTo>
                    <a:cubicBezTo>
                      <a:pt x="24" y="2829"/>
                      <a:pt x="92" y="2897"/>
                      <a:pt x="183" y="2897"/>
                    </a:cubicBezTo>
                    <a:lnTo>
                      <a:pt x="206" y="2897"/>
                    </a:lnTo>
                    <a:lnTo>
                      <a:pt x="2306" y="2692"/>
                    </a:lnTo>
                    <a:cubicBezTo>
                      <a:pt x="2321" y="2692"/>
                      <a:pt x="2337" y="2702"/>
                      <a:pt x="2345" y="2702"/>
                    </a:cubicBezTo>
                    <a:cubicBezTo>
                      <a:pt x="2349" y="2702"/>
                      <a:pt x="2352" y="2699"/>
                      <a:pt x="2352" y="2692"/>
                    </a:cubicBezTo>
                    <a:cubicBezTo>
                      <a:pt x="2397" y="2692"/>
                      <a:pt x="2420" y="2692"/>
                      <a:pt x="2443" y="2669"/>
                    </a:cubicBezTo>
                    <a:lnTo>
                      <a:pt x="3356" y="2578"/>
                    </a:lnTo>
                    <a:cubicBezTo>
                      <a:pt x="3447" y="2578"/>
                      <a:pt x="3516" y="2486"/>
                      <a:pt x="3516" y="2395"/>
                    </a:cubicBezTo>
                    <a:cubicBezTo>
                      <a:pt x="3927" y="2235"/>
                      <a:pt x="4315" y="2007"/>
                      <a:pt x="4612" y="1756"/>
                    </a:cubicBezTo>
                    <a:cubicBezTo>
                      <a:pt x="4680" y="1710"/>
                      <a:pt x="4931" y="1505"/>
                      <a:pt x="4885" y="1231"/>
                    </a:cubicBezTo>
                    <a:cubicBezTo>
                      <a:pt x="4863" y="980"/>
                      <a:pt x="4612" y="820"/>
                      <a:pt x="4383" y="820"/>
                    </a:cubicBezTo>
                    <a:cubicBezTo>
                      <a:pt x="4178" y="820"/>
                      <a:pt x="3995" y="911"/>
                      <a:pt x="3835" y="1003"/>
                    </a:cubicBezTo>
                    <a:cubicBezTo>
                      <a:pt x="3721" y="1071"/>
                      <a:pt x="3630" y="1162"/>
                      <a:pt x="3516" y="1231"/>
                    </a:cubicBezTo>
                    <a:cubicBezTo>
                      <a:pt x="3584" y="1071"/>
                      <a:pt x="3653" y="911"/>
                      <a:pt x="3699" y="752"/>
                    </a:cubicBezTo>
                    <a:cubicBezTo>
                      <a:pt x="3835" y="364"/>
                      <a:pt x="3721" y="181"/>
                      <a:pt x="3607" y="90"/>
                    </a:cubicBezTo>
                    <a:cubicBezTo>
                      <a:pt x="3523" y="29"/>
                      <a:pt x="3426" y="1"/>
                      <a:pt x="332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39"/>
              <p:cNvSpPr/>
              <p:nvPr/>
            </p:nvSpPr>
            <p:spPr>
              <a:xfrm>
                <a:off x="7536268" y="3459842"/>
                <a:ext cx="148544" cy="81905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5274" fill="none" extrusionOk="0">
                    <a:moveTo>
                      <a:pt x="9564" y="0"/>
                    </a:moveTo>
                    <a:cubicBezTo>
                      <a:pt x="9108" y="1963"/>
                      <a:pt x="7693" y="3698"/>
                      <a:pt x="5821" y="4474"/>
                    </a:cubicBezTo>
                    <a:cubicBezTo>
                      <a:pt x="3972" y="5273"/>
                      <a:pt x="1735" y="5090"/>
                      <a:pt x="1" y="4040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39"/>
              <p:cNvSpPr/>
              <p:nvPr/>
            </p:nvSpPr>
            <p:spPr>
              <a:xfrm>
                <a:off x="7674175" y="3112049"/>
                <a:ext cx="144289" cy="301686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19426" fill="none" extrusionOk="0">
                    <a:moveTo>
                      <a:pt x="1" y="138"/>
                    </a:moveTo>
                    <a:cubicBezTo>
                      <a:pt x="2397" y="1"/>
                      <a:pt x="4657" y="1484"/>
                      <a:pt x="6163" y="3379"/>
                    </a:cubicBezTo>
                    <a:cubicBezTo>
                      <a:pt x="8400" y="6209"/>
                      <a:pt x="9291" y="10021"/>
                      <a:pt x="8537" y="13536"/>
                    </a:cubicBezTo>
                    <a:cubicBezTo>
                      <a:pt x="8195" y="15157"/>
                      <a:pt x="7487" y="16732"/>
                      <a:pt x="6232" y="17827"/>
                    </a:cubicBezTo>
                    <a:cubicBezTo>
                      <a:pt x="4999" y="18923"/>
                      <a:pt x="3173" y="19425"/>
                      <a:pt x="1644" y="18832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39"/>
              <p:cNvSpPr/>
              <p:nvPr/>
            </p:nvSpPr>
            <p:spPr>
              <a:xfrm>
                <a:off x="7184580" y="3064909"/>
                <a:ext cx="76237" cy="181142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11664" fill="none" extrusionOk="0">
                    <a:moveTo>
                      <a:pt x="4908" y="0"/>
                    </a:moveTo>
                    <a:cubicBezTo>
                      <a:pt x="1804" y="1986"/>
                      <a:pt x="1" y="5843"/>
                      <a:pt x="457" y="9495"/>
                    </a:cubicBezTo>
                    <a:cubicBezTo>
                      <a:pt x="526" y="9998"/>
                      <a:pt x="640" y="10523"/>
                      <a:pt x="914" y="10933"/>
                    </a:cubicBezTo>
                    <a:cubicBezTo>
                      <a:pt x="1211" y="11367"/>
                      <a:pt x="1736" y="11664"/>
                      <a:pt x="2238" y="11550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39"/>
              <p:cNvSpPr/>
              <p:nvPr/>
            </p:nvSpPr>
            <p:spPr>
              <a:xfrm>
                <a:off x="7229964" y="3350294"/>
                <a:ext cx="119829" cy="165193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0637" fill="none" extrusionOk="0">
                    <a:moveTo>
                      <a:pt x="7715" y="9815"/>
                    </a:moveTo>
                    <a:cubicBezTo>
                      <a:pt x="7327" y="10409"/>
                      <a:pt x="6620" y="10637"/>
                      <a:pt x="5981" y="10546"/>
                    </a:cubicBezTo>
                    <a:cubicBezTo>
                      <a:pt x="5342" y="10454"/>
                      <a:pt x="4748" y="10089"/>
                      <a:pt x="4223" y="9655"/>
                    </a:cubicBezTo>
                    <a:cubicBezTo>
                      <a:pt x="1530" y="7510"/>
                      <a:pt x="1" y="3675"/>
                      <a:pt x="366" y="0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39"/>
              <p:cNvSpPr/>
              <p:nvPr/>
            </p:nvSpPr>
            <p:spPr>
              <a:xfrm>
                <a:off x="7191320" y="2974078"/>
                <a:ext cx="611494" cy="563289"/>
              </a:xfrm>
              <a:custGeom>
                <a:avLst/>
                <a:gdLst/>
                <a:ahLst/>
                <a:cxnLst/>
                <a:rect l="l" t="t" r="r" b="b"/>
                <a:pathLst>
                  <a:path w="39375" h="36271" extrusionOk="0">
                    <a:moveTo>
                      <a:pt x="16909" y="1"/>
                    </a:moveTo>
                    <a:cubicBezTo>
                      <a:pt x="14402" y="1"/>
                      <a:pt x="13125" y="1237"/>
                      <a:pt x="13125" y="1237"/>
                    </a:cubicBezTo>
                    <a:cubicBezTo>
                      <a:pt x="13125" y="1237"/>
                      <a:pt x="12415" y="999"/>
                      <a:pt x="11322" y="999"/>
                    </a:cubicBezTo>
                    <a:cubicBezTo>
                      <a:pt x="10123" y="999"/>
                      <a:pt x="8464" y="1286"/>
                      <a:pt x="6780" y="2493"/>
                    </a:cubicBezTo>
                    <a:cubicBezTo>
                      <a:pt x="3538" y="4798"/>
                      <a:pt x="4223" y="6099"/>
                      <a:pt x="4223" y="6099"/>
                    </a:cubicBezTo>
                    <a:cubicBezTo>
                      <a:pt x="2283" y="7537"/>
                      <a:pt x="731" y="10459"/>
                      <a:pt x="366" y="13061"/>
                    </a:cubicBezTo>
                    <a:cubicBezTo>
                      <a:pt x="1" y="15686"/>
                      <a:pt x="1735" y="16987"/>
                      <a:pt x="1735" y="16987"/>
                    </a:cubicBezTo>
                    <a:cubicBezTo>
                      <a:pt x="1735" y="16987"/>
                      <a:pt x="1667" y="19041"/>
                      <a:pt x="1849" y="21095"/>
                    </a:cubicBezTo>
                    <a:cubicBezTo>
                      <a:pt x="2032" y="23150"/>
                      <a:pt x="2397" y="26459"/>
                      <a:pt x="4223" y="29746"/>
                    </a:cubicBezTo>
                    <a:cubicBezTo>
                      <a:pt x="6518" y="33861"/>
                      <a:pt x="8916" y="34135"/>
                      <a:pt x="9514" y="34135"/>
                    </a:cubicBezTo>
                    <a:cubicBezTo>
                      <a:pt x="9606" y="34135"/>
                      <a:pt x="9656" y="34129"/>
                      <a:pt x="9656" y="34129"/>
                    </a:cubicBezTo>
                    <a:cubicBezTo>
                      <a:pt x="11592" y="35932"/>
                      <a:pt x="13988" y="36012"/>
                      <a:pt x="17179" y="36012"/>
                    </a:cubicBezTo>
                    <a:cubicBezTo>
                      <a:pt x="17490" y="36012"/>
                      <a:pt x="17809" y="36011"/>
                      <a:pt x="18135" y="36011"/>
                    </a:cubicBezTo>
                    <a:cubicBezTo>
                      <a:pt x="19631" y="36011"/>
                      <a:pt x="21291" y="36027"/>
                      <a:pt x="23145" y="36206"/>
                    </a:cubicBezTo>
                    <a:cubicBezTo>
                      <a:pt x="23604" y="36250"/>
                      <a:pt x="24035" y="36270"/>
                      <a:pt x="24439" y="36270"/>
                    </a:cubicBezTo>
                    <a:cubicBezTo>
                      <a:pt x="29674" y="36270"/>
                      <a:pt x="30584" y="32824"/>
                      <a:pt x="32024" y="32485"/>
                    </a:cubicBezTo>
                    <a:cubicBezTo>
                      <a:pt x="33577" y="32097"/>
                      <a:pt x="35768" y="25934"/>
                      <a:pt x="35768" y="25934"/>
                    </a:cubicBezTo>
                    <a:cubicBezTo>
                      <a:pt x="39374" y="24131"/>
                      <a:pt x="38758" y="18539"/>
                      <a:pt x="37000" y="14248"/>
                    </a:cubicBezTo>
                    <a:cubicBezTo>
                      <a:pt x="35083" y="9477"/>
                      <a:pt x="29788" y="8016"/>
                      <a:pt x="29788" y="8016"/>
                    </a:cubicBezTo>
                    <a:cubicBezTo>
                      <a:pt x="24015" y="1534"/>
                      <a:pt x="19700" y="1"/>
                      <a:pt x="1690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39"/>
              <p:cNvSpPr/>
              <p:nvPr/>
            </p:nvSpPr>
            <p:spPr>
              <a:xfrm>
                <a:off x="7386307" y="3421912"/>
                <a:ext cx="114860" cy="18929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2189" extrusionOk="0">
                    <a:moveTo>
                      <a:pt x="3584" y="0"/>
                    </a:moveTo>
                    <a:cubicBezTo>
                      <a:pt x="1598" y="0"/>
                      <a:pt x="0" y="1621"/>
                      <a:pt x="0" y="3606"/>
                    </a:cubicBezTo>
                    <a:lnTo>
                      <a:pt x="0" y="9587"/>
                    </a:lnTo>
                    <a:cubicBezTo>
                      <a:pt x="0" y="11573"/>
                      <a:pt x="1598" y="12189"/>
                      <a:pt x="3584" y="12189"/>
                    </a:cubicBezTo>
                    <a:lnTo>
                      <a:pt x="3789" y="12189"/>
                    </a:lnTo>
                    <a:cubicBezTo>
                      <a:pt x="5775" y="12189"/>
                      <a:pt x="7396" y="11573"/>
                      <a:pt x="7396" y="9587"/>
                    </a:cubicBezTo>
                    <a:lnTo>
                      <a:pt x="7396" y="3606"/>
                    </a:lnTo>
                    <a:cubicBezTo>
                      <a:pt x="7396" y="1621"/>
                      <a:pt x="5775" y="0"/>
                      <a:pt x="378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39"/>
              <p:cNvSpPr/>
              <p:nvPr/>
            </p:nvSpPr>
            <p:spPr>
              <a:xfrm>
                <a:off x="7386307" y="3421912"/>
                <a:ext cx="114860" cy="129738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8354" extrusionOk="0">
                    <a:moveTo>
                      <a:pt x="3584" y="0"/>
                    </a:moveTo>
                    <a:cubicBezTo>
                      <a:pt x="1598" y="0"/>
                      <a:pt x="0" y="1621"/>
                      <a:pt x="0" y="3606"/>
                    </a:cubicBezTo>
                    <a:lnTo>
                      <a:pt x="0" y="7601"/>
                    </a:lnTo>
                    <a:cubicBezTo>
                      <a:pt x="1960" y="8175"/>
                      <a:pt x="3697" y="8354"/>
                      <a:pt x="5115" y="8354"/>
                    </a:cubicBezTo>
                    <a:cubicBezTo>
                      <a:pt x="6010" y="8354"/>
                      <a:pt x="6778" y="8283"/>
                      <a:pt x="7396" y="8194"/>
                    </a:cubicBezTo>
                    <a:lnTo>
                      <a:pt x="7396" y="3606"/>
                    </a:lnTo>
                    <a:cubicBezTo>
                      <a:pt x="7396" y="1621"/>
                      <a:pt x="5775" y="0"/>
                      <a:pt x="378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39"/>
              <p:cNvSpPr/>
              <p:nvPr/>
            </p:nvSpPr>
            <p:spPr>
              <a:xfrm>
                <a:off x="7616039" y="3351288"/>
                <a:ext cx="144289" cy="14194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9140" extrusionOk="0">
                    <a:moveTo>
                      <a:pt x="4654" y="0"/>
                    </a:moveTo>
                    <a:cubicBezTo>
                      <a:pt x="2235" y="0"/>
                      <a:pt x="225" y="1923"/>
                      <a:pt x="114" y="4365"/>
                    </a:cubicBezTo>
                    <a:cubicBezTo>
                      <a:pt x="0" y="6898"/>
                      <a:pt x="1940" y="9021"/>
                      <a:pt x="4451" y="9135"/>
                    </a:cubicBezTo>
                    <a:cubicBezTo>
                      <a:pt x="4521" y="9138"/>
                      <a:pt x="4590" y="9140"/>
                      <a:pt x="4659" y="9140"/>
                    </a:cubicBezTo>
                    <a:cubicBezTo>
                      <a:pt x="7078" y="9140"/>
                      <a:pt x="9088" y="7216"/>
                      <a:pt x="9199" y="4775"/>
                    </a:cubicBezTo>
                    <a:cubicBezTo>
                      <a:pt x="9290" y="2242"/>
                      <a:pt x="7350" y="119"/>
                      <a:pt x="4862" y="5"/>
                    </a:cubicBezTo>
                    <a:cubicBezTo>
                      <a:pt x="4792" y="2"/>
                      <a:pt x="4723" y="0"/>
                      <a:pt x="465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39"/>
              <p:cNvSpPr/>
              <p:nvPr/>
            </p:nvSpPr>
            <p:spPr>
              <a:xfrm>
                <a:off x="7625964" y="3398148"/>
                <a:ext cx="121243" cy="40922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2635" extrusionOk="0">
                    <a:moveTo>
                      <a:pt x="3150" y="1"/>
                    </a:moveTo>
                    <a:lnTo>
                      <a:pt x="2602" y="24"/>
                    </a:lnTo>
                    <a:cubicBezTo>
                      <a:pt x="2420" y="24"/>
                      <a:pt x="2260" y="92"/>
                      <a:pt x="2077" y="115"/>
                    </a:cubicBezTo>
                    <a:cubicBezTo>
                      <a:pt x="1712" y="161"/>
                      <a:pt x="1393" y="320"/>
                      <a:pt x="1050" y="434"/>
                    </a:cubicBezTo>
                    <a:cubicBezTo>
                      <a:pt x="868" y="480"/>
                      <a:pt x="731" y="594"/>
                      <a:pt x="571" y="663"/>
                    </a:cubicBezTo>
                    <a:lnTo>
                      <a:pt x="92" y="914"/>
                    </a:lnTo>
                    <a:cubicBezTo>
                      <a:pt x="23" y="959"/>
                      <a:pt x="0" y="1028"/>
                      <a:pt x="46" y="1119"/>
                    </a:cubicBezTo>
                    <a:cubicBezTo>
                      <a:pt x="61" y="1163"/>
                      <a:pt x="104" y="1189"/>
                      <a:pt x="151" y="1189"/>
                    </a:cubicBezTo>
                    <a:cubicBezTo>
                      <a:pt x="177" y="1189"/>
                      <a:pt x="204" y="1181"/>
                      <a:pt x="229" y="1165"/>
                    </a:cubicBezTo>
                    <a:lnTo>
                      <a:pt x="251" y="1165"/>
                    </a:lnTo>
                    <a:lnTo>
                      <a:pt x="708" y="959"/>
                    </a:lnTo>
                    <a:cubicBezTo>
                      <a:pt x="868" y="891"/>
                      <a:pt x="1005" y="800"/>
                      <a:pt x="1187" y="754"/>
                    </a:cubicBezTo>
                    <a:cubicBezTo>
                      <a:pt x="1507" y="663"/>
                      <a:pt x="1804" y="526"/>
                      <a:pt x="2146" y="503"/>
                    </a:cubicBezTo>
                    <a:cubicBezTo>
                      <a:pt x="2450" y="440"/>
                      <a:pt x="2758" y="411"/>
                      <a:pt x="3064" y="411"/>
                    </a:cubicBezTo>
                    <a:cubicBezTo>
                      <a:pt x="3426" y="411"/>
                      <a:pt x="3786" y="452"/>
                      <a:pt x="4132" y="526"/>
                    </a:cubicBezTo>
                    <a:cubicBezTo>
                      <a:pt x="4794" y="663"/>
                      <a:pt x="5410" y="937"/>
                      <a:pt x="5981" y="1302"/>
                    </a:cubicBezTo>
                    <a:cubicBezTo>
                      <a:pt x="6528" y="1667"/>
                      <a:pt x="7076" y="2101"/>
                      <a:pt x="7533" y="2580"/>
                    </a:cubicBezTo>
                    <a:cubicBezTo>
                      <a:pt x="7570" y="2618"/>
                      <a:pt x="7615" y="2635"/>
                      <a:pt x="7655" y="2635"/>
                    </a:cubicBezTo>
                    <a:cubicBezTo>
                      <a:pt x="7688" y="2635"/>
                      <a:pt x="7718" y="2623"/>
                      <a:pt x="7738" y="2603"/>
                    </a:cubicBezTo>
                    <a:cubicBezTo>
                      <a:pt x="7807" y="2534"/>
                      <a:pt x="7807" y="2466"/>
                      <a:pt x="7761" y="2397"/>
                    </a:cubicBezTo>
                    <a:cubicBezTo>
                      <a:pt x="7556" y="2101"/>
                      <a:pt x="7304" y="1850"/>
                      <a:pt x="7053" y="1599"/>
                    </a:cubicBezTo>
                    <a:cubicBezTo>
                      <a:pt x="6780" y="1348"/>
                      <a:pt x="6506" y="1142"/>
                      <a:pt x="6209" y="937"/>
                    </a:cubicBezTo>
                    <a:cubicBezTo>
                      <a:pt x="5615" y="549"/>
                      <a:pt x="4931" y="252"/>
                      <a:pt x="4223" y="115"/>
                    </a:cubicBezTo>
                    <a:cubicBezTo>
                      <a:pt x="3881" y="24"/>
                      <a:pt x="3515" y="1"/>
                      <a:pt x="315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39"/>
              <p:cNvSpPr/>
              <p:nvPr/>
            </p:nvSpPr>
            <p:spPr>
              <a:xfrm>
                <a:off x="7602216" y="3417657"/>
                <a:ext cx="93941" cy="32442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2089" extrusionOk="0">
                    <a:moveTo>
                      <a:pt x="2442" y="0"/>
                    </a:moveTo>
                    <a:cubicBezTo>
                      <a:pt x="2168" y="23"/>
                      <a:pt x="1872" y="23"/>
                      <a:pt x="1598" y="114"/>
                    </a:cubicBezTo>
                    <a:cubicBezTo>
                      <a:pt x="1324" y="160"/>
                      <a:pt x="1073" y="274"/>
                      <a:pt x="799" y="365"/>
                    </a:cubicBezTo>
                    <a:cubicBezTo>
                      <a:pt x="548" y="480"/>
                      <a:pt x="320" y="616"/>
                      <a:pt x="69" y="753"/>
                    </a:cubicBezTo>
                    <a:cubicBezTo>
                      <a:pt x="23" y="776"/>
                      <a:pt x="0" y="845"/>
                      <a:pt x="23" y="913"/>
                    </a:cubicBezTo>
                    <a:cubicBezTo>
                      <a:pt x="40" y="947"/>
                      <a:pt x="81" y="968"/>
                      <a:pt x="120" y="968"/>
                    </a:cubicBezTo>
                    <a:cubicBezTo>
                      <a:pt x="134" y="968"/>
                      <a:pt x="148" y="965"/>
                      <a:pt x="160" y="959"/>
                    </a:cubicBezTo>
                    <a:lnTo>
                      <a:pt x="183" y="959"/>
                    </a:lnTo>
                    <a:cubicBezTo>
                      <a:pt x="434" y="845"/>
                      <a:pt x="662" y="731"/>
                      <a:pt x="913" y="639"/>
                    </a:cubicBezTo>
                    <a:cubicBezTo>
                      <a:pt x="1164" y="571"/>
                      <a:pt x="1415" y="480"/>
                      <a:pt x="1666" y="457"/>
                    </a:cubicBezTo>
                    <a:cubicBezTo>
                      <a:pt x="1876" y="419"/>
                      <a:pt x="2090" y="400"/>
                      <a:pt x="2304" y="400"/>
                    </a:cubicBezTo>
                    <a:cubicBezTo>
                      <a:pt x="2603" y="400"/>
                      <a:pt x="2903" y="436"/>
                      <a:pt x="3196" y="502"/>
                    </a:cubicBezTo>
                    <a:cubicBezTo>
                      <a:pt x="3698" y="594"/>
                      <a:pt x="4177" y="822"/>
                      <a:pt x="4611" y="1096"/>
                    </a:cubicBezTo>
                    <a:cubicBezTo>
                      <a:pt x="5044" y="1370"/>
                      <a:pt x="5455" y="1689"/>
                      <a:pt x="5843" y="2054"/>
                    </a:cubicBezTo>
                    <a:cubicBezTo>
                      <a:pt x="5866" y="2077"/>
                      <a:pt x="5895" y="2089"/>
                      <a:pt x="5923" y="2089"/>
                    </a:cubicBezTo>
                    <a:cubicBezTo>
                      <a:pt x="5952" y="2089"/>
                      <a:pt x="5980" y="2077"/>
                      <a:pt x="6003" y="2054"/>
                    </a:cubicBezTo>
                    <a:cubicBezTo>
                      <a:pt x="6049" y="2009"/>
                      <a:pt x="6049" y="1940"/>
                      <a:pt x="6026" y="1918"/>
                    </a:cubicBezTo>
                    <a:cubicBezTo>
                      <a:pt x="5706" y="1438"/>
                      <a:pt x="5296" y="1050"/>
                      <a:pt x="4839" y="731"/>
                    </a:cubicBezTo>
                    <a:cubicBezTo>
                      <a:pt x="4383" y="411"/>
                      <a:pt x="3835" y="206"/>
                      <a:pt x="3287" y="92"/>
                    </a:cubicBezTo>
                    <a:cubicBezTo>
                      <a:pt x="3013" y="23"/>
                      <a:pt x="2716" y="0"/>
                      <a:pt x="244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39"/>
              <p:cNvSpPr/>
              <p:nvPr/>
            </p:nvSpPr>
            <p:spPr>
              <a:xfrm>
                <a:off x="7136011" y="3236600"/>
                <a:ext cx="161310" cy="141944"/>
              </a:xfrm>
              <a:custGeom>
                <a:avLst/>
                <a:gdLst/>
                <a:ahLst/>
                <a:cxnLst/>
                <a:rect l="l" t="t" r="r" b="b"/>
                <a:pathLst>
                  <a:path w="10387" h="9140" extrusionOk="0">
                    <a:moveTo>
                      <a:pt x="5223" y="0"/>
                    </a:moveTo>
                    <a:cubicBezTo>
                      <a:pt x="3539" y="0"/>
                      <a:pt x="1917" y="938"/>
                      <a:pt x="1119" y="2550"/>
                    </a:cubicBezTo>
                    <a:cubicBezTo>
                      <a:pt x="1" y="4810"/>
                      <a:pt x="937" y="7549"/>
                      <a:pt x="3174" y="8667"/>
                    </a:cubicBezTo>
                    <a:cubicBezTo>
                      <a:pt x="3821" y="8987"/>
                      <a:pt x="4505" y="9139"/>
                      <a:pt x="5179" y="9139"/>
                    </a:cubicBezTo>
                    <a:cubicBezTo>
                      <a:pt x="6858" y="9139"/>
                      <a:pt x="8470" y="8196"/>
                      <a:pt x="9268" y="6567"/>
                    </a:cubicBezTo>
                    <a:cubicBezTo>
                      <a:pt x="10386" y="4307"/>
                      <a:pt x="9473" y="1568"/>
                      <a:pt x="7236" y="473"/>
                    </a:cubicBezTo>
                    <a:cubicBezTo>
                      <a:pt x="6588" y="152"/>
                      <a:pt x="5901" y="0"/>
                      <a:pt x="522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39"/>
              <p:cNvSpPr/>
              <p:nvPr/>
            </p:nvSpPr>
            <p:spPr>
              <a:xfrm>
                <a:off x="7157989" y="3282373"/>
                <a:ext cx="117360" cy="49277"/>
              </a:xfrm>
              <a:custGeom>
                <a:avLst/>
                <a:gdLst/>
                <a:ahLst/>
                <a:cxnLst/>
                <a:rect l="l" t="t" r="r" b="b"/>
                <a:pathLst>
                  <a:path w="7557" h="3173" extrusionOk="0">
                    <a:moveTo>
                      <a:pt x="2588" y="0"/>
                    </a:moveTo>
                    <a:cubicBezTo>
                      <a:pt x="2448" y="0"/>
                      <a:pt x="2308" y="5"/>
                      <a:pt x="2169" y="14"/>
                    </a:cubicBezTo>
                    <a:cubicBezTo>
                      <a:pt x="1804" y="59"/>
                      <a:pt x="1439" y="105"/>
                      <a:pt x="1097" y="196"/>
                    </a:cubicBezTo>
                    <a:cubicBezTo>
                      <a:pt x="754" y="288"/>
                      <a:pt x="412" y="402"/>
                      <a:pt x="92" y="562"/>
                    </a:cubicBezTo>
                    <a:cubicBezTo>
                      <a:pt x="24" y="584"/>
                      <a:pt x="1" y="653"/>
                      <a:pt x="24" y="744"/>
                    </a:cubicBezTo>
                    <a:cubicBezTo>
                      <a:pt x="43" y="801"/>
                      <a:pt x="92" y="841"/>
                      <a:pt x="160" y="841"/>
                    </a:cubicBezTo>
                    <a:cubicBezTo>
                      <a:pt x="175" y="841"/>
                      <a:pt x="190" y="840"/>
                      <a:pt x="206" y="835"/>
                    </a:cubicBezTo>
                    <a:cubicBezTo>
                      <a:pt x="846" y="607"/>
                      <a:pt x="1530" y="493"/>
                      <a:pt x="2192" y="447"/>
                    </a:cubicBezTo>
                    <a:cubicBezTo>
                      <a:pt x="2295" y="444"/>
                      <a:pt x="2398" y="442"/>
                      <a:pt x="2501" y="442"/>
                    </a:cubicBezTo>
                    <a:cubicBezTo>
                      <a:pt x="3065" y="442"/>
                      <a:pt x="3638" y="499"/>
                      <a:pt x="4178" y="653"/>
                    </a:cubicBezTo>
                    <a:cubicBezTo>
                      <a:pt x="4817" y="835"/>
                      <a:pt x="5411" y="1155"/>
                      <a:pt x="5936" y="1589"/>
                    </a:cubicBezTo>
                    <a:cubicBezTo>
                      <a:pt x="6209" y="1794"/>
                      <a:pt x="6415" y="2045"/>
                      <a:pt x="6643" y="2296"/>
                    </a:cubicBezTo>
                    <a:cubicBezTo>
                      <a:pt x="6780" y="2410"/>
                      <a:pt x="6871" y="2547"/>
                      <a:pt x="6963" y="2684"/>
                    </a:cubicBezTo>
                    <a:lnTo>
                      <a:pt x="7259" y="3095"/>
                    </a:lnTo>
                    <a:lnTo>
                      <a:pt x="7282" y="3118"/>
                    </a:lnTo>
                    <a:cubicBezTo>
                      <a:pt x="7307" y="3156"/>
                      <a:pt x="7346" y="3173"/>
                      <a:pt x="7388" y="3173"/>
                    </a:cubicBezTo>
                    <a:cubicBezTo>
                      <a:pt x="7422" y="3173"/>
                      <a:pt x="7457" y="3161"/>
                      <a:pt x="7488" y="3141"/>
                    </a:cubicBezTo>
                    <a:cubicBezTo>
                      <a:pt x="7556" y="3095"/>
                      <a:pt x="7556" y="3004"/>
                      <a:pt x="7511" y="2935"/>
                    </a:cubicBezTo>
                    <a:lnTo>
                      <a:pt x="7237" y="2502"/>
                    </a:lnTo>
                    <a:cubicBezTo>
                      <a:pt x="7122" y="2365"/>
                      <a:pt x="7054" y="2182"/>
                      <a:pt x="6917" y="2068"/>
                    </a:cubicBezTo>
                    <a:cubicBezTo>
                      <a:pt x="6689" y="1794"/>
                      <a:pt x="6461" y="1520"/>
                      <a:pt x="6164" y="1292"/>
                    </a:cubicBezTo>
                    <a:cubicBezTo>
                      <a:pt x="6027" y="1178"/>
                      <a:pt x="5913" y="1041"/>
                      <a:pt x="5753" y="950"/>
                    </a:cubicBezTo>
                    <a:lnTo>
                      <a:pt x="5296" y="676"/>
                    </a:lnTo>
                    <a:cubicBezTo>
                      <a:pt x="4977" y="516"/>
                      <a:pt x="4657" y="333"/>
                      <a:pt x="4292" y="242"/>
                    </a:cubicBezTo>
                    <a:cubicBezTo>
                      <a:pt x="3742" y="77"/>
                      <a:pt x="3162" y="0"/>
                      <a:pt x="258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39"/>
              <p:cNvSpPr/>
              <p:nvPr/>
            </p:nvSpPr>
            <p:spPr>
              <a:xfrm>
                <a:off x="7196990" y="3318531"/>
                <a:ext cx="91115" cy="3888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2504" extrusionOk="0">
                    <a:moveTo>
                      <a:pt x="2028" y="0"/>
                    </a:moveTo>
                    <a:cubicBezTo>
                      <a:pt x="1914" y="0"/>
                      <a:pt x="1802" y="5"/>
                      <a:pt x="1690" y="14"/>
                    </a:cubicBezTo>
                    <a:cubicBezTo>
                      <a:pt x="1119" y="60"/>
                      <a:pt x="571" y="197"/>
                      <a:pt x="69" y="470"/>
                    </a:cubicBezTo>
                    <a:cubicBezTo>
                      <a:pt x="24" y="493"/>
                      <a:pt x="1" y="539"/>
                      <a:pt x="24" y="607"/>
                    </a:cubicBezTo>
                    <a:cubicBezTo>
                      <a:pt x="24" y="645"/>
                      <a:pt x="69" y="682"/>
                      <a:pt x="123" y="682"/>
                    </a:cubicBezTo>
                    <a:cubicBezTo>
                      <a:pt x="135" y="682"/>
                      <a:pt x="148" y="680"/>
                      <a:pt x="161" y="676"/>
                    </a:cubicBezTo>
                    <a:cubicBezTo>
                      <a:pt x="663" y="562"/>
                      <a:pt x="1188" y="470"/>
                      <a:pt x="1713" y="448"/>
                    </a:cubicBezTo>
                    <a:cubicBezTo>
                      <a:pt x="1838" y="436"/>
                      <a:pt x="1965" y="431"/>
                      <a:pt x="2093" y="431"/>
                    </a:cubicBezTo>
                    <a:cubicBezTo>
                      <a:pt x="2476" y="431"/>
                      <a:pt x="2865" y="482"/>
                      <a:pt x="3242" y="585"/>
                    </a:cubicBezTo>
                    <a:cubicBezTo>
                      <a:pt x="3721" y="744"/>
                      <a:pt x="4201" y="973"/>
                      <a:pt x="4589" y="1292"/>
                    </a:cubicBezTo>
                    <a:cubicBezTo>
                      <a:pt x="4794" y="1452"/>
                      <a:pt x="4977" y="1635"/>
                      <a:pt x="5159" y="1817"/>
                    </a:cubicBezTo>
                    <a:cubicBezTo>
                      <a:pt x="5342" y="2023"/>
                      <a:pt x="5479" y="2251"/>
                      <a:pt x="5639" y="2433"/>
                    </a:cubicBezTo>
                    <a:lnTo>
                      <a:pt x="5661" y="2456"/>
                    </a:lnTo>
                    <a:cubicBezTo>
                      <a:pt x="5690" y="2484"/>
                      <a:pt x="5718" y="2504"/>
                      <a:pt x="5746" y="2504"/>
                    </a:cubicBezTo>
                    <a:cubicBezTo>
                      <a:pt x="5764" y="2504"/>
                      <a:pt x="5781" y="2497"/>
                      <a:pt x="5798" y="2479"/>
                    </a:cubicBezTo>
                    <a:cubicBezTo>
                      <a:pt x="5867" y="2456"/>
                      <a:pt x="5867" y="2388"/>
                      <a:pt x="5844" y="2319"/>
                    </a:cubicBezTo>
                    <a:cubicBezTo>
                      <a:pt x="5707" y="2091"/>
                      <a:pt x="5570" y="1840"/>
                      <a:pt x="5388" y="1635"/>
                    </a:cubicBezTo>
                    <a:cubicBezTo>
                      <a:pt x="5205" y="1429"/>
                      <a:pt x="5045" y="1201"/>
                      <a:pt x="4817" y="1018"/>
                    </a:cubicBezTo>
                    <a:cubicBezTo>
                      <a:pt x="4611" y="836"/>
                      <a:pt x="4383" y="676"/>
                      <a:pt x="4132" y="516"/>
                    </a:cubicBezTo>
                    <a:cubicBezTo>
                      <a:pt x="3881" y="402"/>
                      <a:pt x="3630" y="265"/>
                      <a:pt x="3356" y="197"/>
                    </a:cubicBezTo>
                    <a:cubicBezTo>
                      <a:pt x="2920" y="69"/>
                      <a:pt x="2470" y="0"/>
                      <a:pt x="202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39"/>
              <p:cNvSpPr/>
              <p:nvPr/>
            </p:nvSpPr>
            <p:spPr>
              <a:xfrm>
                <a:off x="7220039" y="3053384"/>
                <a:ext cx="479271" cy="472314"/>
              </a:xfrm>
              <a:custGeom>
                <a:avLst/>
                <a:gdLst/>
                <a:ahLst/>
                <a:cxnLst/>
                <a:rect l="l" t="t" r="r" b="b"/>
                <a:pathLst>
                  <a:path w="30861" h="30413" extrusionOk="0">
                    <a:moveTo>
                      <a:pt x="15447" y="1"/>
                    </a:moveTo>
                    <a:cubicBezTo>
                      <a:pt x="8038" y="1"/>
                      <a:pt x="1657" y="5734"/>
                      <a:pt x="845" y="13410"/>
                    </a:cubicBezTo>
                    <a:cubicBezTo>
                      <a:pt x="0" y="21627"/>
                      <a:pt x="3584" y="29319"/>
                      <a:pt x="13650" y="30324"/>
                    </a:cubicBezTo>
                    <a:cubicBezTo>
                      <a:pt x="14249" y="30383"/>
                      <a:pt x="14834" y="30412"/>
                      <a:pt x="15406" y="30412"/>
                    </a:cubicBezTo>
                    <a:cubicBezTo>
                      <a:pt x="23827" y="30412"/>
                      <a:pt x="29202" y="24120"/>
                      <a:pt x="29993" y="16446"/>
                    </a:cubicBezTo>
                    <a:cubicBezTo>
                      <a:pt x="30860" y="8229"/>
                      <a:pt x="25017" y="902"/>
                      <a:pt x="16960" y="80"/>
                    </a:cubicBezTo>
                    <a:cubicBezTo>
                      <a:pt x="16452" y="27"/>
                      <a:pt x="15947" y="1"/>
                      <a:pt x="154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39"/>
              <p:cNvSpPr/>
              <p:nvPr/>
            </p:nvSpPr>
            <p:spPr>
              <a:xfrm>
                <a:off x="7283145" y="3153892"/>
                <a:ext cx="324717" cy="98911"/>
              </a:xfrm>
              <a:custGeom>
                <a:avLst/>
                <a:gdLst/>
                <a:ahLst/>
                <a:cxnLst/>
                <a:rect l="l" t="t" r="r" b="b"/>
                <a:pathLst>
                  <a:path w="20909" h="6369" fill="none" extrusionOk="0">
                    <a:moveTo>
                      <a:pt x="20908" y="0"/>
                    </a:moveTo>
                    <a:cubicBezTo>
                      <a:pt x="19744" y="2579"/>
                      <a:pt x="17302" y="4246"/>
                      <a:pt x="14677" y="5296"/>
                    </a:cubicBezTo>
                    <a:cubicBezTo>
                      <a:pt x="14015" y="5570"/>
                      <a:pt x="13353" y="5570"/>
                      <a:pt x="12782" y="5250"/>
                    </a:cubicBezTo>
                    <a:cubicBezTo>
                      <a:pt x="12189" y="4908"/>
                      <a:pt x="11892" y="4177"/>
                      <a:pt x="11892" y="3492"/>
                    </a:cubicBezTo>
                    <a:cubicBezTo>
                      <a:pt x="11915" y="2785"/>
                      <a:pt x="12166" y="2123"/>
                      <a:pt x="12394" y="1484"/>
                    </a:cubicBezTo>
                    <a:cubicBezTo>
                      <a:pt x="12075" y="2374"/>
                      <a:pt x="11755" y="3241"/>
                      <a:pt x="11276" y="4040"/>
                    </a:cubicBezTo>
                    <a:cubicBezTo>
                      <a:pt x="10774" y="4839"/>
                      <a:pt x="10112" y="5547"/>
                      <a:pt x="9267" y="5935"/>
                    </a:cubicBezTo>
                    <a:cubicBezTo>
                      <a:pt x="8423" y="6323"/>
                      <a:pt x="7396" y="6368"/>
                      <a:pt x="6597" y="5889"/>
                    </a:cubicBezTo>
                    <a:cubicBezTo>
                      <a:pt x="5798" y="5410"/>
                      <a:pt x="5341" y="4360"/>
                      <a:pt x="5638" y="3470"/>
                    </a:cubicBezTo>
                    <a:cubicBezTo>
                      <a:pt x="5159" y="4565"/>
                      <a:pt x="4223" y="5478"/>
                      <a:pt x="3127" y="5912"/>
                    </a:cubicBezTo>
                    <a:cubicBezTo>
                      <a:pt x="2443" y="6209"/>
                      <a:pt x="1621" y="6300"/>
                      <a:pt x="982" y="5958"/>
                    </a:cubicBezTo>
                    <a:cubicBezTo>
                      <a:pt x="343" y="5615"/>
                      <a:pt x="0" y="4679"/>
                      <a:pt x="434" y="4086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39"/>
              <p:cNvSpPr/>
              <p:nvPr/>
            </p:nvSpPr>
            <p:spPr>
              <a:xfrm>
                <a:off x="7493369" y="3308808"/>
                <a:ext cx="101395" cy="102467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6598" extrusionOk="0">
                    <a:moveTo>
                      <a:pt x="3265" y="1"/>
                    </a:moveTo>
                    <a:cubicBezTo>
                      <a:pt x="1462" y="1"/>
                      <a:pt x="1" y="1484"/>
                      <a:pt x="1" y="3311"/>
                    </a:cubicBezTo>
                    <a:cubicBezTo>
                      <a:pt x="1" y="5114"/>
                      <a:pt x="1462" y="6597"/>
                      <a:pt x="3265" y="6597"/>
                    </a:cubicBezTo>
                    <a:cubicBezTo>
                      <a:pt x="5068" y="6597"/>
                      <a:pt x="6529" y="5114"/>
                      <a:pt x="6529" y="3311"/>
                    </a:cubicBezTo>
                    <a:cubicBezTo>
                      <a:pt x="6529" y="1484"/>
                      <a:pt x="5068" y="1"/>
                      <a:pt x="326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9"/>
              <p:cNvSpPr/>
              <p:nvPr/>
            </p:nvSpPr>
            <p:spPr>
              <a:xfrm>
                <a:off x="7492312" y="3313064"/>
                <a:ext cx="100681" cy="102110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6575" extrusionOk="0">
                    <a:moveTo>
                      <a:pt x="3241" y="1"/>
                    </a:moveTo>
                    <a:cubicBezTo>
                      <a:pt x="1461" y="1"/>
                      <a:pt x="0" y="1484"/>
                      <a:pt x="0" y="3288"/>
                    </a:cubicBezTo>
                    <a:cubicBezTo>
                      <a:pt x="0" y="5091"/>
                      <a:pt x="1461" y="6574"/>
                      <a:pt x="3241" y="6574"/>
                    </a:cubicBezTo>
                    <a:cubicBezTo>
                      <a:pt x="5045" y="6574"/>
                      <a:pt x="6483" y="5091"/>
                      <a:pt x="6483" y="3288"/>
                    </a:cubicBezTo>
                    <a:cubicBezTo>
                      <a:pt x="6483" y="1484"/>
                      <a:pt x="5045" y="1"/>
                      <a:pt x="324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9"/>
              <p:cNvSpPr/>
              <p:nvPr/>
            </p:nvSpPr>
            <p:spPr>
              <a:xfrm>
                <a:off x="7494798" y="3318733"/>
                <a:ext cx="65583" cy="66313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4270" extrusionOk="0">
                    <a:moveTo>
                      <a:pt x="2123" y="1"/>
                    </a:moveTo>
                    <a:cubicBezTo>
                      <a:pt x="959" y="1"/>
                      <a:pt x="0" y="960"/>
                      <a:pt x="0" y="2124"/>
                    </a:cubicBezTo>
                    <a:cubicBezTo>
                      <a:pt x="0" y="3311"/>
                      <a:pt x="959" y="4269"/>
                      <a:pt x="2123" y="4269"/>
                    </a:cubicBezTo>
                    <a:cubicBezTo>
                      <a:pt x="3287" y="4269"/>
                      <a:pt x="4223" y="3311"/>
                      <a:pt x="4223" y="2124"/>
                    </a:cubicBezTo>
                    <a:cubicBezTo>
                      <a:pt x="4223" y="960"/>
                      <a:pt x="3287" y="1"/>
                      <a:pt x="212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9"/>
              <p:cNvSpPr/>
              <p:nvPr/>
            </p:nvSpPr>
            <p:spPr>
              <a:xfrm>
                <a:off x="7549392" y="3339655"/>
                <a:ext cx="23761" cy="1596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028" extrusionOk="0">
                    <a:moveTo>
                      <a:pt x="776" y="1"/>
                    </a:moveTo>
                    <a:cubicBezTo>
                      <a:pt x="343" y="1"/>
                      <a:pt x="0" y="229"/>
                      <a:pt x="0" y="526"/>
                    </a:cubicBezTo>
                    <a:cubicBezTo>
                      <a:pt x="0" y="800"/>
                      <a:pt x="343" y="1028"/>
                      <a:pt x="776" y="1028"/>
                    </a:cubicBezTo>
                    <a:cubicBezTo>
                      <a:pt x="1187" y="1028"/>
                      <a:pt x="1529" y="800"/>
                      <a:pt x="1529" y="526"/>
                    </a:cubicBezTo>
                    <a:cubicBezTo>
                      <a:pt x="1529" y="229"/>
                      <a:pt x="1187" y="1"/>
                      <a:pt x="77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39"/>
              <p:cNvSpPr/>
              <p:nvPr/>
            </p:nvSpPr>
            <p:spPr>
              <a:xfrm>
                <a:off x="7285273" y="3255269"/>
                <a:ext cx="115217" cy="102327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6589" extrusionOk="0">
                    <a:moveTo>
                      <a:pt x="3736" y="1"/>
                    </a:moveTo>
                    <a:cubicBezTo>
                      <a:pt x="2434" y="1"/>
                      <a:pt x="1192" y="785"/>
                      <a:pt x="685" y="2078"/>
                    </a:cubicBezTo>
                    <a:cubicBezTo>
                      <a:pt x="0" y="3767"/>
                      <a:pt x="799" y="5685"/>
                      <a:pt x="2465" y="6347"/>
                    </a:cubicBezTo>
                    <a:cubicBezTo>
                      <a:pt x="2864" y="6511"/>
                      <a:pt x="3278" y="6588"/>
                      <a:pt x="3685" y="6588"/>
                    </a:cubicBezTo>
                    <a:cubicBezTo>
                      <a:pt x="4979" y="6588"/>
                      <a:pt x="6213" y="5805"/>
                      <a:pt x="6734" y="4521"/>
                    </a:cubicBezTo>
                    <a:cubicBezTo>
                      <a:pt x="7418" y="2832"/>
                      <a:pt x="6620" y="914"/>
                      <a:pt x="4931" y="229"/>
                    </a:cubicBezTo>
                    <a:cubicBezTo>
                      <a:pt x="4540" y="74"/>
                      <a:pt x="4135" y="1"/>
                      <a:pt x="373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39"/>
              <p:cNvSpPr/>
              <p:nvPr/>
            </p:nvSpPr>
            <p:spPr>
              <a:xfrm>
                <a:off x="7285273" y="3259836"/>
                <a:ext cx="114503" cy="101659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6546" extrusionOk="0">
                    <a:moveTo>
                      <a:pt x="3713" y="0"/>
                    </a:moveTo>
                    <a:cubicBezTo>
                      <a:pt x="2432" y="0"/>
                      <a:pt x="1207" y="770"/>
                      <a:pt x="685" y="2058"/>
                    </a:cubicBezTo>
                    <a:cubicBezTo>
                      <a:pt x="0" y="3747"/>
                      <a:pt x="799" y="5642"/>
                      <a:pt x="2465" y="6304"/>
                    </a:cubicBezTo>
                    <a:cubicBezTo>
                      <a:pt x="2864" y="6468"/>
                      <a:pt x="3276" y="6545"/>
                      <a:pt x="3682" y="6545"/>
                    </a:cubicBezTo>
                    <a:cubicBezTo>
                      <a:pt x="4970" y="6545"/>
                      <a:pt x="6190" y="5762"/>
                      <a:pt x="6711" y="4478"/>
                    </a:cubicBezTo>
                    <a:cubicBezTo>
                      <a:pt x="7373" y="2811"/>
                      <a:pt x="6574" y="894"/>
                      <a:pt x="4908" y="232"/>
                    </a:cubicBezTo>
                    <a:cubicBezTo>
                      <a:pt x="4517" y="75"/>
                      <a:pt x="4113" y="0"/>
                      <a:pt x="371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39"/>
              <p:cNvSpPr/>
              <p:nvPr/>
            </p:nvSpPr>
            <p:spPr>
              <a:xfrm>
                <a:off x="7290227" y="3269233"/>
                <a:ext cx="74466" cy="66049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4253" extrusionOk="0">
                    <a:moveTo>
                      <a:pt x="2417" y="0"/>
                    </a:moveTo>
                    <a:cubicBezTo>
                      <a:pt x="1582" y="0"/>
                      <a:pt x="783" y="504"/>
                      <a:pt x="435" y="1339"/>
                    </a:cubicBezTo>
                    <a:cubicBezTo>
                      <a:pt x="1" y="2435"/>
                      <a:pt x="526" y="3667"/>
                      <a:pt x="1599" y="4101"/>
                    </a:cubicBezTo>
                    <a:cubicBezTo>
                      <a:pt x="1854" y="4204"/>
                      <a:pt x="2117" y="4253"/>
                      <a:pt x="2378" y="4253"/>
                    </a:cubicBezTo>
                    <a:cubicBezTo>
                      <a:pt x="3213" y="4253"/>
                      <a:pt x="4012" y="3749"/>
                      <a:pt x="4360" y="2914"/>
                    </a:cubicBezTo>
                    <a:cubicBezTo>
                      <a:pt x="4794" y="1818"/>
                      <a:pt x="4269" y="586"/>
                      <a:pt x="3196" y="152"/>
                    </a:cubicBezTo>
                    <a:cubicBezTo>
                      <a:pt x="2941" y="49"/>
                      <a:pt x="2678" y="0"/>
                      <a:pt x="241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39"/>
              <p:cNvSpPr/>
              <p:nvPr/>
            </p:nvSpPr>
            <p:spPr>
              <a:xfrm>
                <a:off x="7348379" y="3288927"/>
                <a:ext cx="24475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032" extrusionOk="0">
                    <a:moveTo>
                      <a:pt x="760" y="1"/>
                    </a:moveTo>
                    <a:cubicBezTo>
                      <a:pt x="375" y="1"/>
                      <a:pt x="45" y="199"/>
                      <a:pt x="23" y="459"/>
                    </a:cubicBezTo>
                    <a:cubicBezTo>
                      <a:pt x="0" y="733"/>
                      <a:pt x="320" y="1007"/>
                      <a:pt x="753" y="1030"/>
                    </a:cubicBezTo>
                    <a:cubicBezTo>
                      <a:pt x="777" y="1031"/>
                      <a:pt x="799" y="1032"/>
                      <a:pt x="822" y="1032"/>
                    </a:cubicBezTo>
                    <a:cubicBezTo>
                      <a:pt x="1204" y="1032"/>
                      <a:pt x="1531" y="853"/>
                      <a:pt x="1552" y="573"/>
                    </a:cubicBezTo>
                    <a:cubicBezTo>
                      <a:pt x="1575" y="299"/>
                      <a:pt x="1256" y="48"/>
                      <a:pt x="822" y="3"/>
                    </a:cubicBezTo>
                    <a:cubicBezTo>
                      <a:pt x="801" y="1"/>
                      <a:pt x="780" y="1"/>
                      <a:pt x="76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39"/>
              <p:cNvSpPr/>
              <p:nvPr/>
            </p:nvSpPr>
            <p:spPr>
              <a:xfrm>
                <a:off x="7487342" y="3387478"/>
                <a:ext cx="99268" cy="46497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2994" extrusionOk="0">
                    <a:moveTo>
                      <a:pt x="2459" y="0"/>
                    </a:moveTo>
                    <a:cubicBezTo>
                      <a:pt x="1199" y="0"/>
                      <a:pt x="225" y="404"/>
                      <a:pt x="115" y="1030"/>
                    </a:cubicBezTo>
                    <a:cubicBezTo>
                      <a:pt x="1" y="1829"/>
                      <a:pt x="1279" y="2674"/>
                      <a:pt x="2991" y="2925"/>
                    </a:cubicBezTo>
                    <a:cubicBezTo>
                      <a:pt x="3307" y="2972"/>
                      <a:pt x="3615" y="2994"/>
                      <a:pt x="3907" y="2994"/>
                    </a:cubicBezTo>
                    <a:cubicBezTo>
                      <a:pt x="5179" y="2994"/>
                      <a:pt x="6162" y="2574"/>
                      <a:pt x="6255" y="1943"/>
                    </a:cubicBezTo>
                    <a:cubicBezTo>
                      <a:pt x="6392" y="1144"/>
                      <a:pt x="5091" y="300"/>
                      <a:pt x="3402" y="72"/>
                    </a:cubicBezTo>
                    <a:cubicBezTo>
                      <a:pt x="3076" y="23"/>
                      <a:pt x="2759" y="0"/>
                      <a:pt x="245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39"/>
              <p:cNvSpPr/>
              <p:nvPr/>
            </p:nvSpPr>
            <p:spPr>
              <a:xfrm>
                <a:off x="7279945" y="3341394"/>
                <a:ext cx="98926" cy="46528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2996" extrusionOk="0">
                    <a:moveTo>
                      <a:pt x="2460" y="0"/>
                    </a:moveTo>
                    <a:cubicBezTo>
                      <a:pt x="1194" y="0"/>
                      <a:pt x="207" y="407"/>
                      <a:pt x="115" y="1053"/>
                    </a:cubicBezTo>
                    <a:cubicBezTo>
                      <a:pt x="1" y="1829"/>
                      <a:pt x="1279" y="2673"/>
                      <a:pt x="2968" y="2924"/>
                    </a:cubicBezTo>
                    <a:cubicBezTo>
                      <a:pt x="3297" y="2973"/>
                      <a:pt x="3616" y="2996"/>
                      <a:pt x="3918" y="2996"/>
                    </a:cubicBezTo>
                    <a:cubicBezTo>
                      <a:pt x="5191" y="2996"/>
                      <a:pt x="6163" y="2588"/>
                      <a:pt x="6255" y="1943"/>
                    </a:cubicBezTo>
                    <a:cubicBezTo>
                      <a:pt x="6369" y="1167"/>
                      <a:pt x="5091" y="322"/>
                      <a:pt x="3402" y="71"/>
                    </a:cubicBezTo>
                    <a:cubicBezTo>
                      <a:pt x="3078" y="23"/>
                      <a:pt x="2761" y="0"/>
                      <a:pt x="246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39"/>
              <p:cNvSpPr/>
              <p:nvPr/>
            </p:nvSpPr>
            <p:spPr>
              <a:xfrm>
                <a:off x="7449056" y="3387525"/>
                <a:ext cx="160953" cy="103523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6666" extrusionOk="0">
                    <a:moveTo>
                      <a:pt x="115" y="3013"/>
                    </a:moveTo>
                    <a:cubicBezTo>
                      <a:pt x="1" y="4748"/>
                      <a:pt x="2192" y="6300"/>
                      <a:pt x="4976" y="6482"/>
                    </a:cubicBezTo>
                    <a:cubicBezTo>
                      <a:pt x="7784" y="6665"/>
                      <a:pt x="10135" y="5387"/>
                      <a:pt x="10249" y="3652"/>
                    </a:cubicBezTo>
                    <a:cubicBezTo>
                      <a:pt x="10363" y="1917"/>
                      <a:pt x="8172" y="342"/>
                      <a:pt x="5387" y="183"/>
                    </a:cubicBezTo>
                    <a:cubicBezTo>
                      <a:pt x="2580" y="0"/>
                      <a:pt x="229" y="1278"/>
                      <a:pt x="115" y="3013"/>
                    </a:cubicBezTo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39"/>
              <p:cNvSpPr/>
              <p:nvPr/>
            </p:nvSpPr>
            <p:spPr>
              <a:xfrm>
                <a:off x="7246987" y="3345309"/>
                <a:ext cx="166621" cy="104983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6760" extrusionOk="0">
                    <a:moveTo>
                      <a:pt x="4030" y="0"/>
                    </a:moveTo>
                    <a:cubicBezTo>
                      <a:pt x="2299" y="0"/>
                      <a:pt x="895" y="676"/>
                      <a:pt x="525" y="1851"/>
                    </a:cubicBezTo>
                    <a:cubicBezTo>
                      <a:pt x="0" y="3494"/>
                      <a:pt x="1735" y="5548"/>
                      <a:pt x="4405" y="6393"/>
                    </a:cubicBezTo>
                    <a:cubicBezTo>
                      <a:pt x="5193" y="6642"/>
                      <a:pt x="5974" y="6760"/>
                      <a:pt x="6698" y="6760"/>
                    </a:cubicBezTo>
                    <a:cubicBezTo>
                      <a:pt x="8430" y="6760"/>
                      <a:pt x="9833" y="6084"/>
                      <a:pt x="10203" y="4909"/>
                    </a:cubicBezTo>
                    <a:cubicBezTo>
                      <a:pt x="10728" y="3243"/>
                      <a:pt x="8993" y="1212"/>
                      <a:pt x="6323" y="367"/>
                    </a:cubicBezTo>
                    <a:cubicBezTo>
                      <a:pt x="5536" y="118"/>
                      <a:pt x="4754" y="0"/>
                      <a:pt x="403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39"/>
              <p:cNvSpPr/>
              <p:nvPr/>
            </p:nvSpPr>
            <p:spPr>
              <a:xfrm>
                <a:off x="7434161" y="3447432"/>
                <a:ext cx="30858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765" extrusionOk="0">
                    <a:moveTo>
                      <a:pt x="1918" y="1"/>
                    </a:moveTo>
                    <a:cubicBezTo>
                      <a:pt x="1667" y="229"/>
                      <a:pt x="1370" y="411"/>
                      <a:pt x="1051" y="526"/>
                    </a:cubicBezTo>
                    <a:cubicBezTo>
                      <a:pt x="832" y="603"/>
                      <a:pt x="603" y="639"/>
                      <a:pt x="378" y="639"/>
                    </a:cubicBezTo>
                    <a:cubicBezTo>
                      <a:pt x="274" y="639"/>
                      <a:pt x="171" y="631"/>
                      <a:pt x="69" y="617"/>
                    </a:cubicBezTo>
                    <a:cubicBezTo>
                      <a:pt x="47" y="617"/>
                      <a:pt x="24" y="617"/>
                      <a:pt x="1" y="640"/>
                    </a:cubicBezTo>
                    <a:cubicBezTo>
                      <a:pt x="1" y="662"/>
                      <a:pt x="24" y="708"/>
                      <a:pt x="47" y="708"/>
                    </a:cubicBezTo>
                    <a:cubicBezTo>
                      <a:pt x="189" y="746"/>
                      <a:pt x="336" y="764"/>
                      <a:pt x="484" y="764"/>
                    </a:cubicBezTo>
                    <a:cubicBezTo>
                      <a:pt x="690" y="764"/>
                      <a:pt x="897" y="729"/>
                      <a:pt x="1097" y="662"/>
                    </a:cubicBezTo>
                    <a:cubicBezTo>
                      <a:pt x="1439" y="548"/>
                      <a:pt x="1758" y="366"/>
                      <a:pt x="1987" y="69"/>
                    </a:cubicBezTo>
                    <a:cubicBezTo>
                      <a:pt x="1987" y="46"/>
                      <a:pt x="1987" y="23"/>
                      <a:pt x="1964" y="23"/>
                    </a:cubicBezTo>
                    <a:cubicBezTo>
                      <a:pt x="1964" y="1"/>
                      <a:pt x="1918" y="1"/>
                      <a:pt x="191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39"/>
              <p:cNvSpPr/>
              <p:nvPr/>
            </p:nvSpPr>
            <p:spPr>
              <a:xfrm>
                <a:off x="7205501" y="3003387"/>
                <a:ext cx="507986" cy="344238"/>
              </a:xfrm>
              <a:custGeom>
                <a:avLst/>
                <a:gdLst/>
                <a:ahLst/>
                <a:cxnLst/>
                <a:rect l="l" t="t" r="r" b="b"/>
                <a:pathLst>
                  <a:path w="32710" h="22166" extrusionOk="0">
                    <a:moveTo>
                      <a:pt x="13153" y="0"/>
                    </a:moveTo>
                    <a:cubicBezTo>
                      <a:pt x="12954" y="0"/>
                      <a:pt x="12754" y="4"/>
                      <a:pt x="12554" y="12"/>
                    </a:cubicBezTo>
                    <a:cubicBezTo>
                      <a:pt x="10318" y="126"/>
                      <a:pt x="8058" y="766"/>
                      <a:pt x="6232" y="2067"/>
                    </a:cubicBezTo>
                    <a:cubicBezTo>
                      <a:pt x="3561" y="3984"/>
                      <a:pt x="2055" y="7134"/>
                      <a:pt x="914" y="10215"/>
                    </a:cubicBezTo>
                    <a:cubicBezTo>
                      <a:pt x="434" y="11516"/>
                      <a:pt x="1" y="13000"/>
                      <a:pt x="594" y="14278"/>
                    </a:cubicBezTo>
                    <a:cubicBezTo>
                      <a:pt x="1125" y="15472"/>
                      <a:pt x="2469" y="16152"/>
                      <a:pt x="3777" y="16152"/>
                    </a:cubicBezTo>
                    <a:cubicBezTo>
                      <a:pt x="3819" y="16152"/>
                      <a:pt x="3861" y="16151"/>
                      <a:pt x="3904" y="16150"/>
                    </a:cubicBezTo>
                    <a:cubicBezTo>
                      <a:pt x="5250" y="16081"/>
                      <a:pt x="6506" y="15374"/>
                      <a:pt x="7487" y="14461"/>
                    </a:cubicBezTo>
                    <a:cubicBezTo>
                      <a:pt x="8469" y="13525"/>
                      <a:pt x="9199" y="12384"/>
                      <a:pt x="9930" y="11265"/>
                    </a:cubicBezTo>
                    <a:lnTo>
                      <a:pt x="9930" y="11265"/>
                    </a:lnTo>
                    <a:cubicBezTo>
                      <a:pt x="9542" y="12224"/>
                      <a:pt x="9656" y="13411"/>
                      <a:pt x="10249" y="14278"/>
                    </a:cubicBezTo>
                    <a:cubicBezTo>
                      <a:pt x="10841" y="15132"/>
                      <a:pt x="11853" y="15650"/>
                      <a:pt x="12861" y="15650"/>
                    </a:cubicBezTo>
                    <a:cubicBezTo>
                      <a:pt x="12904" y="15650"/>
                      <a:pt x="12946" y="15649"/>
                      <a:pt x="12988" y="15648"/>
                    </a:cubicBezTo>
                    <a:cubicBezTo>
                      <a:pt x="13992" y="15625"/>
                      <a:pt x="14951" y="15077"/>
                      <a:pt x="15682" y="14392"/>
                    </a:cubicBezTo>
                    <a:cubicBezTo>
                      <a:pt x="16307" y="13806"/>
                      <a:pt x="16815" y="13086"/>
                      <a:pt x="17292" y="12362"/>
                    </a:cubicBezTo>
                    <a:lnTo>
                      <a:pt x="17292" y="12362"/>
                    </a:lnTo>
                    <a:cubicBezTo>
                      <a:pt x="17051" y="12937"/>
                      <a:pt x="17232" y="13693"/>
                      <a:pt x="17713" y="14118"/>
                    </a:cubicBezTo>
                    <a:cubicBezTo>
                      <a:pt x="18104" y="14452"/>
                      <a:pt x="18597" y="14537"/>
                      <a:pt x="19103" y="14537"/>
                    </a:cubicBezTo>
                    <a:cubicBezTo>
                      <a:pt x="19394" y="14537"/>
                      <a:pt x="19689" y="14509"/>
                      <a:pt x="19973" y="14484"/>
                    </a:cubicBezTo>
                    <a:cubicBezTo>
                      <a:pt x="21365" y="14369"/>
                      <a:pt x="24857" y="11676"/>
                      <a:pt x="25702" y="9827"/>
                    </a:cubicBezTo>
                    <a:cubicBezTo>
                      <a:pt x="25999" y="12406"/>
                      <a:pt x="26136" y="13571"/>
                      <a:pt x="26638" y="16104"/>
                    </a:cubicBezTo>
                    <a:cubicBezTo>
                      <a:pt x="26957" y="17702"/>
                      <a:pt x="27528" y="19277"/>
                      <a:pt x="28509" y="20578"/>
                    </a:cubicBezTo>
                    <a:cubicBezTo>
                      <a:pt x="29044" y="21295"/>
                      <a:pt x="29761" y="22166"/>
                      <a:pt x="30438" y="22166"/>
                    </a:cubicBezTo>
                    <a:cubicBezTo>
                      <a:pt x="30773" y="22166"/>
                      <a:pt x="31098" y="21952"/>
                      <a:pt x="31385" y="21400"/>
                    </a:cubicBezTo>
                    <a:cubicBezTo>
                      <a:pt x="32024" y="20121"/>
                      <a:pt x="32390" y="18683"/>
                      <a:pt x="32481" y="17245"/>
                    </a:cubicBezTo>
                    <a:cubicBezTo>
                      <a:pt x="32709" y="14392"/>
                      <a:pt x="31933" y="11448"/>
                      <a:pt x="30404" y="9028"/>
                    </a:cubicBezTo>
                    <a:cubicBezTo>
                      <a:pt x="27893" y="5057"/>
                      <a:pt x="23648" y="2432"/>
                      <a:pt x="19174" y="1017"/>
                    </a:cubicBezTo>
                    <a:cubicBezTo>
                      <a:pt x="17220" y="414"/>
                      <a:pt x="15190" y="0"/>
                      <a:pt x="1315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39"/>
              <p:cNvSpPr/>
              <p:nvPr/>
            </p:nvSpPr>
            <p:spPr>
              <a:xfrm>
                <a:off x="7391977" y="3118789"/>
                <a:ext cx="162009" cy="61390"/>
              </a:xfrm>
              <a:custGeom>
                <a:avLst/>
                <a:gdLst/>
                <a:ahLst/>
                <a:cxnLst/>
                <a:rect l="l" t="t" r="r" b="b"/>
                <a:pathLst>
                  <a:path w="10432" h="3953" extrusionOk="0">
                    <a:moveTo>
                      <a:pt x="914" y="1"/>
                    </a:moveTo>
                    <a:cubicBezTo>
                      <a:pt x="891" y="1"/>
                      <a:pt x="845" y="1"/>
                      <a:pt x="845" y="23"/>
                    </a:cubicBezTo>
                    <a:cubicBezTo>
                      <a:pt x="617" y="389"/>
                      <a:pt x="412" y="754"/>
                      <a:pt x="252" y="1142"/>
                    </a:cubicBezTo>
                    <a:cubicBezTo>
                      <a:pt x="92" y="1530"/>
                      <a:pt x="1" y="1963"/>
                      <a:pt x="24" y="2397"/>
                    </a:cubicBezTo>
                    <a:cubicBezTo>
                      <a:pt x="69" y="2831"/>
                      <a:pt x="229" y="3265"/>
                      <a:pt x="571" y="3561"/>
                    </a:cubicBezTo>
                    <a:cubicBezTo>
                      <a:pt x="886" y="3834"/>
                      <a:pt x="1296" y="3952"/>
                      <a:pt x="1697" y="3952"/>
                    </a:cubicBezTo>
                    <a:cubicBezTo>
                      <a:pt x="1732" y="3952"/>
                      <a:pt x="1768" y="3951"/>
                      <a:pt x="1804" y="3949"/>
                    </a:cubicBezTo>
                    <a:cubicBezTo>
                      <a:pt x="2671" y="3926"/>
                      <a:pt x="3447" y="3493"/>
                      <a:pt x="4132" y="2991"/>
                    </a:cubicBezTo>
                    <a:cubicBezTo>
                      <a:pt x="4567" y="2661"/>
                      <a:pt x="4972" y="2272"/>
                      <a:pt x="5328" y="1837"/>
                    </a:cubicBezTo>
                    <a:lnTo>
                      <a:pt x="5328" y="1837"/>
                    </a:lnTo>
                    <a:cubicBezTo>
                      <a:pt x="5306" y="1916"/>
                      <a:pt x="5288" y="1996"/>
                      <a:pt x="5273" y="2078"/>
                    </a:cubicBezTo>
                    <a:cubicBezTo>
                      <a:pt x="5182" y="2443"/>
                      <a:pt x="5228" y="2854"/>
                      <a:pt x="5410" y="3196"/>
                    </a:cubicBezTo>
                    <a:cubicBezTo>
                      <a:pt x="5524" y="3356"/>
                      <a:pt x="5661" y="3516"/>
                      <a:pt x="5821" y="3607"/>
                    </a:cubicBezTo>
                    <a:cubicBezTo>
                      <a:pt x="5973" y="3702"/>
                      <a:pt x="6141" y="3750"/>
                      <a:pt x="6312" y="3750"/>
                    </a:cubicBezTo>
                    <a:cubicBezTo>
                      <a:pt x="6346" y="3750"/>
                      <a:pt x="6380" y="3748"/>
                      <a:pt x="6415" y="3744"/>
                    </a:cubicBezTo>
                    <a:cubicBezTo>
                      <a:pt x="6803" y="3744"/>
                      <a:pt x="7145" y="3584"/>
                      <a:pt x="7465" y="3401"/>
                    </a:cubicBezTo>
                    <a:cubicBezTo>
                      <a:pt x="8720" y="2648"/>
                      <a:pt x="9747" y="1530"/>
                      <a:pt x="10409" y="252"/>
                    </a:cubicBezTo>
                    <a:cubicBezTo>
                      <a:pt x="10432" y="229"/>
                      <a:pt x="10432" y="183"/>
                      <a:pt x="10409" y="183"/>
                    </a:cubicBezTo>
                    <a:cubicBezTo>
                      <a:pt x="10386" y="172"/>
                      <a:pt x="10369" y="166"/>
                      <a:pt x="10355" y="166"/>
                    </a:cubicBezTo>
                    <a:cubicBezTo>
                      <a:pt x="10341" y="166"/>
                      <a:pt x="10329" y="172"/>
                      <a:pt x="10318" y="183"/>
                    </a:cubicBezTo>
                    <a:cubicBezTo>
                      <a:pt x="9633" y="1439"/>
                      <a:pt x="8606" y="2511"/>
                      <a:pt x="7373" y="3242"/>
                    </a:cubicBezTo>
                    <a:cubicBezTo>
                      <a:pt x="7077" y="3401"/>
                      <a:pt x="6734" y="3538"/>
                      <a:pt x="6392" y="3561"/>
                    </a:cubicBezTo>
                    <a:cubicBezTo>
                      <a:pt x="6072" y="3561"/>
                      <a:pt x="5753" y="3379"/>
                      <a:pt x="5593" y="3082"/>
                    </a:cubicBezTo>
                    <a:cubicBezTo>
                      <a:pt x="5433" y="2808"/>
                      <a:pt x="5410" y="2443"/>
                      <a:pt x="5479" y="2100"/>
                    </a:cubicBezTo>
                    <a:cubicBezTo>
                      <a:pt x="5547" y="1781"/>
                      <a:pt x="5707" y="1439"/>
                      <a:pt x="5844" y="1119"/>
                    </a:cubicBezTo>
                    <a:lnTo>
                      <a:pt x="5844" y="1119"/>
                    </a:lnTo>
                    <a:cubicBezTo>
                      <a:pt x="5844" y="1119"/>
                      <a:pt x="5844" y="1119"/>
                      <a:pt x="5844" y="1119"/>
                    </a:cubicBezTo>
                    <a:cubicBezTo>
                      <a:pt x="5867" y="1073"/>
                      <a:pt x="5844" y="1005"/>
                      <a:pt x="5798" y="982"/>
                    </a:cubicBezTo>
                    <a:cubicBezTo>
                      <a:pt x="5782" y="974"/>
                      <a:pt x="5762" y="968"/>
                      <a:pt x="5742" y="968"/>
                    </a:cubicBezTo>
                    <a:cubicBezTo>
                      <a:pt x="5709" y="968"/>
                      <a:pt x="5676" y="984"/>
                      <a:pt x="5661" y="1028"/>
                    </a:cubicBezTo>
                    <a:cubicBezTo>
                      <a:pt x="5660" y="1030"/>
                      <a:pt x="5658" y="1033"/>
                      <a:pt x="5656" y="1036"/>
                    </a:cubicBezTo>
                    <a:lnTo>
                      <a:pt x="5656" y="1036"/>
                    </a:lnTo>
                    <a:lnTo>
                      <a:pt x="5639" y="1028"/>
                    </a:lnTo>
                    <a:cubicBezTo>
                      <a:pt x="5624" y="1063"/>
                      <a:pt x="5608" y="1098"/>
                      <a:pt x="5593" y="1134"/>
                    </a:cubicBezTo>
                    <a:lnTo>
                      <a:pt x="5593" y="1134"/>
                    </a:lnTo>
                    <a:cubicBezTo>
                      <a:pt x="5168" y="1776"/>
                      <a:pt x="4623" y="2355"/>
                      <a:pt x="3995" y="2831"/>
                    </a:cubicBezTo>
                    <a:cubicBezTo>
                      <a:pt x="3356" y="3333"/>
                      <a:pt x="2603" y="3744"/>
                      <a:pt x="1781" y="3767"/>
                    </a:cubicBezTo>
                    <a:cubicBezTo>
                      <a:pt x="1743" y="3769"/>
                      <a:pt x="1705" y="3770"/>
                      <a:pt x="1667" y="3770"/>
                    </a:cubicBezTo>
                    <a:cubicBezTo>
                      <a:pt x="1314" y="3770"/>
                      <a:pt x="953" y="3672"/>
                      <a:pt x="685" y="3424"/>
                    </a:cubicBezTo>
                    <a:cubicBezTo>
                      <a:pt x="389" y="3173"/>
                      <a:pt x="229" y="2785"/>
                      <a:pt x="183" y="2374"/>
                    </a:cubicBezTo>
                    <a:cubicBezTo>
                      <a:pt x="92" y="1553"/>
                      <a:pt x="526" y="799"/>
                      <a:pt x="914" y="69"/>
                    </a:cubicBezTo>
                    <a:cubicBezTo>
                      <a:pt x="937" y="46"/>
                      <a:pt x="937" y="23"/>
                      <a:pt x="91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39"/>
              <p:cNvSpPr/>
              <p:nvPr/>
            </p:nvSpPr>
            <p:spPr>
              <a:xfrm>
                <a:off x="7246629" y="3137226"/>
                <a:ext cx="52476" cy="4589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955" extrusionOk="0">
                    <a:moveTo>
                      <a:pt x="388" y="0"/>
                    </a:moveTo>
                    <a:cubicBezTo>
                      <a:pt x="366" y="0"/>
                      <a:pt x="343" y="23"/>
                      <a:pt x="320" y="46"/>
                    </a:cubicBezTo>
                    <a:cubicBezTo>
                      <a:pt x="160" y="571"/>
                      <a:pt x="0" y="1119"/>
                      <a:pt x="92" y="1689"/>
                    </a:cubicBezTo>
                    <a:cubicBezTo>
                      <a:pt x="137" y="1986"/>
                      <a:pt x="229" y="2260"/>
                      <a:pt x="411" y="2488"/>
                    </a:cubicBezTo>
                    <a:cubicBezTo>
                      <a:pt x="594" y="2717"/>
                      <a:pt x="890" y="2899"/>
                      <a:pt x="1187" y="2945"/>
                    </a:cubicBezTo>
                    <a:cubicBezTo>
                      <a:pt x="1241" y="2951"/>
                      <a:pt x="1295" y="2954"/>
                      <a:pt x="1349" y="2954"/>
                    </a:cubicBezTo>
                    <a:cubicBezTo>
                      <a:pt x="1887" y="2954"/>
                      <a:pt x="2405" y="2652"/>
                      <a:pt x="2717" y="2237"/>
                    </a:cubicBezTo>
                    <a:cubicBezTo>
                      <a:pt x="3059" y="1781"/>
                      <a:pt x="3219" y="1233"/>
                      <a:pt x="3356" y="685"/>
                    </a:cubicBezTo>
                    <a:cubicBezTo>
                      <a:pt x="3378" y="662"/>
                      <a:pt x="3356" y="640"/>
                      <a:pt x="3333" y="640"/>
                    </a:cubicBezTo>
                    <a:cubicBezTo>
                      <a:pt x="3326" y="633"/>
                      <a:pt x="3317" y="630"/>
                      <a:pt x="3309" y="630"/>
                    </a:cubicBezTo>
                    <a:cubicBezTo>
                      <a:pt x="3287" y="630"/>
                      <a:pt x="3264" y="646"/>
                      <a:pt x="3264" y="662"/>
                    </a:cubicBezTo>
                    <a:cubicBezTo>
                      <a:pt x="3082" y="1187"/>
                      <a:pt x="2876" y="1689"/>
                      <a:pt x="2557" y="2100"/>
                    </a:cubicBezTo>
                    <a:cubicBezTo>
                      <a:pt x="2270" y="2469"/>
                      <a:pt x="1818" y="2727"/>
                      <a:pt x="1366" y="2727"/>
                    </a:cubicBezTo>
                    <a:cubicBezTo>
                      <a:pt x="1314" y="2727"/>
                      <a:pt x="1262" y="2724"/>
                      <a:pt x="1210" y="2717"/>
                    </a:cubicBezTo>
                    <a:cubicBezTo>
                      <a:pt x="708" y="2671"/>
                      <a:pt x="366" y="2169"/>
                      <a:pt x="274" y="1667"/>
                    </a:cubicBezTo>
                    <a:cubicBezTo>
                      <a:pt x="160" y="1142"/>
                      <a:pt x="297" y="594"/>
                      <a:pt x="434" y="69"/>
                    </a:cubicBezTo>
                    <a:cubicBezTo>
                      <a:pt x="434" y="46"/>
                      <a:pt x="411" y="23"/>
                      <a:pt x="38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39"/>
              <p:cNvSpPr/>
              <p:nvPr/>
            </p:nvSpPr>
            <p:spPr>
              <a:xfrm>
                <a:off x="7630577" y="3189336"/>
                <a:ext cx="90400" cy="124085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7990" extrusionOk="0">
                    <a:moveTo>
                      <a:pt x="69" y="1"/>
                    </a:moveTo>
                    <a:cubicBezTo>
                      <a:pt x="23" y="1"/>
                      <a:pt x="0" y="24"/>
                      <a:pt x="0" y="46"/>
                    </a:cubicBezTo>
                    <a:cubicBezTo>
                      <a:pt x="0" y="1576"/>
                      <a:pt x="206" y="3105"/>
                      <a:pt x="594" y="4589"/>
                    </a:cubicBezTo>
                    <a:cubicBezTo>
                      <a:pt x="685" y="4954"/>
                      <a:pt x="799" y="5319"/>
                      <a:pt x="936" y="5684"/>
                    </a:cubicBezTo>
                    <a:cubicBezTo>
                      <a:pt x="1050" y="6049"/>
                      <a:pt x="1187" y="6437"/>
                      <a:pt x="1438" y="6757"/>
                    </a:cubicBezTo>
                    <a:cubicBezTo>
                      <a:pt x="1661" y="7020"/>
                      <a:pt x="2010" y="7248"/>
                      <a:pt x="2388" y="7248"/>
                    </a:cubicBezTo>
                    <a:cubicBezTo>
                      <a:pt x="2436" y="7248"/>
                      <a:pt x="2485" y="7244"/>
                      <a:pt x="2534" y="7236"/>
                    </a:cubicBezTo>
                    <a:cubicBezTo>
                      <a:pt x="2743" y="7215"/>
                      <a:pt x="2914" y="7099"/>
                      <a:pt x="3046" y="6939"/>
                    </a:cubicBezTo>
                    <a:lnTo>
                      <a:pt x="3046" y="6939"/>
                    </a:lnTo>
                    <a:cubicBezTo>
                      <a:pt x="3102" y="7122"/>
                      <a:pt x="3194" y="7294"/>
                      <a:pt x="3310" y="7442"/>
                    </a:cubicBezTo>
                    <a:cubicBezTo>
                      <a:pt x="3584" y="7761"/>
                      <a:pt x="3972" y="7990"/>
                      <a:pt x="4383" y="7990"/>
                    </a:cubicBezTo>
                    <a:cubicBezTo>
                      <a:pt x="4793" y="7990"/>
                      <a:pt x="5181" y="7761"/>
                      <a:pt x="5433" y="7442"/>
                    </a:cubicBezTo>
                    <a:cubicBezTo>
                      <a:pt x="5684" y="7122"/>
                      <a:pt x="5821" y="6711"/>
                      <a:pt x="5729" y="6323"/>
                    </a:cubicBezTo>
                    <a:cubicBezTo>
                      <a:pt x="5729" y="6278"/>
                      <a:pt x="5706" y="6278"/>
                      <a:pt x="5661" y="6278"/>
                    </a:cubicBezTo>
                    <a:cubicBezTo>
                      <a:pt x="5638" y="6278"/>
                      <a:pt x="5615" y="6301"/>
                      <a:pt x="5638" y="6346"/>
                    </a:cubicBezTo>
                    <a:cubicBezTo>
                      <a:pt x="5752" y="7077"/>
                      <a:pt x="5090" y="7807"/>
                      <a:pt x="4383" y="7807"/>
                    </a:cubicBezTo>
                    <a:cubicBezTo>
                      <a:pt x="3781" y="7788"/>
                      <a:pt x="3272" y="7258"/>
                      <a:pt x="3201" y="6689"/>
                    </a:cubicBezTo>
                    <a:lnTo>
                      <a:pt x="3201" y="6689"/>
                    </a:lnTo>
                    <a:cubicBezTo>
                      <a:pt x="3250" y="6557"/>
                      <a:pt x="3262" y="6408"/>
                      <a:pt x="3218" y="6278"/>
                    </a:cubicBezTo>
                    <a:cubicBezTo>
                      <a:pt x="3196" y="6232"/>
                      <a:pt x="3173" y="6209"/>
                      <a:pt x="3150" y="6209"/>
                    </a:cubicBezTo>
                    <a:cubicBezTo>
                      <a:pt x="3137" y="6205"/>
                      <a:pt x="3126" y="6203"/>
                      <a:pt x="3115" y="6203"/>
                    </a:cubicBezTo>
                    <a:cubicBezTo>
                      <a:pt x="3066" y="6203"/>
                      <a:pt x="3032" y="6240"/>
                      <a:pt x="3013" y="6278"/>
                    </a:cubicBezTo>
                    <a:cubicBezTo>
                      <a:pt x="2986" y="6398"/>
                      <a:pt x="2979" y="6521"/>
                      <a:pt x="2989" y="6642"/>
                    </a:cubicBezTo>
                    <a:lnTo>
                      <a:pt x="2989" y="6642"/>
                    </a:lnTo>
                    <a:cubicBezTo>
                      <a:pt x="2908" y="6833"/>
                      <a:pt x="2719" y="6993"/>
                      <a:pt x="2511" y="7008"/>
                    </a:cubicBezTo>
                    <a:cubicBezTo>
                      <a:pt x="2462" y="7018"/>
                      <a:pt x="2413" y="7023"/>
                      <a:pt x="2365" y="7023"/>
                    </a:cubicBezTo>
                    <a:cubicBezTo>
                      <a:pt x="2073" y="7023"/>
                      <a:pt x="1794" y="6855"/>
                      <a:pt x="1598" y="6620"/>
                    </a:cubicBezTo>
                    <a:cubicBezTo>
                      <a:pt x="1370" y="6346"/>
                      <a:pt x="1233" y="5981"/>
                      <a:pt x="1119" y="5639"/>
                    </a:cubicBezTo>
                    <a:cubicBezTo>
                      <a:pt x="982" y="5273"/>
                      <a:pt x="867" y="4908"/>
                      <a:pt x="776" y="4543"/>
                    </a:cubicBezTo>
                    <a:cubicBezTo>
                      <a:pt x="365" y="3082"/>
                      <a:pt x="160" y="1576"/>
                      <a:pt x="114" y="46"/>
                    </a:cubicBezTo>
                    <a:cubicBezTo>
                      <a:pt x="114" y="24"/>
                      <a:pt x="91" y="1"/>
                      <a:pt x="6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39"/>
              <p:cNvSpPr/>
              <p:nvPr/>
            </p:nvSpPr>
            <p:spPr>
              <a:xfrm>
                <a:off x="7313634" y="3016899"/>
                <a:ext cx="80476" cy="67183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4326" extrusionOk="0">
                    <a:moveTo>
                      <a:pt x="1646" y="0"/>
                    </a:moveTo>
                    <a:cubicBezTo>
                      <a:pt x="1636" y="0"/>
                      <a:pt x="1628" y="3"/>
                      <a:pt x="1621" y="10"/>
                    </a:cubicBezTo>
                    <a:cubicBezTo>
                      <a:pt x="1233" y="284"/>
                      <a:pt x="845" y="535"/>
                      <a:pt x="525" y="923"/>
                    </a:cubicBezTo>
                    <a:cubicBezTo>
                      <a:pt x="206" y="1288"/>
                      <a:pt x="0" y="1790"/>
                      <a:pt x="69" y="2292"/>
                    </a:cubicBezTo>
                    <a:cubicBezTo>
                      <a:pt x="92" y="2543"/>
                      <a:pt x="183" y="2794"/>
                      <a:pt x="365" y="2977"/>
                    </a:cubicBezTo>
                    <a:cubicBezTo>
                      <a:pt x="525" y="3182"/>
                      <a:pt x="776" y="3296"/>
                      <a:pt x="1027" y="3342"/>
                    </a:cubicBezTo>
                    <a:cubicBezTo>
                      <a:pt x="1069" y="3346"/>
                      <a:pt x="1110" y="3347"/>
                      <a:pt x="1151" y="3347"/>
                    </a:cubicBezTo>
                    <a:cubicBezTo>
                      <a:pt x="1444" y="3347"/>
                      <a:pt x="1727" y="3257"/>
                      <a:pt x="1969" y="3105"/>
                    </a:cubicBezTo>
                    <a:lnTo>
                      <a:pt x="1969" y="3105"/>
                    </a:lnTo>
                    <a:cubicBezTo>
                      <a:pt x="1965" y="3138"/>
                      <a:pt x="1963" y="3172"/>
                      <a:pt x="1963" y="3205"/>
                    </a:cubicBezTo>
                    <a:cubicBezTo>
                      <a:pt x="1963" y="3411"/>
                      <a:pt x="2009" y="3616"/>
                      <a:pt x="2123" y="3799"/>
                    </a:cubicBezTo>
                    <a:cubicBezTo>
                      <a:pt x="2337" y="4163"/>
                      <a:pt x="2752" y="4326"/>
                      <a:pt x="3142" y="4326"/>
                    </a:cubicBezTo>
                    <a:cubicBezTo>
                      <a:pt x="3168" y="4326"/>
                      <a:pt x="3193" y="4325"/>
                      <a:pt x="3219" y="4324"/>
                    </a:cubicBezTo>
                    <a:cubicBezTo>
                      <a:pt x="3630" y="4301"/>
                      <a:pt x="4018" y="4141"/>
                      <a:pt x="4337" y="3913"/>
                    </a:cubicBezTo>
                    <a:cubicBezTo>
                      <a:pt x="4657" y="3662"/>
                      <a:pt x="4908" y="3365"/>
                      <a:pt x="5159" y="3091"/>
                    </a:cubicBezTo>
                    <a:cubicBezTo>
                      <a:pt x="5182" y="3068"/>
                      <a:pt x="5182" y="3023"/>
                      <a:pt x="5159" y="3000"/>
                    </a:cubicBezTo>
                    <a:cubicBezTo>
                      <a:pt x="5136" y="3000"/>
                      <a:pt x="5113" y="3000"/>
                      <a:pt x="5090" y="3023"/>
                    </a:cubicBezTo>
                    <a:cubicBezTo>
                      <a:pt x="4816" y="3296"/>
                      <a:pt x="4543" y="3548"/>
                      <a:pt x="4246" y="3776"/>
                    </a:cubicBezTo>
                    <a:cubicBezTo>
                      <a:pt x="3926" y="3981"/>
                      <a:pt x="3584" y="4118"/>
                      <a:pt x="3219" y="4118"/>
                    </a:cubicBezTo>
                    <a:cubicBezTo>
                      <a:pt x="3193" y="4120"/>
                      <a:pt x="3167" y="4121"/>
                      <a:pt x="3141" y="4121"/>
                    </a:cubicBezTo>
                    <a:cubicBezTo>
                      <a:pt x="2802" y="4121"/>
                      <a:pt x="2475" y="3981"/>
                      <a:pt x="2306" y="3685"/>
                    </a:cubicBezTo>
                    <a:cubicBezTo>
                      <a:pt x="2123" y="3411"/>
                      <a:pt x="2123" y="2977"/>
                      <a:pt x="2374" y="2772"/>
                    </a:cubicBezTo>
                    <a:lnTo>
                      <a:pt x="2364" y="2761"/>
                    </a:lnTo>
                    <a:lnTo>
                      <a:pt x="2364" y="2761"/>
                    </a:lnTo>
                    <a:cubicBezTo>
                      <a:pt x="2367" y="2757"/>
                      <a:pt x="2371" y="2753"/>
                      <a:pt x="2374" y="2749"/>
                    </a:cubicBezTo>
                    <a:cubicBezTo>
                      <a:pt x="2420" y="2703"/>
                      <a:pt x="2420" y="2657"/>
                      <a:pt x="2374" y="2612"/>
                    </a:cubicBezTo>
                    <a:cubicBezTo>
                      <a:pt x="2351" y="2589"/>
                      <a:pt x="2323" y="2578"/>
                      <a:pt x="2294" y="2578"/>
                    </a:cubicBezTo>
                    <a:cubicBezTo>
                      <a:pt x="2266" y="2578"/>
                      <a:pt x="2237" y="2589"/>
                      <a:pt x="2214" y="2612"/>
                    </a:cubicBezTo>
                    <a:cubicBezTo>
                      <a:pt x="2174" y="2646"/>
                      <a:pt x="2138" y="2686"/>
                      <a:pt x="2107" y="2731"/>
                    </a:cubicBezTo>
                    <a:lnTo>
                      <a:pt x="2107" y="2731"/>
                    </a:lnTo>
                    <a:cubicBezTo>
                      <a:pt x="1857" y="2979"/>
                      <a:pt x="1508" y="3143"/>
                      <a:pt x="1162" y="3143"/>
                    </a:cubicBezTo>
                    <a:cubicBezTo>
                      <a:pt x="1125" y="3143"/>
                      <a:pt x="1087" y="3141"/>
                      <a:pt x="1050" y="3137"/>
                    </a:cubicBezTo>
                    <a:cubicBezTo>
                      <a:pt x="845" y="3114"/>
                      <a:pt x="639" y="3023"/>
                      <a:pt x="502" y="2863"/>
                    </a:cubicBezTo>
                    <a:cubicBezTo>
                      <a:pt x="343" y="2703"/>
                      <a:pt x="274" y="2498"/>
                      <a:pt x="229" y="2269"/>
                    </a:cubicBezTo>
                    <a:cubicBezTo>
                      <a:pt x="183" y="1813"/>
                      <a:pt x="343" y="1356"/>
                      <a:pt x="639" y="1014"/>
                    </a:cubicBezTo>
                    <a:cubicBezTo>
                      <a:pt x="936" y="649"/>
                      <a:pt x="1301" y="375"/>
                      <a:pt x="1689" y="101"/>
                    </a:cubicBezTo>
                    <a:cubicBezTo>
                      <a:pt x="1712" y="78"/>
                      <a:pt x="1712" y="55"/>
                      <a:pt x="1712" y="32"/>
                    </a:cubicBezTo>
                    <a:cubicBezTo>
                      <a:pt x="1696" y="16"/>
                      <a:pt x="1669" y="0"/>
                      <a:pt x="164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39"/>
              <p:cNvSpPr/>
              <p:nvPr/>
            </p:nvSpPr>
            <p:spPr>
              <a:xfrm>
                <a:off x="7666735" y="3138997"/>
                <a:ext cx="52119" cy="6300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4057" extrusionOk="0">
                    <a:moveTo>
                      <a:pt x="46" y="1"/>
                    </a:moveTo>
                    <a:cubicBezTo>
                      <a:pt x="23" y="1"/>
                      <a:pt x="0" y="23"/>
                      <a:pt x="23" y="46"/>
                    </a:cubicBezTo>
                    <a:cubicBezTo>
                      <a:pt x="160" y="1028"/>
                      <a:pt x="525" y="1964"/>
                      <a:pt x="1027" y="2808"/>
                    </a:cubicBezTo>
                    <a:cubicBezTo>
                      <a:pt x="1279" y="3242"/>
                      <a:pt x="1552" y="3675"/>
                      <a:pt x="2032" y="3949"/>
                    </a:cubicBezTo>
                    <a:cubicBezTo>
                      <a:pt x="2174" y="4021"/>
                      <a:pt x="2344" y="4056"/>
                      <a:pt x="2512" y="4056"/>
                    </a:cubicBezTo>
                    <a:cubicBezTo>
                      <a:pt x="2613" y="4056"/>
                      <a:pt x="2714" y="4043"/>
                      <a:pt x="2808" y="4018"/>
                    </a:cubicBezTo>
                    <a:cubicBezTo>
                      <a:pt x="3059" y="3949"/>
                      <a:pt x="3287" y="3744"/>
                      <a:pt x="3356" y="3493"/>
                    </a:cubicBezTo>
                    <a:cubicBezTo>
                      <a:pt x="3356" y="3470"/>
                      <a:pt x="3333" y="3424"/>
                      <a:pt x="3310" y="3424"/>
                    </a:cubicBezTo>
                    <a:cubicBezTo>
                      <a:pt x="3287" y="3424"/>
                      <a:pt x="3264" y="3424"/>
                      <a:pt x="3241" y="3447"/>
                    </a:cubicBezTo>
                    <a:cubicBezTo>
                      <a:pt x="3173" y="3675"/>
                      <a:pt x="2968" y="3812"/>
                      <a:pt x="2762" y="3858"/>
                    </a:cubicBezTo>
                    <a:cubicBezTo>
                      <a:pt x="2690" y="3872"/>
                      <a:pt x="2618" y="3880"/>
                      <a:pt x="2547" y="3880"/>
                    </a:cubicBezTo>
                    <a:cubicBezTo>
                      <a:pt x="2394" y="3880"/>
                      <a:pt x="2248" y="3845"/>
                      <a:pt x="2123" y="3767"/>
                    </a:cubicBezTo>
                    <a:cubicBezTo>
                      <a:pt x="1712" y="3538"/>
                      <a:pt x="1461" y="3105"/>
                      <a:pt x="1210" y="2717"/>
                    </a:cubicBezTo>
                    <a:cubicBezTo>
                      <a:pt x="708" y="1895"/>
                      <a:pt x="343" y="982"/>
                      <a:pt x="114" y="46"/>
                    </a:cubicBezTo>
                    <a:cubicBezTo>
                      <a:pt x="114" y="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39"/>
              <p:cNvSpPr/>
              <p:nvPr/>
            </p:nvSpPr>
            <p:spPr>
              <a:xfrm>
                <a:off x="7462880" y="3037697"/>
                <a:ext cx="58502" cy="35067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2258" extrusionOk="0">
                    <a:moveTo>
                      <a:pt x="711" y="0"/>
                    </a:moveTo>
                    <a:cubicBezTo>
                      <a:pt x="697" y="0"/>
                      <a:pt x="686" y="6"/>
                      <a:pt x="686" y="17"/>
                    </a:cubicBezTo>
                    <a:cubicBezTo>
                      <a:pt x="366" y="360"/>
                      <a:pt x="24" y="771"/>
                      <a:pt x="24" y="1296"/>
                    </a:cubicBezTo>
                    <a:cubicBezTo>
                      <a:pt x="1" y="1547"/>
                      <a:pt x="92" y="1821"/>
                      <a:pt x="275" y="2003"/>
                    </a:cubicBezTo>
                    <a:cubicBezTo>
                      <a:pt x="480" y="2186"/>
                      <a:pt x="754" y="2254"/>
                      <a:pt x="1005" y="2254"/>
                    </a:cubicBezTo>
                    <a:cubicBezTo>
                      <a:pt x="1047" y="2256"/>
                      <a:pt x="1089" y="2257"/>
                      <a:pt x="1130" y="2257"/>
                    </a:cubicBezTo>
                    <a:cubicBezTo>
                      <a:pt x="1568" y="2257"/>
                      <a:pt x="2003" y="2153"/>
                      <a:pt x="2420" y="2049"/>
                    </a:cubicBezTo>
                    <a:cubicBezTo>
                      <a:pt x="2877" y="1912"/>
                      <a:pt x="3310" y="1729"/>
                      <a:pt x="3721" y="1501"/>
                    </a:cubicBezTo>
                    <a:cubicBezTo>
                      <a:pt x="3744" y="1478"/>
                      <a:pt x="3767" y="1455"/>
                      <a:pt x="3744" y="1433"/>
                    </a:cubicBezTo>
                    <a:cubicBezTo>
                      <a:pt x="3744" y="1416"/>
                      <a:pt x="3721" y="1400"/>
                      <a:pt x="3700" y="1400"/>
                    </a:cubicBezTo>
                    <a:cubicBezTo>
                      <a:pt x="3691" y="1400"/>
                      <a:pt x="3682" y="1403"/>
                      <a:pt x="3676" y="1410"/>
                    </a:cubicBezTo>
                    <a:cubicBezTo>
                      <a:pt x="3242" y="1592"/>
                      <a:pt x="2808" y="1752"/>
                      <a:pt x="2375" y="1843"/>
                    </a:cubicBezTo>
                    <a:cubicBezTo>
                      <a:pt x="1918" y="1957"/>
                      <a:pt x="1439" y="2049"/>
                      <a:pt x="1005" y="2049"/>
                    </a:cubicBezTo>
                    <a:cubicBezTo>
                      <a:pt x="777" y="2049"/>
                      <a:pt x="571" y="1980"/>
                      <a:pt x="434" y="1843"/>
                    </a:cubicBezTo>
                    <a:cubicBezTo>
                      <a:pt x="275" y="1729"/>
                      <a:pt x="206" y="1501"/>
                      <a:pt x="206" y="1296"/>
                    </a:cubicBezTo>
                    <a:cubicBezTo>
                      <a:pt x="183" y="862"/>
                      <a:pt x="480" y="451"/>
                      <a:pt x="754" y="86"/>
                    </a:cubicBezTo>
                    <a:cubicBezTo>
                      <a:pt x="777" y="63"/>
                      <a:pt x="777" y="40"/>
                      <a:pt x="754" y="17"/>
                    </a:cubicBezTo>
                    <a:cubicBezTo>
                      <a:pt x="743" y="6"/>
                      <a:pt x="725" y="0"/>
                      <a:pt x="71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39"/>
              <p:cNvSpPr/>
              <p:nvPr/>
            </p:nvSpPr>
            <p:spPr>
              <a:xfrm>
                <a:off x="7563914" y="3476150"/>
                <a:ext cx="62772" cy="41434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668" extrusionOk="0">
                    <a:moveTo>
                      <a:pt x="3995" y="0"/>
                    </a:moveTo>
                    <a:cubicBezTo>
                      <a:pt x="3973" y="0"/>
                      <a:pt x="3950" y="23"/>
                      <a:pt x="3927" y="46"/>
                    </a:cubicBezTo>
                    <a:cubicBezTo>
                      <a:pt x="3676" y="845"/>
                      <a:pt x="3151" y="1530"/>
                      <a:pt x="2443" y="1986"/>
                    </a:cubicBezTo>
                    <a:cubicBezTo>
                      <a:pt x="1892" y="2335"/>
                      <a:pt x="1223" y="2522"/>
                      <a:pt x="554" y="2522"/>
                    </a:cubicBezTo>
                    <a:cubicBezTo>
                      <a:pt x="392" y="2522"/>
                      <a:pt x="230" y="2511"/>
                      <a:pt x="69" y="2488"/>
                    </a:cubicBezTo>
                    <a:cubicBezTo>
                      <a:pt x="47" y="2488"/>
                      <a:pt x="24" y="2488"/>
                      <a:pt x="1" y="2534"/>
                    </a:cubicBezTo>
                    <a:cubicBezTo>
                      <a:pt x="1" y="2557"/>
                      <a:pt x="24" y="2580"/>
                      <a:pt x="47" y="2580"/>
                    </a:cubicBezTo>
                    <a:cubicBezTo>
                      <a:pt x="291" y="2639"/>
                      <a:pt x="543" y="2668"/>
                      <a:pt x="795" y="2668"/>
                    </a:cubicBezTo>
                    <a:cubicBezTo>
                      <a:pt x="1415" y="2668"/>
                      <a:pt x="2038" y="2493"/>
                      <a:pt x="2557" y="2169"/>
                    </a:cubicBezTo>
                    <a:cubicBezTo>
                      <a:pt x="3311" y="1689"/>
                      <a:pt x="3858" y="913"/>
                      <a:pt x="4041" y="69"/>
                    </a:cubicBezTo>
                    <a:cubicBezTo>
                      <a:pt x="4041" y="46"/>
                      <a:pt x="4018" y="23"/>
                      <a:pt x="399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39"/>
              <p:cNvSpPr/>
              <p:nvPr/>
            </p:nvSpPr>
            <p:spPr>
              <a:xfrm>
                <a:off x="7622765" y="3038551"/>
                <a:ext cx="71624" cy="64418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148" extrusionOk="0">
                    <a:moveTo>
                      <a:pt x="3869" y="0"/>
                    </a:moveTo>
                    <a:cubicBezTo>
                      <a:pt x="3803" y="0"/>
                      <a:pt x="3737" y="10"/>
                      <a:pt x="3676" y="31"/>
                    </a:cubicBezTo>
                    <a:cubicBezTo>
                      <a:pt x="3470" y="76"/>
                      <a:pt x="3288" y="213"/>
                      <a:pt x="3128" y="328"/>
                    </a:cubicBezTo>
                    <a:cubicBezTo>
                      <a:pt x="1941" y="1218"/>
                      <a:pt x="891" y="2291"/>
                      <a:pt x="1" y="3477"/>
                    </a:cubicBezTo>
                    <a:lnTo>
                      <a:pt x="206" y="4048"/>
                    </a:lnTo>
                    <a:cubicBezTo>
                      <a:pt x="638" y="4114"/>
                      <a:pt x="1076" y="4148"/>
                      <a:pt x="1515" y="4148"/>
                    </a:cubicBezTo>
                    <a:cubicBezTo>
                      <a:pt x="2284" y="4148"/>
                      <a:pt x="3057" y="4046"/>
                      <a:pt x="3813" y="3843"/>
                    </a:cubicBezTo>
                    <a:cubicBezTo>
                      <a:pt x="4018" y="3797"/>
                      <a:pt x="4224" y="3729"/>
                      <a:pt x="4383" y="3569"/>
                    </a:cubicBezTo>
                    <a:cubicBezTo>
                      <a:pt x="4543" y="3432"/>
                      <a:pt x="4612" y="3181"/>
                      <a:pt x="4498" y="2998"/>
                    </a:cubicBezTo>
                    <a:cubicBezTo>
                      <a:pt x="4405" y="2853"/>
                      <a:pt x="4245" y="2807"/>
                      <a:pt x="4069" y="2807"/>
                    </a:cubicBezTo>
                    <a:cubicBezTo>
                      <a:pt x="3939" y="2807"/>
                      <a:pt x="3802" y="2832"/>
                      <a:pt x="3676" y="2861"/>
                    </a:cubicBezTo>
                    <a:cubicBezTo>
                      <a:pt x="2649" y="3135"/>
                      <a:pt x="1622" y="3386"/>
                      <a:pt x="594" y="3660"/>
                    </a:cubicBezTo>
                    <a:cubicBezTo>
                      <a:pt x="1827" y="3044"/>
                      <a:pt x="2968" y="2245"/>
                      <a:pt x="3950" y="1263"/>
                    </a:cubicBezTo>
                    <a:cubicBezTo>
                      <a:pt x="4087" y="1104"/>
                      <a:pt x="4246" y="967"/>
                      <a:pt x="4315" y="761"/>
                    </a:cubicBezTo>
                    <a:cubicBezTo>
                      <a:pt x="4406" y="579"/>
                      <a:pt x="4383" y="328"/>
                      <a:pt x="4269" y="168"/>
                    </a:cubicBezTo>
                    <a:cubicBezTo>
                      <a:pt x="4173" y="56"/>
                      <a:pt x="4022" y="0"/>
                      <a:pt x="386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39"/>
              <p:cNvSpPr/>
              <p:nvPr/>
            </p:nvSpPr>
            <p:spPr>
              <a:xfrm>
                <a:off x="7538753" y="3233773"/>
                <a:ext cx="94702" cy="93227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6003" extrusionOk="0">
                    <a:moveTo>
                      <a:pt x="2292" y="0"/>
                    </a:moveTo>
                    <a:cubicBezTo>
                      <a:pt x="2198" y="0"/>
                      <a:pt x="2104" y="12"/>
                      <a:pt x="2009" y="39"/>
                    </a:cubicBezTo>
                    <a:cubicBezTo>
                      <a:pt x="0" y="609"/>
                      <a:pt x="3059" y="4398"/>
                      <a:pt x="3561" y="4900"/>
                    </a:cubicBezTo>
                    <a:cubicBezTo>
                      <a:pt x="3865" y="5218"/>
                      <a:pt x="4882" y="6003"/>
                      <a:pt x="5506" y="6003"/>
                    </a:cubicBezTo>
                    <a:cubicBezTo>
                      <a:pt x="5868" y="6003"/>
                      <a:pt x="6098" y="5739"/>
                      <a:pt x="5981" y="4969"/>
                    </a:cubicBezTo>
                    <a:cubicBezTo>
                      <a:pt x="5981" y="4969"/>
                      <a:pt x="4179" y="0"/>
                      <a:pt x="229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39"/>
              <p:cNvSpPr/>
              <p:nvPr/>
            </p:nvSpPr>
            <p:spPr>
              <a:xfrm>
                <a:off x="7285816" y="3179395"/>
                <a:ext cx="128495" cy="59371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3823" extrusionOk="0">
                    <a:moveTo>
                      <a:pt x="5912" y="1"/>
                    </a:moveTo>
                    <a:cubicBezTo>
                      <a:pt x="4032" y="1"/>
                      <a:pt x="901" y="2490"/>
                      <a:pt x="901" y="2490"/>
                    </a:cubicBezTo>
                    <a:cubicBezTo>
                      <a:pt x="0" y="3571"/>
                      <a:pt x="897" y="3822"/>
                      <a:pt x="1811" y="3822"/>
                    </a:cubicBezTo>
                    <a:cubicBezTo>
                      <a:pt x="2286" y="3822"/>
                      <a:pt x="2767" y="3754"/>
                      <a:pt x="3001" y="3699"/>
                    </a:cubicBezTo>
                    <a:cubicBezTo>
                      <a:pt x="3686" y="3540"/>
                      <a:pt x="8274" y="1896"/>
                      <a:pt x="6881" y="367"/>
                    </a:cubicBezTo>
                    <a:cubicBezTo>
                      <a:pt x="6638" y="108"/>
                      <a:pt x="6302" y="1"/>
                      <a:pt x="591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39"/>
              <p:cNvSpPr/>
              <p:nvPr/>
            </p:nvSpPr>
            <p:spPr>
              <a:xfrm>
                <a:off x="7387721" y="3339298"/>
                <a:ext cx="53190" cy="53190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425" extrusionOk="0">
                    <a:moveTo>
                      <a:pt x="1462" y="0"/>
                    </a:moveTo>
                    <a:cubicBezTo>
                      <a:pt x="1185" y="0"/>
                      <a:pt x="929" y="172"/>
                      <a:pt x="708" y="663"/>
                    </a:cubicBezTo>
                    <a:cubicBezTo>
                      <a:pt x="1" y="2261"/>
                      <a:pt x="2260" y="3425"/>
                      <a:pt x="2260" y="3425"/>
                    </a:cubicBezTo>
                    <a:lnTo>
                      <a:pt x="3425" y="914"/>
                    </a:lnTo>
                    <a:cubicBezTo>
                      <a:pt x="2781" y="835"/>
                      <a:pt x="2072" y="0"/>
                      <a:pt x="146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9"/>
              <p:cNvSpPr/>
              <p:nvPr/>
            </p:nvSpPr>
            <p:spPr>
              <a:xfrm>
                <a:off x="7394462" y="3276905"/>
                <a:ext cx="70553" cy="116522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7503" extrusionOk="0">
                    <a:moveTo>
                      <a:pt x="4474" y="1"/>
                    </a:moveTo>
                    <a:cubicBezTo>
                      <a:pt x="4451" y="1"/>
                      <a:pt x="4429" y="23"/>
                      <a:pt x="4406" y="69"/>
                    </a:cubicBezTo>
                    <a:cubicBezTo>
                      <a:pt x="4269" y="1051"/>
                      <a:pt x="4086" y="2032"/>
                      <a:pt x="3858" y="2991"/>
                    </a:cubicBezTo>
                    <a:cubicBezTo>
                      <a:pt x="3721" y="3447"/>
                      <a:pt x="3584" y="3949"/>
                      <a:pt x="3379" y="4360"/>
                    </a:cubicBezTo>
                    <a:cubicBezTo>
                      <a:pt x="3292" y="4556"/>
                      <a:pt x="3142" y="4773"/>
                      <a:pt x="3030" y="4773"/>
                    </a:cubicBezTo>
                    <a:cubicBezTo>
                      <a:pt x="3024" y="4773"/>
                      <a:pt x="3019" y="4772"/>
                      <a:pt x="3013" y="4771"/>
                    </a:cubicBezTo>
                    <a:cubicBezTo>
                      <a:pt x="2808" y="4771"/>
                      <a:pt x="2580" y="4634"/>
                      <a:pt x="2374" y="4520"/>
                    </a:cubicBezTo>
                    <a:cubicBezTo>
                      <a:pt x="2169" y="4383"/>
                      <a:pt x="1963" y="4246"/>
                      <a:pt x="1758" y="4132"/>
                    </a:cubicBezTo>
                    <a:cubicBezTo>
                      <a:pt x="1547" y="4005"/>
                      <a:pt x="1316" y="3878"/>
                      <a:pt x="1029" y="3878"/>
                    </a:cubicBezTo>
                    <a:cubicBezTo>
                      <a:pt x="1006" y="3878"/>
                      <a:pt x="983" y="3879"/>
                      <a:pt x="959" y="3881"/>
                    </a:cubicBezTo>
                    <a:cubicBezTo>
                      <a:pt x="640" y="3904"/>
                      <a:pt x="411" y="4155"/>
                      <a:pt x="274" y="4383"/>
                    </a:cubicBezTo>
                    <a:cubicBezTo>
                      <a:pt x="229" y="4497"/>
                      <a:pt x="160" y="4611"/>
                      <a:pt x="115" y="4748"/>
                    </a:cubicBezTo>
                    <a:lnTo>
                      <a:pt x="46" y="4931"/>
                    </a:lnTo>
                    <a:cubicBezTo>
                      <a:pt x="46" y="4999"/>
                      <a:pt x="46" y="5068"/>
                      <a:pt x="23" y="5136"/>
                    </a:cubicBezTo>
                    <a:cubicBezTo>
                      <a:pt x="0" y="5273"/>
                      <a:pt x="23" y="5410"/>
                      <a:pt x="46" y="5547"/>
                    </a:cubicBezTo>
                    <a:cubicBezTo>
                      <a:pt x="69" y="5661"/>
                      <a:pt x="92" y="5798"/>
                      <a:pt x="160" y="5935"/>
                    </a:cubicBezTo>
                    <a:cubicBezTo>
                      <a:pt x="252" y="6163"/>
                      <a:pt x="411" y="6392"/>
                      <a:pt x="571" y="6574"/>
                    </a:cubicBezTo>
                    <a:cubicBezTo>
                      <a:pt x="913" y="6962"/>
                      <a:pt x="1347" y="7259"/>
                      <a:pt x="1781" y="7487"/>
                    </a:cubicBezTo>
                    <a:cubicBezTo>
                      <a:pt x="1800" y="7497"/>
                      <a:pt x="1815" y="7502"/>
                      <a:pt x="1827" y="7502"/>
                    </a:cubicBezTo>
                    <a:cubicBezTo>
                      <a:pt x="1845" y="7502"/>
                      <a:pt x="1859" y="7491"/>
                      <a:pt x="1872" y="7464"/>
                    </a:cubicBezTo>
                    <a:cubicBezTo>
                      <a:pt x="1895" y="7442"/>
                      <a:pt x="1872" y="7396"/>
                      <a:pt x="1849" y="7396"/>
                    </a:cubicBezTo>
                    <a:cubicBezTo>
                      <a:pt x="1416" y="7145"/>
                      <a:pt x="1028" y="6825"/>
                      <a:pt x="731" y="6437"/>
                    </a:cubicBezTo>
                    <a:cubicBezTo>
                      <a:pt x="434" y="6072"/>
                      <a:pt x="206" y="5616"/>
                      <a:pt x="274" y="5159"/>
                    </a:cubicBezTo>
                    <a:cubicBezTo>
                      <a:pt x="343" y="4748"/>
                      <a:pt x="594" y="4200"/>
                      <a:pt x="982" y="4178"/>
                    </a:cubicBezTo>
                    <a:cubicBezTo>
                      <a:pt x="1003" y="4175"/>
                      <a:pt x="1024" y="4174"/>
                      <a:pt x="1046" y="4174"/>
                    </a:cubicBezTo>
                    <a:cubicBezTo>
                      <a:pt x="1230" y="4174"/>
                      <a:pt x="1414" y="4260"/>
                      <a:pt x="1598" y="4383"/>
                    </a:cubicBezTo>
                    <a:cubicBezTo>
                      <a:pt x="1804" y="4497"/>
                      <a:pt x="2009" y="4634"/>
                      <a:pt x="2237" y="4771"/>
                    </a:cubicBezTo>
                    <a:cubicBezTo>
                      <a:pt x="2443" y="4908"/>
                      <a:pt x="2694" y="5045"/>
                      <a:pt x="2991" y="5068"/>
                    </a:cubicBezTo>
                    <a:cubicBezTo>
                      <a:pt x="3196" y="5068"/>
                      <a:pt x="3333" y="4931"/>
                      <a:pt x="3424" y="4840"/>
                    </a:cubicBezTo>
                    <a:cubicBezTo>
                      <a:pt x="3516" y="4725"/>
                      <a:pt x="3584" y="4611"/>
                      <a:pt x="3630" y="4497"/>
                    </a:cubicBezTo>
                    <a:cubicBezTo>
                      <a:pt x="3858" y="4018"/>
                      <a:pt x="3972" y="3538"/>
                      <a:pt x="4086" y="3036"/>
                    </a:cubicBezTo>
                    <a:cubicBezTo>
                      <a:pt x="4314" y="2055"/>
                      <a:pt x="4451" y="1073"/>
                      <a:pt x="4543" y="69"/>
                    </a:cubicBezTo>
                    <a:cubicBezTo>
                      <a:pt x="4543" y="46"/>
                      <a:pt x="4520" y="23"/>
                      <a:pt x="447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9"/>
              <p:cNvSpPr/>
              <p:nvPr/>
            </p:nvSpPr>
            <p:spPr>
              <a:xfrm>
                <a:off x="7398360" y="3398785"/>
                <a:ext cx="74109" cy="47677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9"/>
              <p:cNvSpPr/>
              <p:nvPr/>
            </p:nvSpPr>
            <p:spPr>
              <a:xfrm>
                <a:off x="7403668" y="3403061"/>
                <a:ext cx="28730" cy="21553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2092" extrusionOk="0">
                    <a:moveTo>
                      <a:pt x="1416" y="1"/>
                    </a:moveTo>
                    <a:lnTo>
                      <a:pt x="1" y="571"/>
                    </a:lnTo>
                    <a:cubicBezTo>
                      <a:pt x="1" y="571"/>
                      <a:pt x="229" y="1895"/>
                      <a:pt x="549" y="2032"/>
                    </a:cubicBezTo>
                    <a:cubicBezTo>
                      <a:pt x="644" y="2073"/>
                      <a:pt x="771" y="2091"/>
                      <a:pt x="908" y="2091"/>
                    </a:cubicBezTo>
                    <a:cubicBezTo>
                      <a:pt x="1232" y="2091"/>
                      <a:pt x="1614" y="1987"/>
                      <a:pt x="1758" y="1827"/>
                    </a:cubicBezTo>
                    <a:cubicBezTo>
                      <a:pt x="1850" y="1736"/>
                      <a:pt x="1416" y="1"/>
                      <a:pt x="141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39"/>
              <p:cNvSpPr/>
              <p:nvPr/>
            </p:nvSpPr>
            <p:spPr>
              <a:xfrm>
                <a:off x="7435228" y="3397651"/>
                <a:ext cx="26603" cy="20152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56" extrusionOk="0">
                    <a:moveTo>
                      <a:pt x="1301" y="1"/>
                    </a:moveTo>
                    <a:lnTo>
                      <a:pt x="0" y="549"/>
                    </a:lnTo>
                    <a:cubicBezTo>
                      <a:pt x="0" y="549"/>
                      <a:pt x="206" y="1781"/>
                      <a:pt x="503" y="1895"/>
                    </a:cubicBezTo>
                    <a:cubicBezTo>
                      <a:pt x="592" y="1937"/>
                      <a:pt x="713" y="1955"/>
                      <a:pt x="843" y="1955"/>
                    </a:cubicBezTo>
                    <a:cubicBezTo>
                      <a:pt x="1143" y="1955"/>
                      <a:pt x="1493" y="1856"/>
                      <a:pt x="1621" y="1713"/>
                    </a:cubicBezTo>
                    <a:cubicBezTo>
                      <a:pt x="1712" y="1621"/>
                      <a:pt x="1301" y="1"/>
                      <a:pt x="130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39"/>
              <p:cNvSpPr/>
              <p:nvPr/>
            </p:nvSpPr>
            <p:spPr>
              <a:xfrm>
                <a:off x="7382409" y="2965628"/>
                <a:ext cx="252409" cy="125513"/>
              </a:xfrm>
              <a:custGeom>
                <a:avLst/>
                <a:gdLst/>
                <a:ahLst/>
                <a:cxnLst/>
                <a:rect l="l" t="t" r="r" b="b"/>
                <a:pathLst>
                  <a:path w="16253" h="8082" fill="none" extrusionOk="0">
                    <a:moveTo>
                      <a:pt x="16252" y="8081"/>
                    </a:moveTo>
                    <a:cubicBezTo>
                      <a:pt x="15271" y="5639"/>
                      <a:pt x="13490" y="3516"/>
                      <a:pt x="11276" y="2101"/>
                    </a:cubicBezTo>
                    <a:cubicBezTo>
                      <a:pt x="9062" y="686"/>
                      <a:pt x="6391" y="1"/>
                      <a:pt x="3744" y="138"/>
                    </a:cubicBezTo>
                    <a:cubicBezTo>
                      <a:pt x="2739" y="184"/>
                      <a:pt x="1644" y="412"/>
                      <a:pt x="913" y="1119"/>
                    </a:cubicBezTo>
                    <a:cubicBezTo>
                      <a:pt x="183" y="1827"/>
                      <a:pt x="0" y="3174"/>
                      <a:pt x="776" y="3836"/>
                    </a:cubicBezTo>
                  </a:path>
                </a:pathLst>
              </a:custGeom>
              <a:solidFill>
                <a:srgbClr val="64CBC3"/>
              </a:solidFill>
              <a:ln w="3425" cap="flat" cmpd="sng">
                <a:solidFill>
                  <a:srgbClr val="64CB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39"/>
              <p:cNvSpPr/>
              <p:nvPr/>
            </p:nvSpPr>
            <p:spPr>
              <a:xfrm>
                <a:off x="7175012" y="3791994"/>
                <a:ext cx="1256610" cy="699083"/>
              </a:xfrm>
              <a:custGeom>
                <a:avLst/>
                <a:gdLst/>
                <a:ahLst/>
                <a:cxnLst/>
                <a:rect l="l" t="t" r="r" b="b"/>
                <a:pathLst>
                  <a:path w="80915" h="45015" extrusionOk="0">
                    <a:moveTo>
                      <a:pt x="14857" y="0"/>
                    </a:moveTo>
                    <a:cubicBezTo>
                      <a:pt x="14431" y="0"/>
                      <a:pt x="14024" y="84"/>
                      <a:pt x="13650" y="322"/>
                    </a:cubicBezTo>
                    <a:cubicBezTo>
                      <a:pt x="12075" y="1304"/>
                      <a:pt x="12007" y="4910"/>
                      <a:pt x="11413" y="6713"/>
                    </a:cubicBezTo>
                    <a:cubicBezTo>
                      <a:pt x="7853" y="17669"/>
                      <a:pt x="3904" y="27964"/>
                      <a:pt x="663" y="39011"/>
                    </a:cubicBezTo>
                    <a:cubicBezTo>
                      <a:pt x="343" y="40175"/>
                      <a:pt x="1" y="41385"/>
                      <a:pt x="183" y="42595"/>
                    </a:cubicBezTo>
                    <a:cubicBezTo>
                      <a:pt x="389" y="43782"/>
                      <a:pt x="1302" y="44968"/>
                      <a:pt x="2466" y="45014"/>
                    </a:cubicBezTo>
                    <a:lnTo>
                      <a:pt x="79136" y="3883"/>
                    </a:lnTo>
                    <a:cubicBezTo>
                      <a:pt x="79172" y="3890"/>
                      <a:pt x="79208" y="3893"/>
                      <a:pt x="79243" y="3893"/>
                    </a:cubicBezTo>
                    <a:cubicBezTo>
                      <a:pt x="80156" y="3893"/>
                      <a:pt x="80914" y="1709"/>
                      <a:pt x="80277" y="984"/>
                    </a:cubicBezTo>
                    <a:cubicBezTo>
                      <a:pt x="80023" y="705"/>
                      <a:pt x="79656" y="617"/>
                      <a:pt x="79245" y="617"/>
                    </a:cubicBezTo>
                    <a:cubicBezTo>
                      <a:pt x="78547" y="617"/>
                      <a:pt x="77722" y="870"/>
                      <a:pt x="77104" y="870"/>
                    </a:cubicBezTo>
                    <a:cubicBezTo>
                      <a:pt x="69001" y="802"/>
                      <a:pt x="60876" y="756"/>
                      <a:pt x="52773" y="710"/>
                    </a:cubicBezTo>
                    <a:cubicBezTo>
                      <a:pt x="41177" y="619"/>
                      <a:pt x="29605" y="550"/>
                      <a:pt x="18010" y="482"/>
                    </a:cubicBezTo>
                    <a:cubicBezTo>
                      <a:pt x="16968" y="466"/>
                      <a:pt x="15859" y="0"/>
                      <a:pt x="1485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39"/>
              <p:cNvSpPr/>
              <p:nvPr/>
            </p:nvSpPr>
            <p:spPr>
              <a:xfrm>
                <a:off x="7183166" y="3805973"/>
                <a:ext cx="1292080" cy="682264"/>
              </a:xfrm>
              <a:custGeom>
                <a:avLst/>
                <a:gdLst/>
                <a:ahLst/>
                <a:cxnLst/>
                <a:rect l="l" t="t" r="r" b="b"/>
                <a:pathLst>
                  <a:path w="83199" h="43932" extrusionOk="0">
                    <a:moveTo>
                      <a:pt x="23341" y="1"/>
                    </a:moveTo>
                    <a:cubicBezTo>
                      <a:pt x="20533" y="1"/>
                      <a:pt x="17488" y="108"/>
                      <a:pt x="15613" y="586"/>
                    </a:cubicBezTo>
                    <a:cubicBezTo>
                      <a:pt x="12486" y="1362"/>
                      <a:pt x="12098" y="6955"/>
                      <a:pt x="11002" y="10036"/>
                    </a:cubicBezTo>
                    <a:cubicBezTo>
                      <a:pt x="7738" y="19349"/>
                      <a:pt x="4452" y="28684"/>
                      <a:pt x="1187" y="37997"/>
                    </a:cubicBezTo>
                    <a:cubicBezTo>
                      <a:pt x="480" y="40028"/>
                      <a:pt x="1" y="42790"/>
                      <a:pt x="1804" y="43931"/>
                    </a:cubicBezTo>
                    <a:lnTo>
                      <a:pt x="74502" y="18002"/>
                    </a:lnTo>
                    <a:lnTo>
                      <a:pt x="81738" y="5288"/>
                    </a:lnTo>
                    <a:cubicBezTo>
                      <a:pt x="82286" y="4307"/>
                      <a:pt x="83199" y="2230"/>
                      <a:pt x="82742" y="1203"/>
                    </a:cubicBezTo>
                    <a:cubicBezTo>
                      <a:pt x="82484" y="655"/>
                      <a:pt x="81944" y="505"/>
                      <a:pt x="81310" y="505"/>
                    </a:cubicBezTo>
                    <a:cubicBezTo>
                      <a:pt x="80545" y="505"/>
                      <a:pt x="79642" y="723"/>
                      <a:pt x="78930" y="723"/>
                    </a:cubicBezTo>
                    <a:cubicBezTo>
                      <a:pt x="61058" y="472"/>
                      <a:pt x="43186" y="244"/>
                      <a:pt x="25314" y="16"/>
                    </a:cubicBezTo>
                    <a:cubicBezTo>
                      <a:pt x="24683" y="7"/>
                      <a:pt x="24019" y="1"/>
                      <a:pt x="2334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9"/>
              <p:cNvSpPr/>
              <p:nvPr/>
            </p:nvSpPr>
            <p:spPr>
              <a:xfrm>
                <a:off x="7189193" y="3821909"/>
                <a:ext cx="1321153" cy="676611"/>
              </a:xfrm>
              <a:custGeom>
                <a:avLst/>
                <a:gdLst/>
                <a:ahLst/>
                <a:cxnLst/>
                <a:rect l="l" t="t" r="r" b="b"/>
                <a:pathLst>
                  <a:path w="85071" h="43568" extrusionOk="0">
                    <a:moveTo>
                      <a:pt x="59145" y="1"/>
                    </a:moveTo>
                    <a:cubicBezTo>
                      <a:pt x="52347" y="1"/>
                      <a:pt x="44926" y="50"/>
                      <a:pt x="39739" y="62"/>
                    </a:cubicBezTo>
                    <a:cubicBezTo>
                      <a:pt x="38764" y="65"/>
                      <a:pt x="37758" y="66"/>
                      <a:pt x="36737" y="66"/>
                    </a:cubicBezTo>
                    <a:cubicBezTo>
                      <a:pt x="35638" y="66"/>
                      <a:pt x="34522" y="65"/>
                      <a:pt x="33407" y="65"/>
                    </a:cubicBezTo>
                    <a:cubicBezTo>
                      <a:pt x="25770" y="65"/>
                      <a:pt x="18190" y="99"/>
                      <a:pt x="16640" y="633"/>
                    </a:cubicBezTo>
                    <a:cubicBezTo>
                      <a:pt x="14654" y="1318"/>
                      <a:pt x="13080" y="7777"/>
                      <a:pt x="11915" y="12000"/>
                    </a:cubicBezTo>
                    <a:cubicBezTo>
                      <a:pt x="10751" y="16246"/>
                      <a:pt x="5159" y="28023"/>
                      <a:pt x="2580" y="33319"/>
                    </a:cubicBezTo>
                    <a:cubicBezTo>
                      <a:pt x="1" y="38592"/>
                      <a:pt x="2694" y="43567"/>
                      <a:pt x="2694" y="43567"/>
                    </a:cubicBezTo>
                    <a:lnTo>
                      <a:pt x="79729" y="11064"/>
                    </a:lnTo>
                    <a:cubicBezTo>
                      <a:pt x="79729" y="11064"/>
                      <a:pt x="85071" y="3075"/>
                      <a:pt x="83906" y="1478"/>
                    </a:cubicBezTo>
                    <a:cubicBezTo>
                      <a:pt x="82993" y="245"/>
                      <a:pt x="79935" y="382"/>
                      <a:pt x="72585" y="131"/>
                    </a:cubicBezTo>
                    <a:cubicBezTo>
                      <a:pt x="69399" y="31"/>
                      <a:pt x="64463" y="1"/>
                      <a:pt x="5914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39"/>
              <p:cNvSpPr/>
              <p:nvPr/>
            </p:nvSpPr>
            <p:spPr>
              <a:xfrm>
                <a:off x="7166143" y="3833806"/>
                <a:ext cx="1329663" cy="681022"/>
              </a:xfrm>
              <a:custGeom>
                <a:avLst/>
                <a:gdLst/>
                <a:ahLst/>
                <a:cxnLst/>
                <a:rect l="l" t="t" r="r" b="b"/>
                <a:pathLst>
                  <a:path w="85619" h="43852" extrusionOk="0">
                    <a:moveTo>
                      <a:pt x="60956" y="0"/>
                    </a:moveTo>
                    <a:cubicBezTo>
                      <a:pt x="50044" y="0"/>
                      <a:pt x="37069" y="50"/>
                      <a:pt x="37069" y="50"/>
                    </a:cubicBezTo>
                    <a:cubicBezTo>
                      <a:pt x="36165" y="41"/>
                      <a:pt x="35308" y="37"/>
                      <a:pt x="34494" y="37"/>
                    </a:cubicBezTo>
                    <a:cubicBezTo>
                      <a:pt x="24336" y="37"/>
                      <a:pt x="20981" y="730"/>
                      <a:pt x="18741" y="2949"/>
                    </a:cubicBezTo>
                    <a:cubicBezTo>
                      <a:pt x="15408" y="6304"/>
                      <a:pt x="4794" y="30544"/>
                      <a:pt x="846" y="39674"/>
                    </a:cubicBezTo>
                    <a:cubicBezTo>
                      <a:pt x="1" y="41637"/>
                      <a:pt x="1462" y="43851"/>
                      <a:pt x="3585" y="43851"/>
                    </a:cubicBezTo>
                    <a:lnTo>
                      <a:pt x="66035" y="43395"/>
                    </a:lnTo>
                    <a:cubicBezTo>
                      <a:pt x="67153" y="43395"/>
                      <a:pt x="68157" y="42756"/>
                      <a:pt x="68637" y="41751"/>
                    </a:cubicBezTo>
                    <a:cubicBezTo>
                      <a:pt x="71809" y="35223"/>
                      <a:pt x="83473" y="11051"/>
                      <a:pt x="84477" y="6327"/>
                    </a:cubicBezTo>
                    <a:cubicBezTo>
                      <a:pt x="85619" y="871"/>
                      <a:pt x="78041" y="301"/>
                      <a:pt x="75576" y="95"/>
                    </a:cubicBezTo>
                    <a:cubicBezTo>
                      <a:pt x="74590" y="22"/>
                      <a:pt x="68231" y="0"/>
                      <a:pt x="6095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39"/>
              <p:cNvSpPr/>
              <p:nvPr/>
            </p:nvSpPr>
            <p:spPr>
              <a:xfrm>
                <a:off x="8145691" y="4363650"/>
                <a:ext cx="615997" cy="145578"/>
              </a:xfrm>
              <a:custGeom>
                <a:avLst/>
                <a:gdLst/>
                <a:ahLst/>
                <a:cxnLst/>
                <a:rect l="l" t="t" r="r" b="b"/>
                <a:pathLst>
                  <a:path w="39665" h="9374" extrusionOk="0">
                    <a:moveTo>
                      <a:pt x="7641" y="1"/>
                    </a:moveTo>
                    <a:cubicBezTo>
                      <a:pt x="4870" y="1"/>
                      <a:pt x="2435" y="550"/>
                      <a:pt x="297" y="1658"/>
                    </a:cubicBezTo>
                    <a:cubicBezTo>
                      <a:pt x="92" y="1772"/>
                      <a:pt x="0" y="2046"/>
                      <a:pt x="114" y="2252"/>
                    </a:cubicBezTo>
                    <a:lnTo>
                      <a:pt x="2397" y="6337"/>
                    </a:lnTo>
                    <a:cubicBezTo>
                      <a:pt x="2474" y="6476"/>
                      <a:pt x="2613" y="6552"/>
                      <a:pt x="2759" y="6552"/>
                    </a:cubicBezTo>
                    <a:cubicBezTo>
                      <a:pt x="2829" y="6552"/>
                      <a:pt x="2901" y="6534"/>
                      <a:pt x="2968" y="6497"/>
                    </a:cubicBezTo>
                    <a:cubicBezTo>
                      <a:pt x="4292" y="5841"/>
                      <a:pt x="5855" y="5515"/>
                      <a:pt x="7681" y="5515"/>
                    </a:cubicBezTo>
                    <a:cubicBezTo>
                      <a:pt x="9287" y="5515"/>
                      <a:pt x="11096" y="5767"/>
                      <a:pt x="13125" y="6269"/>
                    </a:cubicBezTo>
                    <a:cubicBezTo>
                      <a:pt x="14380" y="6589"/>
                      <a:pt x="15613" y="6954"/>
                      <a:pt x="16914" y="7342"/>
                    </a:cubicBezTo>
                    <a:cubicBezTo>
                      <a:pt x="19835" y="8209"/>
                      <a:pt x="22871" y="9099"/>
                      <a:pt x="26112" y="9328"/>
                    </a:cubicBezTo>
                    <a:cubicBezTo>
                      <a:pt x="26523" y="9350"/>
                      <a:pt x="26980" y="9373"/>
                      <a:pt x="27413" y="9373"/>
                    </a:cubicBezTo>
                    <a:cubicBezTo>
                      <a:pt x="31636" y="9373"/>
                      <a:pt x="36589" y="7958"/>
                      <a:pt x="39442" y="3986"/>
                    </a:cubicBezTo>
                    <a:cubicBezTo>
                      <a:pt x="39665" y="3720"/>
                      <a:pt x="39454" y="3324"/>
                      <a:pt x="39106" y="3324"/>
                    </a:cubicBezTo>
                    <a:cubicBezTo>
                      <a:pt x="39097" y="3324"/>
                      <a:pt x="39087" y="3324"/>
                      <a:pt x="39077" y="3324"/>
                    </a:cubicBezTo>
                    <a:lnTo>
                      <a:pt x="36772" y="3461"/>
                    </a:lnTo>
                    <a:cubicBezTo>
                      <a:pt x="36756" y="3463"/>
                      <a:pt x="36741" y="3464"/>
                      <a:pt x="36725" y="3464"/>
                    </a:cubicBezTo>
                    <a:cubicBezTo>
                      <a:pt x="36559" y="3464"/>
                      <a:pt x="36401" y="3355"/>
                      <a:pt x="36338" y="3188"/>
                    </a:cubicBezTo>
                    <a:lnTo>
                      <a:pt x="35516" y="1110"/>
                    </a:lnTo>
                    <a:cubicBezTo>
                      <a:pt x="35437" y="938"/>
                      <a:pt x="35272" y="842"/>
                      <a:pt x="35108" y="842"/>
                    </a:cubicBezTo>
                    <a:cubicBezTo>
                      <a:pt x="34990" y="842"/>
                      <a:pt x="34872" y="891"/>
                      <a:pt x="34786" y="996"/>
                    </a:cubicBezTo>
                    <a:cubicBezTo>
                      <a:pt x="33070" y="3121"/>
                      <a:pt x="29964" y="3856"/>
                      <a:pt x="27384" y="3856"/>
                    </a:cubicBezTo>
                    <a:cubicBezTo>
                      <a:pt x="27081" y="3856"/>
                      <a:pt x="26786" y="3846"/>
                      <a:pt x="26500" y="3827"/>
                    </a:cubicBezTo>
                    <a:cubicBezTo>
                      <a:pt x="23853" y="3644"/>
                      <a:pt x="21251" y="2868"/>
                      <a:pt x="18466" y="2046"/>
                    </a:cubicBezTo>
                    <a:cubicBezTo>
                      <a:pt x="17165" y="1658"/>
                      <a:pt x="15818" y="1247"/>
                      <a:pt x="14472" y="928"/>
                    </a:cubicBezTo>
                    <a:cubicBezTo>
                      <a:pt x="11994" y="311"/>
                      <a:pt x="9723" y="1"/>
                      <a:pt x="764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39"/>
              <p:cNvSpPr/>
              <p:nvPr/>
            </p:nvSpPr>
            <p:spPr>
              <a:xfrm>
                <a:off x="7191383" y="3847273"/>
                <a:ext cx="1304070" cy="667557"/>
              </a:xfrm>
              <a:custGeom>
                <a:avLst/>
                <a:gdLst/>
                <a:ahLst/>
                <a:cxnLst/>
                <a:rect l="l" t="t" r="r" b="b"/>
                <a:pathLst>
                  <a:path w="83971" h="42985" extrusionOk="0">
                    <a:moveTo>
                      <a:pt x="59791" y="1"/>
                    </a:moveTo>
                    <a:cubicBezTo>
                      <a:pt x="49086" y="1"/>
                      <a:pt x="36357" y="50"/>
                      <a:pt x="36357" y="50"/>
                    </a:cubicBezTo>
                    <a:cubicBezTo>
                      <a:pt x="35444" y="41"/>
                      <a:pt x="34580" y="37"/>
                      <a:pt x="33761" y="37"/>
                    </a:cubicBezTo>
                    <a:cubicBezTo>
                      <a:pt x="23847" y="37"/>
                      <a:pt x="20565" y="709"/>
                      <a:pt x="18394" y="2880"/>
                    </a:cubicBezTo>
                    <a:cubicBezTo>
                      <a:pt x="15107" y="6167"/>
                      <a:pt x="4699" y="29951"/>
                      <a:pt x="818" y="38899"/>
                    </a:cubicBezTo>
                    <a:cubicBezTo>
                      <a:pt x="1" y="40829"/>
                      <a:pt x="1420" y="42985"/>
                      <a:pt x="3479" y="42985"/>
                    </a:cubicBezTo>
                    <a:cubicBezTo>
                      <a:pt x="3490" y="42985"/>
                      <a:pt x="3501" y="42985"/>
                      <a:pt x="3512" y="42984"/>
                    </a:cubicBezTo>
                    <a:lnTo>
                      <a:pt x="64775" y="42551"/>
                    </a:lnTo>
                    <a:cubicBezTo>
                      <a:pt x="65870" y="42551"/>
                      <a:pt x="66852" y="41934"/>
                      <a:pt x="67308" y="40953"/>
                    </a:cubicBezTo>
                    <a:cubicBezTo>
                      <a:pt x="70435" y="34539"/>
                      <a:pt x="81871" y="10846"/>
                      <a:pt x="82852" y="6213"/>
                    </a:cubicBezTo>
                    <a:cubicBezTo>
                      <a:pt x="83971" y="849"/>
                      <a:pt x="76553" y="278"/>
                      <a:pt x="74133" y="96"/>
                    </a:cubicBezTo>
                    <a:cubicBezTo>
                      <a:pt x="73165" y="23"/>
                      <a:pt x="66928" y="1"/>
                      <a:pt x="5979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39"/>
              <p:cNvSpPr/>
              <p:nvPr/>
            </p:nvSpPr>
            <p:spPr>
              <a:xfrm>
                <a:off x="7448000" y="4027428"/>
                <a:ext cx="351289" cy="324002"/>
              </a:xfrm>
              <a:custGeom>
                <a:avLst/>
                <a:gdLst/>
                <a:ahLst/>
                <a:cxnLst/>
                <a:rect l="l" t="t" r="r" b="b"/>
                <a:pathLst>
                  <a:path w="22620" h="20863" extrusionOk="0">
                    <a:moveTo>
                      <a:pt x="7943" y="1"/>
                    </a:moveTo>
                    <a:cubicBezTo>
                      <a:pt x="7624" y="1"/>
                      <a:pt x="7327" y="206"/>
                      <a:pt x="7213" y="480"/>
                    </a:cubicBezTo>
                    <a:lnTo>
                      <a:pt x="114" y="19745"/>
                    </a:lnTo>
                    <a:cubicBezTo>
                      <a:pt x="0" y="19996"/>
                      <a:pt x="23" y="20269"/>
                      <a:pt x="183" y="20498"/>
                    </a:cubicBezTo>
                    <a:cubicBezTo>
                      <a:pt x="342" y="20726"/>
                      <a:pt x="594" y="20863"/>
                      <a:pt x="867" y="20863"/>
                    </a:cubicBezTo>
                    <a:lnTo>
                      <a:pt x="15339" y="20863"/>
                    </a:lnTo>
                    <a:cubicBezTo>
                      <a:pt x="15681" y="20863"/>
                      <a:pt x="16001" y="20635"/>
                      <a:pt x="16115" y="20315"/>
                    </a:cubicBezTo>
                    <a:lnTo>
                      <a:pt x="22529" y="1393"/>
                    </a:lnTo>
                    <a:cubicBezTo>
                      <a:pt x="22620" y="1142"/>
                      <a:pt x="22574" y="868"/>
                      <a:pt x="22415" y="663"/>
                    </a:cubicBezTo>
                    <a:cubicBezTo>
                      <a:pt x="22278" y="457"/>
                      <a:pt x="22049" y="320"/>
                      <a:pt x="21775" y="320"/>
                    </a:cubicBezTo>
                    <a:lnTo>
                      <a:pt x="7943" y="1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39"/>
              <p:cNvSpPr/>
              <p:nvPr/>
            </p:nvSpPr>
            <p:spPr>
              <a:xfrm>
                <a:off x="7435233" y="4018218"/>
                <a:ext cx="376121" cy="342436"/>
              </a:xfrm>
              <a:custGeom>
                <a:avLst/>
                <a:gdLst/>
                <a:ahLst/>
                <a:cxnLst/>
                <a:rect l="l" t="t" r="r" b="b"/>
                <a:pathLst>
                  <a:path w="24219" h="22050" extrusionOk="0">
                    <a:moveTo>
                      <a:pt x="8788" y="1187"/>
                    </a:moveTo>
                    <a:lnTo>
                      <a:pt x="22575" y="1507"/>
                    </a:lnTo>
                    <a:cubicBezTo>
                      <a:pt x="22666" y="1507"/>
                      <a:pt x="22734" y="1552"/>
                      <a:pt x="22757" y="1598"/>
                    </a:cubicBezTo>
                    <a:cubicBezTo>
                      <a:pt x="22780" y="1644"/>
                      <a:pt x="22826" y="1689"/>
                      <a:pt x="22780" y="1781"/>
                    </a:cubicBezTo>
                    <a:lnTo>
                      <a:pt x="16366" y="20726"/>
                    </a:lnTo>
                    <a:cubicBezTo>
                      <a:pt x="16343" y="20817"/>
                      <a:pt x="16252" y="20862"/>
                      <a:pt x="16161" y="20862"/>
                    </a:cubicBezTo>
                    <a:lnTo>
                      <a:pt x="1689" y="20862"/>
                    </a:lnTo>
                    <a:cubicBezTo>
                      <a:pt x="1575" y="20862"/>
                      <a:pt x="1530" y="20817"/>
                      <a:pt x="1507" y="20771"/>
                    </a:cubicBezTo>
                    <a:cubicBezTo>
                      <a:pt x="1461" y="20726"/>
                      <a:pt x="1438" y="20657"/>
                      <a:pt x="1484" y="20566"/>
                    </a:cubicBezTo>
                    <a:lnTo>
                      <a:pt x="1484" y="20543"/>
                    </a:lnTo>
                    <a:lnTo>
                      <a:pt x="1484" y="20520"/>
                    </a:lnTo>
                    <a:lnTo>
                      <a:pt x="8583" y="1301"/>
                    </a:lnTo>
                    <a:cubicBezTo>
                      <a:pt x="8606" y="1233"/>
                      <a:pt x="8697" y="1187"/>
                      <a:pt x="8765" y="1187"/>
                    </a:cubicBezTo>
                    <a:close/>
                    <a:moveTo>
                      <a:pt x="8765" y="0"/>
                    </a:moveTo>
                    <a:cubicBezTo>
                      <a:pt x="8195" y="0"/>
                      <a:pt x="7693" y="343"/>
                      <a:pt x="7464" y="868"/>
                    </a:cubicBezTo>
                    <a:lnTo>
                      <a:pt x="388" y="20109"/>
                    </a:lnTo>
                    <a:cubicBezTo>
                      <a:pt x="0" y="21045"/>
                      <a:pt x="685" y="22049"/>
                      <a:pt x="1689" y="22049"/>
                    </a:cubicBezTo>
                    <a:lnTo>
                      <a:pt x="16161" y="22049"/>
                    </a:lnTo>
                    <a:cubicBezTo>
                      <a:pt x="16754" y="22049"/>
                      <a:pt x="17302" y="21661"/>
                      <a:pt x="17485" y="21091"/>
                    </a:cubicBezTo>
                    <a:lnTo>
                      <a:pt x="23898" y="2169"/>
                    </a:lnTo>
                    <a:cubicBezTo>
                      <a:pt x="24218" y="1278"/>
                      <a:pt x="23556" y="343"/>
                      <a:pt x="22620" y="320"/>
                    </a:cubicBezTo>
                    <a:lnTo>
                      <a:pt x="8811" y="0"/>
                    </a:ln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39"/>
              <p:cNvSpPr/>
              <p:nvPr/>
            </p:nvSpPr>
            <p:spPr>
              <a:xfrm>
                <a:off x="7666021" y="4101532"/>
                <a:ext cx="60629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45" fill="none" extrusionOk="0">
                    <a:moveTo>
                      <a:pt x="1" y="11344"/>
                    </a:moveTo>
                    <a:lnTo>
                      <a:pt x="3904" y="0"/>
                    </a:lnTo>
                  </a:path>
                </a:pathLst>
              </a:custGeom>
              <a:solidFill>
                <a:srgbClr val="64CBC3"/>
              </a:solidFill>
              <a:ln w="5125" cap="rnd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39"/>
              <p:cNvSpPr/>
              <p:nvPr/>
            </p:nvSpPr>
            <p:spPr>
              <a:xfrm>
                <a:off x="7602915" y="4101532"/>
                <a:ext cx="59930" cy="177601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1436" fill="none" extrusionOk="0">
                    <a:moveTo>
                      <a:pt x="1" y="11436"/>
                    </a:moveTo>
                    <a:lnTo>
                      <a:pt x="3858" y="0"/>
                    </a:lnTo>
                  </a:path>
                </a:pathLst>
              </a:custGeom>
              <a:solidFill>
                <a:srgbClr val="64CBC3"/>
              </a:solidFill>
              <a:ln w="5125" cap="rnd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39"/>
              <p:cNvSpPr/>
              <p:nvPr/>
            </p:nvSpPr>
            <p:spPr>
              <a:xfrm>
                <a:off x="7540881" y="4101532"/>
                <a:ext cx="60272" cy="176188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1345" fill="none" extrusionOk="0">
                    <a:moveTo>
                      <a:pt x="0" y="11344"/>
                    </a:moveTo>
                    <a:lnTo>
                      <a:pt x="3881" y="0"/>
                    </a:lnTo>
                  </a:path>
                </a:pathLst>
              </a:custGeom>
              <a:solidFill>
                <a:srgbClr val="64CBC3"/>
              </a:solidFill>
              <a:ln w="5125" cap="rnd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39"/>
              <p:cNvSpPr/>
              <p:nvPr/>
            </p:nvSpPr>
            <p:spPr>
              <a:xfrm>
                <a:off x="7779823" y="3774396"/>
                <a:ext cx="134723" cy="82728"/>
              </a:xfrm>
              <a:custGeom>
                <a:avLst/>
                <a:gdLst/>
                <a:ahLst/>
                <a:cxnLst/>
                <a:rect l="l" t="t" r="r" b="b"/>
                <a:pathLst>
                  <a:path w="8675" h="5327" extrusionOk="0">
                    <a:moveTo>
                      <a:pt x="3316" y="1"/>
                    </a:moveTo>
                    <a:cubicBezTo>
                      <a:pt x="2643" y="1"/>
                      <a:pt x="2008" y="83"/>
                      <a:pt x="1553" y="314"/>
                    </a:cubicBezTo>
                    <a:cubicBezTo>
                      <a:pt x="1" y="1090"/>
                      <a:pt x="274" y="4514"/>
                      <a:pt x="1028" y="4833"/>
                    </a:cubicBezTo>
                    <a:cubicBezTo>
                      <a:pt x="1064" y="4849"/>
                      <a:pt x="1099" y="4856"/>
                      <a:pt x="1134" y="4856"/>
                    </a:cubicBezTo>
                    <a:cubicBezTo>
                      <a:pt x="1761" y="4856"/>
                      <a:pt x="2073" y="2428"/>
                      <a:pt x="2118" y="2052"/>
                    </a:cubicBezTo>
                    <a:lnTo>
                      <a:pt x="2118" y="2052"/>
                    </a:lnTo>
                    <a:cubicBezTo>
                      <a:pt x="2073" y="2452"/>
                      <a:pt x="1799" y="5184"/>
                      <a:pt x="2603" y="5290"/>
                    </a:cubicBezTo>
                    <a:cubicBezTo>
                      <a:pt x="2614" y="5291"/>
                      <a:pt x="2625" y="5292"/>
                      <a:pt x="2637" y="5292"/>
                    </a:cubicBezTo>
                    <a:cubicBezTo>
                      <a:pt x="3478" y="5292"/>
                      <a:pt x="3767" y="1959"/>
                      <a:pt x="3767" y="1957"/>
                    </a:cubicBezTo>
                    <a:lnTo>
                      <a:pt x="3767" y="1957"/>
                    </a:lnTo>
                    <a:cubicBezTo>
                      <a:pt x="3767" y="1959"/>
                      <a:pt x="3562" y="5130"/>
                      <a:pt x="4588" y="5153"/>
                    </a:cubicBezTo>
                    <a:cubicBezTo>
                      <a:pt x="4595" y="5153"/>
                      <a:pt x="4602" y="5153"/>
                      <a:pt x="4609" y="5153"/>
                    </a:cubicBezTo>
                    <a:cubicBezTo>
                      <a:pt x="5392" y="5153"/>
                      <a:pt x="5500" y="3204"/>
                      <a:pt x="5507" y="2277"/>
                    </a:cubicBezTo>
                    <a:lnTo>
                      <a:pt x="5507" y="2277"/>
                    </a:lnTo>
                    <a:cubicBezTo>
                      <a:pt x="5529" y="3241"/>
                      <a:pt x="5636" y="5327"/>
                      <a:pt x="6156" y="5327"/>
                    </a:cubicBezTo>
                    <a:cubicBezTo>
                      <a:pt x="6180" y="5327"/>
                      <a:pt x="6206" y="5322"/>
                      <a:pt x="6232" y="5313"/>
                    </a:cubicBezTo>
                    <a:cubicBezTo>
                      <a:pt x="6985" y="5039"/>
                      <a:pt x="6825" y="2072"/>
                      <a:pt x="6825" y="2072"/>
                    </a:cubicBezTo>
                    <a:lnTo>
                      <a:pt x="6825" y="2072"/>
                    </a:lnTo>
                    <a:cubicBezTo>
                      <a:pt x="6825" y="2072"/>
                      <a:pt x="7669" y="2669"/>
                      <a:pt x="8162" y="2669"/>
                    </a:cubicBezTo>
                    <a:cubicBezTo>
                      <a:pt x="8323" y="2669"/>
                      <a:pt x="8447" y="2605"/>
                      <a:pt x="8492" y="2437"/>
                    </a:cubicBezTo>
                    <a:cubicBezTo>
                      <a:pt x="8674" y="1729"/>
                      <a:pt x="6848" y="497"/>
                      <a:pt x="6848" y="497"/>
                    </a:cubicBezTo>
                    <a:cubicBezTo>
                      <a:pt x="6848" y="497"/>
                      <a:pt x="4969" y="1"/>
                      <a:pt x="3316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39"/>
              <p:cNvSpPr/>
              <p:nvPr/>
            </p:nvSpPr>
            <p:spPr>
              <a:xfrm>
                <a:off x="7412729" y="3422304"/>
                <a:ext cx="47183" cy="2155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39"/>
              <p:cNvSpPr/>
              <p:nvPr/>
            </p:nvSpPr>
            <p:spPr>
              <a:xfrm>
                <a:off x="8033275" y="3430956"/>
                <a:ext cx="47183" cy="2155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070" extrusionOk="0">
                    <a:moveTo>
                      <a:pt x="4139" y="0"/>
                    </a:moveTo>
                    <a:cubicBezTo>
                      <a:pt x="4114" y="0"/>
                      <a:pt x="4089" y="2"/>
                      <a:pt x="4063" y="5"/>
                    </a:cubicBezTo>
                    <a:cubicBezTo>
                      <a:pt x="2420" y="165"/>
                      <a:pt x="1119" y="530"/>
                      <a:pt x="411" y="736"/>
                    </a:cubicBezTo>
                    <a:cubicBezTo>
                      <a:pt x="46" y="850"/>
                      <a:pt x="1" y="1215"/>
                      <a:pt x="137" y="1580"/>
                    </a:cubicBezTo>
                    <a:cubicBezTo>
                      <a:pt x="429" y="2300"/>
                      <a:pt x="1185" y="3069"/>
                      <a:pt x="2320" y="3069"/>
                    </a:cubicBezTo>
                    <a:cubicBezTo>
                      <a:pt x="2517" y="3069"/>
                      <a:pt x="2726" y="3046"/>
                      <a:pt x="2945" y="2996"/>
                    </a:cubicBezTo>
                    <a:cubicBezTo>
                      <a:pt x="4429" y="2653"/>
                      <a:pt x="4771" y="1329"/>
                      <a:pt x="4748" y="576"/>
                    </a:cubicBezTo>
                    <a:cubicBezTo>
                      <a:pt x="4727" y="259"/>
                      <a:pt x="4451" y="0"/>
                      <a:pt x="41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 w="9525" cap="flat" cmpd="sng">
                <a:solidFill>
                  <a:srgbClr val="64CBC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21" name="Google Shape;3621;p39"/>
            <p:cNvSpPr/>
            <p:nvPr/>
          </p:nvSpPr>
          <p:spPr>
            <a:xfrm>
              <a:off x="6786991" y="3569582"/>
              <a:ext cx="1572505" cy="799166"/>
            </a:xfrm>
            <a:custGeom>
              <a:avLst/>
              <a:gdLst/>
              <a:ahLst/>
              <a:cxnLst/>
              <a:rect l="l" t="t" r="r" b="b"/>
              <a:pathLst>
                <a:path w="87678" h="44559" extrusionOk="0">
                  <a:moveTo>
                    <a:pt x="39707" y="0"/>
                  </a:moveTo>
                  <a:cubicBezTo>
                    <a:pt x="28795" y="0"/>
                    <a:pt x="15869" y="50"/>
                    <a:pt x="15869" y="50"/>
                  </a:cubicBezTo>
                  <a:cubicBezTo>
                    <a:pt x="15162" y="43"/>
                    <a:pt x="14483" y="40"/>
                    <a:pt x="13832" y="40"/>
                  </a:cubicBezTo>
                  <a:cubicBezTo>
                    <a:pt x="3163" y="40"/>
                    <a:pt x="1" y="1012"/>
                    <a:pt x="1421" y="5939"/>
                  </a:cubicBezTo>
                  <a:cubicBezTo>
                    <a:pt x="2356" y="9226"/>
                    <a:pt x="12651" y="31024"/>
                    <a:pt x="17421" y="40314"/>
                  </a:cubicBezTo>
                  <a:cubicBezTo>
                    <a:pt x="18448" y="42299"/>
                    <a:pt x="22032" y="44559"/>
                    <a:pt x="24155" y="44559"/>
                  </a:cubicBezTo>
                  <a:lnTo>
                    <a:pt x="86171" y="44103"/>
                  </a:lnTo>
                  <a:cubicBezTo>
                    <a:pt x="87267" y="44080"/>
                    <a:pt x="87677" y="43441"/>
                    <a:pt x="87198" y="42436"/>
                  </a:cubicBezTo>
                  <a:cubicBezTo>
                    <a:pt x="84162" y="35794"/>
                    <a:pt x="72773" y="11234"/>
                    <a:pt x="69257" y="6441"/>
                  </a:cubicBezTo>
                  <a:cubicBezTo>
                    <a:pt x="65195" y="871"/>
                    <a:pt x="57069" y="278"/>
                    <a:pt x="54421" y="95"/>
                  </a:cubicBezTo>
                  <a:cubicBezTo>
                    <a:pt x="53362" y="22"/>
                    <a:pt x="46982" y="0"/>
                    <a:pt x="39707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39"/>
            <p:cNvSpPr/>
            <p:nvPr/>
          </p:nvSpPr>
          <p:spPr>
            <a:xfrm>
              <a:off x="6815620" y="3582282"/>
              <a:ext cx="1543881" cy="786468"/>
            </a:xfrm>
            <a:custGeom>
              <a:avLst/>
              <a:gdLst/>
              <a:ahLst/>
              <a:cxnLst/>
              <a:rect l="l" t="t" r="r" b="b"/>
              <a:pathLst>
                <a:path w="86082" h="43851" extrusionOk="0">
                  <a:moveTo>
                    <a:pt x="38965" y="0"/>
                  </a:moveTo>
                  <a:cubicBezTo>
                    <a:pt x="28247" y="0"/>
                    <a:pt x="15551" y="49"/>
                    <a:pt x="15551" y="49"/>
                  </a:cubicBezTo>
                  <a:cubicBezTo>
                    <a:pt x="14857" y="43"/>
                    <a:pt x="14190" y="39"/>
                    <a:pt x="13551" y="39"/>
                  </a:cubicBezTo>
                  <a:cubicBezTo>
                    <a:pt x="3103" y="39"/>
                    <a:pt x="0" y="1007"/>
                    <a:pt x="1377" y="5847"/>
                  </a:cubicBezTo>
                  <a:cubicBezTo>
                    <a:pt x="2290" y="9065"/>
                    <a:pt x="12401" y="30544"/>
                    <a:pt x="17081" y="39674"/>
                  </a:cubicBezTo>
                  <a:cubicBezTo>
                    <a:pt x="18108" y="41637"/>
                    <a:pt x="21600" y="43851"/>
                    <a:pt x="23700" y="43851"/>
                  </a:cubicBezTo>
                  <a:lnTo>
                    <a:pt x="84598" y="43395"/>
                  </a:lnTo>
                  <a:cubicBezTo>
                    <a:pt x="85671" y="43395"/>
                    <a:pt x="86081" y="42755"/>
                    <a:pt x="85602" y="41751"/>
                  </a:cubicBezTo>
                  <a:cubicBezTo>
                    <a:pt x="82612" y="35223"/>
                    <a:pt x="71428" y="11051"/>
                    <a:pt x="67981" y="6326"/>
                  </a:cubicBezTo>
                  <a:cubicBezTo>
                    <a:pt x="63987" y="871"/>
                    <a:pt x="56021" y="300"/>
                    <a:pt x="53418" y="95"/>
                  </a:cubicBezTo>
                  <a:cubicBezTo>
                    <a:pt x="52378" y="22"/>
                    <a:pt x="46111" y="0"/>
                    <a:pt x="38965" y="0"/>
                  </a:cubicBezTo>
                  <a:close/>
                </a:path>
              </a:pathLst>
            </a:custGeom>
            <a:solidFill>
              <a:srgbClr val="F1C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39"/>
            <p:cNvSpPr/>
            <p:nvPr/>
          </p:nvSpPr>
          <p:spPr>
            <a:xfrm>
              <a:off x="8255716" y="3136668"/>
              <a:ext cx="158043" cy="147390"/>
            </a:xfrm>
            <a:custGeom>
              <a:avLst/>
              <a:gdLst/>
              <a:ahLst/>
              <a:cxnLst/>
              <a:rect l="l" t="t" r="r" b="b"/>
              <a:pathLst>
                <a:path w="8812" h="8218" extrusionOk="0">
                  <a:moveTo>
                    <a:pt x="5808" y="1"/>
                  </a:moveTo>
                  <a:cubicBezTo>
                    <a:pt x="4560" y="1"/>
                    <a:pt x="3104" y="715"/>
                    <a:pt x="1987" y="1998"/>
                  </a:cubicBezTo>
                  <a:cubicBezTo>
                    <a:pt x="298" y="3938"/>
                    <a:pt x="1" y="6471"/>
                    <a:pt x="1348" y="7635"/>
                  </a:cubicBezTo>
                  <a:cubicBezTo>
                    <a:pt x="1804" y="8030"/>
                    <a:pt x="2388" y="8217"/>
                    <a:pt x="3028" y="8217"/>
                  </a:cubicBezTo>
                  <a:cubicBezTo>
                    <a:pt x="4275" y="8217"/>
                    <a:pt x="5732" y="7503"/>
                    <a:pt x="6848" y="6220"/>
                  </a:cubicBezTo>
                  <a:cubicBezTo>
                    <a:pt x="8538" y="4280"/>
                    <a:pt x="8811" y="1747"/>
                    <a:pt x="7488" y="582"/>
                  </a:cubicBezTo>
                  <a:cubicBezTo>
                    <a:pt x="7031" y="188"/>
                    <a:pt x="6447" y="1"/>
                    <a:pt x="5808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9"/>
            <p:cNvSpPr/>
            <p:nvPr/>
          </p:nvSpPr>
          <p:spPr>
            <a:xfrm>
              <a:off x="8310175" y="3197836"/>
              <a:ext cx="141256" cy="131499"/>
            </a:xfrm>
            <a:custGeom>
              <a:avLst/>
              <a:gdLst/>
              <a:ahLst/>
              <a:cxnLst/>
              <a:rect l="l" t="t" r="r" b="b"/>
              <a:pathLst>
                <a:path w="7876" h="7332" extrusionOk="0">
                  <a:moveTo>
                    <a:pt x="5172" y="1"/>
                  </a:moveTo>
                  <a:cubicBezTo>
                    <a:pt x="4067" y="1"/>
                    <a:pt x="2775" y="639"/>
                    <a:pt x="1781" y="1783"/>
                  </a:cubicBezTo>
                  <a:cubicBezTo>
                    <a:pt x="252" y="3518"/>
                    <a:pt x="1" y="5778"/>
                    <a:pt x="1210" y="6805"/>
                  </a:cubicBezTo>
                  <a:cubicBezTo>
                    <a:pt x="1614" y="7162"/>
                    <a:pt x="2134" y="7332"/>
                    <a:pt x="2704" y="7332"/>
                  </a:cubicBezTo>
                  <a:cubicBezTo>
                    <a:pt x="3809" y="7332"/>
                    <a:pt x="5101" y="6694"/>
                    <a:pt x="6095" y="5549"/>
                  </a:cubicBezTo>
                  <a:cubicBezTo>
                    <a:pt x="7601" y="3815"/>
                    <a:pt x="7875" y="1555"/>
                    <a:pt x="6666" y="528"/>
                  </a:cubicBezTo>
                  <a:cubicBezTo>
                    <a:pt x="6262" y="170"/>
                    <a:pt x="5742" y="1"/>
                    <a:pt x="517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9"/>
            <p:cNvSpPr/>
            <p:nvPr/>
          </p:nvSpPr>
          <p:spPr>
            <a:xfrm>
              <a:off x="8356437" y="3254108"/>
              <a:ext cx="150672" cy="124810"/>
            </a:xfrm>
            <a:custGeom>
              <a:avLst/>
              <a:gdLst/>
              <a:ahLst/>
              <a:cxnLst/>
              <a:rect l="l" t="t" r="r" b="b"/>
              <a:pathLst>
                <a:path w="8401" h="6959" extrusionOk="0">
                  <a:moveTo>
                    <a:pt x="5497" y="0"/>
                  </a:moveTo>
                  <a:cubicBezTo>
                    <a:pt x="4495" y="0"/>
                    <a:pt x="3334" y="446"/>
                    <a:pt x="2329" y="1294"/>
                  </a:cubicBezTo>
                  <a:cubicBezTo>
                    <a:pt x="594" y="2800"/>
                    <a:pt x="1" y="4992"/>
                    <a:pt x="1051" y="6201"/>
                  </a:cubicBezTo>
                  <a:cubicBezTo>
                    <a:pt x="1491" y="6710"/>
                    <a:pt x="2157" y="6958"/>
                    <a:pt x="2910" y="6958"/>
                  </a:cubicBezTo>
                  <a:cubicBezTo>
                    <a:pt x="3917" y="6958"/>
                    <a:pt x="5081" y="6515"/>
                    <a:pt x="6072" y="5653"/>
                  </a:cubicBezTo>
                  <a:cubicBezTo>
                    <a:pt x="7807" y="4147"/>
                    <a:pt x="8401" y="1956"/>
                    <a:pt x="7351" y="769"/>
                  </a:cubicBezTo>
                  <a:cubicBezTo>
                    <a:pt x="6911" y="251"/>
                    <a:pt x="6249" y="0"/>
                    <a:pt x="5497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9"/>
            <p:cNvSpPr/>
            <p:nvPr/>
          </p:nvSpPr>
          <p:spPr>
            <a:xfrm>
              <a:off x="8463722" y="3377664"/>
              <a:ext cx="139194" cy="143247"/>
            </a:xfrm>
            <a:custGeom>
              <a:avLst/>
              <a:gdLst/>
              <a:ahLst/>
              <a:cxnLst/>
              <a:rect l="l" t="t" r="r" b="b"/>
              <a:pathLst>
                <a:path w="7761" h="7987" extrusionOk="0">
                  <a:moveTo>
                    <a:pt x="2572" y="0"/>
                  </a:moveTo>
                  <a:cubicBezTo>
                    <a:pt x="2048" y="0"/>
                    <a:pt x="1560" y="285"/>
                    <a:pt x="1027" y="1002"/>
                  </a:cubicBezTo>
                  <a:cubicBezTo>
                    <a:pt x="1027" y="1002"/>
                    <a:pt x="0" y="2235"/>
                    <a:pt x="1666" y="4905"/>
                  </a:cubicBezTo>
                  <a:cubicBezTo>
                    <a:pt x="3355" y="7599"/>
                    <a:pt x="3629" y="7987"/>
                    <a:pt x="3629" y="7987"/>
                  </a:cubicBezTo>
                  <a:cubicBezTo>
                    <a:pt x="3629" y="7987"/>
                    <a:pt x="4702" y="7348"/>
                    <a:pt x="5250" y="6709"/>
                  </a:cubicBezTo>
                  <a:lnTo>
                    <a:pt x="4063" y="5065"/>
                  </a:lnTo>
                  <a:lnTo>
                    <a:pt x="5729" y="6366"/>
                  </a:lnTo>
                  <a:cubicBezTo>
                    <a:pt x="5729" y="6366"/>
                    <a:pt x="6460" y="5727"/>
                    <a:pt x="7099" y="4677"/>
                  </a:cubicBezTo>
                  <a:lnTo>
                    <a:pt x="5798" y="3376"/>
                  </a:lnTo>
                  <a:lnTo>
                    <a:pt x="7555" y="4038"/>
                  </a:lnTo>
                  <a:cubicBezTo>
                    <a:pt x="7555" y="4038"/>
                    <a:pt x="7761" y="3216"/>
                    <a:pt x="7555" y="2623"/>
                  </a:cubicBezTo>
                  <a:cubicBezTo>
                    <a:pt x="7555" y="2623"/>
                    <a:pt x="6916" y="2372"/>
                    <a:pt x="5113" y="1208"/>
                  </a:cubicBezTo>
                  <a:cubicBezTo>
                    <a:pt x="4062" y="525"/>
                    <a:pt x="3283" y="0"/>
                    <a:pt x="257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9"/>
            <p:cNvSpPr/>
            <p:nvPr/>
          </p:nvSpPr>
          <p:spPr>
            <a:xfrm>
              <a:off x="8448565" y="3369180"/>
              <a:ext cx="88850" cy="75435"/>
            </a:xfrm>
            <a:custGeom>
              <a:avLst/>
              <a:gdLst/>
              <a:ahLst/>
              <a:cxnLst/>
              <a:rect l="l" t="t" r="r" b="b"/>
              <a:pathLst>
                <a:path w="4954" h="4206" extrusionOk="0">
                  <a:moveTo>
                    <a:pt x="3026" y="0"/>
                  </a:moveTo>
                  <a:cubicBezTo>
                    <a:pt x="2451" y="0"/>
                    <a:pt x="1816" y="236"/>
                    <a:pt x="1279" y="699"/>
                  </a:cubicBezTo>
                  <a:cubicBezTo>
                    <a:pt x="274" y="1567"/>
                    <a:pt x="1" y="2891"/>
                    <a:pt x="663" y="3667"/>
                  </a:cubicBezTo>
                  <a:cubicBezTo>
                    <a:pt x="971" y="4028"/>
                    <a:pt x="1427" y="4206"/>
                    <a:pt x="1928" y="4206"/>
                  </a:cubicBezTo>
                  <a:cubicBezTo>
                    <a:pt x="2504" y="4206"/>
                    <a:pt x="3138" y="3971"/>
                    <a:pt x="3675" y="3507"/>
                  </a:cubicBezTo>
                  <a:cubicBezTo>
                    <a:pt x="4680" y="2639"/>
                    <a:pt x="4954" y="1316"/>
                    <a:pt x="4292" y="540"/>
                  </a:cubicBezTo>
                  <a:cubicBezTo>
                    <a:pt x="3984" y="178"/>
                    <a:pt x="3527" y="0"/>
                    <a:pt x="3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9"/>
            <p:cNvSpPr/>
            <p:nvPr/>
          </p:nvSpPr>
          <p:spPr>
            <a:xfrm>
              <a:off x="8405981" y="3311007"/>
              <a:ext cx="138386" cy="116900"/>
            </a:xfrm>
            <a:custGeom>
              <a:avLst/>
              <a:gdLst/>
              <a:ahLst/>
              <a:cxnLst/>
              <a:rect l="l" t="t" r="r" b="b"/>
              <a:pathLst>
                <a:path w="7716" h="6518" extrusionOk="0">
                  <a:moveTo>
                    <a:pt x="4703" y="0"/>
                  </a:moveTo>
                  <a:cubicBezTo>
                    <a:pt x="3807" y="0"/>
                    <a:pt x="2818" y="368"/>
                    <a:pt x="1987" y="1089"/>
                  </a:cubicBezTo>
                  <a:cubicBezTo>
                    <a:pt x="434" y="2413"/>
                    <a:pt x="1" y="4490"/>
                    <a:pt x="1051" y="5677"/>
                  </a:cubicBezTo>
                  <a:cubicBezTo>
                    <a:pt x="1530" y="6241"/>
                    <a:pt x="2242" y="6517"/>
                    <a:pt x="3023" y="6517"/>
                  </a:cubicBezTo>
                  <a:cubicBezTo>
                    <a:pt x="3917" y="6517"/>
                    <a:pt x="4901" y="6155"/>
                    <a:pt x="5730" y="5449"/>
                  </a:cubicBezTo>
                  <a:cubicBezTo>
                    <a:pt x="7282" y="4102"/>
                    <a:pt x="7716" y="2048"/>
                    <a:pt x="6666" y="838"/>
                  </a:cubicBezTo>
                  <a:cubicBezTo>
                    <a:pt x="6189" y="276"/>
                    <a:pt x="5481" y="0"/>
                    <a:pt x="4703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9"/>
            <p:cNvSpPr/>
            <p:nvPr/>
          </p:nvSpPr>
          <p:spPr>
            <a:xfrm>
              <a:off x="6842759" y="3541796"/>
              <a:ext cx="1240779" cy="816724"/>
            </a:xfrm>
            <a:custGeom>
              <a:avLst/>
              <a:gdLst/>
              <a:ahLst/>
              <a:cxnLst/>
              <a:rect l="l" t="t" r="r" b="b"/>
              <a:pathLst>
                <a:path w="69182" h="45538" extrusionOk="0">
                  <a:moveTo>
                    <a:pt x="4383" y="1"/>
                  </a:moveTo>
                  <a:cubicBezTo>
                    <a:pt x="2900" y="1"/>
                    <a:pt x="1439" y="321"/>
                    <a:pt x="800" y="1142"/>
                  </a:cubicBezTo>
                  <a:cubicBezTo>
                    <a:pt x="1" y="2147"/>
                    <a:pt x="1804" y="4543"/>
                    <a:pt x="2603" y="6392"/>
                  </a:cubicBezTo>
                  <a:cubicBezTo>
                    <a:pt x="7533" y="17576"/>
                    <a:pt x="11528" y="28099"/>
                    <a:pt x="16869" y="39397"/>
                  </a:cubicBezTo>
                  <a:cubicBezTo>
                    <a:pt x="17416" y="40584"/>
                    <a:pt x="18010" y="41840"/>
                    <a:pt x="19151" y="43049"/>
                  </a:cubicBezTo>
                  <a:cubicBezTo>
                    <a:pt x="20270" y="44282"/>
                    <a:pt x="22096" y="45492"/>
                    <a:pt x="23305" y="45537"/>
                  </a:cubicBezTo>
                  <a:lnTo>
                    <a:pt x="68134" y="3470"/>
                  </a:lnTo>
                  <a:cubicBezTo>
                    <a:pt x="68176" y="3477"/>
                    <a:pt x="68215" y="3480"/>
                    <a:pt x="68250" y="3480"/>
                  </a:cubicBezTo>
                  <a:cubicBezTo>
                    <a:pt x="69181" y="3480"/>
                    <a:pt x="68247" y="1273"/>
                    <a:pt x="67039" y="526"/>
                  </a:cubicBezTo>
                  <a:cubicBezTo>
                    <a:pt x="66575" y="239"/>
                    <a:pt x="66145" y="149"/>
                    <a:pt x="65737" y="149"/>
                  </a:cubicBezTo>
                  <a:cubicBezTo>
                    <a:pt x="65041" y="149"/>
                    <a:pt x="64408" y="412"/>
                    <a:pt x="63775" y="412"/>
                  </a:cubicBezTo>
                  <a:cubicBezTo>
                    <a:pt x="55626" y="343"/>
                    <a:pt x="47477" y="298"/>
                    <a:pt x="39329" y="229"/>
                  </a:cubicBezTo>
                  <a:cubicBezTo>
                    <a:pt x="27688" y="161"/>
                    <a:pt x="16024" y="92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9"/>
            <p:cNvSpPr/>
            <p:nvPr/>
          </p:nvSpPr>
          <p:spPr>
            <a:xfrm>
              <a:off x="6856679" y="3549348"/>
              <a:ext cx="1342758" cy="805891"/>
            </a:xfrm>
            <a:custGeom>
              <a:avLst/>
              <a:gdLst/>
              <a:ahLst/>
              <a:cxnLst/>
              <a:rect l="l" t="t" r="r" b="b"/>
              <a:pathLst>
                <a:path w="74868" h="44934" extrusionOk="0">
                  <a:moveTo>
                    <a:pt x="9992" y="1"/>
                  </a:moveTo>
                  <a:cubicBezTo>
                    <a:pt x="7136" y="1"/>
                    <a:pt x="4080" y="117"/>
                    <a:pt x="2534" y="607"/>
                  </a:cubicBezTo>
                  <a:cubicBezTo>
                    <a:pt x="1" y="1406"/>
                    <a:pt x="3927" y="7135"/>
                    <a:pt x="5228" y="10285"/>
                  </a:cubicBezTo>
                  <a:cubicBezTo>
                    <a:pt x="9154" y="19803"/>
                    <a:pt x="13103" y="29344"/>
                    <a:pt x="17028" y="38862"/>
                  </a:cubicBezTo>
                  <a:cubicBezTo>
                    <a:pt x="17896" y="40939"/>
                    <a:pt x="19539" y="43770"/>
                    <a:pt x="22255" y="44934"/>
                  </a:cubicBezTo>
                  <a:lnTo>
                    <a:pt x="74868" y="18411"/>
                  </a:lnTo>
                  <a:cubicBezTo>
                    <a:pt x="74000" y="14074"/>
                    <a:pt x="73156" y="9760"/>
                    <a:pt x="72289" y="5423"/>
                  </a:cubicBezTo>
                  <a:cubicBezTo>
                    <a:pt x="72083" y="4419"/>
                    <a:pt x="71376" y="2296"/>
                    <a:pt x="70120" y="1246"/>
                  </a:cubicBezTo>
                  <a:cubicBezTo>
                    <a:pt x="69437" y="688"/>
                    <a:pt x="68788" y="537"/>
                    <a:pt x="68156" y="537"/>
                  </a:cubicBezTo>
                  <a:cubicBezTo>
                    <a:pt x="67414" y="537"/>
                    <a:pt x="66697" y="745"/>
                    <a:pt x="65981" y="745"/>
                  </a:cubicBezTo>
                  <a:cubicBezTo>
                    <a:pt x="65961" y="745"/>
                    <a:pt x="65941" y="744"/>
                    <a:pt x="65920" y="744"/>
                  </a:cubicBezTo>
                  <a:cubicBezTo>
                    <a:pt x="47865" y="493"/>
                    <a:pt x="29811" y="265"/>
                    <a:pt x="11756" y="14"/>
                  </a:cubicBezTo>
                  <a:cubicBezTo>
                    <a:pt x="11187" y="6"/>
                    <a:pt x="10594" y="1"/>
                    <a:pt x="9992" y="1"/>
                  </a:cubicBezTo>
                  <a:close/>
                </a:path>
              </a:pathLst>
            </a:custGeom>
            <a:solidFill>
              <a:srgbClr val="F1C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9"/>
            <p:cNvSpPr/>
            <p:nvPr/>
          </p:nvSpPr>
          <p:spPr>
            <a:xfrm>
              <a:off x="6916053" y="3568398"/>
              <a:ext cx="1302224" cy="798717"/>
            </a:xfrm>
            <a:custGeom>
              <a:avLst/>
              <a:gdLst/>
              <a:ahLst/>
              <a:cxnLst/>
              <a:rect l="l" t="t" r="r" b="b"/>
              <a:pathLst>
                <a:path w="72608" h="44534" extrusionOk="0">
                  <a:moveTo>
                    <a:pt x="42667" y="1"/>
                  </a:moveTo>
                  <a:cubicBezTo>
                    <a:pt x="36094" y="1"/>
                    <a:pt x="29088" y="45"/>
                    <a:pt x="24127" y="70"/>
                  </a:cubicBezTo>
                  <a:cubicBezTo>
                    <a:pt x="23128" y="73"/>
                    <a:pt x="22098" y="73"/>
                    <a:pt x="21051" y="73"/>
                  </a:cubicBezTo>
                  <a:cubicBezTo>
                    <a:pt x="20069" y="73"/>
                    <a:pt x="19073" y="73"/>
                    <a:pt x="18078" y="73"/>
                  </a:cubicBezTo>
                  <a:cubicBezTo>
                    <a:pt x="10338" y="73"/>
                    <a:pt x="2615" y="104"/>
                    <a:pt x="1461" y="664"/>
                  </a:cubicBezTo>
                  <a:cubicBezTo>
                    <a:pt x="0" y="1348"/>
                    <a:pt x="3424" y="7945"/>
                    <a:pt x="5524" y="12282"/>
                  </a:cubicBezTo>
                  <a:cubicBezTo>
                    <a:pt x="7624" y="16596"/>
                    <a:pt x="11162" y="28647"/>
                    <a:pt x="12668" y="34057"/>
                  </a:cubicBezTo>
                  <a:cubicBezTo>
                    <a:pt x="14175" y="39444"/>
                    <a:pt x="20726" y="44534"/>
                    <a:pt x="20726" y="44534"/>
                  </a:cubicBezTo>
                  <a:lnTo>
                    <a:pt x="72608" y="11300"/>
                  </a:lnTo>
                  <a:cubicBezTo>
                    <a:pt x="72608" y="11300"/>
                    <a:pt x="71763" y="3129"/>
                    <a:pt x="69367" y="1531"/>
                  </a:cubicBezTo>
                  <a:cubicBezTo>
                    <a:pt x="67495" y="253"/>
                    <a:pt x="64550" y="390"/>
                    <a:pt x="57018" y="139"/>
                  </a:cubicBezTo>
                  <a:cubicBezTo>
                    <a:pt x="53580" y="33"/>
                    <a:pt x="48282" y="1"/>
                    <a:pt x="42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9"/>
            <p:cNvSpPr/>
            <p:nvPr/>
          </p:nvSpPr>
          <p:spPr>
            <a:xfrm>
              <a:off x="8449390" y="3372947"/>
              <a:ext cx="50361" cy="23333"/>
            </a:xfrm>
            <a:custGeom>
              <a:avLst/>
              <a:gdLst/>
              <a:ahLst/>
              <a:cxnLst/>
              <a:rect l="l" t="t" r="r" b="b"/>
              <a:pathLst>
                <a:path w="2808" h="1301" extrusionOk="0">
                  <a:moveTo>
                    <a:pt x="70" y="1"/>
                  </a:moveTo>
                  <a:cubicBezTo>
                    <a:pt x="61" y="1"/>
                    <a:pt x="53" y="3"/>
                    <a:pt x="46" y="10"/>
                  </a:cubicBezTo>
                  <a:cubicBezTo>
                    <a:pt x="0" y="10"/>
                    <a:pt x="0" y="56"/>
                    <a:pt x="0" y="101"/>
                  </a:cubicBezTo>
                  <a:cubicBezTo>
                    <a:pt x="228" y="581"/>
                    <a:pt x="662" y="969"/>
                    <a:pt x="1187" y="1151"/>
                  </a:cubicBezTo>
                  <a:cubicBezTo>
                    <a:pt x="1426" y="1249"/>
                    <a:pt x="1685" y="1300"/>
                    <a:pt x="1942" y="1300"/>
                  </a:cubicBezTo>
                  <a:cubicBezTo>
                    <a:pt x="2227" y="1300"/>
                    <a:pt x="2510" y="1237"/>
                    <a:pt x="2762" y="1106"/>
                  </a:cubicBezTo>
                  <a:cubicBezTo>
                    <a:pt x="2785" y="1083"/>
                    <a:pt x="2808" y="1060"/>
                    <a:pt x="2785" y="1037"/>
                  </a:cubicBezTo>
                  <a:cubicBezTo>
                    <a:pt x="2785" y="991"/>
                    <a:pt x="2739" y="969"/>
                    <a:pt x="2716" y="969"/>
                  </a:cubicBezTo>
                  <a:cubicBezTo>
                    <a:pt x="2507" y="1016"/>
                    <a:pt x="2302" y="1040"/>
                    <a:pt x="2101" y="1040"/>
                  </a:cubicBezTo>
                  <a:cubicBezTo>
                    <a:pt x="1819" y="1040"/>
                    <a:pt x="1545" y="993"/>
                    <a:pt x="1278" y="900"/>
                  </a:cubicBezTo>
                  <a:cubicBezTo>
                    <a:pt x="822" y="740"/>
                    <a:pt x="411" y="444"/>
                    <a:pt x="114" y="33"/>
                  </a:cubicBezTo>
                  <a:cubicBezTo>
                    <a:pt x="114" y="17"/>
                    <a:pt x="92" y="1"/>
                    <a:pt x="70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9"/>
            <p:cNvSpPr/>
            <p:nvPr/>
          </p:nvSpPr>
          <p:spPr>
            <a:xfrm>
              <a:off x="8480494" y="3352228"/>
              <a:ext cx="12303" cy="32767"/>
            </a:xfrm>
            <a:custGeom>
              <a:avLst/>
              <a:gdLst/>
              <a:ahLst/>
              <a:cxnLst/>
              <a:rect l="l" t="t" r="r" b="b"/>
              <a:pathLst>
                <a:path w="686" h="1827" extrusionOk="0">
                  <a:moveTo>
                    <a:pt x="47" y="1"/>
                  </a:moveTo>
                  <a:cubicBezTo>
                    <a:pt x="24" y="1"/>
                    <a:pt x="1" y="47"/>
                    <a:pt x="1" y="92"/>
                  </a:cubicBezTo>
                  <a:cubicBezTo>
                    <a:pt x="47" y="389"/>
                    <a:pt x="115" y="686"/>
                    <a:pt x="206" y="960"/>
                  </a:cubicBezTo>
                  <a:cubicBezTo>
                    <a:pt x="298" y="1256"/>
                    <a:pt x="389" y="1530"/>
                    <a:pt x="549" y="1804"/>
                  </a:cubicBezTo>
                  <a:cubicBezTo>
                    <a:pt x="572" y="1804"/>
                    <a:pt x="594" y="1827"/>
                    <a:pt x="617" y="1827"/>
                  </a:cubicBezTo>
                  <a:cubicBezTo>
                    <a:pt x="663" y="1827"/>
                    <a:pt x="686" y="1781"/>
                    <a:pt x="686" y="1758"/>
                  </a:cubicBezTo>
                  <a:cubicBezTo>
                    <a:pt x="663" y="1439"/>
                    <a:pt x="572" y="1165"/>
                    <a:pt x="480" y="868"/>
                  </a:cubicBezTo>
                  <a:cubicBezTo>
                    <a:pt x="366" y="594"/>
                    <a:pt x="275" y="320"/>
                    <a:pt x="138" y="47"/>
                  </a:cubicBezTo>
                  <a:cubicBezTo>
                    <a:pt x="115" y="24"/>
                    <a:pt x="92" y="1"/>
                    <a:pt x="4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9"/>
            <p:cNvSpPr/>
            <p:nvPr/>
          </p:nvSpPr>
          <p:spPr>
            <a:xfrm>
              <a:off x="8401066" y="3321626"/>
              <a:ext cx="45053" cy="21253"/>
            </a:xfrm>
            <a:custGeom>
              <a:avLst/>
              <a:gdLst/>
              <a:ahLst/>
              <a:cxnLst/>
              <a:rect l="l" t="t" r="r" b="b"/>
              <a:pathLst>
                <a:path w="2512" h="1185" extrusionOk="0">
                  <a:moveTo>
                    <a:pt x="81" y="1"/>
                  </a:moveTo>
                  <a:cubicBezTo>
                    <a:pt x="69" y="1"/>
                    <a:pt x="58" y="6"/>
                    <a:pt x="46" y="18"/>
                  </a:cubicBezTo>
                  <a:cubicBezTo>
                    <a:pt x="1" y="41"/>
                    <a:pt x="1" y="86"/>
                    <a:pt x="24" y="109"/>
                  </a:cubicBezTo>
                  <a:cubicBezTo>
                    <a:pt x="298" y="474"/>
                    <a:pt x="686" y="771"/>
                    <a:pt x="1096" y="954"/>
                  </a:cubicBezTo>
                  <a:cubicBezTo>
                    <a:pt x="1422" y="1108"/>
                    <a:pt x="1760" y="1185"/>
                    <a:pt x="2101" y="1185"/>
                  </a:cubicBezTo>
                  <a:cubicBezTo>
                    <a:pt x="2215" y="1185"/>
                    <a:pt x="2329" y="1176"/>
                    <a:pt x="2443" y="1159"/>
                  </a:cubicBezTo>
                  <a:cubicBezTo>
                    <a:pt x="2489" y="1159"/>
                    <a:pt x="2512" y="1136"/>
                    <a:pt x="2512" y="1113"/>
                  </a:cubicBezTo>
                  <a:cubicBezTo>
                    <a:pt x="2512" y="1068"/>
                    <a:pt x="2489" y="1022"/>
                    <a:pt x="2443" y="1022"/>
                  </a:cubicBezTo>
                  <a:cubicBezTo>
                    <a:pt x="2009" y="954"/>
                    <a:pt x="1599" y="862"/>
                    <a:pt x="1211" y="703"/>
                  </a:cubicBezTo>
                  <a:cubicBezTo>
                    <a:pt x="823" y="543"/>
                    <a:pt x="457" y="315"/>
                    <a:pt x="115" y="18"/>
                  </a:cubicBezTo>
                  <a:cubicBezTo>
                    <a:pt x="104" y="6"/>
                    <a:pt x="92" y="1"/>
                    <a:pt x="81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9"/>
            <p:cNvSpPr/>
            <p:nvPr/>
          </p:nvSpPr>
          <p:spPr>
            <a:xfrm>
              <a:off x="8422770" y="3283454"/>
              <a:ext cx="18437" cy="45053"/>
            </a:xfrm>
            <a:custGeom>
              <a:avLst/>
              <a:gdLst/>
              <a:ahLst/>
              <a:cxnLst/>
              <a:rect l="l" t="t" r="r" b="b"/>
              <a:pathLst>
                <a:path w="1028" h="2512" extrusionOk="0">
                  <a:moveTo>
                    <a:pt x="23" y="0"/>
                  </a:moveTo>
                  <a:cubicBezTo>
                    <a:pt x="1" y="23"/>
                    <a:pt x="1" y="69"/>
                    <a:pt x="23" y="114"/>
                  </a:cubicBezTo>
                  <a:cubicBezTo>
                    <a:pt x="252" y="457"/>
                    <a:pt x="457" y="822"/>
                    <a:pt x="571" y="1210"/>
                  </a:cubicBezTo>
                  <a:cubicBezTo>
                    <a:pt x="685" y="1621"/>
                    <a:pt x="731" y="2032"/>
                    <a:pt x="754" y="2443"/>
                  </a:cubicBezTo>
                  <a:cubicBezTo>
                    <a:pt x="754" y="2465"/>
                    <a:pt x="777" y="2511"/>
                    <a:pt x="799" y="2511"/>
                  </a:cubicBezTo>
                  <a:cubicBezTo>
                    <a:pt x="845" y="2511"/>
                    <a:pt x="891" y="2511"/>
                    <a:pt x="891" y="2465"/>
                  </a:cubicBezTo>
                  <a:cubicBezTo>
                    <a:pt x="1028" y="2032"/>
                    <a:pt x="982" y="1552"/>
                    <a:pt x="845" y="1142"/>
                  </a:cubicBezTo>
                  <a:cubicBezTo>
                    <a:pt x="708" y="708"/>
                    <a:pt x="457" y="297"/>
                    <a:pt x="115" y="23"/>
                  </a:cubicBezTo>
                  <a:cubicBezTo>
                    <a:pt x="92" y="0"/>
                    <a:pt x="69" y="0"/>
                    <a:pt x="23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9"/>
            <p:cNvSpPr/>
            <p:nvPr/>
          </p:nvSpPr>
          <p:spPr>
            <a:xfrm>
              <a:off x="8355629" y="3266252"/>
              <a:ext cx="33180" cy="17020"/>
            </a:xfrm>
            <a:custGeom>
              <a:avLst/>
              <a:gdLst/>
              <a:ahLst/>
              <a:cxnLst/>
              <a:rect l="l" t="t" r="r" b="b"/>
              <a:pathLst>
                <a:path w="1850" h="949" extrusionOk="0">
                  <a:moveTo>
                    <a:pt x="46" y="1"/>
                  </a:moveTo>
                  <a:cubicBezTo>
                    <a:pt x="23" y="23"/>
                    <a:pt x="0" y="69"/>
                    <a:pt x="23" y="92"/>
                  </a:cubicBezTo>
                  <a:cubicBezTo>
                    <a:pt x="183" y="411"/>
                    <a:pt x="457" y="640"/>
                    <a:pt x="776" y="799"/>
                  </a:cubicBezTo>
                  <a:cubicBezTo>
                    <a:pt x="969" y="888"/>
                    <a:pt x="1200" y="948"/>
                    <a:pt x="1426" y="948"/>
                  </a:cubicBezTo>
                  <a:cubicBezTo>
                    <a:pt x="1548" y="948"/>
                    <a:pt x="1668" y="931"/>
                    <a:pt x="1781" y="891"/>
                  </a:cubicBezTo>
                  <a:cubicBezTo>
                    <a:pt x="1803" y="891"/>
                    <a:pt x="1826" y="868"/>
                    <a:pt x="1826" y="822"/>
                  </a:cubicBezTo>
                  <a:cubicBezTo>
                    <a:pt x="1849" y="799"/>
                    <a:pt x="1803" y="754"/>
                    <a:pt x="1781" y="754"/>
                  </a:cubicBezTo>
                  <a:cubicBezTo>
                    <a:pt x="1461" y="708"/>
                    <a:pt x="1164" y="663"/>
                    <a:pt x="890" y="526"/>
                  </a:cubicBezTo>
                  <a:cubicBezTo>
                    <a:pt x="617" y="411"/>
                    <a:pt x="343" y="252"/>
                    <a:pt x="137" y="23"/>
                  </a:cubicBezTo>
                  <a:cubicBezTo>
                    <a:pt x="114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9"/>
            <p:cNvSpPr/>
            <p:nvPr/>
          </p:nvSpPr>
          <p:spPr>
            <a:xfrm>
              <a:off x="8384276" y="3240457"/>
              <a:ext cx="13128" cy="37681"/>
            </a:xfrm>
            <a:custGeom>
              <a:avLst/>
              <a:gdLst/>
              <a:ahLst/>
              <a:cxnLst/>
              <a:rect l="l" t="t" r="r" b="b"/>
              <a:pathLst>
                <a:path w="732" h="2101" extrusionOk="0">
                  <a:moveTo>
                    <a:pt x="47" y="1"/>
                  </a:moveTo>
                  <a:cubicBezTo>
                    <a:pt x="24" y="23"/>
                    <a:pt x="1" y="46"/>
                    <a:pt x="1" y="92"/>
                  </a:cubicBezTo>
                  <a:cubicBezTo>
                    <a:pt x="138" y="411"/>
                    <a:pt x="229" y="731"/>
                    <a:pt x="321" y="1051"/>
                  </a:cubicBezTo>
                  <a:cubicBezTo>
                    <a:pt x="389" y="1393"/>
                    <a:pt x="458" y="1712"/>
                    <a:pt x="526" y="2055"/>
                  </a:cubicBezTo>
                  <a:cubicBezTo>
                    <a:pt x="526" y="2078"/>
                    <a:pt x="549" y="2101"/>
                    <a:pt x="572" y="2101"/>
                  </a:cubicBezTo>
                  <a:cubicBezTo>
                    <a:pt x="617" y="2101"/>
                    <a:pt x="640" y="2078"/>
                    <a:pt x="663" y="2055"/>
                  </a:cubicBezTo>
                  <a:cubicBezTo>
                    <a:pt x="731" y="1690"/>
                    <a:pt x="686" y="1324"/>
                    <a:pt x="594" y="982"/>
                  </a:cubicBezTo>
                  <a:cubicBezTo>
                    <a:pt x="503" y="640"/>
                    <a:pt x="343" y="297"/>
                    <a:pt x="138" y="23"/>
                  </a:cubicBezTo>
                  <a:cubicBezTo>
                    <a:pt x="115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9"/>
            <p:cNvSpPr/>
            <p:nvPr/>
          </p:nvSpPr>
          <p:spPr>
            <a:xfrm>
              <a:off x="8308130" y="3275257"/>
              <a:ext cx="62234" cy="56513"/>
            </a:xfrm>
            <a:custGeom>
              <a:avLst/>
              <a:gdLst/>
              <a:ahLst/>
              <a:cxnLst/>
              <a:rect l="l" t="t" r="r" b="b"/>
              <a:pathLst>
                <a:path w="3470" h="3151" fill="none" extrusionOk="0">
                  <a:moveTo>
                    <a:pt x="571" y="1"/>
                  </a:moveTo>
                  <a:cubicBezTo>
                    <a:pt x="0" y="754"/>
                    <a:pt x="160" y="1964"/>
                    <a:pt x="914" y="2557"/>
                  </a:cubicBezTo>
                  <a:cubicBezTo>
                    <a:pt x="1644" y="3151"/>
                    <a:pt x="2831" y="3059"/>
                    <a:pt x="3470" y="2352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9"/>
            <p:cNvSpPr/>
            <p:nvPr/>
          </p:nvSpPr>
          <p:spPr>
            <a:xfrm>
              <a:off x="8427685" y="3242089"/>
              <a:ext cx="75345" cy="76170"/>
            </a:xfrm>
            <a:custGeom>
              <a:avLst/>
              <a:gdLst/>
              <a:ahLst/>
              <a:cxnLst/>
              <a:rect l="l" t="t" r="r" b="b"/>
              <a:pathLst>
                <a:path w="4201" h="4247" fill="none" extrusionOk="0">
                  <a:moveTo>
                    <a:pt x="0" y="708"/>
                  </a:moveTo>
                  <a:cubicBezTo>
                    <a:pt x="594" y="161"/>
                    <a:pt x="1484" y="1"/>
                    <a:pt x="2260" y="252"/>
                  </a:cubicBezTo>
                  <a:cubicBezTo>
                    <a:pt x="3013" y="503"/>
                    <a:pt x="3630" y="1142"/>
                    <a:pt x="3904" y="1895"/>
                  </a:cubicBezTo>
                  <a:cubicBezTo>
                    <a:pt x="4200" y="2626"/>
                    <a:pt x="4178" y="3493"/>
                    <a:pt x="3904" y="4246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9"/>
            <p:cNvSpPr/>
            <p:nvPr/>
          </p:nvSpPr>
          <p:spPr>
            <a:xfrm>
              <a:off x="8404761" y="3364103"/>
              <a:ext cx="54469" cy="75345"/>
            </a:xfrm>
            <a:custGeom>
              <a:avLst/>
              <a:gdLst/>
              <a:ahLst/>
              <a:cxnLst/>
              <a:rect l="l" t="t" r="r" b="b"/>
              <a:pathLst>
                <a:path w="3037" h="4201" fill="none" extrusionOk="0">
                  <a:moveTo>
                    <a:pt x="502" y="1"/>
                  </a:moveTo>
                  <a:cubicBezTo>
                    <a:pt x="229" y="777"/>
                    <a:pt x="0" y="1621"/>
                    <a:pt x="160" y="2443"/>
                  </a:cubicBezTo>
                  <a:cubicBezTo>
                    <a:pt x="320" y="3242"/>
                    <a:pt x="936" y="4018"/>
                    <a:pt x="1758" y="4132"/>
                  </a:cubicBezTo>
                  <a:cubicBezTo>
                    <a:pt x="2214" y="4201"/>
                    <a:pt x="2671" y="4064"/>
                    <a:pt x="3036" y="3790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9"/>
            <p:cNvSpPr/>
            <p:nvPr/>
          </p:nvSpPr>
          <p:spPr>
            <a:xfrm>
              <a:off x="8300578" y="2969415"/>
              <a:ext cx="393602" cy="491670"/>
            </a:xfrm>
            <a:custGeom>
              <a:avLst/>
              <a:gdLst/>
              <a:ahLst/>
              <a:cxnLst/>
              <a:rect l="l" t="t" r="r" b="b"/>
              <a:pathLst>
                <a:path w="21946" h="27414" extrusionOk="0">
                  <a:moveTo>
                    <a:pt x="33" y="18649"/>
                  </a:moveTo>
                  <a:cubicBezTo>
                    <a:pt x="21" y="18651"/>
                    <a:pt x="12" y="18656"/>
                    <a:pt x="11" y="18669"/>
                  </a:cubicBezTo>
                  <a:lnTo>
                    <a:pt x="11" y="18669"/>
                  </a:lnTo>
                  <a:cubicBezTo>
                    <a:pt x="19" y="18667"/>
                    <a:pt x="33" y="18662"/>
                    <a:pt x="33" y="18649"/>
                  </a:cubicBezTo>
                  <a:close/>
                  <a:moveTo>
                    <a:pt x="11" y="18669"/>
                  </a:moveTo>
                  <a:cubicBezTo>
                    <a:pt x="4" y="18671"/>
                    <a:pt x="1" y="18671"/>
                    <a:pt x="11" y="18671"/>
                  </a:cubicBezTo>
                  <a:cubicBezTo>
                    <a:pt x="11" y="18671"/>
                    <a:pt x="11" y="18670"/>
                    <a:pt x="11" y="18669"/>
                  </a:cubicBezTo>
                  <a:close/>
                  <a:moveTo>
                    <a:pt x="15349" y="0"/>
                  </a:moveTo>
                  <a:lnTo>
                    <a:pt x="13866" y="2968"/>
                  </a:lnTo>
                  <a:lnTo>
                    <a:pt x="13067" y="4383"/>
                  </a:lnTo>
                  <a:lnTo>
                    <a:pt x="12679" y="5113"/>
                  </a:lnTo>
                  <a:lnTo>
                    <a:pt x="12473" y="5456"/>
                  </a:lnTo>
                  <a:lnTo>
                    <a:pt x="12268" y="5798"/>
                  </a:lnTo>
                  <a:lnTo>
                    <a:pt x="11400" y="7190"/>
                  </a:lnTo>
                  <a:cubicBezTo>
                    <a:pt x="11264" y="7418"/>
                    <a:pt x="11127" y="7647"/>
                    <a:pt x="10967" y="7852"/>
                  </a:cubicBezTo>
                  <a:lnTo>
                    <a:pt x="10510" y="8514"/>
                  </a:lnTo>
                  <a:lnTo>
                    <a:pt x="9597" y="9838"/>
                  </a:lnTo>
                  <a:lnTo>
                    <a:pt x="8616" y="11093"/>
                  </a:lnTo>
                  <a:cubicBezTo>
                    <a:pt x="7292" y="12737"/>
                    <a:pt x="5900" y="14289"/>
                    <a:pt x="4393" y="15636"/>
                  </a:cubicBezTo>
                  <a:cubicBezTo>
                    <a:pt x="3617" y="16275"/>
                    <a:pt x="2864" y="16914"/>
                    <a:pt x="2088" y="17462"/>
                  </a:cubicBezTo>
                  <a:cubicBezTo>
                    <a:pt x="1677" y="17735"/>
                    <a:pt x="1289" y="17964"/>
                    <a:pt x="924" y="18192"/>
                  </a:cubicBezTo>
                  <a:cubicBezTo>
                    <a:pt x="741" y="18306"/>
                    <a:pt x="536" y="18420"/>
                    <a:pt x="376" y="18512"/>
                  </a:cubicBezTo>
                  <a:lnTo>
                    <a:pt x="125" y="18626"/>
                  </a:lnTo>
                  <a:lnTo>
                    <a:pt x="33" y="18649"/>
                  </a:lnTo>
                  <a:cubicBezTo>
                    <a:pt x="33" y="18649"/>
                    <a:pt x="33" y="18649"/>
                    <a:pt x="33" y="18649"/>
                  </a:cubicBezTo>
                  <a:lnTo>
                    <a:pt x="33" y="18649"/>
                  </a:lnTo>
                  <a:cubicBezTo>
                    <a:pt x="40" y="18649"/>
                    <a:pt x="48" y="18649"/>
                    <a:pt x="56" y="18649"/>
                  </a:cubicBezTo>
                  <a:lnTo>
                    <a:pt x="4005" y="27413"/>
                  </a:lnTo>
                  <a:lnTo>
                    <a:pt x="4256" y="27276"/>
                  </a:lnTo>
                  <a:lnTo>
                    <a:pt x="4416" y="27185"/>
                  </a:lnTo>
                  <a:lnTo>
                    <a:pt x="4713" y="27025"/>
                  </a:lnTo>
                  <a:cubicBezTo>
                    <a:pt x="4895" y="26911"/>
                    <a:pt x="5055" y="26820"/>
                    <a:pt x="5238" y="26706"/>
                  </a:cubicBezTo>
                  <a:cubicBezTo>
                    <a:pt x="5397" y="26615"/>
                    <a:pt x="5557" y="26500"/>
                    <a:pt x="5694" y="26409"/>
                  </a:cubicBezTo>
                  <a:lnTo>
                    <a:pt x="6151" y="26090"/>
                  </a:lnTo>
                  <a:cubicBezTo>
                    <a:pt x="6721" y="25656"/>
                    <a:pt x="7292" y="25245"/>
                    <a:pt x="7794" y="24788"/>
                  </a:cubicBezTo>
                  <a:cubicBezTo>
                    <a:pt x="8844" y="23921"/>
                    <a:pt x="9780" y="22985"/>
                    <a:pt x="10693" y="22027"/>
                  </a:cubicBezTo>
                  <a:cubicBezTo>
                    <a:pt x="12496" y="20132"/>
                    <a:pt x="14025" y="18078"/>
                    <a:pt x="15418" y="15978"/>
                  </a:cubicBezTo>
                  <a:lnTo>
                    <a:pt x="16445" y="14380"/>
                  </a:lnTo>
                  <a:lnTo>
                    <a:pt x="17358" y="12760"/>
                  </a:lnTo>
                  <a:lnTo>
                    <a:pt x="17837" y="11961"/>
                  </a:lnTo>
                  <a:cubicBezTo>
                    <a:pt x="17974" y="11687"/>
                    <a:pt x="18111" y="11413"/>
                    <a:pt x="18248" y="11116"/>
                  </a:cubicBezTo>
                  <a:lnTo>
                    <a:pt x="19093" y="9473"/>
                  </a:lnTo>
                  <a:lnTo>
                    <a:pt x="19298" y="9062"/>
                  </a:lnTo>
                  <a:lnTo>
                    <a:pt x="19481" y="8628"/>
                  </a:lnTo>
                  <a:lnTo>
                    <a:pt x="19869" y="7807"/>
                  </a:lnTo>
                  <a:lnTo>
                    <a:pt x="20599" y="6117"/>
                  </a:lnTo>
                  <a:lnTo>
                    <a:pt x="21946" y="2716"/>
                  </a:lnTo>
                  <a:lnTo>
                    <a:pt x="15349" y="0"/>
                  </a:ln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9"/>
            <p:cNvSpPr/>
            <p:nvPr/>
          </p:nvSpPr>
          <p:spPr>
            <a:xfrm>
              <a:off x="8573759" y="2829205"/>
              <a:ext cx="169486" cy="191062"/>
            </a:xfrm>
            <a:custGeom>
              <a:avLst/>
              <a:gdLst/>
              <a:ahLst/>
              <a:cxnLst/>
              <a:rect l="l" t="t" r="r" b="b"/>
              <a:pathLst>
                <a:path w="9450" h="10653" extrusionOk="0">
                  <a:moveTo>
                    <a:pt x="6356" y="0"/>
                  </a:moveTo>
                  <a:cubicBezTo>
                    <a:pt x="5605" y="0"/>
                    <a:pt x="4839" y="2392"/>
                    <a:pt x="4488" y="3648"/>
                  </a:cubicBezTo>
                  <a:lnTo>
                    <a:pt x="4488" y="3648"/>
                  </a:lnTo>
                  <a:cubicBezTo>
                    <a:pt x="4766" y="2515"/>
                    <a:pt x="5187" y="464"/>
                    <a:pt x="4679" y="153"/>
                  </a:cubicBezTo>
                  <a:cubicBezTo>
                    <a:pt x="4651" y="136"/>
                    <a:pt x="4620" y="127"/>
                    <a:pt x="4587" y="127"/>
                  </a:cubicBezTo>
                  <a:cubicBezTo>
                    <a:pt x="3788" y="127"/>
                    <a:pt x="1872" y="4992"/>
                    <a:pt x="1872" y="4992"/>
                  </a:cubicBezTo>
                  <a:cubicBezTo>
                    <a:pt x="1872" y="4992"/>
                    <a:pt x="1309" y="1776"/>
                    <a:pt x="825" y="1776"/>
                  </a:cubicBezTo>
                  <a:cubicBezTo>
                    <a:pt x="793" y="1776"/>
                    <a:pt x="762" y="1790"/>
                    <a:pt x="731" y="1819"/>
                  </a:cubicBezTo>
                  <a:cubicBezTo>
                    <a:pt x="228" y="2298"/>
                    <a:pt x="160" y="6042"/>
                    <a:pt x="0" y="7936"/>
                  </a:cubicBezTo>
                  <a:lnTo>
                    <a:pt x="6597" y="10652"/>
                  </a:lnTo>
                  <a:cubicBezTo>
                    <a:pt x="6597" y="10652"/>
                    <a:pt x="8058" y="6453"/>
                    <a:pt x="8103" y="6338"/>
                  </a:cubicBezTo>
                  <a:cubicBezTo>
                    <a:pt x="8400" y="5631"/>
                    <a:pt x="9450" y="2960"/>
                    <a:pt x="8902" y="2550"/>
                  </a:cubicBezTo>
                  <a:cubicBezTo>
                    <a:pt x="8862" y="2519"/>
                    <a:pt x="8819" y="2504"/>
                    <a:pt x="8774" y="2504"/>
                  </a:cubicBezTo>
                  <a:cubicBezTo>
                    <a:pt x="8125" y="2504"/>
                    <a:pt x="6967" y="5467"/>
                    <a:pt x="6940" y="5538"/>
                  </a:cubicBezTo>
                  <a:lnTo>
                    <a:pt x="6940" y="5538"/>
                  </a:lnTo>
                  <a:cubicBezTo>
                    <a:pt x="6972" y="5456"/>
                    <a:pt x="8506" y="1496"/>
                    <a:pt x="7738" y="1112"/>
                  </a:cubicBezTo>
                  <a:cubicBezTo>
                    <a:pt x="7705" y="1094"/>
                    <a:pt x="7670" y="1086"/>
                    <a:pt x="7635" y="1086"/>
                  </a:cubicBezTo>
                  <a:cubicBezTo>
                    <a:pt x="6863" y="1086"/>
                    <a:pt x="5570" y="4923"/>
                    <a:pt x="5570" y="4923"/>
                  </a:cubicBezTo>
                  <a:cubicBezTo>
                    <a:pt x="5570" y="4923"/>
                    <a:pt x="7145" y="221"/>
                    <a:pt x="6460" y="16"/>
                  </a:cubicBezTo>
                  <a:cubicBezTo>
                    <a:pt x="6425" y="5"/>
                    <a:pt x="6391" y="0"/>
                    <a:pt x="6356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9"/>
            <p:cNvSpPr/>
            <p:nvPr/>
          </p:nvSpPr>
          <p:spPr>
            <a:xfrm>
              <a:off x="8613473" y="2917478"/>
              <a:ext cx="89262" cy="30759"/>
            </a:xfrm>
            <a:custGeom>
              <a:avLst/>
              <a:gdLst/>
              <a:ahLst/>
              <a:cxnLst/>
              <a:rect l="l" t="t" r="r" b="b"/>
              <a:pathLst>
                <a:path w="4977" h="1715" extrusionOk="0">
                  <a:moveTo>
                    <a:pt x="169" y="0"/>
                  </a:moveTo>
                  <a:cubicBezTo>
                    <a:pt x="113" y="0"/>
                    <a:pt x="57" y="1"/>
                    <a:pt x="0" y="2"/>
                  </a:cubicBezTo>
                  <a:cubicBezTo>
                    <a:pt x="0" y="2"/>
                    <a:pt x="0" y="25"/>
                    <a:pt x="0" y="25"/>
                  </a:cubicBezTo>
                  <a:cubicBezTo>
                    <a:pt x="890" y="231"/>
                    <a:pt x="1712" y="413"/>
                    <a:pt x="2534" y="710"/>
                  </a:cubicBezTo>
                  <a:cubicBezTo>
                    <a:pt x="3356" y="961"/>
                    <a:pt x="4132" y="1326"/>
                    <a:pt x="4953" y="1714"/>
                  </a:cubicBezTo>
                  <a:cubicBezTo>
                    <a:pt x="4953" y="1714"/>
                    <a:pt x="4953" y="1714"/>
                    <a:pt x="4976" y="1691"/>
                  </a:cubicBezTo>
                  <a:cubicBezTo>
                    <a:pt x="4269" y="1144"/>
                    <a:pt x="3470" y="710"/>
                    <a:pt x="2625" y="413"/>
                  </a:cubicBezTo>
                  <a:cubicBezTo>
                    <a:pt x="1834" y="157"/>
                    <a:pt x="1003" y="0"/>
                    <a:pt x="169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9"/>
            <p:cNvSpPr/>
            <p:nvPr/>
          </p:nvSpPr>
          <p:spPr>
            <a:xfrm>
              <a:off x="8313870" y="3252798"/>
              <a:ext cx="157613" cy="228492"/>
            </a:xfrm>
            <a:custGeom>
              <a:avLst/>
              <a:gdLst/>
              <a:ahLst/>
              <a:cxnLst/>
              <a:rect l="l" t="t" r="r" b="b"/>
              <a:pathLst>
                <a:path w="8788" h="12740" extrusionOk="0">
                  <a:moveTo>
                    <a:pt x="3185" y="1"/>
                  </a:moveTo>
                  <a:cubicBezTo>
                    <a:pt x="2719" y="1"/>
                    <a:pt x="1479" y="1031"/>
                    <a:pt x="396" y="1031"/>
                  </a:cubicBezTo>
                  <a:cubicBezTo>
                    <a:pt x="261" y="1031"/>
                    <a:pt x="129" y="1015"/>
                    <a:pt x="0" y="979"/>
                  </a:cubicBezTo>
                  <a:lnTo>
                    <a:pt x="0" y="979"/>
                  </a:lnTo>
                  <a:lnTo>
                    <a:pt x="114" y="12688"/>
                  </a:lnTo>
                  <a:cubicBezTo>
                    <a:pt x="261" y="12723"/>
                    <a:pt x="419" y="12739"/>
                    <a:pt x="586" y="12739"/>
                  </a:cubicBezTo>
                  <a:cubicBezTo>
                    <a:pt x="3381" y="12739"/>
                    <a:pt x="8788" y="8146"/>
                    <a:pt x="8788" y="8146"/>
                  </a:cubicBezTo>
                  <a:cubicBezTo>
                    <a:pt x="8788" y="8146"/>
                    <a:pt x="6094" y="4015"/>
                    <a:pt x="3333" y="66"/>
                  </a:cubicBezTo>
                  <a:cubicBezTo>
                    <a:pt x="3300" y="21"/>
                    <a:pt x="3250" y="1"/>
                    <a:pt x="3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9"/>
            <p:cNvSpPr/>
            <p:nvPr/>
          </p:nvSpPr>
          <p:spPr>
            <a:xfrm>
              <a:off x="8365047" y="3250233"/>
              <a:ext cx="115448" cy="154689"/>
            </a:xfrm>
            <a:custGeom>
              <a:avLst/>
              <a:gdLst/>
              <a:ahLst/>
              <a:cxnLst/>
              <a:rect l="l" t="t" r="r" b="b"/>
              <a:pathLst>
                <a:path w="6437" h="8625" extrusionOk="0">
                  <a:moveTo>
                    <a:pt x="1033" y="0"/>
                  </a:moveTo>
                  <a:cubicBezTo>
                    <a:pt x="1016" y="0"/>
                    <a:pt x="999" y="1"/>
                    <a:pt x="982" y="3"/>
                  </a:cubicBezTo>
                  <a:lnTo>
                    <a:pt x="343" y="118"/>
                  </a:lnTo>
                  <a:cubicBezTo>
                    <a:pt x="137" y="163"/>
                    <a:pt x="0" y="346"/>
                    <a:pt x="46" y="528"/>
                  </a:cubicBezTo>
                  <a:cubicBezTo>
                    <a:pt x="639" y="3245"/>
                    <a:pt x="4634" y="7787"/>
                    <a:pt x="5273" y="8494"/>
                  </a:cubicBezTo>
                  <a:cubicBezTo>
                    <a:pt x="5352" y="8588"/>
                    <a:pt x="5442" y="8625"/>
                    <a:pt x="5534" y="8625"/>
                  </a:cubicBezTo>
                  <a:cubicBezTo>
                    <a:pt x="5895" y="8625"/>
                    <a:pt x="6300" y="8061"/>
                    <a:pt x="6300" y="8061"/>
                  </a:cubicBezTo>
                  <a:cubicBezTo>
                    <a:pt x="6437" y="7947"/>
                    <a:pt x="6437" y="7741"/>
                    <a:pt x="6300" y="7604"/>
                  </a:cubicBezTo>
                  <a:cubicBezTo>
                    <a:pt x="5729" y="6988"/>
                    <a:pt x="1918" y="2605"/>
                    <a:pt x="1393" y="277"/>
                  </a:cubicBezTo>
                  <a:cubicBezTo>
                    <a:pt x="1351" y="110"/>
                    <a:pt x="1214" y="0"/>
                    <a:pt x="1033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9"/>
            <p:cNvSpPr/>
            <p:nvPr/>
          </p:nvSpPr>
          <p:spPr>
            <a:xfrm>
              <a:off x="8420725" y="3053867"/>
              <a:ext cx="136342" cy="164069"/>
            </a:xfrm>
            <a:custGeom>
              <a:avLst/>
              <a:gdLst/>
              <a:ahLst/>
              <a:cxnLst/>
              <a:rect l="l" t="t" r="r" b="b"/>
              <a:pathLst>
                <a:path w="7602" h="9148" extrusionOk="0">
                  <a:moveTo>
                    <a:pt x="4476" y="1"/>
                  </a:moveTo>
                  <a:cubicBezTo>
                    <a:pt x="2950" y="1"/>
                    <a:pt x="1351" y="1501"/>
                    <a:pt x="708" y="3692"/>
                  </a:cubicBezTo>
                  <a:cubicBezTo>
                    <a:pt x="0" y="6180"/>
                    <a:pt x="799" y="8577"/>
                    <a:pt x="2511" y="9056"/>
                  </a:cubicBezTo>
                  <a:cubicBezTo>
                    <a:pt x="2721" y="9118"/>
                    <a:pt x="2936" y="9147"/>
                    <a:pt x="3151" y="9147"/>
                  </a:cubicBezTo>
                  <a:cubicBezTo>
                    <a:pt x="4686" y="9147"/>
                    <a:pt x="6273" y="7635"/>
                    <a:pt x="6894" y="5472"/>
                  </a:cubicBezTo>
                  <a:cubicBezTo>
                    <a:pt x="7601" y="2984"/>
                    <a:pt x="6802" y="588"/>
                    <a:pt x="5090" y="86"/>
                  </a:cubicBezTo>
                  <a:cubicBezTo>
                    <a:pt x="4889" y="28"/>
                    <a:pt x="4683" y="1"/>
                    <a:pt x="4476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9"/>
            <p:cNvSpPr/>
            <p:nvPr/>
          </p:nvSpPr>
          <p:spPr>
            <a:xfrm>
              <a:off x="8492369" y="3091680"/>
              <a:ext cx="121599" cy="146475"/>
            </a:xfrm>
            <a:custGeom>
              <a:avLst/>
              <a:gdLst/>
              <a:ahLst/>
              <a:cxnLst/>
              <a:rect l="l" t="t" r="r" b="b"/>
              <a:pathLst>
                <a:path w="6780" h="8167" extrusionOk="0">
                  <a:moveTo>
                    <a:pt x="3985" y="0"/>
                  </a:moveTo>
                  <a:cubicBezTo>
                    <a:pt x="2608" y="0"/>
                    <a:pt x="1180" y="1348"/>
                    <a:pt x="617" y="3296"/>
                  </a:cubicBezTo>
                  <a:cubicBezTo>
                    <a:pt x="1" y="5510"/>
                    <a:pt x="708" y="7655"/>
                    <a:pt x="2238" y="8089"/>
                  </a:cubicBezTo>
                  <a:cubicBezTo>
                    <a:pt x="2419" y="8141"/>
                    <a:pt x="2603" y="8166"/>
                    <a:pt x="2789" y="8166"/>
                  </a:cubicBezTo>
                  <a:cubicBezTo>
                    <a:pt x="4150" y="8166"/>
                    <a:pt x="5579" y="6819"/>
                    <a:pt x="6141" y="4871"/>
                  </a:cubicBezTo>
                  <a:cubicBezTo>
                    <a:pt x="6780" y="2680"/>
                    <a:pt x="6050" y="534"/>
                    <a:pt x="4543" y="77"/>
                  </a:cubicBezTo>
                  <a:cubicBezTo>
                    <a:pt x="4359" y="25"/>
                    <a:pt x="4173" y="0"/>
                    <a:pt x="3985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9"/>
            <p:cNvSpPr/>
            <p:nvPr/>
          </p:nvSpPr>
          <p:spPr>
            <a:xfrm>
              <a:off x="8557877" y="3120022"/>
              <a:ext cx="127751" cy="142601"/>
            </a:xfrm>
            <a:custGeom>
              <a:avLst/>
              <a:gdLst/>
              <a:ahLst/>
              <a:cxnLst/>
              <a:rect l="l" t="t" r="r" b="b"/>
              <a:pathLst>
                <a:path w="7123" h="7951" extrusionOk="0">
                  <a:moveTo>
                    <a:pt x="4409" y="1"/>
                  </a:moveTo>
                  <a:cubicBezTo>
                    <a:pt x="3134" y="1"/>
                    <a:pt x="1713" y="1088"/>
                    <a:pt x="937" y="2789"/>
                  </a:cubicBezTo>
                  <a:cubicBezTo>
                    <a:pt x="1" y="4889"/>
                    <a:pt x="389" y="7125"/>
                    <a:pt x="1827" y="7765"/>
                  </a:cubicBezTo>
                  <a:cubicBezTo>
                    <a:pt x="2105" y="7890"/>
                    <a:pt x="2400" y="7950"/>
                    <a:pt x="2702" y="7950"/>
                  </a:cubicBezTo>
                  <a:cubicBezTo>
                    <a:pt x="3989" y="7950"/>
                    <a:pt x="5406" y="6863"/>
                    <a:pt x="6164" y="5162"/>
                  </a:cubicBezTo>
                  <a:cubicBezTo>
                    <a:pt x="7122" y="3063"/>
                    <a:pt x="6712" y="848"/>
                    <a:pt x="5274" y="187"/>
                  </a:cubicBezTo>
                  <a:cubicBezTo>
                    <a:pt x="5000" y="61"/>
                    <a:pt x="4709" y="1"/>
                    <a:pt x="4409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9"/>
            <p:cNvSpPr/>
            <p:nvPr/>
          </p:nvSpPr>
          <p:spPr>
            <a:xfrm>
              <a:off x="8693415" y="3210823"/>
              <a:ext cx="136324" cy="125025"/>
            </a:xfrm>
            <a:custGeom>
              <a:avLst/>
              <a:gdLst/>
              <a:ahLst/>
              <a:cxnLst/>
              <a:rect l="l" t="t" r="r" b="b"/>
              <a:pathLst>
                <a:path w="7601" h="6971" extrusionOk="0">
                  <a:moveTo>
                    <a:pt x="2336" y="1"/>
                  </a:moveTo>
                  <a:cubicBezTo>
                    <a:pt x="1319" y="1"/>
                    <a:pt x="692" y="362"/>
                    <a:pt x="388" y="1744"/>
                  </a:cubicBezTo>
                  <a:cubicBezTo>
                    <a:pt x="388" y="1744"/>
                    <a:pt x="0" y="3296"/>
                    <a:pt x="2648" y="5008"/>
                  </a:cubicBezTo>
                  <a:cubicBezTo>
                    <a:pt x="5296" y="6720"/>
                    <a:pt x="5706" y="6971"/>
                    <a:pt x="5706" y="6971"/>
                  </a:cubicBezTo>
                  <a:cubicBezTo>
                    <a:pt x="5706" y="6971"/>
                    <a:pt x="6391" y="5921"/>
                    <a:pt x="6619" y="5122"/>
                  </a:cubicBezTo>
                  <a:lnTo>
                    <a:pt x="4885" y="4141"/>
                  </a:lnTo>
                  <a:lnTo>
                    <a:pt x="6939" y="4620"/>
                  </a:lnTo>
                  <a:cubicBezTo>
                    <a:pt x="6939" y="4620"/>
                    <a:pt x="7304" y="3730"/>
                    <a:pt x="7464" y="2497"/>
                  </a:cubicBezTo>
                  <a:lnTo>
                    <a:pt x="5729" y="1881"/>
                  </a:lnTo>
                  <a:lnTo>
                    <a:pt x="7601" y="1744"/>
                  </a:lnTo>
                  <a:cubicBezTo>
                    <a:pt x="7601" y="1744"/>
                    <a:pt x="7441" y="899"/>
                    <a:pt x="7007" y="466"/>
                  </a:cubicBezTo>
                  <a:cubicBezTo>
                    <a:pt x="7007" y="466"/>
                    <a:pt x="6995" y="466"/>
                    <a:pt x="6969" y="466"/>
                  </a:cubicBezTo>
                  <a:cubicBezTo>
                    <a:pt x="6799" y="466"/>
                    <a:pt x="6037" y="449"/>
                    <a:pt x="4177" y="192"/>
                  </a:cubicBezTo>
                  <a:cubicBezTo>
                    <a:pt x="3459" y="92"/>
                    <a:pt x="2848" y="1"/>
                    <a:pt x="2336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9"/>
            <p:cNvSpPr/>
            <p:nvPr/>
          </p:nvSpPr>
          <p:spPr>
            <a:xfrm>
              <a:off x="8677845" y="3194877"/>
              <a:ext cx="79847" cy="83021"/>
            </a:xfrm>
            <a:custGeom>
              <a:avLst/>
              <a:gdLst/>
              <a:ahLst/>
              <a:cxnLst/>
              <a:rect l="l" t="t" r="r" b="b"/>
              <a:pathLst>
                <a:path w="4452" h="4629" extrusionOk="0">
                  <a:moveTo>
                    <a:pt x="2597" y="0"/>
                  </a:moveTo>
                  <a:cubicBezTo>
                    <a:pt x="1786" y="0"/>
                    <a:pt x="945" y="617"/>
                    <a:pt x="526" y="1583"/>
                  </a:cubicBezTo>
                  <a:cubicBezTo>
                    <a:pt x="1" y="2793"/>
                    <a:pt x="343" y="4117"/>
                    <a:pt x="1279" y="4505"/>
                  </a:cubicBezTo>
                  <a:cubicBezTo>
                    <a:pt x="1471" y="4589"/>
                    <a:pt x="1673" y="4629"/>
                    <a:pt x="1878" y="4629"/>
                  </a:cubicBezTo>
                  <a:cubicBezTo>
                    <a:pt x="2673" y="4629"/>
                    <a:pt x="3509" y="4024"/>
                    <a:pt x="3927" y="3044"/>
                  </a:cubicBezTo>
                  <a:cubicBezTo>
                    <a:pt x="4452" y="1834"/>
                    <a:pt x="4132" y="533"/>
                    <a:pt x="3196" y="122"/>
                  </a:cubicBezTo>
                  <a:cubicBezTo>
                    <a:pt x="3003" y="39"/>
                    <a:pt x="2801" y="0"/>
                    <a:pt x="2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9"/>
            <p:cNvSpPr/>
            <p:nvPr/>
          </p:nvSpPr>
          <p:spPr>
            <a:xfrm>
              <a:off x="8621341" y="3156920"/>
              <a:ext cx="124056" cy="128594"/>
            </a:xfrm>
            <a:custGeom>
              <a:avLst/>
              <a:gdLst/>
              <a:ahLst/>
              <a:cxnLst/>
              <a:rect l="l" t="t" r="r" b="b"/>
              <a:pathLst>
                <a:path w="6917" h="7170" extrusionOk="0">
                  <a:moveTo>
                    <a:pt x="4022" y="0"/>
                  </a:moveTo>
                  <a:cubicBezTo>
                    <a:pt x="2801" y="0"/>
                    <a:pt x="1511" y="922"/>
                    <a:pt x="845" y="2398"/>
                  </a:cubicBezTo>
                  <a:cubicBezTo>
                    <a:pt x="1" y="4270"/>
                    <a:pt x="480" y="6301"/>
                    <a:pt x="1918" y="6963"/>
                  </a:cubicBezTo>
                  <a:cubicBezTo>
                    <a:pt x="2223" y="7103"/>
                    <a:pt x="2546" y="7170"/>
                    <a:pt x="2876" y="7170"/>
                  </a:cubicBezTo>
                  <a:cubicBezTo>
                    <a:pt x="4102" y="7170"/>
                    <a:pt x="5407" y="6247"/>
                    <a:pt x="6072" y="4772"/>
                  </a:cubicBezTo>
                  <a:cubicBezTo>
                    <a:pt x="6917" y="2900"/>
                    <a:pt x="6438" y="846"/>
                    <a:pt x="4977" y="207"/>
                  </a:cubicBezTo>
                  <a:cubicBezTo>
                    <a:pt x="4672" y="67"/>
                    <a:pt x="4350" y="0"/>
                    <a:pt x="402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9"/>
            <p:cNvSpPr/>
            <p:nvPr/>
          </p:nvSpPr>
          <p:spPr>
            <a:xfrm>
              <a:off x="8478037" y="3040646"/>
              <a:ext cx="83129" cy="76170"/>
            </a:xfrm>
            <a:custGeom>
              <a:avLst/>
              <a:gdLst/>
              <a:ahLst/>
              <a:cxnLst/>
              <a:rect l="l" t="t" r="r" b="b"/>
              <a:pathLst>
                <a:path w="4635" h="4247" fill="none" extrusionOk="0">
                  <a:moveTo>
                    <a:pt x="1" y="412"/>
                  </a:moveTo>
                  <a:cubicBezTo>
                    <a:pt x="1119" y="1"/>
                    <a:pt x="2443" y="252"/>
                    <a:pt x="3333" y="1051"/>
                  </a:cubicBezTo>
                  <a:cubicBezTo>
                    <a:pt x="4224" y="1827"/>
                    <a:pt x="4635" y="3105"/>
                    <a:pt x="4383" y="4246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9"/>
            <p:cNvSpPr/>
            <p:nvPr/>
          </p:nvSpPr>
          <p:spPr>
            <a:xfrm>
              <a:off x="8545608" y="3088146"/>
              <a:ext cx="73282" cy="54881"/>
            </a:xfrm>
            <a:custGeom>
              <a:avLst/>
              <a:gdLst/>
              <a:ahLst/>
              <a:cxnLst/>
              <a:rect l="l" t="t" r="r" b="b"/>
              <a:pathLst>
                <a:path w="4086" h="3060" fill="none" extrusionOk="0">
                  <a:moveTo>
                    <a:pt x="0" y="663"/>
                  </a:moveTo>
                  <a:cubicBezTo>
                    <a:pt x="776" y="69"/>
                    <a:pt x="1940" y="1"/>
                    <a:pt x="2785" y="526"/>
                  </a:cubicBezTo>
                  <a:cubicBezTo>
                    <a:pt x="3629" y="1028"/>
                    <a:pt x="4086" y="2078"/>
                    <a:pt x="3926" y="3059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9"/>
            <p:cNvSpPr/>
            <p:nvPr/>
          </p:nvSpPr>
          <p:spPr>
            <a:xfrm>
              <a:off x="8497284" y="3198285"/>
              <a:ext cx="80672" cy="50379"/>
            </a:xfrm>
            <a:custGeom>
              <a:avLst/>
              <a:gdLst/>
              <a:ahLst/>
              <a:cxnLst/>
              <a:rect l="l" t="t" r="r" b="b"/>
              <a:pathLst>
                <a:path w="4498" h="2809" fill="none" extrusionOk="0">
                  <a:moveTo>
                    <a:pt x="1" y="1"/>
                  </a:moveTo>
                  <a:cubicBezTo>
                    <a:pt x="183" y="685"/>
                    <a:pt x="480" y="1324"/>
                    <a:pt x="937" y="1849"/>
                  </a:cubicBezTo>
                  <a:cubicBezTo>
                    <a:pt x="1416" y="2374"/>
                    <a:pt x="2055" y="2740"/>
                    <a:pt x="2763" y="2785"/>
                  </a:cubicBezTo>
                  <a:cubicBezTo>
                    <a:pt x="3470" y="2808"/>
                    <a:pt x="4178" y="2466"/>
                    <a:pt x="4497" y="1827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9"/>
            <p:cNvSpPr/>
            <p:nvPr/>
          </p:nvSpPr>
          <p:spPr>
            <a:xfrm>
              <a:off x="8665970" y="3151198"/>
              <a:ext cx="80259" cy="78627"/>
            </a:xfrm>
            <a:custGeom>
              <a:avLst/>
              <a:gdLst/>
              <a:ahLst/>
              <a:cxnLst/>
              <a:rect l="l" t="t" r="r" b="b"/>
              <a:pathLst>
                <a:path w="4475" h="4384" fill="none" extrusionOk="0">
                  <a:moveTo>
                    <a:pt x="115" y="1530"/>
                  </a:moveTo>
                  <a:cubicBezTo>
                    <a:pt x="1" y="1028"/>
                    <a:pt x="343" y="480"/>
                    <a:pt x="823" y="229"/>
                  </a:cubicBezTo>
                  <a:cubicBezTo>
                    <a:pt x="1279" y="1"/>
                    <a:pt x="1850" y="24"/>
                    <a:pt x="2352" y="206"/>
                  </a:cubicBezTo>
                  <a:cubicBezTo>
                    <a:pt x="3174" y="480"/>
                    <a:pt x="3835" y="1119"/>
                    <a:pt x="4155" y="1895"/>
                  </a:cubicBezTo>
                  <a:cubicBezTo>
                    <a:pt x="4475" y="2694"/>
                    <a:pt x="4429" y="3630"/>
                    <a:pt x="4018" y="4383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9"/>
            <p:cNvSpPr/>
            <p:nvPr/>
          </p:nvSpPr>
          <p:spPr>
            <a:xfrm>
              <a:off x="8525536" y="3180275"/>
              <a:ext cx="67561" cy="31548"/>
            </a:xfrm>
            <a:custGeom>
              <a:avLst/>
              <a:gdLst/>
              <a:ahLst/>
              <a:cxnLst/>
              <a:rect l="l" t="t" r="r" b="b"/>
              <a:pathLst>
                <a:path w="3767" h="1759" extrusionOk="0">
                  <a:moveTo>
                    <a:pt x="3721" y="0"/>
                  </a:moveTo>
                  <a:cubicBezTo>
                    <a:pt x="3676" y="0"/>
                    <a:pt x="3630" y="23"/>
                    <a:pt x="3630" y="46"/>
                  </a:cubicBezTo>
                  <a:cubicBezTo>
                    <a:pt x="3425" y="776"/>
                    <a:pt x="2763" y="1347"/>
                    <a:pt x="2055" y="1438"/>
                  </a:cubicBezTo>
                  <a:cubicBezTo>
                    <a:pt x="1965" y="1452"/>
                    <a:pt x="1876" y="1459"/>
                    <a:pt x="1786" y="1459"/>
                  </a:cubicBezTo>
                  <a:cubicBezTo>
                    <a:pt x="1145" y="1459"/>
                    <a:pt x="518" y="1112"/>
                    <a:pt x="138" y="571"/>
                  </a:cubicBezTo>
                  <a:cubicBezTo>
                    <a:pt x="115" y="548"/>
                    <a:pt x="69" y="548"/>
                    <a:pt x="46" y="548"/>
                  </a:cubicBezTo>
                  <a:cubicBezTo>
                    <a:pt x="24" y="571"/>
                    <a:pt x="1" y="617"/>
                    <a:pt x="24" y="639"/>
                  </a:cubicBezTo>
                  <a:cubicBezTo>
                    <a:pt x="327" y="1306"/>
                    <a:pt x="1059" y="1758"/>
                    <a:pt x="1809" y="1758"/>
                  </a:cubicBezTo>
                  <a:cubicBezTo>
                    <a:pt x="1906" y="1758"/>
                    <a:pt x="2004" y="1751"/>
                    <a:pt x="2101" y="1735"/>
                  </a:cubicBezTo>
                  <a:cubicBezTo>
                    <a:pt x="2945" y="1598"/>
                    <a:pt x="3630" y="890"/>
                    <a:pt x="3767" y="69"/>
                  </a:cubicBezTo>
                  <a:cubicBezTo>
                    <a:pt x="3767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9"/>
            <p:cNvSpPr/>
            <p:nvPr/>
          </p:nvSpPr>
          <p:spPr>
            <a:xfrm>
              <a:off x="8618884" y="3152561"/>
              <a:ext cx="55706" cy="43277"/>
            </a:xfrm>
            <a:custGeom>
              <a:avLst/>
              <a:gdLst/>
              <a:ahLst/>
              <a:cxnLst/>
              <a:rect l="l" t="t" r="r" b="b"/>
              <a:pathLst>
                <a:path w="3106" h="2413" extrusionOk="0">
                  <a:moveTo>
                    <a:pt x="992" y="1"/>
                  </a:moveTo>
                  <a:cubicBezTo>
                    <a:pt x="660" y="1"/>
                    <a:pt x="331" y="82"/>
                    <a:pt x="47" y="244"/>
                  </a:cubicBezTo>
                  <a:cubicBezTo>
                    <a:pt x="24" y="267"/>
                    <a:pt x="1" y="313"/>
                    <a:pt x="24" y="336"/>
                  </a:cubicBezTo>
                  <a:cubicBezTo>
                    <a:pt x="47" y="358"/>
                    <a:pt x="69" y="381"/>
                    <a:pt x="115" y="381"/>
                  </a:cubicBezTo>
                  <a:cubicBezTo>
                    <a:pt x="349" y="297"/>
                    <a:pt x="593" y="257"/>
                    <a:pt x="835" y="257"/>
                  </a:cubicBezTo>
                  <a:cubicBezTo>
                    <a:pt x="1252" y="257"/>
                    <a:pt x="1663" y="378"/>
                    <a:pt x="2010" y="609"/>
                  </a:cubicBezTo>
                  <a:cubicBezTo>
                    <a:pt x="2535" y="997"/>
                    <a:pt x="2854" y="1659"/>
                    <a:pt x="2831" y="2344"/>
                  </a:cubicBezTo>
                  <a:cubicBezTo>
                    <a:pt x="2831" y="2367"/>
                    <a:pt x="2854" y="2390"/>
                    <a:pt x="2900" y="2413"/>
                  </a:cubicBezTo>
                  <a:cubicBezTo>
                    <a:pt x="2923" y="2413"/>
                    <a:pt x="2968" y="2390"/>
                    <a:pt x="2968" y="2344"/>
                  </a:cubicBezTo>
                  <a:cubicBezTo>
                    <a:pt x="3105" y="1637"/>
                    <a:pt x="2786" y="838"/>
                    <a:pt x="2169" y="381"/>
                  </a:cubicBezTo>
                  <a:cubicBezTo>
                    <a:pt x="1827" y="128"/>
                    <a:pt x="1407" y="1"/>
                    <a:pt x="992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9"/>
            <p:cNvSpPr/>
            <p:nvPr/>
          </p:nvSpPr>
          <p:spPr>
            <a:xfrm>
              <a:off x="8659423" y="3234412"/>
              <a:ext cx="61015" cy="16428"/>
            </a:xfrm>
            <a:custGeom>
              <a:avLst/>
              <a:gdLst/>
              <a:ahLst/>
              <a:cxnLst/>
              <a:rect l="l" t="t" r="r" b="b"/>
              <a:pathLst>
                <a:path w="3402" h="916" extrusionOk="0">
                  <a:moveTo>
                    <a:pt x="3333" y="1"/>
                  </a:moveTo>
                  <a:cubicBezTo>
                    <a:pt x="3316" y="1"/>
                    <a:pt x="3299" y="7"/>
                    <a:pt x="3287" y="18"/>
                  </a:cubicBezTo>
                  <a:cubicBezTo>
                    <a:pt x="2831" y="383"/>
                    <a:pt x="2283" y="589"/>
                    <a:pt x="1735" y="611"/>
                  </a:cubicBezTo>
                  <a:cubicBezTo>
                    <a:pt x="1663" y="617"/>
                    <a:pt x="1592" y="620"/>
                    <a:pt x="1521" y="620"/>
                  </a:cubicBezTo>
                  <a:cubicBezTo>
                    <a:pt x="1027" y="620"/>
                    <a:pt x="554" y="483"/>
                    <a:pt x="115" y="223"/>
                  </a:cubicBezTo>
                  <a:cubicBezTo>
                    <a:pt x="92" y="223"/>
                    <a:pt x="46" y="223"/>
                    <a:pt x="23" y="246"/>
                  </a:cubicBezTo>
                  <a:cubicBezTo>
                    <a:pt x="1" y="269"/>
                    <a:pt x="1" y="315"/>
                    <a:pt x="23" y="338"/>
                  </a:cubicBezTo>
                  <a:cubicBezTo>
                    <a:pt x="435" y="728"/>
                    <a:pt x="1012" y="915"/>
                    <a:pt x="1573" y="915"/>
                  </a:cubicBezTo>
                  <a:cubicBezTo>
                    <a:pt x="1635" y="915"/>
                    <a:pt x="1697" y="913"/>
                    <a:pt x="1758" y="908"/>
                  </a:cubicBezTo>
                  <a:cubicBezTo>
                    <a:pt x="2374" y="863"/>
                    <a:pt x="2991" y="589"/>
                    <a:pt x="3379" y="109"/>
                  </a:cubicBezTo>
                  <a:cubicBezTo>
                    <a:pt x="3402" y="87"/>
                    <a:pt x="3402" y="41"/>
                    <a:pt x="3379" y="18"/>
                  </a:cubicBezTo>
                  <a:cubicBezTo>
                    <a:pt x="3367" y="7"/>
                    <a:pt x="3350" y="1"/>
                    <a:pt x="3333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9"/>
            <p:cNvSpPr/>
            <p:nvPr/>
          </p:nvSpPr>
          <p:spPr>
            <a:xfrm>
              <a:off x="8552980" y="3143825"/>
              <a:ext cx="29073" cy="39331"/>
            </a:xfrm>
            <a:custGeom>
              <a:avLst/>
              <a:gdLst/>
              <a:ahLst/>
              <a:cxnLst/>
              <a:rect l="l" t="t" r="r" b="b"/>
              <a:pathLst>
                <a:path w="1621" h="2193" extrusionOk="0">
                  <a:moveTo>
                    <a:pt x="91" y="1"/>
                  </a:moveTo>
                  <a:cubicBezTo>
                    <a:pt x="69" y="1"/>
                    <a:pt x="23" y="1"/>
                    <a:pt x="23" y="24"/>
                  </a:cubicBezTo>
                  <a:cubicBezTo>
                    <a:pt x="0" y="69"/>
                    <a:pt x="0" y="115"/>
                    <a:pt x="46" y="138"/>
                  </a:cubicBezTo>
                  <a:cubicBezTo>
                    <a:pt x="411" y="366"/>
                    <a:pt x="708" y="640"/>
                    <a:pt x="959" y="982"/>
                  </a:cubicBezTo>
                  <a:cubicBezTo>
                    <a:pt x="1210" y="1325"/>
                    <a:pt x="1392" y="1713"/>
                    <a:pt x="1461" y="2124"/>
                  </a:cubicBezTo>
                  <a:cubicBezTo>
                    <a:pt x="1484" y="2169"/>
                    <a:pt x="1506" y="2192"/>
                    <a:pt x="1529" y="2192"/>
                  </a:cubicBezTo>
                  <a:cubicBezTo>
                    <a:pt x="1575" y="2192"/>
                    <a:pt x="1598" y="2169"/>
                    <a:pt x="1598" y="2124"/>
                  </a:cubicBezTo>
                  <a:cubicBezTo>
                    <a:pt x="1621" y="1667"/>
                    <a:pt x="1461" y="1188"/>
                    <a:pt x="1187" y="823"/>
                  </a:cubicBezTo>
                  <a:cubicBezTo>
                    <a:pt x="936" y="435"/>
                    <a:pt x="548" y="115"/>
                    <a:pt x="91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39"/>
            <p:cNvSpPr/>
            <p:nvPr/>
          </p:nvSpPr>
          <p:spPr>
            <a:xfrm>
              <a:off x="8617664" y="3193926"/>
              <a:ext cx="35224" cy="17361"/>
            </a:xfrm>
            <a:custGeom>
              <a:avLst/>
              <a:gdLst/>
              <a:ahLst/>
              <a:cxnLst/>
              <a:rect l="l" t="t" r="r" b="b"/>
              <a:pathLst>
                <a:path w="1964" h="968" extrusionOk="0">
                  <a:moveTo>
                    <a:pt x="1885" y="0"/>
                  </a:moveTo>
                  <a:cubicBezTo>
                    <a:pt x="1861" y="0"/>
                    <a:pt x="1840" y="11"/>
                    <a:pt x="1826" y="38"/>
                  </a:cubicBezTo>
                  <a:cubicBezTo>
                    <a:pt x="1667" y="335"/>
                    <a:pt x="1393" y="563"/>
                    <a:pt x="1073" y="632"/>
                  </a:cubicBezTo>
                  <a:cubicBezTo>
                    <a:pt x="960" y="664"/>
                    <a:pt x="844" y="679"/>
                    <a:pt x="727" y="679"/>
                  </a:cubicBezTo>
                  <a:cubicBezTo>
                    <a:pt x="514" y="679"/>
                    <a:pt x="298" y="629"/>
                    <a:pt x="92" y="540"/>
                  </a:cubicBezTo>
                  <a:cubicBezTo>
                    <a:pt x="84" y="533"/>
                    <a:pt x="77" y="530"/>
                    <a:pt x="69" y="530"/>
                  </a:cubicBezTo>
                  <a:cubicBezTo>
                    <a:pt x="54" y="530"/>
                    <a:pt x="38" y="540"/>
                    <a:pt x="23" y="540"/>
                  </a:cubicBezTo>
                  <a:cubicBezTo>
                    <a:pt x="0" y="586"/>
                    <a:pt x="0" y="632"/>
                    <a:pt x="23" y="654"/>
                  </a:cubicBezTo>
                  <a:cubicBezTo>
                    <a:pt x="214" y="861"/>
                    <a:pt x="492" y="968"/>
                    <a:pt x="775" y="968"/>
                  </a:cubicBezTo>
                  <a:cubicBezTo>
                    <a:pt x="899" y="968"/>
                    <a:pt x="1023" y="947"/>
                    <a:pt x="1142" y="906"/>
                  </a:cubicBezTo>
                  <a:cubicBezTo>
                    <a:pt x="1553" y="791"/>
                    <a:pt x="1872" y="472"/>
                    <a:pt x="1963" y="84"/>
                  </a:cubicBezTo>
                  <a:cubicBezTo>
                    <a:pt x="1963" y="61"/>
                    <a:pt x="1963" y="15"/>
                    <a:pt x="1941" y="15"/>
                  </a:cubicBezTo>
                  <a:cubicBezTo>
                    <a:pt x="1922" y="6"/>
                    <a:pt x="1903" y="0"/>
                    <a:pt x="1885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9"/>
            <p:cNvSpPr/>
            <p:nvPr/>
          </p:nvSpPr>
          <p:spPr>
            <a:xfrm>
              <a:off x="8687675" y="3211900"/>
              <a:ext cx="20482" cy="19047"/>
            </a:xfrm>
            <a:custGeom>
              <a:avLst/>
              <a:gdLst/>
              <a:ahLst/>
              <a:cxnLst/>
              <a:rect l="l" t="t" r="r" b="b"/>
              <a:pathLst>
                <a:path w="1142" h="1062" extrusionOk="0">
                  <a:moveTo>
                    <a:pt x="80" y="1"/>
                  </a:moveTo>
                  <a:cubicBezTo>
                    <a:pt x="69" y="1"/>
                    <a:pt x="58" y="6"/>
                    <a:pt x="46" y="18"/>
                  </a:cubicBezTo>
                  <a:cubicBezTo>
                    <a:pt x="1" y="40"/>
                    <a:pt x="1" y="86"/>
                    <a:pt x="1" y="109"/>
                  </a:cubicBezTo>
                  <a:cubicBezTo>
                    <a:pt x="138" y="314"/>
                    <a:pt x="297" y="497"/>
                    <a:pt x="457" y="634"/>
                  </a:cubicBezTo>
                  <a:cubicBezTo>
                    <a:pt x="640" y="794"/>
                    <a:pt x="822" y="931"/>
                    <a:pt x="1028" y="1045"/>
                  </a:cubicBezTo>
                  <a:cubicBezTo>
                    <a:pt x="1039" y="1056"/>
                    <a:pt x="1051" y="1062"/>
                    <a:pt x="1062" y="1062"/>
                  </a:cubicBezTo>
                  <a:cubicBezTo>
                    <a:pt x="1073" y="1062"/>
                    <a:pt x="1085" y="1056"/>
                    <a:pt x="1096" y="1045"/>
                  </a:cubicBezTo>
                  <a:cubicBezTo>
                    <a:pt x="1119" y="1022"/>
                    <a:pt x="1142" y="976"/>
                    <a:pt x="1119" y="953"/>
                  </a:cubicBezTo>
                  <a:cubicBezTo>
                    <a:pt x="982" y="771"/>
                    <a:pt x="822" y="588"/>
                    <a:pt x="662" y="428"/>
                  </a:cubicBezTo>
                  <a:cubicBezTo>
                    <a:pt x="503" y="269"/>
                    <a:pt x="320" y="109"/>
                    <a:pt x="115" y="18"/>
                  </a:cubicBezTo>
                  <a:cubicBezTo>
                    <a:pt x="103" y="6"/>
                    <a:pt x="92" y="1"/>
                    <a:pt x="80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9"/>
            <p:cNvSpPr/>
            <p:nvPr/>
          </p:nvSpPr>
          <p:spPr>
            <a:xfrm>
              <a:off x="8261869" y="2658245"/>
              <a:ext cx="306635" cy="368026"/>
            </a:xfrm>
            <a:custGeom>
              <a:avLst/>
              <a:gdLst/>
              <a:ahLst/>
              <a:cxnLst/>
              <a:rect l="l" t="t" r="r" b="b"/>
              <a:pathLst>
                <a:path w="17097" h="20520" fill="none" extrusionOk="0">
                  <a:moveTo>
                    <a:pt x="0" y="0"/>
                  </a:moveTo>
                  <a:cubicBezTo>
                    <a:pt x="4269" y="662"/>
                    <a:pt x="8765" y="1415"/>
                    <a:pt x="12143" y="4131"/>
                  </a:cubicBezTo>
                  <a:cubicBezTo>
                    <a:pt x="14517" y="6026"/>
                    <a:pt x="16138" y="8811"/>
                    <a:pt x="16617" y="11824"/>
                  </a:cubicBezTo>
                  <a:cubicBezTo>
                    <a:pt x="17096" y="14814"/>
                    <a:pt x="16434" y="17964"/>
                    <a:pt x="14791" y="20520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9"/>
            <p:cNvSpPr/>
            <p:nvPr/>
          </p:nvSpPr>
          <p:spPr>
            <a:xfrm>
              <a:off x="7921213" y="2647590"/>
              <a:ext cx="318508" cy="361085"/>
            </a:xfrm>
            <a:custGeom>
              <a:avLst/>
              <a:gdLst/>
              <a:ahLst/>
              <a:cxnLst/>
              <a:rect l="l" t="t" r="r" b="b"/>
              <a:pathLst>
                <a:path w="17759" h="20133" fill="none" extrusionOk="0">
                  <a:moveTo>
                    <a:pt x="17759" y="663"/>
                  </a:moveTo>
                  <a:cubicBezTo>
                    <a:pt x="16343" y="206"/>
                    <a:pt x="14472" y="1"/>
                    <a:pt x="13125" y="252"/>
                  </a:cubicBezTo>
                  <a:cubicBezTo>
                    <a:pt x="10226" y="822"/>
                    <a:pt x="7487" y="2283"/>
                    <a:pt x="5365" y="4360"/>
                  </a:cubicBezTo>
                  <a:cubicBezTo>
                    <a:pt x="3242" y="6415"/>
                    <a:pt x="1690" y="9062"/>
                    <a:pt x="891" y="11915"/>
                  </a:cubicBezTo>
                  <a:cubicBezTo>
                    <a:pt x="115" y="14586"/>
                    <a:pt x="1" y="17439"/>
                    <a:pt x="685" y="20132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39"/>
            <p:cNvSpPr/>
            <p:nvPr/>
          </p:nvSpPr>
          <p:spPr>
            <a:xfrm>
              <a:off x="8222155" y="2587534"/>
              <a:ext cx="80654" cy="95271"/>
            </a:xfrm>
            <a:custGeom>
              <a:avLst/>
              <a:gdLst/>
              <a:ahLst/>
              <a:cxnLst/>
              <a:rect l="l" t="t" r="r" b="b"/>
              <a:pathLst>
                <a:path w="4497" h="5312" extrusionOk="0">
                  <a:moveTo>
                    <a:pt x="2391" y="0"/>
                  </a:moveTo>
                  <a:cubicBezTo>
                    <a:pt x="2196" y="0"/>
                    <a:pt x="1993" y="134"/>
                    <a:pt x="1826" y="267"/>
                  </a:cubicBezTo>
                  <a:cubicBezTo>
                    <a:pt x="685" y="1272"/>
                    <a:pt x="0" y="2778"/>
                    <a:pt x="23" y="4307"/>
                  </a:cubicBezTo>
                  <a:lnTo>
                    <a:pt x="228" y="5312"/>
                  </a:lnTo>
                  <a:cubicBezTo>
                    <a:pt x="1278" y="4787"/>
                    <a:pt x="2351" y="4262"/>
                    <a:pt x="3401" y="3737"/>
                  </a:cubicBezTo>
                  <a:cubicBezTo>
                    <a:pt x="3698" y="3600"/>
                    <a:pt x="3972" y="3463"/>
                    <a:pt x="4177" y="3234"/>
                  </a:cubicBezTo>
                  <a:cubicBezTo>
                    <a:pt x="4383" y="2983"/>
                    <a:pt x="4497" y="2641"/>
                    <a:pt x="4337" y="2367"/>
                  </a:cubicBezTo>
                  <a:cubicBezTo>
                    <a:pt x="4207" y="2126"/>
                    <a:pt x="3927" y="2005"/>
                    <a:pt x="3655" y="2005"/>
                  </a:cubicBezTo>
                  <a:cubicBezTo>
                    <a:pt x="3592" y="2005"/>
                    <a:pt x="3530" y="2012"/>
                    <a:pt x="3470" y="2025"/>
                  </a:cubicBezTo>
                  <a:cubicBezTo>
                    <a:pt x="3127" y="2093"/>
                    <a:pt x="2853" y="2299"/>
                    <a:pt x="2579" y="2504"/>
                  </a:cubicBezTo>
                  <a:cubicBezTo>
                    <a:pt x="1918" y="3006"/>
                    <a:pt x="1233" y="3508"/>
                    <a:pt x="571" y="4011"/>
                  </a:cubicBezTo>
                  <a:cubicBezTo>
                    <a:pt x="1210" y="3029"/>
                    <a:pt x="1872" y="2070"/>
                    <a:pt x="2534" y="1089"/>
                  </a:cubicBezTo>
                  <a:cubicBezTo>
                    <a:pt x="2739" y="769"/>
                    <a:pt x="2922" y="267"/>
                    <a:pt x="2602" y="62"/>
                  </a:cubicBezTo>
                  <a:cubicBezTo>
                    <a:pt x="2535" y="19"/>
                    <a:pt x="2464" y="0"/>
                    <a:pt x="2391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9"/>
            <p:cNvSpPr/>
            <p:nvPr/>
          </p:nvSpPr>
          <p:spPr>
            <a:xfrm>
              <a:off x="7899114" y="2655591"/>
              <a:ext cx="661515" cy="585919"/>
            </a:xfrm>
            <a:custGeom>
              <a:avLst/>
              <a:gdLst/>
              <a:ahLst/>
              <a:cxnLst/>
              <a:rect l="l" t="t" r="r" b="b"/>
              <a:pathLst>
                <a:path w="36884" h="32669" extrusionOk="0">
                  <a:moveTo>
                    <a:pt x="17672" y="1"/>
                  </a:moveTo>
                  <a:cubicBezTo>
                    <a:pt x="14899" y="1"/>
                    <a:pt x="6974" y="674"/>
                    <a:pt x="3835" y="8091"/>
                  </a:cubicBezTo>
                  <a:cubicBezTo>
                    <a:pt x="0" y="17130"/>
                    <a:pt x="2579" y="25142"/>
                    <a:pt x="9450" y="29479"/>
                  </a:cubicBezTo>
                  <a:cubicBezTo>
                    <a:pt x="12846" y="31618"/>
                    <a:pt x="16630" y="32669"/>
                    <a:pt x="20149" y="32669"/>
                  </a:cubicBezTo>
                  <a:cubicBezTo>
                    <a:pt x="23726" y="32669"/>
                    <a:pt x="27029" y="31584"/>
                    <a:pt x="29376" y="29456"/>
                  </a:cubicBezTo>
                  <a:cubicBezTo>
                    <a:pt x="34033" y="25210"/>
                    <a:pt x="36498" y="20531"/>
                    <a:pt x="36680" y="16377"/>
                  </a:cubicBezTo>
                  <a:cubicBezTo>
                    <a:pt x="36883" y="12275"/>
                    <a:pt x="34772" y="28"/>
                    <a:pt x="19248" y="28"/>
                  </a:cubicBezTo>
                  <a:cubicBezTo>
                    <a:pt x="19051" y="28"/>
                    <a:pt x="18851" y="30"/>
                    <a:pt x="18648" y="34"/>
                  </a:cubicBezTo>
                  <a:cubicBezTo>
                    <a:pt x="18648" y="34"/>
                    <a:pt x="18287" y="1"/>
                    <a:pt x="1767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39"/>
            <p:cNvSpPr/>
            <p:nvPr/>
          </p:nvSpPr>
          <p:spPr>
            <a:xfrm>
              <a:off x="7865534" y="3324119"/>
              <a:ext cx="204298" cy="351167"/>
            </a:xfrm>
            <a:custGeom>
              <a:avLst/>
              <a:gdLst/>
              <a:ahLst/>
              <a:cxnLst/>
              <a:rect l="l" t="t" r="r" b="b"/>
              <a:pathLst>
                <a:path w="11391" h="19580" extrusionOk="0">
                  <a:moveTo>
                    <a:pt x="8160" y="0"/>
                  </a:moveTo>
                  <a:cubicBezTo>
                    <a:pt x="6967" y="0"/>
                    <a:pt x="5839" y="736"/>
                    <a:pt x="5410" y="1933"/>
                  </a:cubicBezTo>
                  <a:lnTo>
                    <a:pt x="594" y="15080"/>
                  </a:lnTo>
                  <a:cubicBezTo>
                    <a:pt x="571" y="15149"/>
                    <a:pt x="548" y="15217"/>
                    <a:pt x="525" y="15286"/>
                  </a:cubicBezTo>
                  <a:cubicBezTo>
                    <a:pt x="0" y="17043"/>
                    <a:pt x="1005" y="18915"/>
                    <a:pt x="2785" y="19440"/>
                  </a:cubicBezTo>
                  <a:cubicBezTo>
                    <a:pt x="3101" y="19534"/>
                    <a:pt x="3421" y="19579"/>
                    <a:pt x="3736" y="19579"/>
                  </a:cubicBezTo>
                  <a:cubicBezTo>
                    <a:pt x="5172" y="19579"/>
                    <a:pt x="6509" y="18645"/>
                    <a:pt x="6939" y="17203"/>
                  </a:cubicBezTo>
                  <a:lnTo>
                    <a:pt x="10956" y="3782"/>
                  </a:lnTo>
                  <a:cubicBezTo>
                    <a:pt x="11390" y="2298"/>
                    <a:pt x="10614" y="723"/>
                    <a:pt x="9153" y="176"/>
                  </a:cubicBezTo>
                  <a:cubicBezTo>
                    <a:pt x="8826" y="57"/>
                    <a:pt x="8491" y="0"/>
                    <a:pt x="8160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39"/>
            <p:cNvSpPr/>
            <p:nvPr/>
          </p:nvSpPr>
          <p:spPr>
            <a:xfrm>
              <a:off x="7865534" y="3324119"/>
              <a:ext cx="204298" cy="351167"/>
            </a:xfrm>
            <a:custGeom>
              <a:avLst/>
              <a:gdLst/>
              <a:ahLst/>
              <a:cxnLst/>
              <a:rect l="l" t="t" r="r" b="b"/>
              <a:pathLst>
                <a:path w="11391" h="19580" extrusionOk="0">
                  <a:moveTo>
                    <a:pt x="8160" y="0"/>
                  </a:moveTo>
                  <a:cubicBezTo>
                    <a:pt x="6967" y="0"/>
                    <a:pt x="5839" y="736"/>
                    <a:pt x="5410" y="1933"/>
                  </a:cubicBezTo>
                  <a:lnTo>
                    <a:pt x="594" y="15080"/>
                  </a:lnTo>
                  <a:cubicBezTo>
                    <a:pt x="571" y="15149"/>
                    <a:pt x="548" y="15217"/>
                    <a:pt x="525" y="15286"/>
                  </a:cubicBezTo>
                  <a:cubicBezTo>
                    <a:pt x="0" y="17043"/>
                    <a:pt x="1005" y="18915"/>
                    <a:pt x="2785" y="19440"/>
                  </a:cubicBezTo>
                  <a:cubicBezTo>
                    <a:pt x="3101" y="19534"/>
                    <a:pt x="3421" y="19579"/>
                    <a:pt x="3736" y="19579"/>
                  </a:cubicBezTo>
                  <a:cubicBezTo>
                    <a:pt x="5172" y="19579"/>
                    <a:pt x="6509" y="18645"/>
                    <a:pt x="6939" y="17203"/>
                  </a:cubicBezTo>
                  <a:lnTo>
                    <a:pt x="10956" y="3782"/>
                  </a:lnTo>
                  <a:cubicBezTo>
                    <a:pt x="11390" y="2298"/>
                    <a:pt x="10614" y="723"/>
                    <a:pt x="9153" y="176"/>
                  </a:cubicBezTo>
                  <a:cubicBezTo>
                    <a:pt x="8826" y="57"/>
                    <a:pt x="8491" y="0"/>
                    <a:pt x="8160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9"/>
            <p:cNvSpPr/>
            <p:nvPr/>
          </p:nvSpPr>
          <p:spPr>
            <a:xfrm>
              <a:off x="7935133" y="3242861"/>
              <a:ext cx="441739" cy="386517"/>
            </a:xfrm>
            <a:custGeom>
              <a:avLst/>
              <a:gdLst/>
              <a:ahLst/>
              <a:cxnLst/>
              <a:rect l="l" t="t" r="r" b="b"/>
              <a:pathLst>
                <a:path w="24630" h="21551" extrusionOk="0">
                  <a:moveTo>
                    <a:pt x="8069" y="0"/>
                  </a:moveTo>
                  <a:cubicBezTo>
                    <a:pt x="2763" y="0"/>
                    <a:pt x="1" y="7330"/>
                    <a:pt x="1" y="7330"/>
                  </a:cubicBezTo>
                  <a:cubicBezTo>
                    <a:pt x="1" y="7330"/>
                    <a:pt x="2466" y="10617"/>
                    <a:pt x="5136" y="10823"/>
                  </a:cubicBezTo>
                  <a:lnTo>
                    <a:pt x="2968" y="20455"/>
                  </a:lnTo>
                  <a:lnTo>
                    <a:pt x="13034" y="21300"/>
                  </a:lnTo>
                  <a:cubicBezTo>
                    <a:pt x="13057" y="21300"/>
                    <a:pt x="22506" y="21551"/>
                    <a:pt x="22506" y="21551"/>
                  </a:cubicBezTo>
                  <a:lnTo>
                    <a:pt x="23670" y="13402"/>
                  </a:lnTo>
                  <a:cubicBezTo>
                    <a:pt x="24629" y="7833"/>
                    <a:pt x="24629" y="2606"/>
                    <a:pt x="22415" y="1898"/>
                  </a:cubicBezTo>
                  <a:cubicBezTo>
                    <a:pt x="18900" y="780"/>
                    <a:pt x="16777" y="985"/>
                    <a:pt x="16024" y="939"/>
                  </a:cubicBezTo>
                  <a:cubicBezTo>
                    <a:pt x="15271" y="780"/>
                    <a:pt x="11961" y="163"/>
                    <a:pt x="8263" y="4"/>
                  </a:cubicBezTo>
                  <a:cubicBezTo>
                    <a:pt x="8198" y="1"/>
                    <a:pt x="8133" y="0"/>
                    <a:pt x="8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39"/>
            <p:cNvSpPr/>
            <p:nvPr/>
          </p:nvSpPr>
          <p:spPr>
            <a:xfrm>
              <a:off x="8120196" y="3255381"/>
              <a:ext cx="169504" cy="87810"/>
            </a:xfrm>
            <a:custGeom>
              <a:avLst/>
              <a:gdLst/>
              <a:ahLst/>
              <a:cxnLst/>
              <a:rect l="l" t="t" r="r" b="b"/>
              <a:pathLst>
                <a:path w="9451" h="4896" extrusionOk="0">
                  <a:moveTo>
                    <a:pt x="2784" y="1"/>
                  </a:moveTo>
                  <a:cubicBezTo>
                    <a:pt x="2313" y="1"/>
                    <a:pt x="1826" y="18"/>
                    <a:pt x="1325" y="59"/>
                  </a:cubicBezTo>
                  <a:cubicBezTo>
                    <a:pt x="275" y="150"/>
                    <a:pt x="183" y="995"/>
                    <a:pt x="183" y="995"/>
                  </a:cubicBezTo>
                  <a:cubicBezTo>
                    <a:pt x="1" y="2843"/>
                    <a:pt x="1279" y="4487"/>
                    <a:pt x="3059" y="4669"/>
                  </a:cubicBezTo>
                  <a:lnTo>
                    <a:pt x="5205" y="4875"/>
                  </a:lnTo>
                  <a:cubicBezTo>
                    <a:pt x="5344" y="4889"/>
                    <a:pt x="5481" y="4896"/>
                    <a:pt x="5618" y="4896"/>
                  </a:cubicBezTo>
                  <a:cubicBezTo>
                    <a:pt x="7478" y="4896"/>
                    <a:pt x="9078" y="3612"/>
                    <a:pt x="9291" y="1634"/>
                  </a:cubicBezTo>
                  <a:cubicBezTo>
                    <a:pt x="9291" y="1634"/>
                    <a:pt x="9450" y="698"/>
                    <a:pt x="8378" y="584"/>
                  </a:cubicBezTo>
                  <a:cubicBezTo>
                    <a:pt x="7229" y="469"/>
                    <a:pt x="5230" y="1"/>
                    <a:pt x="2784" y="1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39"/>
            <p:cNvSpPr/>
            <p:nvPr/>
          </p:nvSpPr>
          <p:spPr>
            <a:xfrm>
              <a:off x="7916711" y="3373269"/>
              <a:ext cx="115466" cy="66234"/>
            </a:xfrm>
            <a:custGeom>
              <a:avLst/>
              <a:gdLst/>
              <a:ahLst/>
              <a:cxnLst/>
              <a:rect l="l" t="t" r="r" b="b"/>
              <a:pathLst>
                <a:path w="6438" h="3693" extrusionOk="0">
                  <a:moveTo>
                    <a:pt x="1050" y="0"/>
                  </a:moveTo>
                  <a:cubicBezTo>
                    <a:pt x="966" y="0"/>
                    <a:pt x="882" y="35"/>
                    <a:pt x="822" y="106"/>
                  </a:cubicBezTo>
                  <a:cubicBezTo>
                    <a:pt x="822" y="106"/>
                    <a:pt x="0" y="745"/>
                    <a:pt x="457" y="1088"/>
                  </a:cubicBezTo>
                  <a:cubicBezTo>
                    <a:pt x="1187" y="1635"/>
                    <a:pt x="3310" y="3279"/>
                    <a:pt x="5958" y="3690"/>
                  </a:cubicBezTo>
                  <a:cubicBezTo>
                    <a:pt x="5971" y="3691"/>
                    <a:pt x="5985" y="3692"/>
                    <a:pt x="5998" y="3692"/>
                  </a:cubicBezTo>
                  <a:cubicBezTo>
                    <a:pt x="6166" y="3692"/>
                    <a:pt x="6325" y="3562"/>
                    <a:pt x="6346" y="3393"/>
                  </a:cubicBezTo>
                  <a:lnTo>
                    <a:pt x="6414" y="2799"/>
                  </a:lnTo>
                  <a:cubicBezTo>
                    <a:pt x="6437" y="2617"/>
                    <a:pt x="6300" y="2457"/>
                    <a:pt x="6141" y="2434"/>
                  </a:cubicBezTo>
                  <a:cubicBezTo>
                    <a:pt x="3858" y="2069"/>
                    <a:pt x="1872" y="585"/>
                    <a:pt x="1256" y="83"/>
                  </a:cubicBezTo>
                  <a:cubicBezTo>
                    <a:pt x="1201" y="29"/>
                    <a:pt x="1126" y="0"/>
                    <a:pt x="1050" y="0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39"/>
            <p:cNvSpPr/>
            <p:nvPr/>
          </p:nvSpPr>
          <p:spPr>
            <a:xfrm>
              <a:off x="8137811" y="3106048"/>
              <a:ext cx="138386" cy="213678"/>
            </a:xfrm>
            <a:custGeom>
              <a:avLst/>
              <a:gdLst/>
              <a:ahLst/>
              <a:cxnLst/>
              <a:rect l="l" t="t" r="r" b="b"/>
              <a:pathLst>
                <a:path w="7716" h="11914" extrusionOk="0">
                  <a:moveTo>
                    <a:pt x="3877" y="1"/>
                  </a:moveTo>
                  <a:cubicBezTo>
                    <a:pt x="2029" y="1"/>
                    <a:pt x="499" y="1447"/>
                    <a:pt x="411" y="3317"/>
                  </a:cubicBezTo>
                  <a:lnTo>
                    <a:pt x="91" y="9160"/>
                  </a:lnTo>
                  <a:cubicBezTo>
                    <a:pt x="0" y="11100"/>
                    <a:pt x="1529" y="11785"/>
                    <a:pt x="3470" y="11899"/>
                  </a:cubicBezTo>
                  <a:lnTo>
                    <a:pt x="3675" y="11899"/>
                  </a:lnTo>
                  <a:cubicBezTo>
                    <a:pt x="3833" y="11908"/>
                    <a:pt x="3990" y="11913"/>
                    <a:pt x="4143" y="11913"/>
                  </a:cubicBezTo>
                  <a:cubicBezTo>
                    <a:pt x="5850" y="11913"/>
                    <a:pt x="7220" y="11307"/>
                    <a:pt x="7304" y="9548"/>
                  </a:cubicBezTo>
                  <a:lnTo>
                    <a:pt x="7601" y="3705"/>
                  </a:lnTo>
                  <a:cubicBezTo>
                    <a:pt x="7715" y="1764"/>
                    <a:pt x="6231" y="121"/>
                    <a:pt x="4291" y="7"/>
                  </a:cubicBezTo>
                  <a:lnTo>
                    <a:pt x="4086" y="7"/>
                  </a:lnTo>
                  <a:cubicBezTo>
                    <a:pt x="4016" y="3"/>
                    <a:pt x="3946" y="1"/>
                    <a:pt x="3877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9"/>
            <p:cNvSpPr/>
            <p:nvPr/>
          </p:nvSpPr>
          <p:spPr>
            <a:xfrm>
              <a:off x="8141488" y="3106048"/>
              <a:ext cx="134710" cy="147910"/>
            </a:xfrm>
            <a:custGeom>
              <a:avLst/>
              <a:gdLst/>
              <a:ahLst/>
              <a:cxnLst/>
              <a:rect l="l" t="t" r="r" b="b"/>
              <a:pathLst>
                <a:path w="7511" h="8247" extrusionOk="0">
                  <a:moveTo>
                    <a:pt x="3672" y="1"/>
                  </a:moveTo>
                  <a:cubicBezTo>
                    <a:pt x="1824" y="1"/>
                    <a:pt x="294" y="1447"/>
                    <a:pt x="206" y="3317"/>
                  </a:cubicBezTo>
                  <a:lnTo>
                    <a:pt x="1" y="7220"/>
                  </a:lnTo>
                  <a:cubicBezTo>
                    <a:pt x="2290" y="8017"/>
                    <a:pt x="4278" y="8247"/>
                    <a:pt x="5785" y="8247"/>
                  </a:cubicBezTo>
                  <a:cubicBezTo>
                    <a:pt x="6305" y="8247"/>
                    <a:pt x="6769" y="8219"/>
                    <a:pt x="7168" y="8178"/>
                  </a:cubicBezTo>
                  <a:lnTo>
                    <a:pt x="7396" y="3705"/>
                  </a:lnTo>
                  <a:cubicBezTo>
                    <a:pt x="7510" y="1764"/>
                    <a:pt x="6026" y="121"/>
                    <a:pt x="4086" y="7"/>
                  </a:cubicBezTo>
                  <a:lnTo>
                    <a:pt x="3881" y="7"/>
                  </a:lnTo>
                  <a:cubicBezTo>
                    <a:pt x="3811" y="3"/>
                    <a:pt x="3741" y="1"/>
                    <a:pt x="3672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9"/>
            <p:cNvSpPr/>
            <p:nvPr/>
          </p:nvSpPr>
          <p:spPr>
            <a:xfrm>
              <a:off x="7898701" y="2956822"/>
              <a:ext cx="177270" cy="160267"/>
            </a:xfrm>
            <a:custGeom>
              <a:avLst/>
              <a:gdLst/>
              <a:ahLst/>
              <a:cxnLst/>
              <a:rect l="l" t="t" r="r" b="b"/>
              <a:pathLst>
                <a:path w="9884" h="8936" extrusionOk="0">
                  <a:moveTo>
                    <a:pt x="4955" y="1"/>
                  </a:moveTo>
                  <a:cubicBezTo>
                    <a:pt x="3029" y="1"/>
                    <a:pt x="1250" y="1276"/>
                    <a:pt x="685" y="3236"/>
                  </a:cubicBezTo>
                  <a:cubicBezTo>
                    <a:pt x="0" y="5610"/>
                    <a:pt x="1347" y="8075"/>
                    <a:pt x="3698" y="8760"/>
                  </a:cubicBezTo>
                  <a:cubicBezTo>
                    <a:pt x="4112" y="8879"/>
                    <a:pt x="4528" y="8936"/>
                    <a:pt x="4937" y="8936"/>
                  </a:cubicBezTo>
                  <a:cubicBezTo>
                    <a:pt x="6870" y="8936"/>
                    <a:pt x="8633" y="7661"/>
                    <a:pt x="9199" y="5701"/>
                  </a:cubicBezTo>
                  <a:cubicBezTo>
                    <a:pt x="9884" y="3327"/>
                    <a:pt x="8537" y="862"/>
                    <a:pt x="6186" y="177"/>
                  </a:cubicBezTo>
                  <a:cubicBezTo>
                    <a:pt x="5776" y="58"/>
                    <a:pt x="5362" y="1"/>
                    <a:pt x="4955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39"/>
            <p:cNvSpPr/>
            <p:nvPr/>
          </p:nvSpPr>
          <p:spPr>
            <a:xfrm>
              <a:off x="7918755" y="3011049"/>
              <a:ext cx="137974" cy="41591"/>
            </a:xfrm>
            <a:custGeom>
              <a:avLst/>
              <a:gdLst/>
              <a:ahLst/>
              <a:cxnLst/>
              <a:rect l="l" t="t" r="r" b="b"/>
              <a:pathLst>
                <a:path w="7693" h="2319" extrusionOk="0">
                  <a:moveTo>
                    <a:pt x="3468" y="0"/>
                  </a:moveTo>
                  <a:cubicBezTo>
                    <a:pt x="2968" y="0"/>
                    <a:pt x="2472" y="61"/>
                    <a:pt x="1986" y="190"/>
                  </a:cubicBezTo>
                  <a:cubicBezTo>
                    <a:pt x="1644" y="281"/>
                    <a:pt x="1324" y="395"/>
                    <a:pt x="1005" y="532"/>
                  </a:cubicBezTo>
                  <a:cubicBezTo>
                    <a:pt x="685" y="692"/>
                    <a:pt x="389" y="852"/>
                    <a:pt x="92" y="1057"/>
                  </a:cubicBezTo>
                  <a:cubicBezTo>
                    <a:pt x="23" y="1103"/>
                    <a:pt x="1" y="1172"/>
                    <a:pt x="46" y="1240"/>
                  </a:cubicBezTo>
                  <a:cubicBezTo>
                    <a:pt x="81" y="1291"/>
                    <a:pt x="128" y="1317"/>
                    <a:pt x="188" y="1317"/>
                  </a:cubicBezTo>
                  <a:cubicBezTo>
                    <a:pt x="207" y="1317"/>
                    <a:pt x="229" y="1314"/>
                    <a:pt x="252" y="1308"/>
                  </a:cubicBezTo>
                  <a:cubicBezTo>
                    <a:pt x="822" y="989"/>
                    <a:pt x="1461" y="761"/>
                    <a:pt x="2101" y="601"/>
                  </a:cubicBezTo>
                  <a:cubicBezTo>
                    <a:pt x="2528" y="490"/>
                    <a:pt x="2978" y="423"/>
                    <a:pt x="3435" y="423"/>
                  </a:cubicBezTo>
                  <a:cubicBezTo>
                    <a:pt x="3636" y="423"/>
                    <a:pt x="3838" y="436"/>
                    <a:pt x="4041" y="464"/>
                  </a:cubicBezTo>
                  <a:cubicBezTo>
                    <a:pt x="4680" y="532"/>
                    <a:pt x="5319" y="715"/>
                    <a:pt x="5890" y="1035"/>
                  </a:cubicBezTo>
                  <a:cubicBezTo>
                    <a:pt x="6186" y="1172"/>
                    <a:pt x="6437" y="1400"/>
                    <a:pt x="6688" y="1582"/>
                  </a:cubicBezTo>
                  <a:cubicBezTo>
                    <a:pt x="6848" y="1674"/>
                    <a:pt x="6940" y="1811"/>
                    <a:pt x="7076" y="1925"/>
                  </a:cubicBezTo>
                  <a:lnTo>
                    <a:pt x="7442" y="2267"/>
                  </a:lnTo>
                  <a:cubicBezTo>
                    <a:pt x="7476" y="2301"/>
                    <a:pt x="7510" y="2318"/>
                    <a:pt x="7544" y="2318"/>
                  </a:cubicBezTo>
                  <a:cubicBezTo>
                    <a:pt x="7579" y="2318"/>
                    <a:pt x="7613" y="2301"/>
                    <a:pt x="7647" y="2267"/>
                  </a:cubicBezTo>
                  <a:cubicBezTo>
                    <a:pt x="7693" y="2221"/>
                    <a:pt x="7693" y="2130"/>
                    <a:pt x="7647" y="2062"/>
                  </a:cubicBezTo>
                  <a:lnTo>
                    <a:pt x="7282" y="1697"/>
                  </a:lnTo>
                  <a:cubicBezTo>
                    <a:pt x="7168" y="1582"/>
                    <a:pt x="7054" y="1423"/>
                    <a:pt x="6917" y="1331"/>
                  </a:cubicBezTo>
                  <a:cubicBezTo>
                    <a:pt x="6643" y="1103"/>
                    <a:pt x="6392" y="875"/>
                    <a:pt x="6072" y="715"/>
                  </a:cubicBezTo>
                  <a:cubicBezTo>
                    <a:pt x="5912" y="624"/>
                    <a:pt x="5775" y="532"/>
                    <a:pt x="5593" y="464"/>
                  </a:cubicBezTo>
                  <a:lnTo>
                    <a:pt x="5113" y="259"/>
                  </a:lnTo>
                  <a:cubicBezTo>
                    <a:pt x="4771" y="167"/>
                    <a:pt x="4429" y="76"/>
                    <a:pt x="4086" y="30"/>
                  </a:cubicBezTo>
                  <a:cubicBezTo>
                    <a:pt x="3880" y="10"/>
                    <a:pt x="3674" y="0"/>
                    <a:pt x="346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39"/>
            <p:cNvSpPr/>
            <p:nvPr/>
          </p:nvSpPr>
          <p:spPr>
            <a:xfrm>
              <a:off x="7969519" y="3045418"/>
              <a:ext cx="106875" cy="33126"/>
            </a:xfrm>
            <a:custGeom>
              <a:avLst/>
              <a:gdLst/>
              <a:ahLst/>
              <a:cxnLst/>
              <a:rect l="l" t="t" r="r" b="b"/>
              <a:pathLst>
                <a:path w="5959" h="1847" extrusionOk="0">
                  <a:moveTo>
                    <a:pt x="2638" y="0"/>
                  </a:moveTo>
                  <a:cubicBezTo>
                    <a:pt x="2254" y="0"/>
                    <a:pt x="1870" y="51"/>
                    <a:pt x="1507" y="146"/>
                  </a:cubicBezTo>
                  <a:cubicBezTo>
                    <a:pt x="982" y="283"/>
                    <a:pt x="480" y="511"/>
                    <a:pt x="47" y="876"/>
                  </a:cubicBezTo>
                  <a:cubicBezTo>
                    <a:pt x="1" y="899"/>
                    <a:pt x="1" y="945"/>
                    <a:pt x="24" y="1013"/>
                  </a:cubicBezTo>
                  <a:cubicBezTo>
                    <a:pt x="40" y="1046"/>
                    <a:pt x="82" y="1068"/>
                    <a:pt x="120" y="1068"/>
                  </a:cubicBezTo>
                  <a:cubicBezTo>
                    <a:pt x="135" y="1068"/>
                    <a:pt x="149" y="1065"/>
                    <a:pt x="161" y="1059"/>
                  </a:cubicBezTo>
                  <a:lnTo>
                    <a:pt x="184" y="1059"/>
                  </a:lnTo>
                  <a:cubicBezTo>
                    <a:pt x="640" y="853"/>
                    <a:pt x="1119" y="671"/>
                    <a:pt x="1622" y="557"/>
                  </a:cubicBezTo>
                  <a:cubicBezTo>
                    <a:pt x="1969" y="474"/>
                    <a:pt x="2328" y="415"/>
                    <a:pt x="2691" y="415"/>
                  </a:cubicBezTo>
                  <a:cubicBezTo>
                    <a:pt x="2829" y="415"/>
                    <a:pt x="2967" y="424"/>
                    <a:pt x="3105" y="442"/>
                  </a:cubicBezTo>
                  <a:cubicBezTo>
                    <a:pt x="3607" y="488"/>
                    <a:pt x="4087" y="625"/>
                    <a:pt x="4520" y="876"/>
                  </a:cubicBezTo>
                  <a:cubicBezTo>
                    <a:pt x="4771" y="990"/>
                    <a:pt x="4954" y="1150"/>
                    <a:pt x="5159" y="1287"/>
                  </a:cubicBezTo>
                  <a:cubicBezTo>
                    <a:pt x="5365" y="1447"/>
                    <a:pt x="5548" y="1629"/>
                    <a:pt x="5753" y="1789"/>
                  </a:cubicBezTo>
                  <a:lnTo>
                    <a:pt x="5753" y="1812"/>
                  </a:lnTo>
                  <a:cubicBezTo>
                    <a:pt x="5776" y="1835"/>
                    <a:pt x="5804" y="1846"/>
                    <a:pt x="5833" y="1846"/>
                  </a:cubicBezTo>
                  <a:cubicBezTo>
                    <a:pt x="5861" y="1846"/>
                    <a:pt x="5890" y="1835"/>
                    <a:pt x="5913" y="1812"/>
                  </a:cubicBezTo>
                  <a:cubicBezTo>
                    <a:pt x="5958" y="1766"/>
                    <a:pt x="5958" y="1698"/>
                    <a:pt x="5913" y="1652"/>
                  </a:cubicBezTo>
                  <a:cubicBezTo>
                    <a:pt x="5730" y="1447"/>
                    <a:pt x="5570" y="1241"/>
                    <a:pt x="5365" y="1059"/>
                  </a:cubicBezTo>
                  <a:cubicBezTo>
                    <a:pt x="5159" y="899"/>
                    <a:pt x="4954" y="694"/>
                    <a:pt x="4703" y="579"/>
                  </a:cubicBezTo>
                  <a:cubicBezTo>
                    <a:pt x="4475" y="420"/>
                    <a:pt x="4224" y="328"/>
                    <a:pt x="3950" y="214"/>
                  </a:cubicBezTo>
                  <a:cubicBezTo>
                    <a:pt x="3699" y="146"/>
                    <a:pt x="3425" y="54"/>
                    <a:pt x="3151" y="32"/>
                  </a:cubicBezTo>
                  <a:cubicBezTo>
                    <a:pt x="2981" y="10"/>
                    <a:pt x="2809" y="0"/>
                    <a:pt x="263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9"/>
            <p:cNvSpPr/>
            <p:nvPr/>
          </p:nvSpPr>
          <p:spPr>
            <a:xfrm>
              <a:off x="7967474" y="2691610"/>
              <a:ext cx="525244" cy="533602"/>
            </a:xfrm>
            <a:custGeom>
              <a:avLst/>
              <a:gdLst/>
              <a:ahLst/>
              <a:cxnLst/>
              <a:rect l="l" t="t" r="r" b="b"/>
              <a:pathLst>
                <a:path w="29286" h="29752" extrusionOk="0">
                  <a:moveTo>
                    <a:pt x="14594" y="0"/>
                  </a:moveTo>
                  <a:cubicBezTo>
                    <a:pt x="14402" y="0"/>
                    <a:pt x="14209" y="4"/>
                    <a:pt x="14016" y="12"/>
                  </a:cubicBezTo>
                  <a:cubicBezTo>
                    <a:pt x="6118" y="354"/>
                    <a:pt x="1" y="7156"/>
                    <a:pt x="343" y="15191"/>
                  </a:cubicBezTo>
                  <a:cubicBezTo>
                    <a:pt x="675" y="22996"/>
                    <a:pt x="4969" y="29752"/>
                    <a:pt x="14201" y="29752"/>
                  </a:cubicBezTo>
                  <a:cubicBezTo>
                    <a:pt x="14500" y="29752"/>
                    <a:pt x="14803" y="29745"/>
                    <a:pt x="15111" y="29730"/>
                  </a:cubicBezTo>
                  <a:cubicBezTo>
                    <a:pt x="24355" y="29297"/>
                    <a:pt x="29286" y="22038"/>
                    <a:pt x="28943" y="13981"/>
                  </a:cubicBezTo>
                  <a:cubicBezTo>
                    <a:pt x="28609" y="6143"/>
                    <a:pt x="22237" y="0"/>
                    <a:pt x="14594" y="0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39"/>
            <p:cNvSpPr/>
            <p:nvPr/>
          </p:nvSpPr>
          <p:spPr>
            <a:xfrm>
              <a:off x="7943725" y="2682569"/>
              <a:ext cx="548183" cy="305236"/>
            </a:xfrm>
            <a:custGeom>
              <a:avLst/>
              <a:gdLst/>
              <a:ahLst/>
              <a:cxnLst/>
              <a:rect l="l" t="t" r="r" b="b"/>
              <a:pathLst>
                <a:path w="30565" h="17019" extrusionOk="0">
                  <a:moveTo>
                    <a:pt x="15893" y="1"/>
                  </a:moveTo>
                  <a:cubicBezTo>
                    <a:pt x="15659" y="1"/>
                    <a:pt x="15421" y="5"/>
                    <a:pt x="15180" y="14"/>
                  </a:cubicBezTo>
                  <a:cubicBezTo>
                    <a:pt x="1" y="539"/>
                    <a:pt x="1599" y="15192"/>
                    <a:pt x="1599" y="15192"/>
                  </a:cubicBezTo>
                  <a:cubicBezTo>
                    <a:pt x="1599" y="15192"/>
                    <a:pt x="10044" y="11449"/>
                    <a:pt x="15203" y="4967"/>
                  </a:cubicBezTo>
                  <a:cubicBezTo>
                    <a:pt x="15203" y="4967"/>
                    <a:pt x="20589" y="12659"/>
                    <a:pt x="28761" y="17018"/>
                  </a:cubicBezTo>
                  <a:lnTo>
                    <a:pt x="30564" y="16402"/>
                  </a:lnTo>
                  <a:cubicBezTo>
                    <a:pt x="30564" y="16402"/>
                    <a:pt x="30365" y="1"/>
                    <a:pt x="15893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39"/>
            <p:cNvSpPr/>
            <p:nvPr/>
          </p:nvSpPr>
          <p:spPr>
            <a:xfrm>
              <a:off x="8012937" y="3045976"/>
              <a:ext cx="119547" cy="102367"/>
            </a:xfrm>
            <a:custGeom>
              <a:avLst/>
              <a:gdLst/>
              <a:ahLst/>
              <a:cxnLst/>
              <a:rect l="l" t="t" r="r" b="b"/>
              <a:pathLst>
                <a:path w="8857" h="7214" extrusionOk="0">
                  <a:moveTo>
                    <a:pt x="343" y="2785"/>
                  </a:moveTo>
                  <a:cubicBezTo>
                    <a:pt x="0" y="4543"/>
                    <a:pt x="1553" y="6323"/>
                    <a:pt x="3789" y="6757"/>
                  </a:cubicBezTo>
                  <a:cubicBezTo>
                    <a:pt x="6049" y="7213"/>
                    <a:pt x="8149" y="6163"/>
                    <a:pt x="8491" y="4429"/>
                  </a:cubicBezTo>
                  <a:cubicBezTo>
                    <a:pt x="8857" y="2671"/>
                    <a:pt x="7305" y="891"/>
                    <a:pt x="5068" y="457"/>
                  </a:cubicBezTo>
                  <a:cubicBezTo>
                    <a:pt x="2808" y="1"/>
                    <a:pt x="708" y="1051"/>
                    <a:pt x="343" y="2785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39"/>
            <p:cNvSpPr/>
            <p:nvPr/>
          </p:nvSpPr>
          <p:spPr>
            <a:xfrm>
              <a:off x="8272087" y="3064003"/>
              <a:ext cx="126530" cy="95053"/>
            </a:xfrm>
            <a:custGeom>
              <a:avLst/>
              <a:gdLst/>
              <a:ahLst/>
              <a:cxnLst/>
              <a:rect l="l" t="t" r="r" b="b"/>
              <a:pathLst>
                <a:path w="8606" h="6464" extrusionOk="0">
                  <a:moveTo>
                    <a:pt x="4483" y="1"/>
                  </a:moveTo>
                  <a:cubicBezTo>
                    <a:pt x="4322" y="1"/>
                    <a:pt x="4160" y="8"/>
                    <a:pt x="3995" y="23"/>
                  </a:cubicBezTo>
                  <a:cubicBezTo>
                    <a:pt x="1713" y="251"/>
                    <a:pt x="1" y="1872"/>
                    <a:pt x="161" y="3629"/>
                  </a:cubicBezTo>
                  <a:cubicBezTo>
                    <a:pt x="329" y="5269"/>
                    <a:pt x="2027" y="6463"/>
                    <a:pt x="4077" y="6463"/>
                  </a:cubicBezTo>
                  <a:cubicBezTo>
                    <a:pt x="4253" y="6463"/>
                    <a:pt x="4431" y="6455"/>
                    <a:pt x="4611" y="6437"/>
                  </a:cubicBezTo>
                  <a:cubicBezTo>
                    <a:pt x="6894" y="6208"/>
                    <a:pt x="8606" y="4611"/>
                    <a:pt x="8446" y="2830"/>
                  </a:cubicBezTo>
                  <a:cubicBezTo>
                    <a:pt x="8277" y="1199"/>
                    <a:pt x="6554" y="1"/>
                    <a:pt x="4483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39"/>
            <p:cNvSpPr/>
            <p:nvPr/>
          </p:nvSpPr>
          <p:spPr>
            <a:xfrm>
              <a:off x="8358894" y="3042297"/>
              <a:ext cx="25808" cy="6618"/>
            </a:xfrm>
            <a:custGeom>
              <a:avLst/>
              <a:gdLst/>
              <a:ahLst/>
              <a:cxnLst/>
              <a:rect l="l" t="t" r="r" b="b"/>
              <a:pathLst>
                <a:path w="1439" h="369" extrusionOk="0">
                  <a:moveTo>
                    <a:pt x="161" y="0"/>
                  </a:moveTo>
                  <a:cubicBezTo>
                    <a:pt x="69" y="0"/>
                    <a:pt x="1" y="91"/>
                    <a:pt x="1" y="206"/>
                  </a:cubicBezTo>
                  <a:cubicBezTo>
                    <a:pt x="21" y="287"/>
                    <a:pt x="78" y="369"/>
                    <a:pt x="172" y="369"/>
                  </a:cubicBezTo>
                  <a:cubicBezTo>
                    <a:pt x="183" y="369"/>
                    <a:pt x="194" y="368"/>
                    <a:pt x="206" y="365"/>
                  </a:cubicBezTo>
                  <a:lnTo>
                    <a:pt x="1325" y="274"/>
                  </a:lnTo>
                  <a:cubicBezTo>
                    <a:pt x="1393" y="274"/>
                    <a:pt x="1439" y="206"/>
                    <a:pt x="1439" y="137"/>
                  </a:cubicBezTo>
                  <a:cubicBezTo>
                    <a:pt x="1439" y="69"/>
                    <a:pt x="1393" y="23"/>
                    <a:pt x="1325" y="23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39"/>
            <p:cNvSpPr/>
            <p:nvPr/>
          </p:nvSpPr>
          <p:spPr>
            <a:xfrm>
              <a:off x="8360939" y="3023354"/>
              <a:ext cx="25808" cy="9201"/>
            </a:xfrm>
            <a:custGeom>
              <a:avLst/>
              <a:gdLst/>
              <a:ahLst/>
              <a:cxnLst/>
              <a:rect l="l" t="t" r="r" b="b"/>
              <a:pathLst>
                <a:path w="1439" h="513" extrusionOk="0">
                  <a:moveTo>
                    <a:pt x="1338" y="0"/>
                  </a:moveTo>
                  <a:cubicBezTo>
                    <a:pt x="1326" y="0"/>
                    <a:pt x="1314" y="2"/>
                    <a:pt x="1302" y="6"/>
                  </a:cubicBezTo>
                  <a:lnTo>
                    <a:pt x="184" y="143"/>
                  </a:lnTo>
                  <a:lnTo>
                    <a:pt x="161" y="143"/>
                  </a:lnTo>
                  <a:cubicBezTo>
                    <a:pt x="69" y="166"/>
                    <a:pt x="1" y="280"/>
                    <a:pt x="24" y="371"/>
                  </a:cubicBezTo>
                  <a:cubicBezTo>
                    <a:pt x="44" y="451"/>
                    <a:pt x="115" y="513"/>
                    <a:pt x="208" y="513"/>
                  </a:cubicBezTo>
                  <a:cubicBezTo>
                    <a:pt x="222" y="513"/>
                    <a:pt x="237" y="511"/>
                    <a:pt x="252" y="508"/>
                  </a:cubicBezTo>
                  <a:lnTo>
                    <a:pt x="1348" y="257"/>
                  </a:lnTo>
                  <a:cubicBezTo>
                    <a:pt x="1393" y="234"/>
                    <a:pt x="1439" y="166"/>
                    <a:pt x="1439" y="98"/>
                  </a:cubicBezTo>
                  <a:cubicBezTo>
                    <a:pt x="1439" y="41"/>
                    <a:pt x="1393" y="0"/>
                    <a:pt x="133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39"/>
            <p:cNvSpPr/>
            <p:nvPr/>
          </p:nvSpPr>
          <p:spPr>
            <a:xfrm>
              <a:off x="8358087" y="3003694"/>
              <a:ext cx="24571" cy="13631"/>
            </a:xfrm>
            <a:custGeom>
              <a:avLst/>
              <a:gdLst/>
              <a:ahLst/>
              <a:cxnLst/>
              <a:rect l="l" t="t" r="r" b="b"/>
              <a:pathLst>
                <a:path w="1370" h="760" extrusionOk="0">
                  <a:moveTo>
                    <a:pt x="1225" y="1"/>
                  </a:moveTo>
                  <a:cubicBezTo>
                    <a:pt x="1212" y="1"/>
                    <a:pt x="1200" y="2"/>
                    <a:pt x="1187" y="7"/>
                  </a:cubicBezTo>
                  <a:lnTo>
                    <a:pt x="137" y="395"/>
                  </a:lnTo>
                  <a:cubicBezTo>
                    <a:pt x="137" y="417"/>
                    <a:pt x="114" y="417"/>
                    <a:pt x="114" y="417"/>
                  </a:cubicBezTo>
                  <a:cubicBezTo>
                    <a:pt x="23" y="463"/>
                    <a:pt x="0" y="577"/>
                    <a:pt x="46" y="669"/>
                  </a:cubicBezTo>
                  <a:cubicBezTo>
                    <a:pt x="76" y="729"/>
                    <a:pt x="127" y="760"/>
                    <a:pt x="184" y="760"/>
                  </a:cubicBezTo>
                  <a:cubicBezTo>
                    <a:pt x="213" y="760"/>
                    <a:pt x="244" y="752"/>
                    <a:pt x="274" y="737"/>
                  </a:cubicBezTo>
                  <a:lnTo>
                    <a:pt x="1278" y="235"/>
                  </a:lnTo>
                  <a:cubicBezTo>
                    <a:pt x="1347" y="212"/>
                    <a:pt x="1370" y="144"/>
                    <a:pt x="1347" y="75"/>
                  </a:cubicBezTo>
                  <a:cubicBezTo>
                    <a:pt x="1328" y="38"/>
                    <a:pt x="1279" y="1"/>
                    <a:pt x="122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9"/>
            <p:cNvSpPr/>
            <p:nvPr/>
          </p:nvSpPr>
          <p:spPr>
            <a:xfrm>
              <a:off x="8350302" y="2985577"/>
              <a:ext cx="20482" cy="19567"/>
            </a:xfrm>
            <a:custGeom>
              <a:avLst/>
              <a:gdLst/>
              <a:ahLst/>
              <a:cxnLst/>
              <a:rect l="l" t="t" r="r" b="b"/>
              <a:pathLst>
                <a:path w="1142" h="1091" extrusionOk="0">
                  <a:moveTo>
                    <a:pt x="1016" y="1"/>
                  </a:moveTo>
                  <a:cubicBezTo>
                    <a:pt x="988" y="1"/>
                    <a:pt x="959" y="12"/>
                    <a:pt x="936" y="35"/>
                  </a:cubicBezTo>
                  <a:lnTo>
                    <a:pt x="69" y="766"/>
                  </a:lnTo>
                  <a:cubicBezTo>
                    <a:pt x="0" y="857"/>
                    <a:pt x="0" y="971"/>
                    <a:pt x="69" y="1039"/>
                  </a:cubicBezTo>
                  <a:cubicBezTo>
                    <a:pt x="103" y="1074"/>
                    <a:pt x="149" y="1091"/>
                    <a:pt x="195" y="1091"/>
                  </a:cubicBezTo>
                  <a:cubicBezTo>
                    <a:pt x="240" y="1091"/>
                    <a:pt x="286" y="1074"/>
                    <a:pt x="320" y="1039"/>
                  </a:cubicBezTo>
                  <a:lnTo>
                    <a:pt x="1096" y="218"/>
                  </a:lnTo>
                  <a:cubicBezTo>
                    <a:pt x="1142" y="172"/>
                    <a:pt x="1142" y="104"/>
                    <a:pt x="1096" y="35"/>
                  </a:cubicBezTo>
                  <a:cubicBezTo>
                    <a:pt x="1073" y="12"/>
                    <a:pt x="1045" y="1"/>
                    <a:pt x="101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9"/>
            <p:cNvSpPr/>
            <p:nvPr/>
          </p:nvSpPr>
          <p:spPr>
            <a:xfrm>
              <a:off x="8337602" y="2972231"/>
              <a:ext cx="16805" cy="22580"/>
            </a:xfrm>
            <a:custGeom>
              <a:avLst/>
              <a:gdLst/>
              <a:ahLst/>
              <a:cxnLst/>
              <a:rect l="l" t="t" r="r" b="b"/>
              <a:pathLst>
                <a:path w="937" h="1259" extrusionOk="0">
                  <a:moveTo>
                    <a:pt x="801" y="1"/>
                  </a:moveTo>
                  <a:cubicBezTo>
                    <a:pt x="760" y="1"/>
                    <a:pt x="714" y="20"/>
                    <a:pt x="686" y="49"/>
                  </a:cubicBezTo>
                  <a:lnTo>
                    <a:pt x="47" y="985"/>
                  </a:lnTo>
                  <a:cubicBezTo>
                    <a:pt x="1" y="1076"/>
                    <a:pt x="24" y="1190"/>
                    <a:pt x="115" y="1236"/>
                  </a:cubicBezTo>
                  <a:cubicBezTo>
                    <a:pt x="145" y="1251"/>
                    <a:pt x="178" y="1258"/>
                    <a:pt x="211" y="1258"/>
                  </a:cubicBezTo>
                  <a:cubicBezTo>
                    <a:pt x="275" y="1258"/>
                    <a:pt x="336" y="1228"/>
                    <a:pt x="366" y="1167"/>
                  </a:cubicBezTo>
                  <a:lnTo>
                    <a:pt x="914" y="186"/>
                  </a:lnTo>
                  <a:cubicBezTo>
                    <a:pt x="937" y="140"/>
                    <a:pt x="937" y="49"/>
                    <a:pt x="868" y="26"/>
                  </a:cubicBezTo>
                  <a:cubicBezTo>
                    <a:pt x="851" y="8"/>
                    <a:pt x="827" y="1"/>
                    <a:pt x="801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9"/>
            <p:cNvSpPr/>
            <p:nvPr/>
          </p:nvSpPr>
          <p:spPr>
            <a:xfrm>
              <a:off x="8321637" y="2961881"/>
              <a:ext cx="13523" cy="24427"/>
            </a:xfrm>
            <a:custGeom>
              <a:avLst/>
              <a:gdLst/>
              <a:ahLst/>
              <a:cxnLst/>
              <a:rect l="l" t="t" r="r" b="b"/>
              <a:pathLst>
                <a:path w="754" h="1362" extrusionOk="0">
                  <a:moveTo>
                    <a:pt x="631" y="1"/>
                  </a:moveTo>
                  <a:cubicBezTo>
                    <a:pt x="576" y="1"/>
                    <a:pt x="520" y="27"/>
                    <a:pt x="503" y="78"/>
                  </a:cubicBezTo>
                  <a:lnTo>
                    <a:pt x="46" y="1105"/>
                  </a:lnTo>
                  <a:cubicBezTo>
                    <a:pt x="1" y="1219"/>
                    <a:pt x="46" y="1310"/>
                    <a:pt x="161" y="1356"/>
                  </a:cubicBezTo>
                  <a:cubicBezTo>
                    <a:pt x="176" y="1360"/>
                    <a:pt x="193" y="1362"/>
                    <a:pt x="209" y="1362"/>
                  </a:cubicBezTo>
                  <a:cubicBezTo>
                    <a:pt x="288" y="1362"/>
                    <a:pt x="370" y="1318"/>
                    <a:pt x="389" y="1242"/>
                  </a:cubicBezTo>
                  <a:lnTo>
                    <a:pt x="754" y="169"/>
                  </a:lnTo>
                  <a:cubicBezTo>
                    <a:pt x="754" y="101"/>
                    <a:pt x="731" y="32"/>
                    <a:pt x="685" y="9"/>
                  </a:cubicBezTo>
                  <a:cubicBezTo>
                    <a:pt x="668" y="4"/>
                    <a:pt x="650" y="1"/>
                    <a:pt x="631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9"/>
            <p:cNvSpPr/>
            <p:nvPr/>
          </p:nvSpPr>
          <p:spPr>
            <a:xfrm>
              <a:off x="8245904" y="2973792"/>
              <a:ext cx="123644" cy="115304"/>
            </a:xfrm>
            <a:custGeom>
              <a:avLst/>
              <a:gdLst/>
              <a:ahLst/>
              <a:cxnLst/>
              <a:rect l="l" t="t" r="r" b="b"/>
              <a:pathLst>
                <a:path w="6894" h="6429" extrusionOk="0">
                  <a:moveTo>
                    <a:pt x="3452" y="0"/>
                  </a:moveTo>
                  <a:cubicBezTo>
                    <a:pt x="3262" y="0"/>
                    <a:pt x="3069" y="17"/>
                    <a:pt x="2876" y="53"/>
                  </a:cubicBezTo>
                  <a:cubicBezTo>
                    <a:pt x="1141" y="350"/>
                    <a:pt x="0" y="2016"/>
                    <a:pt x="297" y="3774"/>
                  </a:cubicBezTo>
                  <a:cubicBezTo>
                    <a:pt x="581" y="5335"/>
                    <a:pt x="1928" y="6428"/>
                    <a:pt x="3442" y="6428"/>
                  </a:cubicBezTo>
                  <a:cubicBezTo>
                    <a:pt x="3632" y="6428"/>
                    <a:pt x="3824" y="6411"/>
                    <a:pt x="4017" y="6376"/>
                  </a:cubicBezTo>
                  <a:cubicBezTo>
                    <a:pt x="5752" y="6079"/>
                    <a:pt x="6893" y="4413"/>
                    <a:pt x="6574" y="2655"/>
                  </a:cubicBezTo>
                  <a:cubicBezTo>
                    <a:pt x="6310" y="1093"/>
                    <a:pt x="4965" y="0"/>
                    <a:pt x="3452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9"/>
            <p:cNvSpPr/>
            <p:nvPr/>
          </p:nvSpPr>
          <p:spPr>
            <a:xfrm>
              <a:off x="8245079" y="2978814"/>
              <a:ext cx="123231" cy="114784"/>
            </a:xfrm>
            <a:custGeom>
              <a:avLst/>
              <a:gdLst/>
              <a:ahLst/>
              <a:cxnLst/>
              <a:rect l="l" t="t" r="r" b="b"/>
              <a:pathLst>
                <a:path w="6871" h="6400" extrusionOk="0">
                  <a:moveTo>
                    <a:pt x="3426" y="0"/>
                  </a:moveTo>
                  <a:cubicBezTo>
                    <a:pt x="3245" y="0"/>
                    <a:pt x="3061" y="15"/>
                    <a:pt x="2876" y="47"/>
                  </a:cubicBezTo>
                  <a:cubicBezTo>
                    <a:pt x="1164" y="366"/>
                    <a:pt x="0" y="2010"/>
                    <a:pt x="320" y="3767"/>
                  </a:cubicBezTo>
                  <a:cubicBezTo>
                    <a:pt x="604" y="5309"/>
                    <a:pt x="1933" y="6399"/>
                    <a:pt x="3426" y="6399"/>
                  </a:cubicBezTo>
                  <a:cubicBezTo>
                    <a:pt x="3614" y="6399"/>
                    <a:pt x="3804" y="6382"/>
                    <a:pt x="3995" y="6347"/>
                  </a:cubicBezTo>
                  <a:cubicBezTo>
                    <a:pt x="5730" y="6050"/>
                    <a:pt x="6871" y="4384"/>
                    <a:pt x="6574" y="2649"/>
                  </a:cubicBezTo>
                  <a:cubicBezTo>
                    <a:pt x="6289" y="1078"/>
                    <a:pt x="4946" y="0"/>
                    <a:pt x="3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39"/>
            <p:cNvSpPr/>
            <p:nvPr/>
          </p:nvSpPr>
          <p:spPr>
            <a:xfrm>
              <a:off x="8252864" y="2983657"/>
              <a:ext cx="79829" cy="74789"/>
            </a:xfrm>
            <a:custGeom>
              <a:avLst/>
              <a:gdLst/>
              <a:ahLst/>
              <a:cxnLst/>
              <a:rect l="l" t="t" r="r" b="b"/>
              <a:pathLst>
                <a:path w="4451" h="4170" extrusionOk="0">
                  <a:moveTo>
                    <a:pt x="2207" y="1"/>
                  </a:moveTo>
                  <a:cubicBezTo>
                    <a:pt x="2096" y="1"/>
                    <a:pt x="1984" y="10"/>
                    <a:pt x="1872" y="28"/>
                  </a:cubicBezTo>
                  <a:cubicBezTo>
                    <a:pt x="753" y="233"/>
                    <a:pt x="0" y="1306"/>
                    <a:pt x="206" y="2447"/>
                  </a:cubicBezTo>
                  <a:cubicBezTo>
                    <a:pt x="389" y="3445"/>
                    <a:pt x="1261" y="4170"/>
                    <a:pt x="2241" y="4170"/>
                  </a:cubicBezTo>
                  <a:cubicBezTo>
                    <a:pt x="2360" y="4170"/>
                    <a:pt x="2481" y="4159"/>
                    <a:pt x="2602" y="4137"/>
                  </a:cubicBezTo>
                  <a:cubicBezTo>
                    <a:pt x="3721" y="3931"/>
                    <a:pt x="4451" y="2858"/>
                    <a:pt x="4268" y="1717"/>
                  </a:cubicBezTo>
                  <a:cubicBezTo>
                    <a:pt x="4084" y="711"/>
                    <a:pt x="3197" y="1"/>
                    <a:pt x="2207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39"/>
            <p:cNvSpPr/>
            <p:nvPr/>
          </p:nvSpPr>
          <p:spPr>
            <a:xfrm>
              <a:off x="8313458" y="3015228"/>
              <a:ext cx="27441" cy="18186"/>
            </a:xfrm>
            <a:custGeom>
              <a:avLst/>
              <a:gdLst/>
              <a:ahLst/>
              <a:cxnLst/>
              <a:rect l="l" t="t" r="r" b="b"/>
              <a:pathLst>
                <a:path w="1530" h="1014" extrusionOk="0">
                  <a:moveTo>
                    <a:pt x="730" y="1"/>
                  </a:moveTo>
                  <a:cubicBezTo>
                    <a:pt x="351" y="1"/>
                    <a:pt x="45" y="178"/>
                    <a:pt x="23" y="436"/>
                  </a:cubicBezTo>
                  <a:cubicBezTo>
                    <a:pt x="0" y="733"/>
                    <a:pt x="297" y="984"/>
                    <a:pt x="708" y="1007"/>
                  </a:cubicBezTo>
                  <a:cubicBezTo>
                    <a:pt x="746" y="1011"/>
                    <a:pt x="785" y="1013"/>
                    <a:pt x="822" y="1013"/>
                  </a:cubicBezTo>
                  <a:cubicBezTo>
                    <a:pt x="1184" y="1013"/>
                    <a:pt x="1486" y="821"/>
                    <a:pt x="1507" y="573"/>
                  </a:cubicBezTo>
                  <a:cubicBezTo>
                    <a:pt x="1530" y="299"/>
                    <a:pt x="1210" y="48"/>
                    <a:pt x="799" y="3"/>
                  </a:cubicBezTo>
                  <a:cubicBezTo>
                    <a:pt x="776" y="1"/>
                    <a:pt x="753" y="1"/>
                    <a:pt x="7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9"/>
            <p:cNvSpPr/>
            <p:nvPr/>
          </p:nvSpPr>
          <p:spPr>
            <a:xfrm>
              <a:off x="8009646" y="3011067"/>
              <a:ext cx="25001" cy="7981"/>
            </a:xfrm>
            <a:custGeom>
              <a:avLst/>
              <a:gdLst/>
              <a:ahLst/>
              <a:cxnLst/>
              <a:rect l="l" t="t" r="r" b="b"/>
              <a:pathLst>
                <a:path w="1394" h="445" extrusionOk="0">
                  <a:moveTo>
                    <a:pt x="126" y="1"/>
                  </a:moveTo>
                  <a:cubicBezTo>
                    <a:pt x="77" y="1"/>
                    <a:pt x="42" y="41"/>
                    <a:pt x="24" y="98"/>
                  </a:cubicBezTo>
                  <a:cubicBezTo>
                    <a:pt x="1" y="166"/>
                    <a:pt x="46" y="235"/>
                    <a:pt x="115" y="235"/>
                  </a:cubicBezTo>
                  <a:lnTo>
                    <a:pt x="1188" y="440"/>
                  </a:lnTo>
                  <a:cubicBezTo>
                    <a:pt x="1203" y="443"/>
                    <a:pt x="1217" y="444"/>
                    <a:pt x="1231" y="444"/>
                  </a:cubicBezTo>
                  <a:cubicBezTo>
                    <a:pt x="1324" y="444"/>
                    <a:pt x="1393" y="380"/>
                    <a:pt x="1393" y="280"/>
                  </a:cubicBezTo>
                  <a:cubicBezTo>
                    <a:pt x="1393" y="189"/>
                    <a:pt x="1325" y="98"/>
                    <a:pt x="1233" y="98"/>
                  </a:cubicBezTo>
                  <a:lnTo>
                    <a:pt x="161" y="6"/>
                  </a:lnTo>
                  <a:cubicBezTo>
                    <a:pt x="148" y="2"/>
                    <a:pt x="137" y="1"/>
                    <a:pt x="12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39"/>
            <p:cNvSpPr/>
            <p:nvPr/>
          </p:nvSpPr>
          <p:spPr>
            <a:xfrm>
              <a:off x="8009646" y="2992339"/>
              <a:ext cx="24589" cy="10761"/>
            </a:xfrm>
            <a:custGeom>
              <a:avLst/>
              <a:gdLst/>
              <a:ahLst/>
              <a:cxnLst/>
              <a:rect l="l" t="t" r="r" b="b"/>
              <a:pathLst>
                <a:path w="1371" h="600" extrusionOk="0">
                  <a:moveTo>
                    <a:pt x="161" y="0"/>
                  </a:moveTo>
                  <a:cubicBezTo>
                    <a:pt x="115" y="0"/>
                    <a:pt x="46" y="23"/>
                    <a:pt x="24" y="92"/>
                  </a:cubicBezTo>
                  <a:cubicBezTo>
                    <a:pt x="1" y="137"/>
                    <a:pt x="46" y="206"/>
                    <a:pt x="92" y="229"/>
                  </a:cubicBezTo>
                  <a:lnTo>
                    <a:pt x="1119" y="594"/>
                  </a:lnTo>
                  <a:lnTo>
                    <a:pt x="1142" y="594"/>
                  </a:lnTo>
                  <a:cubicBezTo>
                    <a:pt x="1157" y="598"/>
                    <a:pt x="1173" y="600"/>
                    <a:pt x="1187" y="600"/>
                  </a:cubicBezTo>
                  <a:cubicBezTo>
                    <a:pt x="1262" y="600"/>
                    <a:pt x="1329" y="552"/>
                    <a:pt x="1348" y="457"/>
                  </a:cubicBezTo>
                  <a:cubicBezTo>
                    <a:pt x="1370" y="366"/>
                    <a:pt x="1325" y="274"/>
                    <a:pt x="1233" y="25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39"/>
            <p:cNvSpPr/>
            <p:nvPr/>
          </p:nvSpPr>
          <p:spPr>
            <a:xfrm>
              <a:off x="8015799" y="2974168"/>
              <a:ext cx="22939" cy="14832"/>
            </a:xfrm>
            <a:custGeom>
              <a:avLst/>
              <a:gdLst/>
              <a:ahLst/>
              <a:cxnLst/>
              <a:rect l="l" t="t" r="r" b="b"/>
              <a:pathLst>
                <a:path w="1279" h="827" extrusionOk="0">
                  <a:moveTo>
                    <a:pt x="142" y="0"/>
                  </a:moveTo>
                  <a:cubicBezTo>
                    <a:pt x="102" y="0"/>
                    <a:pt x="56" y="21"/>
                    <a:pt x="23" y="55"/>
                  </a:cubicBezTo>
                  <a:cubicBezTo>
                    <a:pt x="0" y="100"/>
                    <a:pt x="23" y="192"/>
                    <a:pt x="69" y="215"/>
                  </a:cubicBezTo>
                  <a:lnTo>
                    <a:pt x="982" y="808"/>
                  </a:lnTo>
                  <a:lnTo>
                    <a:pt x="1005" y="808"/>
                  </a:lnTo>
                  <a:cubicBezTo>
                    <a:pt x="1030" y="821"/>
                    <a:pt x="1056" y="826"/>
                    <a:pt x="1080" y="826"/>
                  </a:cubicBezTo>
                  <a:cubicBezTo>
                    <a:pt x="1143" y="826"/>
                    <a:pt x="1200" y="789"/>
                    <a:pt x="1233" y="740"/>
                  </a:cubicBezTo>
                  <a:cubicBezTo>
                    <a:pt x="1278" y="648"/>
                    <a:pt x="1256" y="534"/>
                    <a:pt x="1164" y="488"/>
                  </a:cubicBezTo>
                  <a:lnTo>
                    <a:pt x="183" y="9"/>
                  </a:lnTo>
                  <a:cubicBezTo>
                    <a:pt x="171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9"/>
            <p:cNvSpPr/>
            <p:nvPr/>
          </p:nvSpPr>
          <p:spPr>
            <a:xfrm>
              <a:off x="8028893" y="2957916"/>
              <a:ext cx="18437" cy="20213"/>
            </a:xfrm>
            <a:custGeom>
              <a:avLst/>
              <a:gdLst/>
              <a:ahLst/>
              <a:cxnLst/>
              <a:rect l="l" t="t" r="r" b="b"/>
              <a:pathLst>
                <a:path w="1028" h="1127" extrusionOk="0">
                  <a:moveTo>
                    <a:pt x="129" y="0"/>
                  </a:moveTo>
                  <a:cubicBezTo>
                    <a:pt x="107" y="0"/>
                    <a:pt x="87" y="8"/>
                    <a:pt x="69" y="25"/>
                  </a:cubicBezTo>
                  <a:cubicBezTo>
                    <a:pt x="1" y="71"/>
                    <a:pt x="1" y="139"/>
                    <a:pt x="46" y="185"/>
                  </a:cubicBezTo>
                  <a:lnTo>
                    <a:pt x="685" y="1052"/>
                  </a:lnTo>
                  <a:cubicBezTo>
                    <a:pt x="708" y="1052"/>
                    <a:pt x="708" y="1075"/>
                    <a:pt x="708" y="1075"/>
                  </a:cubicBezTo>
                  <a:cubicBezTo>
                    <a:pt x="742" y="1109"/>
                    <a:pt x="788" y="1126"/>
                    <a:pt x="834" y="1126"/>
                  </a:cubicBezTo>
                  <a:cubicBezTo>
                    <a:pt x="879" y="1126"/>
                    <a:pt x="925" y="1109"/>
                    <a:pt x="959" y="1075"/>
                  </a:cubicBezTo>
                  <a:cubicBezTo>
                    <a:pt x="1028" y="1006"/>
                    <a:pt x="1028" y="892"/>
                    <a:pt x="959" y="824"/>
                  </a:cubicBezTo>
                  <a:lnTo>
                    <a:pt x="229" y="48"/>
                  </a:lnTo>
                  <a:cubicBezTo>
                    <a:pt x="201" y="20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9"/>
            <p:cNvSpPr/>
            <p:nvPr/>
          </p:nvSpPr>
          <p:spPr>
            <a:xfrm>
              <a:off x="8046096" y="2946723"/>
              <a:ext cx="14348" cy="23029"/>
            </a:xfrm>
            <a:custGeom>
              <a:avLst/>
              <a:gdLst/>
              <a:ahLst/>
              <a:cxnLst/>
              <a:rect l="l" t="t" r="r" b="b"/>
              <a:pathLst>
                <a:path w="800" h="1284" extrusionOk="0">
                  <a:moveTo>
                    <a:pt x="132" y="1"/>
                  </a:moveTo>
                  <a:cubicBezTo>
                    <a:pt x="118" y="1"/>
                    <a:pt x="104" y="4"/>
                    <a:pt x="92" y="10"/>
                  </a:cubicBezTo>
                  <a:cubicBezTo>
                    <a:pt x="23" y="33"/>
                    <a:pt x="0" y="101"/>
                    <a:pt x="23" y="170"/>
                  </a:cubicBezTo>
                  <a:lnTo>
                    <a:pt x="434" y="1174"/>
                  </a:lnTo>
                  <a:cubicBezTo>
                    <a:pt x="484" y="1241"/>
                    <a:pt x="546" y="1283"/>
                    <a:pt x="612" y="1283"/>
                  </a:cubicBezTo>
                  <a:cubicBezTo>
                    <a:pt x="636" y="1283"/>
                    <a:pt x="661" y="1277"/>
                    <a:pt x="685" y="1265"/>
                  </a:cubicBezTo>
                  <a:cubicBezTo>
                    <a:pt x="776" y="1197"/>
                    <a:pt x="799" y="1105"/>
                    <a:pt x="754" y="1014"/>
                  </a:cubicBezTo>
                  <a:lnTo>
                    <a:pt x="229" y="56"/>
                  </a:lnTo>
                  <a:cubicBezTo>
                    <a:pt x="212" y="22"/>
                    <a:pt x="171" y="1"/>
                    <a:pt x="13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9"/>
            <p:cNvSpPr/>
            <p:nvPr/>
          </p:nvSpPr>
          <p:spPr>
            <a:xfrm>
              <a:off x="8065343" y="2938705"/>
              <a:ext cx="11066" cy="24266"/>
            </a:xfrm>
            <a:custGeom>
              <a:avLst/>
              <a:gdLst/>
              <a:ahLst/>
              <a:cxnLst/>
              <a:rect l="l" t="t" r="r" b="b"/>
              <a:pathLst>
                <a:path w="617" h="1353" extrusionOk="0">
                  <a:moveTo>
                    <a:pt x="114" y="0"/>
                  </a:moveTo>
                  <a:cubicBezTo>
                    <a:pt x="46" y="23"/>
                    <a:pt x="0" y="92"/>
                    <a:pt x="23" y="160"/>
                  </a:cubicBezTo>
                  <a:lnTo>
                    <a:pt x="251" y="1210"/>
                  </a:lnTo>
                  <a:cubicBezTo>
                    <a:pt x="251" y="1210"/>
                    <a:pt x="251" y="1233"/>
                    <a:pt x="251" y="1233"/>
                  </a:cubicBezTo>
                  <a:cubicBezTo>
                    <a:pt x="270" y="1309"/>
                    <a:pt x="352" y="1353"/>
                    <a:pt x="431" y="1353"/>
                  </a:cubicBezTo>
                  <a:cubicBezTo>
                    <a:pt x="447" y="1353"/>
                    <a:pt x="464" y="1351"/>
                    <a:pt x="479" y="1347"/>
                  </a:cubicBezTo>
                  <a:cubicBezTo>
                    <a:pt x="571" y="1301"/>
                    <a:pt x="616" y="1210"/>
                    <a:pt x="594" y="1119"/>
                  </a:cubicBezTo>
                  <a:lnTo>
                    <a:pt x="251" y="92"/>
                  </a:lnTo>
                  <a:cubicBezTo>
                    <a:pt x="228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9"/>
            <p:cNvSpPr/>
            <p:nvPr/>
          </p:nvSpPr>
          <p:spPr>
            <a:xfrm>
              <a:off x="8025629" y="2950957"/>
              <a:ext cx="120362" cy="110892"/>
            </a:xfrm>
            <a:custGeom>
              <a:avLst/>
              <a:gdLst/>
              <a:ahLst/>
              <a:cxnLst/>
              <a:rect l="l" t="t" r="r" b="b"/>
              <a:pathLst>
                <a:path w="6711" h="6183" extrusionOk="0">
                  <a:moveTo>
                    <a:pt x="3349" y="0"/>
                  </a:moveTo>
                  <a:cubicBezTo>
                    <a:pt x="1928" y="0"/>
                    <a:pt x="663" y="1018"/>
                    <a:pt x="365" y="2467"/>
                  </a:cubicBezTo>
                  <a:cubicBezTo>
                    <a:pt x="0" y="4134"/>
                    <a:pt x="1073" y="5777"/>
                    <a:pt x="2716" y="6119"/>
                  </a:cubicBezTo>
                  <a:cubicBezTo>
                    <a:pt x="2925" y="6162"/>
                    <a:pt x="3134" y="6183"/>
                    <a:pt x="3339" y="6183"/>
                  </a:cubicBezTo>
                  <a:cubicBezTo>
                    <a:pt x="4769" y="6183"/>
                    <a:pt x="6046" y="5180"/>
                    <a:pt x="6345" y="3723"/>
                  </a:cubicBezTo>
                  <a:cubicBezTo>
                    <a:pt x="6711" y="2056"/>
                    <a:pt x="5661" y="413"/>
                    <a:pt x="3994" y="71"/>
                  </a:cubicBezTo>
                  <a:cubicBezTo>
                    <a:pt x="3778" y="23"/>
                    <a:pt x="3561" y="0"/>
                    <a:pt x="3349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9"/>
            <p:cNvSpPr/>
            <p:nvPr/>
          </p:nvSpPr>
          <p:spPr>
            <a:xfrm>
              <a:off x="8026848" y="2955961"/>
              <a:ext cx="119555" cy="110408"/>
            </a:xfrm>
            <a:custGeom>
              <a:avLst/>
              <a:gdLst/>
              <a:ahLst/>
              <a:cxnLst/>
              <a:rect l="l" t="t" r="r" b="b"/>
              <a:pathLst>
                <a:path w="6666" h="6156" extrusionOk="0">
                  <a:moveTo>
                    <a:pt x="3324" y="1"/>
                  </a:moveTo>
                  <a:cubicBezTo>
                    <a:pt x="1913" y="1"/>
                    <a:pt x="642" y="986"/>
                    <a:pt x="343" y="2439"/>
                  </a:cubicBezTo>
                  <a:cubicBezTo>
                    <a:pt x="1" y="4106"/>
                    <a:pt x="1050" y="5726"/>
                    <a:pt x="2694" y="6091"/>
                  </a:cubicBezTo>
                  <a:cubicBezTo>
                    <a:pt x="2900" y="6134"/>
                    <a:pt x="3106" y="6155"/>
                    <a:pt x="3309" y="6155"/>
                  </a:cubicBezTo>
                  <a:cubicBezTo>
                    <a:pt x="4724" y="6155"/>
                    <a:pt x="6001" y="5152"/>
                    <a:pt x="6300" y="3695"/>
                  </a:cubicBezTo>
                  <a:cubicBezTo>
                    <a:pt x="6665" y="2028"/>
                    <a:pt x="5593" y="408"/>
                    <a:pt x="3949" y="66"/>
                  </a:cubicBezTo>
                  <a:cubicBezTo>
                    <a:pt x="3740" y="22"/>
                    <a:pt x="3531" y="1"/>
                    <a:pt x="3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9"/>
            <p:cNvSpPr/>
            <p:nvPr/>
          </p:nvSpPr>
          <p:spPr>
            <a:xfrm>
              <a:off x="8030938" y="2966706"/>
              <a:ext cx="77390" cy="71848"/>
            </a:xfrm>
            <a:custGeom>
              <a:avLst/>
              <a:gdLst/>
              <a:ahLst/>
              <a:cxnLst/>
              <a:rect l="l" t="t" r="r" b="b"/>
              <a:pathLst>
                <a:path w="4315" h="4006" extrusionOk="0">
                  <a:moveTo>
                    <a:pt x="2182" y="1"/>
                  </a:moveTo>
                  <a:cubicBezTo>
                    <a:pt x="1268" y="1"/>
                    <a:pt x="430" y="645"/>
                    <a:pt x="229" y="1589"/>
                  </a:cubicBezTo>
                  <a:cubicBezTo>
                    <a:pt x="1" y="2685"/>
                    <a:pt x="686" y="3735"/>
                    <a:pt x="1735" y="3963"/>
                  </a:cubicBezTo>
                  <a:cubicBezTo>
                    <a:pt x="1872" y="3992"/>
                    <a:pt x="2007" y="4006"/>
                    <a:pt x="2141" y="4006"/>
                  </a:cubicBezTo>
                  <a:cubicBezTo>
                    <a:pt x="3061" y="4006"/>
                    <a:pt x="3887" y="3348"/>
                    <a:pt x="4086" y="2411"/>
                  </a:cubicBezTo>
                  <a:cubicBezTo>
                    <a:pt x="4315" y="1338"/>
                    <a:pt x="3630" y="265"/>
                    <a:pt x="2557" y="37"/>
                  </a:cubicBezTo>
                  <a:cubicBezTo>
                    <a:pt x="2432" y="13"/>
                    <a:pt x="2306" y="1"/>
                    <a:pt x="218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9"/>
            <p:cNvSpPr/>
            <p:nvPr/>
          </p:nvSpPr>
          <p:spPr>
            <a:xfrm>
              <a:off x="8093182" y="2999604"/>
              <a:ext cx="27028" cy="17827"/>
            </a:xfrm>
            <a:custGeom>
              <a:avLst/>
              <a:gdLst/>
              <a:ahLst/>
              <a:cxnLst/>
              <a:rect l="l" t="t" r="r" b="b"/>
              <a:pathLst>
                <a:path w="1507" h="994" extrusionOk="0">
                  <a:moveTo>
                    <a:pt x="627" y="1"/>
                  </a:moveTo>
                  <a:cubicBezTo>
                    <a:pt x="339" y="1"/>
                    <a:pt x="100" y="128"/>
                    <a:pt x="46" y="326"/>
                  </a:cubicBezTo>
                  <a:cubicBezTo>
                    <a:pt x="0" y="600"/>
                    <a:pt x="251" y="874"/>
                    <a:pt x="639" y="965"/>
                  </a:cubicBezTo>
                  <a:cubicBezTo>
                    <a:pt x="721" y="984"/>
                    <a:pt x="801" y="993"/>
                    <a:pt x="877" y="993"/>
                  </a:cubicBezTo>
                  <a:cubicBezTo>
                    <a:pt x="1160" y="993"/>
                    <a:pt x="1384" y="866"/>
                    <a:pt x="1438" y="668"/>
                  </a:cubicBezTo>
                  <a:cubicBezTo>
                    <a:pt x="1507" y="417"/>
                    <a:pt x="1256" y="120"/>
                    <a:pt x="868" y="29"/>
                  </a:cubicBezTo>
                  <a:cubicBezTo>
                    <a:pt x="786" y="10"/>
                    <a:pt x="705" y="1"/>
                    <a:pt x="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9"/>
            <p:cNvSpPr/>
            <p:nvPr/>
          </p:nvSpPr>
          <p:spPr>
            <a:xfrm>
              <a:off x="8189795" y="3149153"/>
              <a:ext cx="36049" cy="9595"/>
            </a:xfrm>
            <a:custGeom>
              <a:avLst/>
              <a:gdLst/>
              <a:ahLst/>
              <a:cxnLst/>
              <a:rect l="l" t="t" r="r" b="b"/>
              <a:pathLst>
                <a:path w="2010" h="535" extrusionOk="0">
                  <a:moveTo>
                    <a:pt x="1918" y="1"/>
                  </a:moveTo>
                  <a:cubicBezTo>
                    <a:pt x="1644" y="183"/>
                    <a:pt x="1348" y="320"/>
                    <a:pt x="1028" y="389"/>
                  </a:cubicBezTo>
                  <a:cubicBezTo>
                    <a:pt x="922" y="404"/>
                    <a:pt x="813" y="411"/>
                    <a:pt x="703" y="411"/>
                  </a:cubicBezTo>
                  <a:cubicBezTo>
                    <a:pt x="483" y="411"/>
                    <a:pt x="260" y="381"/>
                    <a:pt x="47" y="320"/>
                  </a:cubicBezTo>
                  <a:cubicBezTo>
                    <a:pt x="40" y="313"/>
                    <a:pt x="33" y="311"/>
                    <a:pt x="27" y="311"/>
                  </a:cubicBezTo>
                  <a:cubicBezTo>
                    <a:pt x="12" y="311"/>
                    <a:pt x="1" y="327"/>
                    <a:pt x="1" y="343"/>
                  </a:cubicBezTo>
                  <a:cubicBezTo>
                    <a:pt x="1" y="366"/>
                    <a:pt x="1" y="389"/>
                    <a:pt x="24" y="389"/>
                  </a:cubicBezTo>
                  <a:cubicBezTo>
                    <a:pt x="244" y="483"/>
                    <a:pt x="487" y="534"/>
                    <a:pt x="728" y="534"/>
                  </a:cubicBezTo>
                  <a:cubicBezTo>
                    <a:pt x="837" y="534"/>
                    <a:pt x="945" y="524"/>
                    <a:pt x="1051" y="503"/>
                  </a:cubicBezTo>
                  <a:cubicBezTo>
                    <a:pt x="1393" y="457"/>
                    <a:pt x="1736" y="320"/>
                    <a:pt x="1987" y="69"/>
                  </a:cubicBezTo>
                  <a:cubicBezTo>
                    <a:pt x="2010" y="46"/>
                    <a:pt x="2010" y="23"/>
                    <a:pt x="1987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9"/>
            <p:cNvSpPr/>
            <p:nvPr/>
          </p:nvSpPr>
          <p:spPr>
            <a:xfrm>
              <a:off x="8283968" y="2877285"/>
              <a:ext cx="119017" cy="96132"/>
            </a:xfrm>
            <a:custGeom>
              <a:avLst/>
              <a:gdLst/>
              <a:ahLst/>
              <a:cxnLst/>
              <a:rect l="l" t="t" r="r" b="b"/>
              <a:pathLst>
                <a:path w="6636" h="5360" extrusionOk="0">
                  <a:moveTo>
                    <a:pt x="2262" y="1"/>
                  </a:moveTo>
                  <a:cubicBezTo>
                    <a:pt x="2113" y="1"/>
                    <a:pt x="1967" y="29"/>
                    <a:pt x="1827" y="92"/>
                  </a:cubicBezTo>
                  <a:cubicBezTo>
                    <a:pt x="1" y="914"/>
                    <a:pt x="3470" y="4155"/>
                    <a:pt x="4018" y="4566"/>
                  </a:cubicBezTo>
                  <a:cubicBezTo>
                    <a:pt x="4355" y="4808"/>
                    <a:pt x="5326" y="5360"/>
                    <a:pt x="5945" y="5360"/>
                  </a:cubicBezTo>
                  <a:cubicBezTo>
                    <a:pt x="6376" y="5360"/>
                    <a:pt x="6635" y="5093"/>
                    <a:pt x="6392" y="4269"/>
                  </a:cubicBezTo>
                  <a:cubicBezTo>
                    <a:pt x="6392" y="4269"/>
                    <a:pt x="4073" y="1"/>
                    <a:pt x="2262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9"/>
            <p:cNvSpPr/>
            <p:nvPr/>
          </p:nvSpPr>
          <p:spPr>
            <a:xfrm>
              <a:off x="8011476" y="2864298"/>
              <a:ext cx="136557" cy="77694"/>
            </a:xfrm>
            <a:custGeom>
              <a:avLst/>
              <a:gdLst/>
              <a:ahLst/>
              <a:cxnLst/>
              <a:rect l="l" t="t" r="r" b="b"/>
              <a:pathLst>
                <a:path w="7614" h="4332" extrusionOk="0">
                  <a:moveTo>
                    <a:pt x="5301" y="1"/>
                  </a:moveTo>
                  <a:cubicBezTo>
                    <a:pt x="3498" y="1"/>
                    <a:pt x="584" y="3121"/>
                    <a:pt x="584" y="3121"/>
                  </a:cubicBezTo>
                  <a:cubicBezTo>
                    <a:pt x="0" y="4069"/>
                    <a:pt x="478" y="4331"/>
                    <a:pt x="1149" y="4331"/>
                  </a:cubicBezTo>
                  <a:cubicBezTo>
                    <a:pt x="1738" y="4331"/>
                    <a:pt x="2476" y="4129"/>
                    <a:pt x="2775" y="4011"/>
                  </a:cubicBezTo>
                  <a:cubicBezTo>
                    <a:pt x="3414" y="3738"/>
                    <a:pt x="7614" y="1523"/>
                    <a:pt x="6039" y="245"/>
                  </a:cubicBezTo>
                  <a:cubicBezTo>
                    <a:pt x="5829" y="75"/>
                    <a:pt x="5578" y="1"/>
                    <a:pt x="5301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9"/>
            <p:cNvSpPr/>
            <p:nvPr/>
          </p:nvSpPr>
          <p:spPr>
            <a:xfrm>
              <a:off x="8151731" y="2944840"/>
              <a:ext cx="66324" cy="136754"/>
            </a:xfrm>
            <a:custGeom>
              <a:avLst/>
              <a:gdLst/>
              <a:ahLst/>
              <a:cxnLst/>
              <a:rect l="l" t="t" r="r" b="b"/>
              <a:pathLst>
                <a:path w="3698" h="7625" extrusionOk="0">
                  <a:moveTo>
                    <a:pt x="3584" y="1"/>
                  </a:moveTo>
                  <a:cubicBezTo>
                    <a:pt x="3538" y="1"/>
                    <a:pt x="3515" y="46"/>
                    <a:pt x="3515" y="69"/>
                  </a:cubicBezTo>
                  <a:cubicBezTo>
                    <a:pt x="3515" y="549"/>
                    <a:pt x="3515" y="1051"/>
                    <a:pt x="3492" y="1530"/>
                  </a:cubicBezTo>
                  <a:cubicBezTo>
                    <a:pt x="3470" y="2009"/>
                    <a:pt x="3447" y="2489"/>
                    <a:pt x="3378" y="2968"/>
                  </a:cubicBezTo>
                  <a:cubicBezTo>
                    <a:pt x="3333" y="3447"/>
                    <a:pt x="3287" y="3927"/>
                    <a:pt x="3127" y="4383"/>
                  </a:cubicBezTo>
                  <a:cubicBezTo>
                    <a:pt x="3104" y="4497"/>
                    <a:pt x="3059" y="4589"/>
                    <a:pt x="2990" y="4680"/>
                  </a:cubicBezTo>
                  <a:cubicBezTo>
                    <a:pt x="2945" y="4771"/>
                    <a:pt x="2876" y="4817"/>
                    <a:pt x="2831" y="4817"/>
                  </a:cubicBezTo>
                  <a:cubicBezTo>
                    <a:pt x="2809" y="4819"/>
                    <a:pt x="2787" y="4820"/>
                    <a:pt x="2765" y="4820"/>
                  </a:cubicBezTo>
                  <a:cubicBezTo>
                    <a:pt x="2577" y="4820"/>
                    <a:pt x="2375" y="4739"/>
                    <a:pt x="2191" y="4657"/>
                  </a:cubicBezTo>
                  <a:cubicBezTo>
                    <a:pt x="1963" y="4566"/>
                    <a:pt x="1758" y="4475"/>
                    <a:pt x="1530" y="4383"/>
                  </a:cubicBezTo>
                  <a:cubicBezTo>
                    <a:pt x="1332" y="4311"/>
                    <a:pt x="1134" y="4225"/>
                    <a:pt x="914" y="4225"/>
                  </a:cubicBezTo>
                  <a:cubicBezTo>
                    <a:pt x="855" y="4225"/>
                    <a:pt x="794" y="4232"/>
                    <a:pt x="731" y="4246"/>
                  </a:cubicBezTo>
                  <a:cubicBezTo>
                    <a:pt x="662" y="4269"/>
                    <a:pt x="594" y="4292"/>
                    <a:pt x="525" y="4338"/>
                  </a:cubicBezTo>
                  <a:lnTo>
                    <a:pt x="434" y="4406"/>
                  </a:lnTo>
                  <a:cubicBezTo>
                    <a:pt x="411" y="4429"/>
                    <a:pt x="388" y="4452"/>
                    <a:pt x="365" y="4475"/>
                  </a:cubicBezTo>
                  <a:cubicBezTo>
                    <a:pt x="251" y="4589"/>
                    <a:pt x="206" y="4703"/>
                    <a:pt x="137" y="4840"/>
                  </a:cubicBezTo>
                  <a:cubicBezTo>
                    <a:pt x="92" y="4954"/>
                    <a:pt x="46" y="5068"/>
                    <a:pt x="23" y="5205"/>
                  </a:cubicBezTo>
                  <a:lnTo>
                    <a:pt x="0" y="5410"/>
                  </a:lnTo>
                  <a:cubicBezTo>
                    <a:pt x="0" y="5456"/>
                    <a:pt x="0" y="5524"/>
                    <a:pt x="0" y="5593"/>
                  </a:cubicBezTo>
                  <a:cubicBezTo>
                    <a:pt x="0" y="5730"/>
                    <a:pt x="46" y="5867"/>
                    <a:pt x="69" y="5981"/>
                  </a:cubicBezTo>
                  <a:cubicBezTo>
                    <a:pt x="114" y="6118"/>
                    <a:pt x="160" y="6232"/>
                    <a:pt x="228" y="6346"/>
                  </a:cubicBezTo>
                  <a:cubicBezTo>
                    <a:pt x="365" y="6574"/>
                    <a:pt x="548" y="6757"/>
                    <a:pt x="731" y="6917"/>
                  </a:cubicBezTo>
                  <a:cubicBezTo>
                    <a:pt x="1119" y="7236"/>
                    <a:pt x="1575" y="7465"/>
                    <a:pt x="2032" y="7624"/>
                  </a:cubicBezTo>
                  <a:cubicBezTo>
                    <a:pt x="2077" y="7624"/>
                    <a:pt x="2100" y="7624"/>
                    <a:pt x="2123" y="7579"/>
                  </a:cubicBezTo>
                  <a:cubicBezTo>
                    <a:pt x="2123" y="7556"/>
                    <a:pt x="2100" y="7533"/>
                    <a:pt x="2077" y="7510"/>
                  </a:cubicBezTo>
                  <a:cubicBezTo>
                    <a:pt x="1644" y="7328"/>
                    <a:pt x="1210" y="7077"/>
                    <a:pt x="868" y="6757"/>
                  </a:cubicBezTo>
                  <a:cubicBezTo>
                    <a:pt x="708" y="6597"/>
                    <a:pt x="548" y="6437"/>
                    <a:pt x="434" y="6232"/>
                  </a:cubicBezTo>
                  <a:cubicBezTo>
                    <a:pt x="365" y="6141"/>
                    <a:pt x="343" y="6027"/>
                    <a:pt x="297" y="5912"/>
                  </a:cubicBezTo>
                  <a:cubicBezTo>
                    <a:pt x="274" y="5798"/>
                    <a:pt x="251" y="5707"/>
                    <a:pt x="251" y="5593"/>
                  </a:cubicBezTo>
                  <a:cubicBezTo>
                    <a:pt x="251" y="5524"/>
                    <a:pt x="251" y="5479"/>
                    <a:pt x="251" y="5433"/>
                  </a:cubicBezTo>
                  <a:lnTo>
                    <a:pt x="297" y="5251"/>
                  </a:lnTo>
                  <a:cubicBezTo>
                    <a:pt x="297" y="5136"/>
                    <a:pt x="343" y="5045"/>
                    <a:pt x="388" y="4931"/>
                  </a:cubicBezTo>
                  <a:cubicBezTo>
                    <a:pt x="480" y="4726"/>
                    <a:pt x="617" y="4566"/>
                    <a:pt x="799" y="4520"/>
                  </a:cubicBezTo>
                  <a:cubicBezTo>
                    <a:pt x="839" y="4510"/>
                    <a:pt x="881" y="4506"/>
                    <a:pt x="925" y="4506"/>
                  </a:cubicBezTo>
                  <a:cubicBezTo>
                    <a:pt x="1081" y="4506"/>
                    <a:pt x="1255" y="4563"/>
                    <a:pt x="1415" y="4634"/>
                  </a:cubicBezTo>
                  <a:cubicBezTo>
                    <a:pt x="1644" y="4726"/>
                    <a:pt x="1849" y="4840"/>
                    <a:pt x="2077" y="4931"/>
                  </a:cubicBezTo>
                  <a:cubicBezTo>
                    <a:pt x="2306" y="5022"/>
                    <a:pt x="2557" y="5114"/>
                    <a:pt x="2853" y="5114"/>
                  </a:cubicBezTo>
                  <a:cubicBezTo>
                    <a:pt x="3059" y="5091"/>
                    <a:pt x="3173" y="4931"/>
                    <a:pt x="3241" y="4817"/>
                  </a:cubicBezTo>
                  <a:cubicBezTo>
                    <a:pt x="3310" y="4703"/>
                    <a:pt x="3356" y="4589"/>
                    <a:pt x="3401" y="4452"/>
                  </a:cubicBezTo>
                  <a:cubicBezTo>
                    <a:pt x="3538" y="3972"/>
                    <a:pt x="3607" y="3493"/>
                    <a:pt x="3629" y="2991"/>
                  </a:cubicBezTo>
                  <a:cubicBezTo>
                    <a:pt x="3698" y="2009"/>
                    <a:pt x="3698" y="1028"/>
                    <a:pt x="3652" y="69"/>
                  </a:cubicBezTo>
                  <a:cubicBezTo>
                    <a:pt x="3629" y="24"/>
                    <a:pt x="3607" y="1"/>
                    <a:pt x="3584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9"/>
            <p:cNvSpPr/>
            <p:nvPr/>
          </p:nvSpPr>
          <p:spPr>
            <a:xfrm>
              <a:off x="8423183" y="2973218"/>
              <a:ext cx="151479" cy="160339"/>
            </a:xfrm>
            <a:custGeom>
              <a:avLst/>
              <a:gdLst/>
              <a:ahLst/>
              <a:cxnLst/>
              <a:rect l="l" t="t" r="r" b="b"/>
              <a:pathLst>
                <a:path w="8446" h="8940" extrusionOk="0">
                  <a:moveTo>
                    <a:pt x="3709" y="1"/>
                  </a:moveTo>
                  <a:cubicBezTo>
                    <a:pt x="3517" y="1"/>
                    <a:pt x="3323" y="14"/>
                    <a:pt x="3127" y="39"/>
                  </a:cubicBezTo>
                  <a:cubicBezTo>
                    <a:pt x="2443" y="131"/>
                    <a:pt x="1826" y="382"/>
                    <a:pt x="1301" y="724"/>
                  </a:cubicBezTo>
                  <a:cubicBezTo>
                    <a:pt x="1279" y="1546"/>
                    <a:pt x="1210" y="2596"/>
                    <a:pt x="1005" y="3714"/>
                  </a:cubicBezTo>
                  <a:cubicBezTo>
                    <a:pt x="1210" y="3600"/>
                    <a:pt x="1393" y="3509"/>
                    <a:pt x="1621" y="3440"/>
                  </a:cubicBezTo>
                  <a:cubicBezTo>
                    <a:pt x="1781" y="3372"/>
                    <a:pt x="1941" y="3281"/>
                    <a:pt x="2100" y="3258"/>
                  </a:cubicBezTo>
                  <a:lnTo>
                    <a:pt x="2625" y="3121"/>
                  </a:lnTo>
                  <a:cubicBezTo>
                    <a:pt x="2785" y="3098"/>
                    <a:pt x="2945" y="3075"/>
                    <a:pt x="3105" y="3075"/>
                  </a:cubicBezTo>
                  <a:cubicBezTo>
                    <a:pt x="3150" y="3052"/>
                    <a:pt x="3173" y="3052"/>
                    <a:pt x="3219" y="3052"/>
                  </a:cubicBezTo>
                  <a:cubicBezTo>
                    <a:pt x="3416" y="3021"/>
                    <a:pt x="3611" y="3007"/>
                    <a:pt x="3802" y="3007"/>
                  </a:cubicBezTo>
                  <a:cubicBezTo>
                    <a:pt x="4451" y="3007"/>
                    <a:pt x="5058" y="3176"/>
                    <a:pt x="5570" y="3440"/>
                  </a:cubicBezTo>
                  <a:cubicBezTo>
                    <a:pt x="5615" y="3463"/>
                    <a:pt x="5661" y="3486"/>
                    <a:pt x="5730" y="3509"/>
                  </a:cubicBezTo>
                  <a:cubicBezTo>
                    <a:pt x="6049" y="3646"/>
                    <a:pt x="6346" y="3806"/>
                    <a:pt x="6643" y="3988"/>
                  </a:cubicBezTo>
                  <a:cubicBezTo>
                    <a:pt x="6939" y="4194"/>
                    <a:pt x="7213" y="4399"/>
                    <a:pt x="7464" y="4650"/>
                  </a:cubicBezTo>
                  <a:cubicBezTo>
                    <a:pt x="7533" y="4696"/>
                    <a:pt x="7533" y="4764"/>
                    <a:pt x="7487" y="4833"/>
                  </a:cubicBezTo>
                  <a:cubicBezTo>
                    <a:pt x="7462" y="4870"/>
                    <a:pt x="7423" y="4887"/>
                    <a:pt x="7382" y="4887"/>
                  </a:cubicBezTo>
                  <a:cubicBezTo>
                    <a:pt x="7348" y="4887"/>
                    <a:pt x="7312" y="4876"/>
                    <a:pt x="7282" y="4855"/>
                  </a:cubicBezTo>
                  <a:cubicBezTo>
                    <a:pt x="7099" y="4719"/>
                    <a:pt x="6871" y="4582"/>
                    <a:pt x="6665" y="4467"/>
                  </a:cubicBezTo>
                  <a:lnTo>
                    <a:pt x="6665" y="4467"/>
                  </a:lnTo>
                  <a:cubicBezTo>
                    <a:pt x="6871" y="4764"/>
                    <a:pt x="6985" y="5107"/>
                    <a:pt x="7053" y="5472"/>
                  </a:cubicBezTo>
                  <a:cubicBezTo>
                    <a:pt x="7259" y="7070"/>
                    <a:pt x="5889" y="8576"/>
                    <a:pt x="3995" y="8827"/>
                  </a:cubicBezTo>
                  <a:cubicBezTo>
                    <a:pt x="3811" y="8852"/>
                    <a:pt x="3628" y="8864"/>
                    <a:pt x="3448" y="8864"/>
                  </a:cubicBezTo>
                  <a:cubicBezTo>
                    <a:pt x="1824" y="8864"/>
                    <a:pt x="432" y="7876"/>
                    <a:pt x="206" y="6499"/>
                  </a:cubicBezTo>
                  <a:cubicBezTo>
                    <a:pt x="137" y="6636"/>
                    <a:pt x="69" y="6750"/>
                    <a:pt x="0" y="6887"/>
                  </a:cubicBezTo>
                  <a:cubicBezTo>
                    <a:pt x="806" y="8135"/>
                    <a:pt x="2179" y="8940"/>
                    <a:pt x="3698" y="8940"/>
                  </a:cubicBezTo>
                  <a:cubicBezTo>
                    <a:pt x="3901" y="8940"/>
                    <a:pt x="4107" y="8925"/>
                    <a:pt x="4314" y="8896"/>
                  </a:cubicBezTo>
                  <a:cubicBezTo>
                    <a:pt x="6757" y="8576"/>
                    <a:pt x="8446" y="6316"/>
                    <a:pt x="8126" y="3874"/>
                  </a:cubicBezTo>
                  <a:cubicBezTo>
                    <a:pt x="7811" y="1629"/>
                    <a:pt x="5896" y="1"/>
                    <a:pt x="3709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9"/>
            <p:cNvSpPr/>
            <p:nvPr/>
          </p:nvSpPr>
          <p:spPr>
            <a:xfrm>
              <a:off x="8478862" y="3027139"/>
              <a:ext cx="44228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39"/>
            <p:cNvSpPr/>
            <p:nvPr/>
          </p:nvSpPr>
          <p:spPr>
            <a:xfrm>
              <a:off x="8478862" y="3027139"/>
              <a:ext cx="44228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39"/>
            <p:cNvSpPr/>
            <p:nvPr/>
          </p:nvSpPr>
          <p:spPr>
            <a:xfrm>
              <a:off x="8478862" y="3027139"/>
              <a:ext cx="44228" cy="7802"/>
            </a:xfrm>
            <a:custGeom>
              <a:avLst/>
              <a:gdLst/>
              <a:ahLst/>
              <a:cxnLst/>
              <a:rect l="l" t="t" r="r" b="b"/>
              <a:pathLst>
                <a:path w="2466" h="435" extrusionOk="0">
                  <a:moveTo>
                    <a:pt x="698" y="1"/>
                  </a:moveTo>
                  <a:cubicBezTo>
                    <a:pt x="507" y="1"/>
                    <a:pt x="312" y="15"/>
                    <a:pt x="115" y="46"/>
                  </a:cubicBezTo>
                  <a:cubicBezTo>
                    <a:pt x="69" y="46"/>
                    <a:pt x="46" y="46"/>
                    <a:pt x="1" y="69"/>
                  </a:cubicBezTo>
                  <a:cubicBezTo>
                    <a:pt x="130" y="53"/>
                    <a:pt x="270" y="37"/>
                    <a:pt x="406" y="37"/>
                  </a:cubicBezTo>
                  <a:cubicBezTo>
                    <a:pt x="462" y="37"/>
                    <a:pt x="518" y="40"/>
                    <a:pt x="571" y="46"/>
                  </a:cubicBezTo>
                  <a:cubicBezTo>
                    <a:pt x="1210" y="69"/>
                    <a:pt x="1872" y="206"/>
                    <a:pt x="2466" y="434"/>
                  </a:cubicBezTo>
                  <a:cubicBezTo>
                    <a:pt x="1954" y="170"/>
                    <a:pt x="1347" y="1"/>
                    <a:pt x="698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39"/>
            <p:cNvSpPr/>
            <p:nvPr/>
          </p:nvSpPr>
          <p:spPr>
            <a:xfrm>
              <a:off x="8426860" y="3035265"/>
              <a:ext cx="126513" cy="96957"/>
            </a:xfrm>
            <a:custGeom>
              <a:avLst/>
              <a:gdLst/>
              <a:ahLst/>
              <a:cxnLst/>
              <a:rect l="l" t="t" r="r" b="b"/>
              <a:pathLst>
                <a:path w="7054" h="5406" extrusionOk="0">
                  <a:moveTo>
                    <a:pt x="3259" y="1"/>
                  </a:moveTo>
                  <a:cubicBezTo>
                    <a:pt x="2679" y="1"/>
                    <a:pt x="2086" y="97"/>
                    <a:pt x="1530" y="324"/>
                  </a:cubicBezTo>
                  <a:cubicBezTo>
                    <a:pt x="1370" y="369"/>
                    <a:pt x="1211" y="438"/>
                    <a:pt x="1051" y="529"/>
                  </a:cubicBezTo>
                  <a:cubicBezTo>
                    <a:pt x="1233" y="506"/>
                    <a:pt x="1393" y="506"/>
                    <a:pt x="1553" y="506"/>
                  </a:cubicBezTo>
                  <a:cubicBezTo>
                    <a:pt x="1758" y="529"/>
                    <a:pt x="1964" y="552"/>
                    <a:pt x="2169" y="598"/>
                  </a:cubicBezTo>
                  <a:cubicBezTo>
                    <a:pt x="2580" y="712"/>
                    <a:pt x="2968" y="894"/>
                    <a:pt x="3288" y="1145"/>
                  </a:cubicBezTo>
                  <a:cubicBezTo>
                    <a:pt x="3630" y="1396"/>
                    <a:pt x="3904" y="1716"/>
                    <a:pt x="4109" y="2081"/>
                  </a:cubicBezTo>
                  <a:cubicBezTo>
                    <a:pt x="4132" y="2104"/>
                    <a:pt x="4132" y="2150"/>
                    <a:pt x="4087" y="2173"/>
                  </a:cubicBezTo>
                  <a:cubicBezTo>
                    <a:pt x="4075" y="2195"/>
                    <a:pt x="4052" y="2207"/>
                    <a:pt x="4029" y="2207"/>
                  </a:cubicBezTo>
                  <a:cubicBezTo>
                    <a:pt x="4007" y="2207"/>
                    <a:pt x="3984" y="2195"/>
                    <a:pt x="3972" y="2173"/>
                  </a:cubicBezTo>
                  <a:cubicBezTo>
                    <a:pt x="3699" y="1899"/>
                    <a:pt x="3402" y="1625"/>
                    <a:pt x="3105" y="1396"/>
                  </a:cubicBezTo>
                  <a:cubicBezTo>
                    <a:pt x="2786" y="1191"/>
                    <a:pt x="2443" y="1008"/>
                    <a:pt x="2078" y="894"/>
                  </a:cubicBezTo>
                  <a:cubicBezTo>
                    <a:pt x="1827" y="827"/>
                    <a:pt x="1552" y="785"/>
                    <a:pt x="1271" y="785"/>
                  </a:cubicBezTo>
                  <a:cubicBezTo>
                    <a:pt x="1167" y="785"/>
                    <a:pt x="1063" y="791"/>
                    <a:pt x="959" y="803"/>
                  </a:cubicBezTo>
                  <a:cubicBezTo>
                    <a:pt x="868" y="803"/>
                    <a:pt x="777" y="826"/>
                    <a:pt x="686" y="849"/>
                  </a:cubicBezTo>
                  <a:cubicBezTo>
                    <a:pt x="526" y="1579"/>
                    <a:pt x="298" y="2332"/>
                    <a:pt x="1" y="3040"/>
                  </a:cubicBezTo>
                  <a:cubicBezTo>
                    <a:pt x="227" y="4417"/>
                    <a:pt x="1619" y="5405"/>
                    <a:pt x="3243" y="5405"/>
                  </a:cubicBezTo>
                  <a:cubicBezTo>
                    <a:pt x="3423" y="5405"/>
                    <a:pt x="3606" y="5393"/>
                    <a:pt x="3790" y="5368"/>
                  </a:cubicBezTo>
                  <a:cubicBezTo>
                    <a:pt x="5684" y="5117"/>
                    <a:pt x="7054" y="3611"/>
                    <a:pt x="6848" y="2013"/>
                  </a:cubicBezTo>
                  <a:cubicBezTo>
                    <a:pt x="6780" y="1648"/>
                    <a:pt x="6666" y="1305"/>
                    <a:pt x="6460" y="1008"/>
                  </a:cubicBezTo>
                  <a:cubicBezTo>
                    <a:pt x="6118" y="780"/>
                    <a:pt x="5730" y="598"/>
                    <a:pt x="5365" y="438"/>
                  </a:cubicBezTo>
                  <a:cubicBezTo>
                    <a:pt x="4748" y="187"/>
                    <a:pt x="4109" y="27"/>
                    <a:pt x="3447" y="4"/>
                  </a:cubicBezTo>
                  <a:cubicBezTo>
                    <a:pt x="3385" y="2"/>
                    <a:pt x="3322" y="1"/>
                    <a:pt x="3259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39"/>
            <p:cNvSpPr/>
            <p:nvPr/>
          </p:nvSpPr>
          <p:spPr>
            <a:xfrm>
              <a:off x="8523078" y="3034924"/>
              <a:ext cx="35224" cy="25970"/>
            </a:xfrm>
            <a:custGeom>
              <a:avLst/>
              <a:gdLst/>
              <a:ahLst/>
              <a:cxnLst/>
              <a:rect l="l" t="t" r="r" b="b"/>
              <a:pathLst>
                <a:path w="1964" h="1448" extrusionOk="0">
                  <a:moveTo>
                    <a:pt x="1" y="0"/>
                  </a:moveTo>
                  <a:cubicBezTo>
                    <a:pt x="457" y="251"/>
                    <a:pt x="845" y="617"/>
                    <a:pt x="1096" y="1027"/>
                  </a:cubicBezTo>
                  <a:cubicBezTo>
                    <a:pt x="1302" y="1142"/>
                    <a:pt x="1530" y="1279"/>
                    <a:pt x="1713" y="1415"/>
                  </a:cubicBezTo>
                  <a:cubicBezTo>
                    <a:pt x="1743" y="1436"/>
                    <a:pt x="1779" y="1447"/>
                    <a:pt x="1813" y="1447"/>
                  </a:cubicBezTo>
                  <a:cubicBezTo>
                    <a:pt x="1854" y="1447"/>
                    <a:pt x="1893" y="1430"/>
                    <a:pt x="1918" y="1393"/>
                  </a:cubicBezTo>
                  <a:cubicBezTo>
                    <a:pt x="1964" y="1324"/>
                    <a:pt x="1964" y="1256"/>
                    <a:pt x="1895" y="1210"/>
                  </a:cubicBezTo>
                  <a:cubicBezTo>
                    <a:pt x="1644" y="959"/>
                    <a:pt x="1370" y="754"/>
                    <a:pt x="1074" y="548"/>
                  </a:cubicBezTo>
                  <a:cubicBezTo>
                    <a:pt x="777" y="366"/>
                    <a:pt x="480" y="206"/>
                    <a:pt x="161" y="69"/>
                  </a:cubicBezTo>
                  <a:cubicBezTo>
                    <a:pt x="92" y="46"/>
                    <a:pt x="46" y="23"/>
                    <a:pt x="1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39"/>
            <p:cNvSpPr/>
            <p:nvPr/>
          </p:nvSpPr>
          <p:spPr>
            <a:xfrm>
              <a:off x="8440385" y="3028377"/>
              <a:ext cx="38489" cy="17200"/>
            </a:xfrm>
            <a:custGeom>
              <a:avLst/>
              <a:gdLst/>
              <a:ahLst/>
              <a:cxnLst/>
              <a:rect l="l" t="t" r="r" b="b"/>
              <a:pathLst>
                <a:path w="2146" h="959" extrusionOk="0">
                  <a:moveTo>
                    <a:pt x="2146" y="0"/>
                  </a:moveTo>
                  <a:cubicBezTo>
                    <a:pt x="1986" y="0"/>
                    <a:pt x="1826" y="23"/>
                    <a:pt x="1666" y="46"/>
                  </a:cubicBezTo>
                  <a:lnTo>
                    <a:pt x="1141" y="183"/>
                  </a:lnTo>
                  <a:cubicBezTo>
                    <a:pt x="982" y="206"/>
                    <a:pt x="822" y="297"/>
                    <a:pt x="662" y="365"/>
                  </a:cubicBezTo>
                  <a:cubicBezTo>
                    <a:pt x="434" y="434"/>
                    <a:pt x="251" y="525"/>
                    <a:pt x="46" y="639"/>
                  </a:cubicBezTo>
                  <a:cubicBezTo>
                    <a:pt x="46" y="753"/>
                    <a:pt x="23" y="845"/>
                    <a:pt x="0" y="959"/>
                  </a:cubicBezTo>
                  <a:cubicBezTo>
                    <a:pt x="46" y="959"/>
                    <a:pt x="114" y="936"/>
                    <a:pt x="183" y="936"/>
                  </a:cubicBezTo>
                  <a:cubicBezTo>
                    <a:pt x="708" y="457"/>
                    <a:pt x="1370" y="114"/>
                    <a:pt x="2146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39"/>
            <p:cNvSpPr/>
            <p:nvPr/>
          </p:nvSpPr>
          <p:spPr>
            <a:xfrm>
              <a:off x="8439560" y="3047212"/>
              <a:ext cx="1650" cy="1238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23" y="46"/>
                    <a:pt x="0" y="69"/>
                    <a:pt x="0" y="69"/>
                  </a:cubicBezTo>
                  <a:cubicBezTo>
                    <a:pt x="46" y="46"/>
                    <a:pt x="69" y="23"/>
                    <a:pt x="92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39"/>
            <p:cNvSpPr/>
            <p:nvPr/>
          </p:nvSpPr>
          <p:spPr>
            <a:xfrm>
              <a:off x="8439147" y="3044341"/>
              <a:ext cx="61840" cy="30507"/>
            </a:xfrm>
            <a:custGeom>
              <a:avLst/>
              <a:gdLst/>
              <a:ahLst/>
              <a:cxnLst/>
              <a:rect l="l" t="t" r="r" b="b"/>
              <a:pathLst>
                <a:path w="3448" h="1701" extrusionOk="0">
                  <a:moveTo>
                    <a:pt x="868" y="0"/>
                  </a:moveTo>
                  <a:cubicBezTo>
                    <a:pt x="708" y="0"/>
                    <a:pt x="548" y="0"/>
                    <a:pt x="366" y="23"/>
                  </a:cubicBezTo>
                  <a:cubicBezTo>
                    <a:pt x="297" y="69"/>
                    <a:pt x="206" y="114"/>
                    <a:pt x="115" y="160"/>
                  </a:cubicBezTo>
                  <a:cubicBezTo>
                    <a:pt x="92" y="183"/>
                    <a:pt x="69" y="206"/>
                    <a:pt x="23" y="229"/>
                  </a:cubicBezTo>
                  <a:cubicBezTo>
                    <a:pt x="23" y="274"/>
                    <a:pt x="23" y="297"/>
                    <a:pt x="1" y="343"/>
                  </a:cubicBezTo>
                  <a:cubicBezTo>
                    <a:pt x="92" y="320"/>
                    <a:pt x="183" y="297"/>
                    <a:pt x="274" y="297"/>
                  </a:cubicBezTo>
                  <a:cubicBezTo>
                    <a:pt x="378" y="285"/>
                    <a:pt x="482" y="279"/>
                    <a:pt x="586" y="279"/>
                  </a:cubicBezTo>
                  <a:cubicBezTo>
                    <a:pt x="867" y="279"/>
                    <a:pt x="1142" y="321"/>
                    <a:pt x="1393" y="388"/>
                  </a:cubicBezTo>
                  <a:cubicBezTo>
                    <a:pt x="1758" y="502"/>
                    <a:pt x="2101" y="685"/>
                    <a:pt x="2420" y="890"/>
                  </a:cubicBezTo>
                  <a:cubicBezTo>
                    <a:pt x="2717" y="1119"/>
                    <a:pt x="3014" y="1393"/>
                    <a:pt x="3287" y="1667"/>
                  </a:cubicBezTo>
                  <a:cubicBezTo>
                    <a:pt x="3299" y="1689"/>
                    <a:pt x="3322" y="1701"/>
                    <a:pt x="3344" y="1701"/>
                  </a:cubicBezTo>
                  <a:cubicBezTo>
                    <a:pt x="3367" y="1701"/>
                    <a:pt x="3390" y="1689"/>
                    <a:pt x="3402" y="1667"/>
                  </a:cubicBezTo>
                  <a:cubicBezTo>
                    <a:pt x="3447" y="1644"/>
                    <a:pt x="3447" y="1598"/>
                    <a:pt x="3424" y="1575"/>
                  </a:cubicBezTo>
                  <a:cubicBezTo>
                    <a:pt x="3219" y="1210"/>
                    <a:pt x="2945" y="890"/>
                    <a:pt x="2603" y="639"/>
                  </a:cubicBezTo>
                  <a:cubicBezTo>
                    <a:pt x="2283" y="388"/>
                    <a:pt x="1895" y="206"/>
                    <a:pt x="1484" y="92"/>
                  </a:cubicBezTo>
                  <a:cubicBezTo>
                    <a:pt x="1279" y="46"/>
                    <a:pt x="1073" y="23"/>
                    <a:pt x="868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9"/>
            <p:cNvSpPr/>
            <p:nvPr/>
          </p:nvSpPr>
          <p:spPr>
            <a:xfrm>
              <a:off x="8438322" y="3048431"/>
              <a:ext cx="1255" cy="2063"/>
            </a:xfrm>
            <a:custGeom>
              <a:avLst/>
              <a:gdLst/>
              <a:ahLst/>
              <a:cxnLst/>
              <a:rect l="l" t="t" r="r" b="b"/>
              <a:pathLst>
                <a:path w="70" h="115" extrusionOk="0">
                  <a:moveTo>
                    <a:pt x="69" y="1"/>
                  </a:moveTo>
                  <a:lnTo>
                    <a:pt x="69" y="1"/>
                  </a:lnTo>
                  <a:cubicBezTo>
                    <a:pt x="47" y="46"/>
                    <a:pt x="24" y="92"/>
                    <a:pt x="1" y="115"/>
                  </a:cubicBezTo>
                  <a:lnTo>
                    <a:pt x="47" y="115"/>
                  </a:lnTo>
                  <a:cubicBezTo>
                    <a:pt x="69" y="69"/>
                    <a:pt x="69" y="46"/>
                    <a:pt x="69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39"/>
            <p:cNvSpPr/>
            <p:nvPr/>
          </p:nvSpPr>
          <p:spPr>
            <a:xfrm>
              <a:off x="8439973" y="3045149"/>
              <a:ext cx="3695" cy="2888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6" y="1"/>
                  </a:moveTo>
                  <a:cubicBezTo>
                    <a:pt x="137" y="1"/>
                    <a:pt x="69" y="24"/>
                    <a:pt x="23" y="24"/>
                  </a:cubicBezTo>
                  <a:cubicBezTo>
                    <a:pt x="0" y="69"/>
                    <a:pt x="0" y="115"/>
                    <a:pt x="0" y="161"/>
                  </a:cubicBezTo>
                  <a:cubicBezTo>
                    <a:pt x="23" y="138"/>
                    <a:pt x="46" y="115"/>
                    <a:pt x="69" y="115"/>
                  </a:cubicBezTo>
                  <a:cubicBezTo>
                    <a:pt x="114" y="69"/>
                    <a:pt x="160" y="24"/>
                    <a:pt x="206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39"/>
            <p:cNvSpPr/>
            <p:nvPr/>
          </p:nvSpPr>
          <p:spPr>
            <a:xfrm>
              <a:off x="8441192" y="3044754"/>
              <a:ext cx="4520" cy="2475"/>
            </a:xfrm>
            <a:custGeom>
              <a:avLst/>
              <a:gdLst/>
              <a:ahLst/>
              <a:cxnLst/>
              <a:rect l="l" t="t" r="r" b="b"/>
              <a:pathLst>
                <a:path w="252" h="138" extrusionOk="0">
                  <a:moveTo>
                    <a:pt x="252" y="0"/>
                  </a:moveTo>
                  <a:cubicBezTo>
                    <a:pt x="229" y="0"/>
                    <a:pt x="183" y="0"/>
                    <a:pt x="138" y="23"/>
                  </a:cubicBezTo>
                  <a:cubicBezTo>
                    <a:pt x="92" y="46"/>
                    <a:pt x="46" y="91"/>
                    <a:pt x="1" y="137"/>
                  </a:cubicBezTo>
                  <a:cubicBezTo>
                    <a:pt x="92" y="91"/>
                    <a:pt x="183" y="46"/>
                    <a:pt x="252" y="0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9"/>
            <p:cNvSpPr/>
            <p:nvPr/>
          </p:nvSpPr>
          <p:spPr>
            <a:xfrm>
              <a:off x="8161955" y="3103698"/>
              <a:ext cx="71256" cy="43044"/>
            </a:xfrm>
            <a:custGeom>
              <a:avLst/>
              <a:gdLst/>
              <a:ahLst/>
              <a:cxnLst/>
              <a:rect l="l" t="t" r="r" b="b"/>
              <a:pathLst>
                <a:path w="3973" h="2400" extrusionOk="0">
                  <a:moveTo>
                    <a:pt x="3447" y="1"/>
                  </a:moveTo>
                  <a:cubicBezTo>
                    <a:pt x="2078" y="24"/>
                    <a:pt x="982" y="206"/>
                    <a:pt x="366" y="321"/>
                  </a:cubicBezTo>
                  <a:cubicBezTo>
                    <a:pt x="69" y="389"/>
                    <a:pt x="1" y="686"/>
                    <a:pt x="92" y="982"/>
                  </a:cubicBezTo>
                  <a:cubicBezTo>
                    <a:pt x="278" y="1644"/>
                    <a:pt x="896" y="2400"/>
                    <a:pt x="1944" y="2400"/>
                  </a:cubicBezTo>
                  <a:cubicBezTo>
                    <a:pt x="2053" y="2400"/>
                    <a:pt x="2166" y="2392"/>
                    <a:pt x="2283" y="2375"/>
                  </a:cubicBezTo>
                  <a:cubicBezTo>
                    <a:pt x="3539" y="2215"/>
                    <a:pt x="3927" y="1165"/>
                    <a:pt x="3972" y="526"/>
                  </a:cubicBezTo>
                  <a:cubicBezTo>
                    <a:pt x="3972" y="252"/>
                    <a:pt x="3744" y="1"/>
                    <a:pt x="34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9"/>
            <p:cNvSpPr/>
            <p:nvPr/>
          </p:nvSpPr>
          <p:spPr>
            <a:xfrm>
              <a:off x="8168516" y="3107828"/>
              <a:ext cx="25808" cy="16590"/>
            </a:xfrm>
            <a:custGeom>
              <a:avLst/>
              <a:gdLst/>
              <a:ahLst/>
              <a:cxnLst/>
              <a:rect l="l" t="t" r="r" b="b"/>
              <a:pathLst>
                <a:path w="1439" h="1702" extrusionOk="0">
                  <a:moveTo>
                    <a:pt x="1210" y="0"/>
                  </a:moveTo>
                  <a:lnTo>
                    <a:pt x="0" y="388"/>
                  </a:lnTo>
                  <a:cubicBezTo>
                    <a:pt x="0" y="388"/>
                    <a:pt x="91" y="1484"/>
                    <a:pt x="342" y="1621"/>
                  </a:cubicBezTo>
                  <a:cubicBezTo>
                    <a:pt x="444" y="1676"/>
                    <a:pt x="599" y="1702"/>
                    <a:pt x="759" y="1702"/>
                  </a:cubicBezTo>
                  <a:cubicBezTo>
                    <a:pt x="993" y="1702"/>
                    <a:pt x="1238" y="1647"/>
                    <a:pt x="1347" y="1552"/>
                  </a:cubicBezTo>
                  <a:cubicBezTo>
                    <a:pt x="1438" y="1484"/>
                    <a:pt x="1210" y="0"/>
                    <a:pt x="1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9"/>
            <p:cNvSpPr/>
            <p:nvPr/>
          </p:nvSpPr>
          <p:spPr>
            <a:xfrm>
              <a:off x="8199204" y="3105381"/>
              <a:ext cx="24176" cy="15274"/>
            </a:xfrm>
            <a:custGeom>
              <a:avLst/>
              <a:gdLst/>
              <a:ahLst/>
              <a:cxnLst/>
              <a:rect l="l" t="t" r="r" b="b"/>
              <a:pathLst>
                <a:path w="1348" h="1567" extrusionOk="0">
                  <a:moveTo>
                    <a:pt x="1142" y="0"/>
                  </a:moveTo>
                  <a:lnTo>
                    <a:pt x="1" y="342"/>
                  </a:lnTo>
                  <a:cubicBezTo>
                    <a:pt x="1" y="342"/>
                    <a:pt x="92" y="1370"/>
                    <a:pt x="321" y="1484"/>
                  </a:cubicBezTo>
                  <a:cubicBezTo>
                    <a:pt x="416" y="1541"/>
                    <a:pt x="564" y="1566"/>
                    <a:pt x="717" y="1566"/>
                  </a:cubicBezTo>
                  <a:cubicBezTo>
                    <a:pt x="928" y="1566"/>
                    <a:pt x="1150" y="1518"/>
                    <a:pt x="1256" y="1438"/>
                  </a:cubicBezTo>
                  <a:cubicBezTo>
                    <a:pt x="1348" y="1370"/>
                    <a:pt x="1142" y="0"/>
                    <a:pt x="1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39"/>
            <p:cNvSpPr/>
            <p:nvPr/>
          </p:nvSpPr>
          <p:spPr>
            <a:xfrm>
              <a:off x="7984677" y="3243327"/>
              <a:ext cx="380742" cy="417168"/>
            </a:xfrm>
            <a:custGeom>
              <a:avLst/>
              <a:gdLst/>
              <a:ahLst/>
              <a:cxnLst/>
              <a:rect l="l" t="t" r="r" b="b"/>
              <a:pathLst>
                <a:path w="21229" h="23260" extrusionOk="0">
                  <a:moveTo>
                    <a:pt x="6209" y="0"/>
                  </a:moveTo>
                  <a:cubicBezTo>
                    <a:pt x="6209" y="0"/>
                    <a:pt x="7305" y="4817"/>
                    <a:pt x="6004" y="8537"/>
                  </a:cubicBezTo>
                  <a:cubicBezTo>
                    <a:pt x="4703" y="12235"/>
                    <a:pt x="1005" y="16686"/>
                    <a:pt x="1005" y="16686"/>
                  </a:cubicBezTo>
                  <a:cubicBezTo>
                    <a:pt x="1005" y="16686"/>
                    <a:pt x="571" y="17941"/>
                    <a:pt x="137" y="20794"/>
                  </a:cubicBezTo>
                  <a:cubicBezTo>
                    <a:pt x="1" y="21639"/>
                    <a:pt x="46" y="22483"/>
                    <a:pt x="229" y="23259"/>
                  </a:cubicBezTo>
                  <a:lnTo>
                    <a:pt x="21228" y="23259"/>
                  </a:lnTo>
                  <a:lnTo>
                    <a:pt x="21023" y="13559"/>
                  </a:lnTo>
                  <a:cubicBezTo>
                    <a:pt x="21023" y="13559"/>
                    <a:pt x="20863" y="5068"/>
                    <a:pt x="18649" y="1644"/>
                  </a:cubicBezTo>
                  <a:cubicBezTo>
                    <a:pt x="18649" y="1644"/>
                    <a:pt x="17622" y="1324"/>
                    <a:pt x="16914" y="1324"/>
                  </a:cubicBezTo>
                  <a:cubicBezTo>
                    <a:pt x="16914" y="1324"/>
                    <a:pt x="17941" y="5570"/>
                    <a:pt x="17530" y="7510"/>
                  </a:cubicBezTo>
                  <a:cubicBezTo>
                    <a:pt x="17530" y="7510"/>
                    <a:pt x="10274" y="7075"/>
                    <a:pt x="9072" y="7075"/>
                  </a:cubicBezTo>
                  <a:cubicBezTo>
                    <a:pt x="9042" y="7075"/>
                    <a:pt x="9016" y="7076"/>
                    <a:pt x="8994" y="7076"/>
                  </a:cubicBezTo>
                  <a:cubicBezTo>
                    <a:pt x="8994" y="7076"/>
                    <a:pt x="9222" y="2283"/>
                    <a:pt x="8172" y="160"/>
                  </a:cubicBezTo>
                  <a:lnTo>
                    <a:pt x="6209" y="0"/>
                  </a:lnTo>
                  <a:close/>
                </a:path>
              </a:pathLst>
            </a:custGeom>
            <a:solidFill>
              <a:srgbClr val="CAC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39"/>
            <p:cNvSpPr/>
            <p:nvPr/>
          </p:nvSpPr>
          <p:spPr>
            <a:xfrm>
              <a:off x="8137183" y="3401773"/>
              <a:ext cx="163567" cy="102373"/>
            </a:xfrm>
            <a:custGeom>
              <a:avLst/>
              <a:gdLst/>
              <a:ahLst/>
              <a:cxnLst/>
              <a:rect l="l" t="t" r="r" b="b"/>
              <a:pathLst>
                <a:path w="9120" h="5708" extrusionOk="0">
                  <a:moveTo>
                    <a:pt x="172" y="1"/>
                  </a:moveTo>
                  <a:lnTo>
                    <a:pt x="172" y="1"/>
                  </a:lnTo>
                  <a:cubicBezTo>
                    <a:pt x="0" y="5546"/>
                    <a:pt x="4442" y="5708"/>
                    <a:pt x="4962" y="5708"/>
                  </a:cubicBezTo>
                  <a:cubicBezTo>
                    <a:pt x="4994" y="5708"/>
                    <a:pt x="5011" y="5707"/>
                    <a:pt x="5011" y="5707"/>
                  </a:cubicBezTo>
                  <a:cubicBezTo>
                    <a:pt x="8937" y="5593"/>
                    <a:pt x="9120" y="526"/>
                    <a:pt x="9120" y="526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9"/>
            <p:cNvSpPr/>
            <p:nvPr/>
          </p:nvSpPr>
          <p:spPr>
            <a:xfrm>
              <a:off x="8089899" y="3351798"/>
              <a:ext cx="67561" cy="28714"/>
            </a:xfrm>
            <a:custGeom>
              <a:avLst/>
              <a:gdLst/>
              <a:ahLst/>
              <a:cxnLst/>
              <a:rect l="l" t="t" r="r" b="b"/>
              <a:pathLst>
                <a:path w="3767" h="1601" extrusionOk="0">
                  <a:moveTo>
                    <a:pt x="761" y="1"/>
                  </a:moveTo>
                  <a:cubicBezTo>
                    <a:pt x="366" y="1"/>
                    <a:pt x="23" y="335"/>
                    <a:pt x="23" y="732"/>
                  </a:cubicBezTo>
                  <a:cubicBezTo>
                    <a:pt x="1" y="1166"/>
                    <a:pt x="343" y="1509"/>
                    <a:pt x="754" y="1531"/>
                  </a:cubicBezTo>
                  <a:lnTo>
                    <a:pt x="2968" y="1600"/>
                  </a:lnTo>
                  <a:cubicBezTo>
                    <a:pt x="2982" y="1601"/>
                    <a:pt x="2995" y="1601"/>
                    <a:pt x="3009" y="1601"/>
                  </a:cubicBezTo>
                  <a:cubicBezTo>
                    <a:pt x="3423" y="1601"/>
                    <a:pt x="3745" y="1267"/>
                    <a:pt x="3767" y="869"/>
                  </a:cubicBezTo>
                  <a:cubicBezTo>
                    <a:pt x="3767" y="436"/>
                    <a:pt x="3447" y="93"/>
                    <a:pt x="3014" y="71"/>
                  </a:cubicBezTo>
                  <a:lnTo>
                    <a:pt x="799" y="2"/>
                  </a:lnTo>
                  <a:cubicBezTo>
                    <a:pt x="786" y="1"/>
                    <a:pt x="774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9"/>
            <p:cNvSpPr/>
            <p:nvPr/>
          </p:nvSpPr>
          <p:spPr>
            <a:xfrm>
              <a:off x="8293385" y="3355905"/>
              <a:ext cx="67561" cy="28696"/>
            </a:xfrm>
            <a:custGeom>
              <a:avLst/>
              <a:gdLst/>
              <a:ahLst/>
              <a:cxnLst/>
              <a:rect l="l" t="t" r="r" b="b"/>
              <a:pathLst>
                <a:path w="3767" h="1600" extrusionOk="0">
                  <a:moveTo>
                    <a:pt x="761" y="0"/>
                  </a:moveTo>
                  <a:cubicBezTo>
                    <a:pt x="366" y="0"/>
                    <a:pt x="24" y="334"/>
                    <a:pt x="24" y="732"/>
                  </a:cubicBezTo>
                  <a:cubicBezTo>
                    <a:pt x="1" y="1165"/>
                    <a:pt x="320" y="1508"/>
                    <a:pt x="754" y="1531"/>
                  </a:cubicBezTo>
                  <a:lnTo>
                    <a:pt x="2968" y="1599"/>
                  </a:lnTo>
                  <a:cubicBezTo>
                    <a:pt x="3402" y="1599"/>
                    <a:pt x="3744" y="1280"/>
                    <a:pt x="3767" y="869"/>
                  </a:cubicBezTo>
                  <a:cubicBezTo>
                    <a:pt x="3767" y="435"/>
                    <a:pt x="3447" y="93"/>
                    <a:pt x="3014" y="70"/>
                  </a:cubicBezTo>
                  <a:lnTo>
                    <a:pt x="800" y="1"/>
                  </a:lnTo>
                  <a:cubicBezTo>
                    <a:pt x="787" y="1"/>
                    <a:pt x="774" y="0"/>
                    <a:pt x="7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9"/>
            <p:cNvSpPr/>
            <p:nvPr/>
          </p:nvSpPr>
          <p:spPr>
            <a:xfrm>
              <a:off x="7936765" y="2747899"/>
              <a:ext cx="291910" cy="203473"/>
            </a:xfrm>
            <a:custGeom>
              <a:avLst/>
              <a:gdLst/>
              <a:ahLst/>
              <a:cxnLst/>
              <a:rect l="l" t="t" r="r" b="b"/>
              <a:pathLst>
                <a:path w="16276" h="11345" fill="none" extrusionOk="0">
                  <a:moveTo>
                    <a:pt x="1" y="10751"/>
                  </a:moveTo>
                  <a:cubicBezTo>
                    <a:pt x="2557" y="11345"/>
                    <a:pt x="5182" y="10158"/>
                    <a:pt x="7465" y="8834"/>
                  </a:cubicBezTo>
                  <a:cubicBezTo>
                    <a:pt x="11140" y="6711"/>
                    <a:pt x="14723" y="3950"/>
                    <a:pt x="16275" y="1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9"/>
            <p:cNvSpPr/>
            <p:nvPr/>
          </p:nvSpPr>
          <p:spPr>
            <a:xfrm>
              <a:off x="8197580" y="2766321"/>
              <a:ext cx="298456" cy="240329"/>
            </a:xfrm>
            <a:custGeom>
              <a:avLst/>
              <a:gdLst/>
              <a:ahLst/>
              <a:cxnLst/>
              <a:rect l="l" t="t" r="r" b="b"/>
              <a:pathLst>
                <a:path w="16641" h="13400" fill="none" extrusionOk="0">
                  <a:moveTo>
                    <a:pt x="1" y="1"/>
                  </a:moveTo>
                  <a:cubicBezTo>
                    <a:pt x="2055" y="3060"/>
                    <a:pt x="4132" y="6164"/>
                    <a:pt x="6848" y="8675"/>
                  </a:cubicBezTo>
                  <a:cubicBezTo>
                    <a:pt x="9542" y="11208"/>
                    <a:pt x="12965" y="13148"/>
                    <a:pt x="16640" y="13399"/>
                  </a:cubicBezTo>
                </a:path>
              </a:pathLst>
            </a:custGeom>
            <a:noFill/>
            <a:ln w="7425" cap="flat" cmpd="sng">
              <a:solidFill>
                <a:srgbClr val="4B2D2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9"/>
            <p:cNvSpPr/>
            <p:nvPr/>
          </p:nvSpPr>
          <p:spPr>
            <a:xfrm>
              <a:off x="6988522" y="2950580"/>
              <a:ext cx="370286" cy="505588"/>
            </a:xfrm>
            <a:custGeom>
              <a:avLst/>
              <a:gdLst/>
              <a:ahLst/>
              <a:cxnLst/>
              <a:rect l="l" t="t" r="r" b="b"/>
              <a:pathLst>
                <a:path w="20646" h="28190" extrusionOk="0">
                  <a:moveTo>
                    <a:pt x="20589" y="19744"/>
                  </a:moveTo>
                  <a:lnTo>
                    <a:pt x="20584" y="19753"/>
                  </a:lnTo>
                  <a:lnTo>
                    <a:pt x="20584" y="19753"/>
                  </a:lnTo>
                  <a:lnTo>
                    <a:pt x="20612" y="19767"/>
                  </a:lnTo>
                  <a:cubicBezTo>
                    <a:pt x="20612" y="19767"/>
                    <a:pt x="20624" y="19773"/>
                    <a:pt x="20632" y="19779"/>
                  </a:cubicBezTo>
                  <a:lnTo>
                    <a:pt x="20632" y="19779"/>
                  </a:lnTo>
                  <a:cubicBezTo>
                    <a:pt x="20626" y="19766"/>
                    <a:pt x="20607" y="19762"/>
                    <a:pt x="20589" y="19744"/>
                  </a:cubicBezTo>
                  <a:close/>
                  <a:moveTo>
                    <a:pt x="20632" y="19779"/>
                  </a:moveTo>
                  <a:cubicBezTo>
                    <a:pt x="20634" y="19782"/>
                    <a:pt x="20635" y="19785"/>
                    <a:pt x="20635" y="19790"/>
                  </a:cubicBezTo>
                  <a:cubicBezTo>
                    <a:pt x="20646" y="19790"/>
                    <a:pt x="20640" y="19784"/>
                    <a:pt x="20632" y="19779"/>
                  </a:cubicBezTo>
                  <a:close/>
                  <a:moveTo>
                    <a:pt x="6802" y="0"/>
                  </a:moveTo>
                  <a:lnTo>
                    <a:pt x="1" y="2169"/>
                  </a:lnTo>
                  <a:lnTo>
                    <a:pt x="1073" y="5684"/>
                  </a:lnTo>
                  <a:lnTo>
                    <a:pt x="1690" y="7419"/>
                  </a:lnTo>
                  <a:lnTo>
                    <a:pt x="1986" y="8286"/>
                  </a:lnTo>
                  <a:lnTo>
                    <a:pt x="2146" y="8720"/>
                  </a:lnTo>
                  <a:lnTo>
                    <a:pt x="2306" y="9130"/>
                  </a:lnTo>
                  <a:lnTo>
                    <a:pt x="3013" y="10842"/>
                  </a:lnTo>
                  <a:cubicBezTo>
                    <a:pt x="3150" y="11139"/>
                    <a:pt x="3265" y="11436"/>
                    <a:pt x="3379" y="11710"/>
                  </a:cubicBezTo>
                  <a:lnTo>
                    <a:pt x="3790" y="12554"/>
                  </a:lnTo>
                  <a:lnTo>
                    <a:pt x="4588" y="14243"/>
                  </a:lnTo>
                  <a:lnTo>
                    <a:pt x="5479" y="15910"/>
                  </a:lnTo>
                  <a:cubicBezTo>
                    <a:pt x="6711" y="18101"/>
                    <a:pt x="8081" y="20269"/>
                    <a:pt x="9724" y="22323"/>
                  </a:cubicBezTo>
                  <a:cubicBezTo>
                    <a:pt x="10546" y="23328"/>
                    <a:pt x="11413" y="24332"/>
                    <a:pt x="12395" y="25291"/>
                  </a:cubicBezTo>
                  <a:cubicBezTo>
                    <a:pt x="12874" y="25770"/>
                    <a:pt x="13399" y="26227"/>
                    <a:pt x="13947" y="26706"/>
                  </a:cubicBezTo>
                  <a:lnTo>
                    <a:pt x="14358" y="27048"/>
                  </a:lnTo>
                  <a:cubicBezTo>
                    <a:pt x="14517" y="27162"/>
                    <a:pt x="14654" y="27276"/>
                    <a:pt x="14814" y="27391"/>
                  </a:cubicBezTo>
                  <a:cubicBezTo>
                    <a:pt x="14974" y="27528"/>
                    <a:pt x="15111" y="27619"/>
                    <a:pt x="15293" y="27756"/>
                  </a:cubicBezTo>
                  <a:lnTo>
                    <a:pt x="15567" y="27938"/>
                  </a:lnTo>
                  <a:lnTo>
                    <a:pt x="15727" y="28030"/>
                  </a:lnTo>
                  <a:lnTo>
                    <a:pt x="15955" y="28189"/>
                  </a:lnTo>
                  <a:lnTo>
                    <a:pt x="20584" y="19753"/>
                  </a:lnTo>
                  <a:lnTo>
                    <a:pt x="20584" y="19753"/>
                  </a:lnTo>
                  <a:lnTo>
                    <a:pt x="20520" y="19721"/>
                  </a:lnTo>
                  <a:lnTo>
                    <a:pt x="20292" y="19584"/>
                  </a:lnTo>
                  <a:cubicBezTo>
                    <a:pt x="20132" y="19493"/>
                    <a:pt x="19950" y="19356"/>
                    <a:pt x="19767" y="19242"/>
                  </a:cubicBezTo>
                  <a:cubicBezTo>
                    <a:pt x="19402" y="18991"/>
                    <a:pt x="19037" y="18717"/>
                    <a:pt x="18672" y="18397"/>
                  </a:cubicBezTo>
                  <a:cubicBezTo>
                    <a:pt x="17918" y="17804"/>
                    <a:pt x="17211" y="17119"/>
                    <a:pt x="16503" y="16412"/>
                  </a:cubicBezTo>
                  <a:cubicBezTo>
                    <a:pt x="15111" y="14951"/>
                    <a:pt x="13833" y="13307"/>
                    <a:pt x="12646" y="11573"/>
                  </a:cubicBezTo>
                  <a:lnTo>
                    <a:pt x="11756" y="10226"/>
                  </a:lnTo>
                  <a:lnTo>
                    <a:pt x="10934" y="8857"/>
                  </a:lnTo>
                  <a:lnTo>
                    <a:pt x="10546" y="8172"/>
                  </a:lnTo>
                  <a:cubicBezTo>
                    <a:pt x="10409" y="7921"/>
                    <a:pt x="10295" y="7692"/>
                    <a:pt x="10158" y="7441"/>
                  </a:cubicBezTo>
                  <a:lnTo>
                    <a:pt x="9405" y="6003"/>
                  </a:lnTo>
                  <a:lnTo>
                    <a:pt x="9222" y="5638"/>
                  </a:lnTo>
                  <a:lnTo>
                    <a:pt x="9039" y="5273"/>
                  </a:lnTo>
                  <a:lnTo>
                    <a:pt x="8720" y="4543"/>
                  </a:lnTo>
                  <a:lnTo>
                    <a:pt x="8035" y="3059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39"/>
            <p:cNvSpPr/>
            <p:nvPr/>
          </p:nvSpPr>
          <p:spPr>
            <a:xfrm>
              <a:off x="6950128" y="2801491"/>
              <a:ext cx="165827" cy="190111"/>
            </a:xfrm>
            <a:custGeom>
              <a:avLst/>
              <a:gdLst/>
              <a:ahLst/>
              <a:cxnLst/>
              <a:rect l="l" t="t" r="r" b="b"/>
              <a:pathLst>
                <a:path w="9246" h="10600" extrusionOk="0">
                  <a:moveTo>
                    <a:pt x="3294" y="1"/>
                  </a:moveTo>
                  <a:cubicBezTo>
                    <a:pt x="3269" y="1"/>
                    <a:pt x="3244" y="3"/>
                    <a:pt x="3219" y="9"/>
                  </a:cubicBezTo>
                  <a:cubicBezTo>
                    <a:pt x="2518" y="167"/>
                    <a:pt x="3699" y="4894"/>
                    <a:pt x="3721" y="4983"/>
                  </a:cubicBezTo>
                  <a:lnTo>
                    <a:pt x="3721" y="4983"/>
                  </a:lnTo>
                  <a:cubicBezTo>
                    <a:pt x="3701" y="4902"/>
                    <a:pt x="2716" y="996"/>
                    <a:pt x="1937" y="996"/>
                  </a:cubicBezTo>
                  <a:cubicBezTo>
                    <a:pt x="1907" y="996"/>
                    <a:pt x="1878" y="1002"/>
                    <a:pt x="1850" y="1013"/>
                  </a:cubicBezTo>
                  <a:cubicBezTo>
                    <a:pt x="1056" y="1331"/>
                    <a:pt x="2291" y="5437"/>
                    <a:pt x="2306" y="5486"/>
                  </a:cubicBezTo>
                  <a:lnTo>
                    <a:pt x="2306" y="5486"/>
                  </a:lnTo>
                  <a:cubicBezTo>
                    <a:pt x="2293" y="5444"/>
                    <a:pt x="1348" y="2323"/>
                    <a:pt x="689" y="2323"/>
                  </a:cubicBezTo>
                  <a:cubicBezTo>
                    <a:pt x="649" y="2323"/>
                    <a:pt x="609" y="2335"/>
                    <a:pt x="571" y="2360"/>
                  </a:cubicBezTo>
                  <a:cubicBezTo>
                    <a:pt x="1" y="2725"/>
                    <a:pt x="845" y="5464"/>
                    <a:pt x="1074" y="6194"/>
                  </a:cubicBezTo>
                  <a:cubicBezTo>
                    <a:pt x="1119" y="6331"/>
                    <a:pt x="2261" y="10600"/>
                    <a:pt x="2261" y="10600"/>
                  </a:cubicBezTo>
                  <a:lnTo>
                    <a:pt x="9040" y="8431"/>
                  </a:lnTo>
                  <a:cubicBezTo>
                    <a:pt x="9040" y="6514"/>
                    <a:pt x="9245" y="2771"/>
                    <a:pt x="8789" y="2268"/>
                  </a:cubicBezTo>
                  <a:cubicBezTo>
                    <a:pt x="8756" y="2233"/>
                    <a:pt x="8721" y="2216"/>
                    <a:pt x="8685" y="2216"/>
                  </a:cubicBezTo>
                  <a:cubicBezTo>
                    <a:pt x="8192" y="2216"/>
                    <a:pt x="7419" y="5327"/>
                    <a:pt x="7419" y="5327"/>
                  </a:cubicBezTo>
                  <a:cubicBezTo>
                    <a:pt x="7419" y="5327"/>
                    <a:pt x="5838" y="265"/>
                    <a:pt x="5053" y="265"/>
                  </a:cubicBezTo>
                  <a:cubicBezTo>
                    <a:pt x="5027" y="265"/>
                    <a:pt x="5001" y="271"/>
                    <a:pt x="4977" y="283"/>
                  </a:cubicBezTo>
                  <a:cubicBezTo>
                    <a:pt x="4450" y="563"/>
                    <a:pt x="4707" y="2659"/>
                    <a:pt x="4891" y="3806"/>
                  </a:cubicBezTo>
                  <a:lnTo>
                    <a:pt x="4891" y="3806"/>
                  </a:lnTo>
                  <a:cubicBezTo>
                    <a:pt x="4643" y="2516"/>
                    <a:pt x="4061" y="1"/>
                    <a:pt x="3294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39"/>
            <p:cNvSpPr/>
            <p:nvPr/>
          </p:nvSpPr>
          <p:spPr>
            <a:xfrm>
              <a:off x="6985753" y="2891970"/>
              <a:ext cx="91307" cy="27189"/>
            </a:xfrm>
            <a:custGeom>
              <a:avLst/>
              <a:gdLst/>
              <a:ahLst/>
              <a:cxnLst/>
              <a:rect l="l" t="t" r="r" b="b"/>
              <a:pathLst>
                <a:path w="5091" h="1516" extrusionOk="0">
                  <a:moveTo>
                    <a:pt x="3754" y="1"/>
                  </a:moveTo>
                  <a:cubicBezTo>
                    <a:pt x="3286" y="1"/>
                    <a:pt x="2818" y="64"/>
                    <a:pt x="2374" y="169"/>
                  </a:cubicBezTo>
                  <a:cubicBezTo>
                    <a:pt x="1484" y="420"/>
                    <a:pt x="640" y="831"/>
                    <a:pt x="1" y="1493"/>
                  </a:cubicBezTo>
                  <a:cubicBezTo>
                    <a:pt x="1" y="1493"/>
                    <a:pt x="1" y="1493"/>
                    <a:pt x="1" y="1516"/>
                  </a:cubicBezTo>
                  <a:lnTo>
                    <a:pt x="23" y="1516"/>
                  </a:lnTo>
                  <a:cubicBezTo>
                    <a:pt x="754" y="1036"/>
                    <a:pt x="1576" y="671"/>
                    <a:pt x="2443" y="466"/>
                  </a:cubicBezTo>
                  <a:cubicBezTo>
                    <a:pt x="3104" y="287"/>
                    <a:pt x="3792" y="192"/>
                    <a:pt x="4487" y="192"/>
                  </a:cubicBezTo>
                  <a:cubicBezTo>
                    <a:pt x="4680" y="192"/>
                    <a:pt x="4874" y="200"/>
                    <a:pt x="5068" y="215"/>
                  </a:cubicBezTo>
                  <a:lnTo>
                    <a:pt x="5091" y="215"/>
                  </a:lnTo>
                  <a:cubicBezTo>
                    <a:pt x="5091" y="192"/>
                    <a:pt x="5091" y="192"/>
                    <a:pt x="5068" y="192"/>
                  </a:cubicBezTo>
                  <a:cubicBezTo>
                    <a:pt x="4644" y="58"/>
                    <a:pt x="4199" y="1"/>
                    <a:pt x="3754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39"/>
            <p:cNvSpPr/>
            <p:nvPr/>
          </p:nvSpPr>
          <p:spPr>
            <a:xfrm>
              <a:off x="7140831" y="3223595"/>
              <a:ext cx="205123" cy="269940"/>
            </a:xfrm>
            <a:custGeom>
              <a:avLst/>
              <a:gdLst/>
              <a:ahLst/>
              <a:cxnLst/>
              <a:rect l="l" t="t" r="r" b="b"/>
              <a:pathLst>
                <a:path w="11437" h="15051" extrusionOk="0">
                  <a:moveTo>
                    <a:pt x="7958" y="0"/>
                  </a:moveTo>
                  <a:cubicBezTo>
                    <a:pt x="7907" y="0"/>
                    <a:pt x="7864" y="16"/>
                    <a:pt x="7830" y="50"/>
                  </a:cubicBezTo>
                  <a:cubicBezTo>
                    <a:pt x="3904" y="3976"/>
                    <a:pt x="1" y="8153"/>
                    <a:pt x="1" y="8153"/>
                  </a:cubicBezTo>
                  <a:cubicBezTo>
                    <a:pt x="1" y="8153"/>
                    <a:pt x="5740" y="15050"/>
                    <a:pt x="8852" y="15050"/>
                  </a:cubicBezTo>
                  <a:cubicBezTo>
                    <a:pt x="8892" y="15050"/>
                    <a:pt x="8932" y="15049"/>
                    <a:pt x="8971" y="15047"/>
                  </a:cubicBezTo>
                  <a:lnTo>
                    <a:pt x="11436" y="1739"/>
                  </a:lnTo>
                  <a:lnTo>
                    <a:pt x="11436" y="1739"/>
                  </a:lnTo>
                  <a:cubicBezTo>
                    <a:pt x="11383" y="1745"/>
                    <a:pt x="11330" y="1748"/>
                    <a:pt x="11276" y="1748"/>
                  </a:cubicBezTo>
                  <a:cubicBezTo>
                    <a:pt x="9903" y="1748"/>
                    <a:pt x="8494" y="0"/>
                    <a:pt x="7958" y="0"/>
                  </a:cubicBez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9"/>
            <p:cNvSpPr/>
            <p:nvPr/>
          </p:nvSpPr>
          <p:spPr>
            <a:xfrm>
              <a:off x="7131826" y="3217945"/>
              <a:ext cx="158850" cy="160231"/>
            </a:xfrm>
            <a:custGeom>
              <a:avLst/>
              <a:gdLst/>
              <a:ahLst/>
              <a:cxnLst/>
              <a:rect l="l" t="t" r="r" b="b"/>
              <a:pathLst>
                <a:path w="8857" h="8934" extrusionOk="0">
                  <a:moveTo>
                    <a:pt x="7646" y="1"/>
                  </a:moveTo>
                  <a:cubicBezTo>
                    <a:pt x="7485" y="1"/>
                    <a:pt x="7335" y="91"/>
                    <a:pt x="7282" y="251"/>
                  </a:cubicBezTo>
                  <a:cubicBezTo>
                    <a:pt x="6209" y="2808"/>
                    <a:pt x="1005" y="7030"/>
                    <a:pt x="229" y="7601"/>
                  </a:cubicBezTo>
                  <a:cubicBezTo>
                    <a:pt x="46" y="7738"/>
                    <a:pt x="0" y="7966"/>
                    <a:pt x="137" y="8149"/>
                  </a:cubicBezTo>
                  <a:cubicBezTo>
                    <a:pt x="137" y="8149"/>
                    <a:pt x="522" y="8933"/>
                    <a:pt x="955" y="8933"/>
                  </a:cubicBezTo>
                  <a:cubicBezTo>
                    <a:pt x="1039" y="8933"/>
                    <a:pt x="1125" y="8904"/>
                    <a:pt x="1210" y="8834"/>
                  </a:cubicBezTo>
                  <a:cubicBezTo>
                    <a:pt x="2077" y="8149"/>
                    <a:pt x="7556" y="3789"/>
                    <a:pt x="8765" y="799"/>
                  </a:cubicBezTo>
                  <a:cubicBezTo>
                    <a:pt x="8857" y="594"/>
                    <a:pt x="8742" y="365"/>
                    <a:pt x="8514" y="274"/>
                  </a:cubicBezTo>
                  <a:lnTo>
                    <a:pt x="7784" y="23"/>
                  </a:lnTo>
                  <a:cubicBezTo>
                    <a:pt x="7738" y="8"/>
                    <a:pt x="7692" y="1"/>
                    <a:pt x="7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39"/>
            <p:cNvSpPr/>
            <p:nvPr/>
          </p:nvSpPr>
          <p:spPr>
            <a:xfrm>
              <a:off x="7296818" y="3215075"/>
              <a:ext cx="490451" cy="566997"/>
            </a:xfrm>
            <a:custGeom>
              <a:avLst/>
              <a:gdLst/>
              <a:ahLst/>
              <a:cxnLst/>
              <a:rect l="l" t="t" r="r" b="b"/>
              <a:pathLst>
                <a:path w="27346" h="31614" extrusionOk="0">
                  <a:moveTo>
                    <a:pt x="5867" y="0"/>
                  </a:moveTo>
                  <a:cubicBezTo>
                    <a:pt x="3836" y="0"/>
                    <a:pt x="2055" y="1598"/>
                    <a:pt x="1918" y="3607"/>
                  </a:cubicBezTo>
                  <a:lnTo>
                    <a:pt x="206" y="26638"/>
                  </a:lnTo>
                  <a:cubicBezTo>
                    <a:pt x="1" y="29354"/>
                    <a:pt x="1827" y="31613"/>
                    <a:pt x="4292" y="31613"/>
                  </a:cubicBezTo>
                  <a:lnTo>
                    <a:pt x="23077" y="31613"/>
                  </a:lnTo>
                  <a:cubicBezTo>
                    <a:pt x="25520" y="31613"/>
                    <a:pt x="27346" y="29354"/>
                    <a:pt x="27140" y="26638"/>
                  </a:cubicBezTo>
                  <a:lnTo>
                    <a:pt x="25451" y="3607"/>
                  </a:lnTo>
                  <a:cubicBezTo>
                    <a:pt x="25291" y="1598"/>
                    <a:pt x="23511" y="0"/>
                    <a:pt x="2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39"/>
            <p:cNvSpPr/>
            <p:nvPr/>
          </p:nvSpPr>
          <p:spPr>
            <a:xfrm>
              <a:off x="7310755" y="3231040"/>
              <a:ext cx="463010" cy="535073"/>
            </a:xfrm>
            <a:custGeom>
              <a:avLst/>
              <a:gdLst/>
              <a:ahLst/>
              <a:cxnLst/>
              <a:rect l="l" t="t" r="r" b="b"/>
              <a:pathLst>
                <a:path w="25816" h="29834" extrusionOk="0">
                  <a:moveTo>
                    <a:pt x="5547" y="1"/>
                  </a:moveTo>
                  <a:cubicBezTo>
                    <a:pt x="3606" y="1"/>
                    <a:pt x="1940" y="1507"/>
                    <a:pt x="1803" y="3402"/>
                  </a:cubicBezTo>
                  <a:lnTo>
                    <a:pt x="183" y="25154"/>
                  </a:lnTo>
                  <a:cubicBezTo>
                    <a:pt x="0" y="27710"/>
                    <a:pt x="1712" y="29833"/>
                    <a:pt x="4040" y="29833"/>
                  </a:cubicBezTo>
                  <a:lnTo>
                    <a:pt x="21775" y="29833"/>
                  </a:lnTo>
                  <a:cubicBezTo>
                    <a:pt x="24081" y="29833"/>
                    <a:pt x="25815" y="27710"/>
                    <a:pt x="25633" y="25154"/>
                  </a:cubicBezTo>
                  <a:lnTo>
                    <a:pt x="24012" y="3402"/>
                  </a:lnTo>
                  <a:cubicBezTo>
                    <a:pt x="23875" y="1507"/>
                    <a:pt x="22186" y="1"/>
                    <a:pt x="20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39"/>
            <p:cNvSpPr/>
            <p:nvPr/>
          </p:nvSpPr>
          <p:spPr>
            <a:xfrm>
              <a:off x="7659178" y="3402544"/>
              <a:ext cx="196101" cy="244059"/>
            </a:xfrm>
            <a:custGeom>
              <a:avLst/>
              <a:gdLst/>
              <a:ahLst/>
              <a:cxnLst/>
              <a:rect l="l" t="t" r="r" b="b"/>
              <a:pathLst>
                <a:path w="10934" h="13608" extrusionOk="0">
                  <a:moveTo>
                    <a:pt x="3402" y="0"/>
                  </a:moveTo>
                  <a:cubicBezTo>
                    <a:pt x="2923" y="0"/>
                    <a:pt x="2437" y="118"/>
                    <a:pt x="1986" y="369"/>
                  </a:cubicBezTo>
                  <a:cubicBezTo>
                    <a:pt x="548" y="1145"/>
                    <a:pt x="0" y="2948"/>
                    <a:pt x="776" y="4386"/>
                  </a:cubicBezTo>
                  <a:lnTo>
                    <a:pt x="4931" y="12055"/>
                  </a:lnTo>
                  <a:cubicBezTo>
                    <a:pt x="5456" y="13037"/>
                    <a:pt x="6483" y="13607"/>
                    <a:pt x="7533" y="13607"/>
                  </a:cubicBezTo>
                  <a:cubicBezTo>
                    <a:pt x="8012" y="13607"/>
                    <a:pt x="8491" y="13493"/>
                    <a:pt x="8948" y="13242"/>
                  </a:cubicBezTo>
                  <a:cubicBezTo>
                    <a:pt x="10386" y="12466"/>
                    <a:pt x="10934" y="10663"/>
                    <a:pt x="10158" y="9225"/>
                  </a:cubicBezTo>
                  <a:lnTo>
                    <a:pt x="6003" y="1556"/>
                  </a:lnTo>
                  <a:cubicBezTo>
                    <a:pt x="5470" y="568"/>
                    <a:pt x="4453" y="0"/>
                    <a:pt x="3402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39"/>
            <p:cNvSpPr/>
            <p:nvPr/>
          </p:nvSpPr>
          <p:spPr>
            <a:xfrm>
              <a:off x="7300100" y="3671595"/>
              <a:ext cx="438869" cy="561401"/>
            </a:xfrm>
            <a:custGeom>
              <a:avLst/>
              <a:gdLst/>
              <a:ahLst/>
              <a:cxnLst/>
              <a:rect l="l" t="t" r="r" b="b"/>
              <a:pathLst>
                <a:path w="24470" h="31302" extrusionOk="0">
                  <a:moveTo>
                    <a:pt x="21890" y="1"/>
                  </a:moveTo>
                  <a:lnTo>
                    <a:pt x="17211" y="936"/>
                  </a:lnTo>
                  <a:lnTo>
                    <a:pt x="4383" y="89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366" y="21114"/>
                    <a:pt x="1758" y="29879"/>
                  </a:cubicBezTo>
                  <a:cubicBezTo>
                    <a:pt x="1758" y="29879"/>
                    <a:pt x="3513" y="31302"/>
                    <a:pt x="6031" y="31302"/>
                  </a:cubicBezTo>
                  <a:cubicBezTo>
                    <a:pt x="7007" y="31302"/>
                    <a:pt x="8097" y="31088"/>
                    <a:pt x="9245" y="30495"/>
                  </a:cubicBezTo>
                  <a:lnTo>
                    <a:pt x="9747" y="10614"/>
                  </a:lnTo>
                  <a:lnTo>
                    <a:pt x="9747" y="10386"/>
                  </a:lnTo>
                  <a:cubicBezTo>
                    <a:pt x="10500" y="10340"/>
                    <a:pt x="11299" y="10340"/>
                    <a:pt x="12121" y="10340"/>
                  </a:cubicBezTo>
                  <a:lnTo>
                    <a:pt x="12121" y="10614"/>
                  </a:lnTo>
                  <a:lnTo>
                    <a:pt x="15590" y="30495"/>
                  </a:lnTo>
                  <a:cubicBezTo>
                    <a:pt x="16744" y="31088"/>
                    <a:pt x="17839" y="31302"/>
                    <a:pt x="18818" y="31302"/>
                  </a:cubicBezTo>
                  <a:cubicBezTo>
                    <a:pt x="21345" y="31302"/>
                    <a:pt x="23100" y="29879"/>
                    <a:pt x="23100" y="29879"/>
                  </a:cubicBezTo>
                  <a:cubicBezTo>
                    <a:pt x="24469" y="21114"/>
                    <a:pt x="21890" y="1"/>
                    <a:pt x="21890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39"/>
            <p:cNvSpPr/>
            <p:nvPr/>
          </p:nvSpPr>
          <p:spPr>
            <a:xfrm>
              <a:off x="7300100" y="3671595"/>
              <a:ext cx="421257" cy="404076"/>
            </a:xfrm>
            <a:custGeom>
              <a:avLst/>
              <a:gdLst/>
              <a:ahLst/>
              <a:cxnLst/>
              <a:rect l="l" t="t" r="r" b="b"/>
              <a:pathLst>
                <a:path w="23488" h="22530" extrusionOk="0">
                  <a:moveTo>
                    <a:pt x="21890" y="1"/>
                  </a:moveTo>
                  <a:lnTo>
                    <a:pt x="17211" y="936"/>
                  </a:lnTo>
                  <a:lnTo>
                    <a:pt x="4383" y="89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206" y="11961"/>
                    <a:pt x="914" y="21616"/>
                  </a:cubicBezTo>
                  <a:cubicBezTo>
                    <a:pt x="2854" y="22027"/>
                    <a:pt x="5775" y="22461"/>
                    <a:pt x="9450" y="22529"/>
                  </a:cubicBezTo>
                  <a:lnTo>
                    <a:pt x="9747" y="10614"/>
                  </a:lnTo>
                  <a:lnTo>
                    <a:pt x="9747" y="10386"/>
                  </a:lnTo>
                  <a:cubicBezTo>
                    <a:pt x="10500" y="10340"/>
                    <a:pt x="11299" y="10340"/>
                    <a:pt x="12121" y="10340"/>
                  </a:cubicBezTo>
                  <a:lnTo>
                    <a:pt x="12121" y="10614"/>
                  </a:lnTo>
                  <a:lnTo>
                    <a:pt x="14175" y="22392"/>
                  </a:lnTo>
                  <a:cubicBezTo>
                    <a:pt x="17005" y="22210"/>
                    <a:pt x="20133" y="21776"/>
                    <a:pt x="23488" y="21000"/>
                  </a:cubicBezTo>
                  <a:cubicBezTo>
                    <a:pt x="23282" y="11459"/>
                    <a:pt x="21890" y="1"/>
                    <a:pt x="21890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39"/>
            <p:cNvSpPr/>
            <p:nvPr/>
          </p:nvSpPr>
          <p:spPr>
            <a:xfrm>
              <a:off x="7290270" y="3678143"/>
              <a:ext cx="436000" cy="356996"/>
            </a:xfrm>
            <a:custGeom>
              <a:avLst/>
              <a:gdLst/>
              <a:ahLst/>
              <a:cxnLst/>
              <a:rect l="l" t="t" r="r" b="b"/>
              <a:pathLst>
                <a:path w="24310" h="19905" extrusionOk="0">
                  <a:moveTo>
                    <a:pt x="549" y="1"/>
                  </a:moveTo>
                  <a:cubicBezTo>
                    <a:pt x="549" y="1"/>
                    <a:pt x="1" y="9496"/>
                    <a:pt x="526" y="18398"/>
                  </a:cubicBezTo>
                  <a:cubicBezTo>
                    <a:pt x="2512" y="19790"/>
                    <a:pt x="7487" y="19608"/>
                    <a:pt x="10523" y="19653"/>
                  </a:cubicBezTo>
                  <a:lnTo>
                    <a:pt x="10295" y="10637"/>
                  </a:lnTo>
                  <a:lnTo>
                    <a:pt x="10295" y="10386"/>
                  </a:lnTo>
                  <a:cubicBezTo>
                    <a:pt x="10828" y="10370"/>
                    <a:pt x="11383" y="10354"/>
                    <a:pt x="11953" y="10354"/>
                  </a:cubicBezTo>
                  <a:cubicBezTo>
                    <a:pt x="12189" y="10354"/>
                    <a:pt x="12428" y="10357"/>
                    <a:pt x="12669" y="10363"/>
                  </a:cubicBezTo>
                  <a:lnTo>
                    <a:pt x="12669" y="10637"/>
                  </a:lnTo>
                  <a:lnTo>
                    <a:pt x="13742" y="19904"/>
                  </a:lnTo>
                  <a:cubicBezTo>
                    <a:pt x="16686" y="19767"/>
                    <a:pt x="21365" y="19608"/>
                    <a:pt x="24310" y="18535"/>
                  </a:cubicBezTo>
                  <a:cubicBezTo>
                    <a:pt x="23899" y="9222"/>
                    <a:pt x="22438" y="1"/>
                    <a:pt x="22438" y="1"/>
                  </a:cubicBezTo>
                  <a:lnTo>
                    <a:pt x="17759" y="937"/>
                  </a:lnTo>
                  <a:lnTo>
                    <a:pt x="4931" y="891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39"/>
            <p:cNvSpPr/>
            <p:nvPr/>
          </p:nvSpPr>
          <p:spPr>
            <a:xfrm>
              <a:off x="7413521" y="3859118"/>
              <a:ext cx="167029" cy="6062"/>
            </a:xfrm>
            <a:custGeom>
              <a:avLst/>
              <a:gdLst/>
              <a:ahLst/>
              <a:cxnLst/>
              <a:rect l="l" t="t" r="r" b="b"/>
              <a:pathLst>
                <a:path w="9313" h="338" extrusionOk="0">
                  <a:moveTo>
                    <a:pt x="4657" y="1"/>
                  </a:moveTo>
                  <a:cubicBezTo>
                    <a:pt x="3881" y="23"/>
                    <a:pt x="3104" y="46"/>
                    <a:pt x="2351" y="46"/>
                  </a:cubicBezTo>
                  <a:cubicBezTo>
                    <a:pt x="1575" y="92"/>
                    <a:pt x="822" y="115"/>
                    <a:pt x="46" y="183"/>
                  </a:cubicBezTo>
                  <a:cubicBezTo>
                    <a:pt x="23" y="183"/>
                    <a:pt x="0" y="206"/>
                    <a:pt x="0" y="252"/>
                  </a:cubicBezTo>
                  <a:cubicBezTo>
                    <a:pt x="0" y="274"/>
                    <a:pt x="23" y="320"/>
                    <a:pt x="46" y="320"/>
                  </a:cubicBezTo>
                  <a:cubicBezTo>
                    <a:pt x="434" y="332"/>
                    <a:pt x="822" y="337"/>
                    <a:pt x="1207" y="337"/>
                  </a:cubicBezTo>
                  <a:cubicBezTo>
                    <a:pt x="1592" y="337"/>
                    <a:pt x="1975" y="332"/>
                    <a:pt x="2351" y="320"/>
                  </a:cubicBezTo>
                  <a:lnTo>
                    <a:pt x="4657" y="297"/>
                  </a:lnTo>
                  <a:lnTo>
                    <a:pt x="9244" y="229"/>
                  </a:lnTo>
                  <a:cubicBezTo>
                    <a:pt x="9290" y="229"/>
                    <a:pt x="9313" y="183"/>
                    <a:pt x="9313" y="160"/>
                  </a:cubicBezTo>
                  <a:cubicBezTo>
                    <a:pt x="9313" y="115"/>
                    <a:pt x="9290" y="92"/>
                    <a:pt x="9244" y="92"/>
                  </a:cubicBezTo>
                  <a:cubicBezTo>
                    <a:pt x="7715" y="1"/>
                    <a:pt x="6186" y="1"/>
                    <a:pt x="4657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39"/>
            <p:cNvSpPr/>
            <p:nvPr/>
          </p:nvSpPr>
          <p:spPr>
            <a:xfrm>
              <a:off x="7492124" y="3656456"/>
              <a:ext cx="6170" cy="167441"/>
            </a:xfrm>
            <a:custGeom>
              <a:avLst/>
              <a:gdLst/>
              <a:ahLst/>
              <a:cxnLst/>
              <a:rect l="l" t="t" r="r" b="b"/>
              <a:pathLst>
                <a:path w="344" h="9336" extrusionOk="0">
                  <a:moveTo>
                    <a:pt x="183" y="0"/>
                  </a:moveTo>
                  <a:cubicBezTo>
                    <a:pt x="138" y="0"/>
                    <a:pt x="115" y="23"/>
                    <a:pt x="92" y="69"/>
                  </a:cubicBezTo>
                  <a:cubicBezTo>
                    <a:pt x="46" y="822"/>
                    <a:pt x="23" y="1598"/>
                    <a:pt x="23" y="2374"/>
                  </a:cubicBezTo>
                  <a:cubicBezTo>
                    <a:pt x="1" y="3127"/>
                    <a:pt x="1" y="3903"/>
                    <a:pt x="1" y="4656"/>
                  </a:cubicBezTo>
                  <a:cubicBezTo>
                    <a:pt x="23" y="6186"/>
                    <a:pt x="46" y="7738"/>
                    <a:pt x="206" y="9267"/>
                  </a:cubicBezTo>
                  <a:cubicBezTo>
                    <a:pt x="206" y="9290"/>
                    <a:pt x="229" y="9336"/>
                    <a:pt x="275" y="9336"/>
                  </a:cubicBezTo>
                  <a:cubicBezTo>
                    <a:pt x="297" y="9313"/>
                    <a:pt x="343" y="9290"/>
                    <a:pt x="343" y="9244"/>
                  </a:cubicBezTo>
                  <a:cubicBezTo>
                    <a:pt x="297" y="8491"/>
                    <a:pt x="297" y="7715"/>
                    <a:pt x="297" y="6962"/>
                  </a:cubicBezTo>
                  <a:lnTo>
                    <a:pt x="297" y="4656"/>
                  </a:lnTo>
                  <a:lnTo>
                    <a:pt x="297" y="2374"/>
                  </a:lnTo>
                  <a:cubicBezTo>
                    <a:pt x="275" y="1598"/>
                    <a:pt x="275" y="845"/>
                    <a:pt x="229" y="69"/>
                  </a:cubicBezTo>
                  <a:cubicBezTo>
                    <a:pt x="229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39"/>
            <p:cNvSpPr/>
            <p:nvPr/>
          </p:nvSpPr>
          <p:spPr>
            <a:xfrm>
              <a:off x="7494994" y="3708852"/>
              <a:ext cx="28678" cy="106283"/>
            </a:xfrm>
            <a:custGeom>
              <a:avLst/>
              <a:gdLst/>
              <a:ahLst/>
              <a:cxnLst/>
              <a:rect l="l" t="t" r="r" b="b"/>
              <a:pathLst>
                <a:path w="1599" h="5926" extrusionOk="0">
                  <a:moveTo>
                    <a:pt x="1416" y="1"/>
                  </a:moveTo>
                  <a:cubicBezTo>
                    <a:pt x="1393" y="1"/>
                    <a:pt x="1347" y="24"/>
                    <a:pt x="1347" y="69"/>
                  </a:cubicBezTo>
                  <a:cubicBezTo>
                    <a:pt x="1324" y="1142"/>
                    <a:pt x="1324" y="2215"/>
                    <a:pt x="1256" y="3265"/>
                  </a:cubicBezTo>
                  <a:cubicBezTo>
                    <a:pt x="1187" y="3813"/>
                    <a:pt x="1165" y="4337"/>
                    <a:pt x="1028" y="4840"/>
                  </a:cubicBezTo>
                  <a:cubicBezTo>
                    <a:pt x="959" y="5091"/>
                    <a:pt x="868" y="5342"/>
                    <a:pt x="731" y="5524"/>
                  </a:cubicBezTo>
                  <a:cubicBezTo>
                    <a:pt x="598" y="5676"/>
                    <a:pt x="419" y="5764"/>
                    <a:pt x="232" y="5764"/>
                  </a:cubicBezTo>
                  <a:cubicBezTo>
                    <a:pt x="193" y="5764"/>
                    <a:pt x="154" y="5760"/>
                    <a:pt x="115" y="5753"/>
                  </a:cubicBezTo>
                  <a:lnTo>
                    <a:pt x="92" y="5753"/>
                  </a:lnTo>
                  <a:cubicBezTo>
                    <a:pt x="85" y="5746"/>
                    <a:pt x="76" y="5743"/>
                    <a:pt x="68" y="5743"/>
                  </a:cubicBezTo>
                  <a:cubicBezTo>
                    <a:pt x="46" y="5743"/>
                    <a:pt x="23" y="5759"/>
                    <a:pt x="23" y="5775"/>
                  </a:cubicBezTo>
                  <a:cubicBezTo>
                    <a:pt x="0" y="5821"/>
                    <a:pt x="23" y="5844"/>
                    <a:pt x="46" y="5867"/>
                  </a:cubicBezTo>
                  <a:cubicBezTo>
                    <a:pt x="134" y="5907"/>
                    <a:pt x="226" y="5926"/>
                    <a:pt x="318" y="5926"/>
                  </a:cubicBezTo>
                  <a:cubicBezTo>
                    <a:pt x="534" y="5926"/>
                    <a:pt x="746" y="5822"/>
                    <a:pt x="891" y="5661"/>
                  </a:cubicBezTo>
                  <a:cubicBezTo>
                    <a:pt x="1096" y="5456"/>
                    <a:pt x="1210" y="5182"/>
                    <a:pt x="1301" y="4908"/>
                  </a:cubicBezTo>
                  <a:cubicBezTo>
                    <a:pt x="1461" y="4383"/>
                    <a:pt x="1507" y="3835"/>
                    <a:pt x="1530" y="3288"/>
                  </a:cubicBezTo>
                  <a:cubicBezTo>
                    <a:pt x="1598" y="2215"/>
                    <a:pt x="1575" y="1142"/>
                    <a:pt x="1484" y="46"/>
                  </a:cubicBezTo>
                  <a:cubicBezTo>
                    <a:pt x="1484" y="24"/>
                    <a:pt x="1461" y="1"/>
                    <a:pt x="1416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39"/>
            <p:cNvSpPr/>
            <p:nvPr/>
          </p:nvSpPr>
          <p:spPr>
            <a:xfrm>
              <a:off x="7306235" y="3697390"/>
              <a:ext cx="50379" cy="84097"/>
            </a:xfrm>
            <a:custGeom>
              <a:avLst/>
              <a:gdLst/>
              <a:ahLst/>
              <a:cxnLst/>
              <a:rect l="l" t="t" r="r" b="b"/>
              <a:pathLst>
                <a:path w="2809" h="4689" extrusionOk="0">
                  <a:moveTo>
                    <a:pt x="2717" y="1"/>
                  </a:moveTo>
                  <a:cubicBezTo>
                    <a:pt x="2672" y="1"/>
                    <a:pt x="2649" y="23"/>
                    <a:pt x="2649" y="69"/>
                  </a:cubicBezTo>
                  <a:cubicBezTo>
                    <a:pt x="2626" y="297"/>
                    <a:pt x="2626" y="548"/>
                    <a:pt x="2603" y="777"/>
                  </a:cubicBezTo>
                  <a:cubicBezTo>
                    <a:pt x="2557" y="982"/>
                    <a:pt x="2557" y="1233"/>
                    <a:pt x="2489" y="1439"/>
                  </a:cubicBezTo>
                  <a:lnTo>
                    <a:pt x="2398" y="1781"/>
                  </a:lnTo>
                  <a:lnTo>
                    <a:pt x="2283" y="2101"/>
                  </a:lnTo>
                  <a:cubicBezTo>
                    <a:pt x="2261" y="2215"/>
                    <a:pt x="2215" y="2306"/>
                    <a:pt x="2169" y="2420"/>
                  </a:cubicBezTo>
                  <a:cubicBezTo>
                    <a:pt x="2101" y="2511"/>
                    <a:pt x="2078" y="2625"/>
                    <a:pt x="2010" y="2717"/>
                  </a:cubicBezTo>
                  <a:cubicBezTo>
                    <a:pt x="1781" y="3105"/>
                    <a:pt x="1507" y="3470"/>
                    <a:pt x="1165" y="3767"/>
                  </a:cubicBezTo>
                  <a:cubicBezTo>
                    <a:pt x="846" y="4086"/>
                    <a:pt x="457" y="4360"/>
                    <a:pt x="69" y="4543"/>
                  </a:cubicBezTo>
                  <a:lnTo>
                    <a:pt x="47" y="4566"/>
                  </a:lnTo>
                  <a:cubicBezTo>
                    <a:pt x="24" y="4566"/>
                    <a:pt x="1" y="4611"/>
                    <a:pt x="24" y="4634"/>
                  </a:cubicBezTo>
                  <a:cubicBezTo>
                    <a:pt x="24" y="4668"/>
                    <a:pt x="48" y="4689"/>
                    <a:pt x="79" y="4689"/>
                  </a:cubicBezTo>
                  <a:cubicBezTo>
                    <a:pt x="91" y="4689"/>
                    <a:pt x="103" y="4686"/>
                    <a:pt x="115" y="4680"/>
                  </a:cubicBezTo>
                  <a:cubicBezTo>
                    <a:pt x="572" y="4543"/>
                    <a:pt x="982" y="4292"/>
                    <a:pt x="1348" y="3972"/>
                  </a:cubicBezTo>
                  <a:cubicBezTo>
                    <a:pt x="1713" y="3653"/>
                    <a:pt x="2032" y="3287"/>
                    <a:pt x="2261" y="2854"/>
                  </a:cubicBezTo>
                  <a:cubicBezTo>
                    <a:pt x="2329" y="2740"/>
                    <a:pt x="2375" y="2625"/>
                    <a:pt x="2420" y="2534"/>
                  </a:cubicBezTo>
                  <a:cubicBezTo>
                    <a:pt x="2466" y="2420"/>
                    <a:pt x="2512" y="2306"/>
                    <a:pt x="2557" y="2192"/>
                  </a:cubicBezTo>
                  <a:lnTo>
                    <a:pt x="2672" y="1849"/>
                  </a:lnTo>
                  <a:lnTo>
                    <a:pt x="2740" y="1484"/>
                  </a:lnTo>
                  <a:cubicBezTo>
                    <a:pt x="2763" y="1370"/>
                    <a:pt x="2763" y="1256"/>
                    <a:pt x="2786" y="1142"/>
                  </a:cubicBezTo>
                  <a:lnTo>
                    <a:pt x="2808" y="777"/>
                  </a:lnTo>
                  <a:cubicBezTo>
                    <a:pt x="2808" y="548"/>
                    <a:pt x="2786" y="297"/>
                    <a:pt x="2786" y="69"/>
                  </a:cubicBezTo>
                  <a:cubicBezTo>
                    <a:pt x="2763" y="23"/>
                    <a:pt x="2740" y="1"/>
                    <a:pt x="2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39"/>
            <p:cNvSpPr/>
            <p:nvPr/>
          </p:nvSpPr>
          <p:spPr>
            <a:xfrm>
              <a:off x="7643214" y="3697390"/>
              <a:ext cx="50361" cy="84115"/>
            </a:xfrm>
            <a:custGeom>
              <a:avLst/>
              <a:gdLst/>
              <a:ahLst/>
              <a:cxnLst/>
              <a:rect l="l" t="t" r="r" b="b"/>
              <a:pathLst>
                <a:path w="2808" h="4690" extrusionOk="0">
                  <a:moveTo>
                    <a:pt x="114" y="1"/>
                  </a:moveTo>
                  <a:cubicBezTo>
                    <a:pt x="69" y="1"/>
                    <a:pt x="46" y="23"/>
                    <a:pt x="46" y="69"/>
                  </a:cubicBezTo>
                  <a:cubicBezTo>
                    <a:pt x="23" y="297"/>
                    <a:pt x="0" y="548"/>
                    <a:pt x="0" y="777"/>
                  </a:cubicBezTo>
                  <a:lnTo>
                    <a:pt x="23" y="1142"/>
                  </a:lnTo>
                  <a:cubicBezTo>
                    <a:pt x="46" y="1256"/>
                    <a:pt x="46" y="1370"/>
                    <a:pt x="91" y="1484"/>
                  </a:cubicBezTo>
                  <a:lnTo>
                    <a:pt x="160" y="1849"/>
                  </a:lnTo>
                  <a:lnTo>
                    <a:pt x="251" y="2192"/>
                  </a:lnTo>
                  <a:cubicBezTo>
                    <a:pt x="297" y="2306"/>
                    <a:pt x="343" y="2420"/>
                    <a:pt x="388" y="2534"/>
                  </a:cubicBezTo>
                  <a:cubicBezTo>
                    <a:pt x="457" y="2625"/>
                    <a:pt x="480" y="2740"/>
                    <a:pt x="548" y="2854"/>
                  </a:cubicBezTo>
                  <a:cubicBezTo>
                    <a:pt x="776" y="3287"/>
                    <a:pt x="1096" y="3653"/>
                    <a:pt x="1461" y="3972"/>
                  </a:cubicBezTo>
                  <a:cubicBezTo>
                    <a:pt x="1826" y="4292"/>
                    <a:pt x="2237" y="4543"/>
                    <a:pt x="2716" y="4680"/>
                  </a:cubicBezTo>
                  <a:cubicBezTo>
                    <a:pt x="2723" y="4686"/>
                    <a:pt x="2732" y="4689"/>
                    <a:pt x="2741" y="4689"/>
                  </a:cubicBezTo>
                  <a:cubicBezTo>
                    <a:pt x="2762" y="4689"/>
                    <a:pt x="2785" y="4673"/>
                    <a:pt x="2785" y="4657"/>
                  </a:cubicBezTo>
                  <a:cubicBezTo>
                    <a:pt x="2808" y="4611"/>
                    <a:pt x="2785" y="4566"/>
                    <a:pt x="2762" y="4566"/>
                  </a:cubicBezTo>
                  <a:cubicBezTo>
                    <a:pt x="2351" y="4360"/>
                    <a:pt x="1963" y="4086"/>
                    <a:pt x="1644" y="3767"/>
                  </a:cubicBezTo>
                  <a:cubicBezTo>
                    <a:pt x="1301" y="3470"/>
                    <a:pt x="1027" y="3105"/>
                    <a:pt x="799" y="2717"/>
                  </a:cubicBezTo>
                  <a:cubicBezTo>
                    <a:pt x="731" y="2625"/>
                    <a:pt x="708" y="2511"/>
                    <a:pt x="639" y="2420"/>
                  </a:cubicBezTo>
                  <a:cubicBezTo>
                    <a:pt x="594" y="2306"/>
                    <a:pt x="548" y="2215"/>
                    <a:pt x="525" y="2101"/>
                  </a:cubicBezTo>
                  <a:lnTo>
                    <a:pt x="411" y="1781"/>
                  </a:lnTo>
                  <a:lnTo>
                    <a:pt x="320" y="1439"/>
                  </a:lnTo>
                  <a:cubicBezTo>
                    <a:pt x="251" y="1233"/>
                    <a:pt x="251" y="982"/>
                    <a:pt x="206" y="777"/>
                  </a:cubicBezTo>
                  <a:cubicBezTo>
                    <a:pt x="183" y="548"/>
                    <a:pt x="183" y="297"/>
                    <a:pt x="183" y="69"/>
                  </a:cubicBezTo>
                  <a:cubicBezTo>
                    <a:pt x="183" y="23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73D7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9"/>
            <p:cNvSpPr/>
            <p:nvPr/>
          </p:nvSpPr>
          <p:spPr>
            <a:xfrm>
              <a:off x="7263669" y="3233730"/>
              <a:ext cx="157182" cy="447478"/>
            </a:xfrm>
            <a:custGeom>
              <a:avLst/>
              <a:gdLst/>
              <a:ahLst/>
              <a:cxnLst/>
              <a:rect l="l" t="t" r="r" b="b"/>
              <a:pathLst>
                <a:path w="8764" h="24950" extrusionOk="0">
                  <a:moveTo>
                    <a:pt x="6416" y="1"/>
                  </a:moveTo>
                  <a:cubicBezTo>
                    <a:pt x="6148" y="1"/>
                    <a:pt x="5939" y="37"/>
                    <a:pt x="5866" y="79"/>
                  </a:cubicBezTo>
                  <a:cubicBezTo>
                    <a:pt x="5547" y="216"/>
                    <a:pt x="5204" y="421"/>
                    <a:pt x="4999" y="627"/>
                  </a:cubicBezTo>
                  <a:cubicBezTo>
                    <a:pt x="4520" y="1106"/>
                    <a:pt x="4086" y="1608"/>
                    <a:pt x="3698" y="2156"/>
                  </a:cubicBezTo>
                  <a:cubicBezTo>
                    <a:pt x="2922" y="3229"/>
                    <a:pt x="2351" y="4370"/>
                    <a:pt x="1872" y="5534"/>
                  </a:cubicBezTo>
                  <a:cubicBezTo>
                    <a:pt x="1415" y="6698"/>
                    <a:pt x="1050" y="7839"/>
                    <a:pt x="776" y="9004"/>
                  </a:cubicBezTo>
                  <a:cubicBezTo>
                    <a:pt x="639" y="9551"/>
                    <a:pt x="502" y="10145"/>
                    <a:pt x="388" y="10693"/>
                  </a:cubicBezTo>
                  <a:cubicBezTo>
                    <a:pt x="343" y="10989"/>
                    <a:pt x="297" y="11263"/>
                    <a:pt x="251" y="11560"/>
                  </a:cubicBezTo>
                  <a:lnTo>
                    <a:pt x="114" y="12473"/>
                  </a:lnTo>
                  <a:cubicBezTo>
                    <a:pt x="114" y="12610"/>
                    <a:pt x="91" y="12770"/>
                    <a:pt x="69" y="12929"/>
                  </a:cubicBezTo>
                  <a:lnTo>
                    <a:pt x="46" y="13363"/>
                  </a:lnTo>
                  <a:cubicBezTo>
                    <a:pt x="23" y="13660"/>
                    <a:pt x="0" y="13957"/>
                    <a:pt x="0" y="14253"/>
                  </a:cubicBezTo>
                  <a:cubicBezTo>
                    <a:pt x="0" y="14824"/>
                    <a:pt x="0" y="15395"/>
                    <a:pt x="46" y="15942"/>
                  </a:cubicBezTo>
                  <a:cubicBezTo>
                    <a:pt x="114" y="17061"/>
                    <a:pt x="274" y="18111"/>
                    <a:pt x="502" y="19115"/>
                  </a:cubicBezTo>
                  <a:cubicBezTo>
                    <a:pt x="708" y="20142"/>
                    <a:pt x="1004" y="21078"/>
                    <a:pt x="1347" y="21991"/>
                  </a:cubicBezTo>
                  <a:cubicBezTo>
                    <a:pt x="1438" y="22219"/>
                    <a:pt x="1529" y="22448"/>
                    <a:pt x="1621" y="22676"/>
                  </a:cubicBezTo>
                  <a:cubicBezTo>
                    <a:pt x="1712" y="22904"/>
                    <a:pt x="1803" y="23110"/>
                    <a:pt x="1895" y="23315"/>
                  </a:cubicBezTo>
                  <a:cubicBezTo>
                    <a:pt x="2100" y="23749"/>
                    <a:pt x="2328" y="24160"/>
                    <a:pt x="2579" y="24593"/>
                  </a:cubicBezTo>
                  <a:cubicBezTo>
                    <a:pt x="2726" y="24830"/>
                    <a:pt x="2956" y="24950"/>
                    <a:pt x="3212" y="24950"/>
                  </a:cubicBezTo>
                  <a:cubicBezTo>
                    <a:pt x="3474" y="24950"/>
                    <a:pt x="3763" y="24824"/>
                    <a:pt x="4017" y="24570"/>
                  </a:cubicBezTo>
                  <a:cubicBezTo>
                    <a:pt x="4405" y="24182"/>
                    <a:pt x="4565" y="23589"/>
                    <a:pt x="4474" y="23110"/>
                  </a:cubicBezTo>
                  <a:lnTo>
                    <a:pt x="4451" y="23041"/>
                  </a:lnTo>
                  <a:lnTo>
                    <a:pt x="4200" y="21694"/>
                  </a:lnTo>
                  <a:cubicBezTo>
                    <a:pt x="4109" y="21238"/>
                    <a:pt x="4017" y="20781"/>
                    <a:pt x="3949" y="20325"/>
                  </a:cubicBezTo>
                  <a:cubicBezTo>
                    <a:pt x="3789" y="19412"/>
                    <a:pt x="3652" y="18499"/>
                    <a:pt x="3561" y="17563"/>
                  </a:cubicBezTo>
                  <a:cubicBezTo>
                    <a:pt x="3470" y="16650"/>
                    <a:pt x="3401" y="15714"/>
                    <a:pt x="3401" y="14801"/>
                  </a:cubicBezTo>
                  <a:cubicBezTo>
                    <a:pt x="3378" y="14345"/>
                    <a:pt x="3424" y="13865"/>
                    <a:pt x="3424" y="13409"/>
                  </a:cubicBezTo>
                  <a:cubicBezTo>
                    <a:pt x="3424" y="13181"/>
                    <a:pt x="3447" y="12952"/>
                    <a:pt x="3470" y="12724"/>
                  </a:cubicBezTo>
                  <a:lnTo>
                    <a:pt x="3492" y="12404"/>
                  </a:lnTo>
                  <a:cubicBezTo>
                    <a:pt x="3515" y="12290"/>
                    <a:pt x="3538" y="12176"/>
                    <a:pt x="3538" y="12062"/>
                  </a:cubicBezTo>
                  <a:lnTo>
                    <a:pt x="3629" y="11400"/>
                  </a:lnTo>
                  <a:lnTo>
                    <a:pt x="3766" y="10647"/>
                  </a:lnTo>
                  <a:cubicBezTo>
                    <a:pt x="3858" y="10145"/>
                    <a:pt x="3949" y="9665"/>
                    <a:pt x="4040" y="9186"/>
                  </a:cubicBezTo>
                  <a:cubicBezTo>
                    <a:pt x="4268" y="8227"/>
                    <a:pt x="4497" y="7269"/>
                    <a:pt x="4771" y="6333"/>
                  </a:cubicBezTo>
                  <a:cubicBezTo>
                    <a:pt x="5067" y="5443"/>
                    <a:pt x="5387" y="4530"/>
                    <a:pt x="5775" y="3754"/>
                  </a:cubicBezTo>
                  <a:cubicBezTo>
                    <a:pt x="5980" y="3343"/>
                    <a:pt x="6186" y="2978"/>
                    <a:pt x="6414" y="2635"/>
                  </a:cubicBezTo>
                  <a:cubicBezTo>
                    <a:pt x="6642" y="2293"/>
                    <a:pt x="7008" y="1791"/>
                    <a:pt x="7281" y="1631"/>
                  </a:cubicBezTo>
                  <a:cubicBezTo>
                    <a:pt x="7532" y="1471"/>
                    <a:pt x="8331" y="1357"/>
                    <a:pt x="8331" y="1357"/>
                  </a:cubicBezTo>
                  <a:cubicBezTo>
                    <a:pt x="8422" y="1457"/>
                    <a:pt x="8496" y="1500"/>
                    <a:pt x="8547" y="1500"/>
                  </a:cubicBezTo>
                  <a:cubicBezTo>
                    <a:pt x="8764" y="1500"/>
                    <a:pt x="8564" y="715"/>
                    <a:pt x="7510" y="216"/>
                  </a:cubicBezTo>
                  <a:cubicBezTo>
                    <a:pt x="7148" y="54"/>
                    <a:pt x="6739" y="1"/>
                    <a:pt x="6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39"/>
            <p:cNvSpPr/>
            <p:nvPr/>
          </p:nvSpPr>
          <p:spPr>
            <a:xfrm>
              <a:off x="7279633" y="3256350"/>
              <a:ext cx="528509" cy="484388"/>
            </a:xfrm>
            <a:custGeom>
              <a:avLst/>
              <a:gdLst/>
              <a:ahLst/>
              <a:cxnLst/>
              <a:rect l="l" t="t" r="r" b="b"/>
              <a:pathLst>
                <a:path w="29468" h="27008" extrusionOk="0">
                  <a:moveTo>
                    <a:pt x="9767" y="0"/>
                  </a:moveTo>
                  <a:cubicBezTo>
                    <a:pt x="8831" y="0"/>
                    <a:pt x="7609" y="29"/>
                    <a:pt x="5981" y="119"/>
                  </a:cubicBezTo>
                  <a:cubicBezTo>
                    <a:pt x="5981" y="119"/>
                    <a:pt x="2055" y="1283"/>
                    <a:pt x="480" y="13586"/>
                  </a:cubicBezTo>
                  <a:lnTo>
                    <a:pt x="23" y="23971"/>
                  </a:lnTo>
                  <a:cubicBezTo>
                    <a:pt x="0" y="24473"/>
                    <a:pt x="297" y="24907"/>
                    <a:pt x="754" y="25067"/>
                  </a:cubicBezTo>
                  <a:cubicBezTo>
                    <a:pt x="2465" y="25660"/>
                    <a:pt x="6871" y="26961"/>
                    <a:pt x="12121" y="27007"/>
                  </a:cubicBezTo>
                  <a:lnTo>
                    <a:pt x="12303" y="27007"/>
                  </a:lnTo>
                  <a:cubicBezTo>
                    <a:pt x="19059" y="26961"/>
                    <a:pt x="23921" y="24656"/>
                    <a:pt x="23921" y="24656"/>
                  </a:cubicBezTo>
                  <a:lnTo>
                    <a:pt x="22985" y="13221"/>
                  </a:lnTo>
                  <a:lnTo>
                    <a:pt x="22985" y="13221"/>
                  </a:lnTo>
                  <a:cubicBezTo>
                    <a:pt x="23067" y="13225"/>
                    <a:pt x="23149" y="13228"/>
                    <a:pt x="23231" y="13228"/>
                  </a:cubicBezTo>
                  <a:cubicBezTo>
                    <a:pt x="26265" y="13228"/>
                    <a:pt x="29468" y="10025"/>
                    <a:pt x="29468" y="10025"/>
                  </a:cubicBezTo>
                  <a:cubicBezTo>
                    <a:pt x="29468" y="10025"/>
                    <a:pt x="27391" y="941"/>
                    <a:pt x="21114" y="279"/>
                  </a:cubicBezTo>
                  <a:cubicBezTo>
                    <a:pt x="18869" y="63"/>
                    <a:pt x="16756" y="4"/>
                    <a:pt x="15135" y="4"/>
                  </a:cubicBezTo>
                  <a:cubicBezTo>
                    <a:pt x="13674" y="4"/>
                    <a:pt x="12612" y="52"/>
                    <a:pt x="12212" y="73"/>
                  </a:cubicBezTo>
                  <a:cubicBezTo>
                    <a:pt x="11699" y="48"/>
                    <a:pt x="10969" y="0"/>
                    <a:pt x="9767" y="0"/>
                  </a:cubicBez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39"/>
            <p:cNvSpPr/>
            <p:nvPr/>
          </p:nvSpPr>
          <p:spPr>
            <a:xfrm>
              <a:off x="7391816" y="3257301"/>
              <a:ext cx="192012" cy="94123"/>
            </a:xfrm>
            <a:custGeom>
              <a:avLst/>
              <a:gdLst/>
              <a:ahLst/>
              <a:cxnLst/>
              <a:rect l="l" t="t" r="r" b="b"/>
              <a:pathLst>
                <a:path w="10706" h="5248" extrusionOk="0">
                  <a:moveTo>
                    <a:pt x="5436" y="0"/>
                  </a:moveTo>
                  <a:cubicBezTo>
                    <a:pt x="4170" y="0"/>
                    <a:pt x="2736" y="76"/>
                    <a:pt x="1210" y="340"/>
                  </a:cubicBezTo>
                  <a:cubicBezTo>
                    <a:pt x="0" y="568"/>
                    <a:pt x="0" y="1527"/>
                    <a:pt x="0" y="1527"/>
                  </a:cubicBezTo>
                  <a:cubicBezTo>
                    <a:pt x="0" y="3581"/>
                    <a:pt x="1690" y="5247"/>
                    <a:pt x="3744" y="5247"/>
                  </a:cubicBezTo>
                  <a:lnTo>
                    <a:pt x="6277" y="5247"/>
                  </a:lnTo>
                  <a:cubicBezTo>
                    <a:pt x="8651" y="5247"/>
                    <a:pt x="10614" y="3581"/>
                    <a:pt x="10614" y="1184"/>
                  </a:cubicBezTo>
                  <a:cubicBezTo>
                    <a:pt x="10614" y="1184"/>
                    <a:pt x="10706" y="134"/>
                    <a:pt x="9427" y="134"/>
                  </a:cubicBezTo>
                  <a:cubicBezTo>
                    <a:pt x="8514" y="134"/>
                    <a:pt x="7124" y="0"/>
                    <a:pt x="5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39"/>
            <p:cNvSpPr/>
            <p:nvPr/>
          </p:nvSpPr>
          <p:spPr>
            <a:xfrm>
              <a:off x="7687843" y="3434922"/>
              <a:ext cx="138781" cy="62270"/>
            </a:xfrm>
            <a:custGeom>
              <a:avLst/>
              <a:gdLst/>
              <a:ahLst/>
              <a:cxnLst/>
              <a:rect l="l" t="t" r="r" b="b"/>
              <a:pathLst>
                <a:path w="7738" h="3472" extrusionOk="0">
                  <a:moveTo>
                    <a:pt x="6573" y="1"/>
                  </a:moveTo>
                  <a:cubicBezTo>
                    <a:pt x="6509" y="1"/>
                    <a:pt x="6446" y="16"/>
                    <a:pt x="6391" y="47"/>
                  </a:cubicBezTo>
                  <a:cubicBezTo>
                    <a:pt x="5592" y="549"/>
                    <a:pt x="3082" y="1919"/>
                    <a:pt x="411" y="1965"/>
                  </a:cubicBezTo>
                  <a:cubicBezTo>
                    <a:pt x="206" y="1987"/>
                    <a:pt x="23" y="2147"/>
                    <a:pt x="23" y="2353"/>
                  </a:cubicBezTo>
                  <a:lnTo>
                    <a:pt x="0" y="3060"/>
                  </a:lnTo>
                  <a:cubicBezTo>
                    <a:pt x="0" y="3288"/>
                    <a:pt x="183" y="3471"/>
                    <a:pt x="388" y="3471"/>
                  </a:cubicBezTo>
                  <a:cubicBezTo>
                    <a:pt x="3515" y="3403"/>
                    <a:pt x="6231" y="1850"/>
                    <a:pt x="7167" y="1348"/>
                  </a:cubicBezTo>
                  <a:cubicBezTo>
                    <a:pt x="7738" y="1029"/>
                    <a:pt x="6916" y="161"/>
                    <a:pt x="6916" y="161"/>
                  </a:cubicBezTo>
                  <a:cubicBezTo>
                    <a:pt x="6826" y="56"/>
                    <a:pt x="6697" y="1"/>
                    <a:pt x="6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39"/>
            <p:cNvSpPr/>
            <p:nvPr/>
          </p:nvSpPr>
          <p:spPr>
            <a:xfrm>
              <a:off x="7584252" y="3252278"/>
              <a:ext cx="158850" cy="417491"/>
            </a:xfrm>
            <a:custGeom>
              <a:avLst/>
              <a:gdLst/>
              <a:ahLst/>
              <a:cxnLst/>
              <a:rect l="l" t="t" r="r" b="b"/>
              <a:pathLst>
                <a:path w="8857" h="23278" extrusionOk="0">
                  <a:moveTo>
                    <a:pt x="4087" y="1"/>
                  </a:moveTo>
                  <a:cubicBezTo>
                    <a:pt x="3561" y="1"/>
                    <a:pt x="3120" y="102"/>
                    <a:pt x="3013" y="163"/>
                  </a:cubicBezTo>
                  <a:cubicBezTo>
                    <a:pt x="2694" y="323"/>
                    <a:pt x="2351" y="551"/>
                    <a:pt x="2192" y="780"/>
                  </a:cubicBezTo>
                  <a:cubicBezTo>
                    <a:pt x="1804" y="1259"/>
                    <a:pt x="1484" y="1784"/>
                    <a:pt x="1210" y="2309"/>
                  </a:cubicBezTo>
                  <a:cubicBezTo>
                    <a:pt x="662" y="3404"/>
                    <a:pt x="388" y="4523"/>
                    <a:pt x="206" y="5641"/>
                  </a:cubicBezTo>
                  <a:cubicBezTo>
                    <a:pt x="23" y="6760"/>
                    <a:pt x="0" y="7855"/>
                    <a:pt x="23" y="8951"/>
                  </a:cubicBezTo>
                  <a:cubicBezTo>
                    <a:pt x="46" y="9476"/>
                    <a:pt x="69" y="10024"/>
                    <a:pt x="137" y="10549"/>
                  </a:cubicBezTo>
                  <a:cubicBezTo>
                    <a:pt x="160" y="10823"/>
                    <a:pt x="183" y="11074"/>
                    <a:pt x="229" y="11348"/>
                  </a:cubicBezTo>
                  <a:lnTo>
                    <a:pt x="388" y="12192"/>
                  </a:lnTo>
                  <a:cubicBezTo>
                    <a:pt x="411" y="12352"/>
                    <a:pt x="434" y="12489"/>
                    <a:pt x="457" y="12626"/>
                  </a:cubicBezTo>
                  <a:lnTo>
                    <a:pt x="571" y="13037"/>
                  </a:lnTo>
                  <a:cubicBezTo>
                    <a:pt x="639" y="13311"/>
                    <a:pt x="708" y="13585"/>
                    <a:pt x="799" y="13858"/>
                  </a:cubicBezTo>
                  <a:cubicBezTo>
                    <a:pt x="982" y="14383"/>
                    <a:pt x="1142" y="14908"/>
                    <a:pt x="1370" y="15411"/>
                  </a:cubicBezTo>
                  <a:cubicBezTo>
                    <a:pt x="1781" y="16415"/>
                    <a:pt x="2306" y="17351"/>
                    <a:pt x="2876" y="18264"/>
                  </a:cubicBezTo>
                  <a:cubicBezTo>
                    <a:pt x="3424" y="19154"/>
                    <a:pt x="4063" y="19998"/>
                    <a:pt x="4725" y="20797"/>
                  </a:cubicBezTo>
                  <a:cubicBezTo>
                    <a:pt x="4885" y="20980"/>
                    <a:pt x="5068" y="21185"/>
                    <a:pt x="5227" y="21368"/>
                  </a:cubicBezTo>
                  <a:cubicBezTo>
                    <a:pt x="5410" y="21573"/>
                    <a:pt x="5593" y="21756"/>
                    <a:pt x="5775" y="21939"/>
                  </a:cubicBezTo>
                  <a:cubicBezTo>
                    <a:pt x="6140" y="22327"/>
                    <a:pt x="6483" y="22669"/>
                    <a:pt x="6916" y="23011"/>
                  </a:cubicBezTo>
                  <a:cubicBezTo>
                    <a:pt x="7134" y="23189"/>
                    <a:pt x="7390" y="23277"/>
                    <a:pt x="7644" y="23277"/>
                  </a:cubicBezTo>
                  <a:cubicBezTo>
                    <a:pt x="7976" y="23277"/>
                    <a:pt x="8304" y="23126"/>
                    <a:pt x="8537" y="22829"/>
                  </a:cubicBezTo>
                  <a:cubicBezTo>
                    <a:pt x="8834" y="22418"/>
                    <a:pt x="8857" y="21870"/>
                    <a:pt x="8605" y="21436"/>
                  </a:cubicBezTo>
                  <a:lnTo>
                    <a:pt x="8560" y="21368"/>
                  </a:lnTo>
                  <a:lnTo>
                    <a:pt x="7829" y="20181"/>
                  </a:lnTo>
                  <a:cubicBezTo>
                    <a:pt x="7601" y="19770"/>
                    <a:pt x="7350" y="19359"/>
                    <a:pt x="7122" y="18948"/>
                  </a:cubicBezTo>
                  <a:cubicBezTo>
                    <a:pt x="6665" y="18127"/>
                    <a:pt x="6232" y="17305"/>
                    <a:pt x="5844" y="16461"/>
                  </a:cubicBezTo>
                  <a:cubicBezTo>
                    <a:pt x="5456" y="15639"/>
                    <a:pt x="5090" y="14794"/>
                    <a:pt x="4794" y="13950"/>
                  </a:cubicBezTo>
                  <a:cubicBezTo>
                    <a:pt x="4634" y="13516"/>
                    <a:pt x="4543" y="13105"/>
                    <a:pt x="4406" y="12672"/>
                  </a:cubicBezTo>
                  <a:cubicBezTo>
                    <a:pt x="4337" y="12466"/>
                    <a:pt x="4292" y="12261"/>
                    <a:pt x="4246" y="12055"/>
                  </a:cubicBezTo>
                  <a:lnTo>
                    <a:pt x="4177" y="11736"/>
                  </a:lnTo>
                  <a:cubicBezTo>
                    <a:pt x="4155" y="11622"/>
                    <a:pt x="4132" y="11530"/>
                    <a:pt x="4109" y="11416"/>
                  </a:cubicBezTo>
                  <a:lnTo>
                    <a:pt x="4018" y="10800"/>
                  </a:lnTo>
                  <a:lnTo>
                    <a:pt x="3926" y="10115"/>
                  </a:lnTo>
                  <a:cubicBezTo>
                    <a:pt x="3858" y="9636"/>
                    <a:pt x="3835" y="9179"/>
                    <a:pt x="3789" y="8723"/>
                  </a:cubicBezTo>
                  <a:cubicBezTo>
                    <a:pt x="3744" y="7810"/>
                    <a:pt x="3698" y="6920"/>
                    <a:pt x="3721" y="6029"/>
                  </a:cubicBezTo>
                  <a:cubicBezTo>
                    <a:pt x="3767" y="5162"/>
                    <a:pt x="3858" y="4317"/>
                    <a:pt x="4063" y="3541"/>
                  </a:cubicBezTo>
                  <a:cubicBezTo>
                    <a:pt x="4155" y="3153"/>
                    <a:pt x="4269" y="2788"/>
                    <a:pt x="4428" y="2446"/>
                  </a:cubicBezTo>
                  <a:cubicBezTo>
                    <a:pt x="4565" y="2103"/>
                    <a:pt x="4839" y="1601"/>
                    <a:pt x="5068" y="1419"/>
                  </a:cubicBezTo>
                  <a:cubicBezTo>
                    <a:pt x="5341" y="1236"/>
                    <a:pt x="6186" y="1053"/>
                    <a:pt x="6186" y="1053"/>
                  </a:cubicBezTo>
                  <a:cubicBezTo>
                    <a:pt x="6307" y="1123"/>
                    <a:pt x="6397" y="1154"/>
                    <a:pt x="6457" y="1154"/>
                  </a:cubicBezTo>
                  <a:cubicBezTo>
                    <a:pt x="6746" y="1154"/>
                    <a:pt x="6290" y="436"/>
                    <a:pt x="4908" y="95"/>
                  </a:cubicBezTo>
                  <a:cubicBezTo>
                    <a:pt x="4634" y="26"/>
                    <a:pt x="4350" y="1"/>
                    <a:pt x="4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9"/>
            <p:cNvSpPr/>
            <p:nvPr/>
          </p:nvSpPr>
          <p:spPr>
            <a:xfrm>
              <a:off x="7596127" y="3372498"/>
              <a:ext cx="259555" cy="297039"/>
            </a:xfrm>
            <a:custGeom>
              <a:avLst/>
              <a:gdLst/>
              <a:ahLst/>
              <a:cxnLst/>
              <a:rect l="l" t="t" r="r" b="b"/>
              <a:pathLst>
                <a:path w="14472" h="16562" extrusionOk="0">
                  <a:moveTo>
                    <a:pt x="3399" y="1"/>
                  </a:moveTo>
                  <a:cubicBezTo>
                    <a:pt x="2909" y="1"/>
                    <a:pt x="2416" y="122"/>
                    <a:pt x="1963" y="377"/>
                  </a:cubicBezTo>
                  <a:cubicBezTo>
                    <a:pt x="525" y="1176"/>
                    <a:pt x="0" y="3002"/>
                    <a:pt x="799" y="4440"/>
                  </a:cubicBezTo>
                  <a:lnTo>
                    <a:pt x="6391" y="14483"/>
                  </a:lnTo>
                  <a:cubicBezTo>
                    <a:pt x="6505" y="14689"/>
                    <a:pt x="6642" y="14894"/>
                    <a:pt x="6802" y="15100"/>
                  </a:cubicBezTo>
                  <a:cubicBezTo>
                    <a:pt x="7609" y="16061"/>
                    <a:pt x="8769" y="16561"/>
                    <a:pt x="9934" y="16561"/>
                  </a:cubicBezTo>
                  <a:cubicBezTo>
                    <a:pt x="10844" y="16561"/>
                    <a:pt x="11758" y="16255"/>
                    <a:pt x="12509" y="15625"/>
                  </a:cubicBezTo>
                  <a:cubicBezTo>
                    <a:pt x="14220" y="14187"/>
                    <a:pt x="14472" y="11653"/>
                    <a:pt x="13034" y="9918"/>
                  </a:cubicBezTo>
                  <a:lnTo>
                    <a:pt x="5707" y="1085"/>
                  </a:lnTo>
                  <a:cubicBezTo>
                    <a:pt x="5123" y="384"/>
                    <a:pt x="4268" y="1"/>
                    <a:pt x="3399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9"/>
            <p:cNvSpPr/>
            <p:nvPr/>
          </p:nvSpPr>
          <p:spPr>
            <a:xfrm>
              <a:off x="7713225" y="3563089"/>
              <a:ext cx="176857" cy="148215"/>
            </a:xfrm>
            <a:custGeom>
              <a:avLst/>
              <a:gdLst/>
              <a:ahLst/>
              <a:cxnLst/>
              <a:rect l="l" t="t" r="r" b="b"/>
              <a:pathLst>
                <a:path w="9861" h="8264" extrusionOk="0">
                  <a:moveTo>
                    <a:pt x="8925" y="1370"/>
                  </a:moveTo>
                  <a:cubicBezTo>
                    <a:pt x="9861" y="2740"/>
                    <a:pt x="8857" y="5091"/>
                    <a:pt x="6642" y="6620"/>
                  </a:cubicBezTo>
                  <a:cubicBezTo>
                    <a:pt x="4451" y="8150"/>
                    <a:pt x="1895" y="8264"/>
                    <a:pt x="936" y="6894"/>
                  </a:cubicBezTo>
                  <a:cubicBezTo>
                    <a:pt x="0" y="5525"/>
                    <a:pt x="1005" y="3196"/>
                    <a:pt x="3219" y="1667"/>
                  </a:cubicBezTo>
                  <a:cubicBezTo>
                    <a:pt x="5410" y="138"/>
                    <a:pt x="7966" y="1"/>
                    <a:pt x="8925" y="1370"/>
                  </a:cubicBezTo>
                  <a:close/>
                </a:path>
              </a:pathLst>
            </a:custGeom>
            <a:solidFill>
              <a:srgbClr val="CA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39"/>
            <p:cNvSpPr/>
            <p:nvPr/>
          </p:nvSpPr>
          <p:spPr>
            <a:xfrm>
              <a:off x="7562548" y="3326649"/>
              <a:ext cx="129796" cy="122783"/>
            </a:xfrm>
            <a:custGeom>
              <a:avLst/>
              <a:gdLst/>
              <a:ahLst/>
              <a:cxnLst/>
              <a:rect l="l" t="t" r="r" b="b"/>
              <a:pathLst>
                <a:path w="7237" h="6846" extrusionOk="0">
                  <a:moveTo>
                    <a:pt x="4983" y="1"/>
                  </a:moveTo>
                  <a:cubicBezTo>
                    <a:pt x="4964" y="1"/>
                    <a:pt x="4947" y="4"/>
                    <a:pt x="4931" y="12"/>
                  </a:cubicBezTo>
                  <a:cubicBezTo>
                    <a:pt x="4406" y="240"/>
                    <a:pt x="4543" y="1541"/>
                    <a:pt x="4543" y="1541"/>
                  </a:cubicBezTo>
                  <a:cubicBezTo>
                    <a:pt x="4543" y="1541"/>
                    <a:pt x="3394" y="1348"/>
                    <a:pt x="2358" y="1348"/>
                  </a:cubicBezTo>
                  <a:cubicBezTo>
                    <a:pt x="1722" y="1348"/>
                    <a:pt x="1128" y="1421"/>
                    <a:pt x="868" y="1655"/>
                  </a:cubicBezTo>
                  <a:cubicBezTo>
                    <a:pt x="160" y="2317"/>
                    <a:pt x="799" y="2956"/>
                    <a:pt x="799" y="2956"/>
                  </a:cubicBezTo>
                  <a:cubicBezTo>
                    <a:pt x="799" y="2956"/>
                    <a:pt x="1" y="3458"/>
                    <a:pt x="708" y="4440"/>
                  </a:cubicBezTo>
                  <a:cubicBezTo>
                    <a:pt x="708" y="4440"/>
                    <a:pt x="23" y="5262"/>
                    <a:pt x="845" y="5901"/>
                  </a:cubicBezTo>
                  <a:cubicBezTo>
                    <a:pt x="1826" y="6670"/>
                    <a:pt x="2665" y="6846"/>
                    <a:pt x="3226" y="6846"/>
                  </a:cubicBezTo>
                  <a:cubicBezTo>
                    <a:pt x="3697" y="6846"/>
                    <a:pt x="3972" y="6722"/>
                    <a:pt x="3972" y="6722"/>
                  </a:cubicBezTo>
                  <a:lnTo>
                    <a:pt x="7236" y="3253"/>
                  </a:lnTo>
                  <a:cubicBezTo>
                    <a:pt x="7236" y="3253"/>
                    <a:pt x="5546" y="1"/>
                    <a:pt x="4983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39"/>
            <p:cNvSpPr/>
            <p:nvPr/>
          </p:nvSpPr>
          <p:spPr>
            <a:xfrm>
              <a:off x="7239919" y="4217375"/>
              <a:ext cx="67974" cy="56513"/>
            </a:xfrm>
            <a:custGeom>
              <a:avLst/>
              <a:gdLst/>
              <a:ahLst/>
              <a:cxnLst/>
              <a:rect l="l" t="t" r="r" b="b"/>
              <a:pathLst>
                <a:path w="3790" h="3151" extrusionOk="0">
                  <a:moveTo>
                    <a:pt x="3310" y="1"/>
                  </a:moveTo>
                  <a:lnTo>
                    <a:pt x="3310" y="1"/>
                  </a:lnTo>
                  <a:cubicBezTo>
                    <a:pt x="0" y="663"/>
                    <a:pt x="594" y="2717"/>
                    <a:pt x="594" y="2717"/>
                  </a:cubicBezTo>
                  <a:cubicBezTo>
                    <a:pt x="1552" y="2922"/>
                    <a:pt x="2032" y="3059"/>
                    <a:pt x="3173" y="3151"/>
                  </a:cubicBezTo>
                  <a:cubicBezTo>
                    <a:pt x="3675" y="2146"/>
                    <a:pt x="3789" y="1073"/>
                    <a:pt x="3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9"/>
            <p:cNvSpPr/>
            <p:nvPr/>
          </p:nvSpPr>
          <p:spPr>
            <a:xfrm>
              <a:off x="7296011" y="4162287"/>
              <a:ext cx="173503" cy="113367"/>
            </a:xfrm>
            <a:custGeom>
              <a:avLst/>
              <a:gdLst/>
              <a:ahLst/>
              <a:cxnLst/>
              <a:rect l="l" t="t" r="r" b="b"/>
              <a:pathLst>
                <a:path w="9674" h="6321" extrusionOk="0">
                  <a:moveTo>
                    <a:pt x="3473" y="1"/>
                  </a:moveTo>
                  <a:cubicBezTo>
                    <a:pt x="980" y="1"/>
                    <a:pt x="1256" y="2821"/>
                    <a:pt x="1256" y="2821"/>
                  </a:cubicBezTo>
                  <a:cubicBezTo>
                    <a:pt x="936" y="2843"/>
                    <a:pt x="913" y="2843"/>
                    <a:pt x="137" y="3003"/>
                  </a:cubicBezTo>
                  <a:cubicBezTo>
                    <a:pt x="617" y="4076"/>
                    <a:pt x="502" y="5149"/>
                    <a:pt x="0" y="6153"/>
                  </a:cubicBezTo>
                  <a:cubicBezTo>
                    <a:pt x="1470" y="6276"/>
                    <a:pt x="2878" y="6320"/>
                    <a:pt x="4143" y="6320"/>
                  </a:cubicBezTo>
                  <a:cubicBezTo>
                    <a:pt x="7337" y="6320"/>
                    <a:pt x="9610" y="6039"/>
                    <a:pt x="9610" y="6039"/>
                  </a:cubicBezTo>
                  <a:lnTo>
                    <a:pt x="9655" y="2638"/>
                  </a:lnTo>
                  <a:cubicBezTo>
                    <a:pt x="9674" y="1563"/>
                    <a:pt x="8805" y="764"/>
                    <a:pt x="7827" y="764"/>
                  </a:cubicBezTo>
                  <a:cubicBezTo>
                    <a:pt x="7579" y="764"/>
                    <a:pt x="7325" y="816"/>
                    <a:pt x="7076" y="926"/>
                  </a:cubicBezTo>
                  <a:cubicBezTo>
                    <a:pt x="6290" y="1263"/>
                    <a:pt x="6035" y="1688"/>
                    <a:pt x="5918" y="2006"/>
                  </a:cubicBezTo>
                  <a:lnTo>
                    <a:pt x="5918" y="2006"/>
                  </a:lnTo>
                  <a:cubicBezTo>
                    <a:pt x="5916" y="2008"/>
                    <a:pt x="5914" y="2011"/>
                    <a:pt x="5913" y="2015"/>
                  </a:cubicBezTo>
                  <a:lnTo>
                    <a:pt x="5913" y="2015"/>
                  </a:lnTo>
                  <a:cubicBezTo>
                    <a:pt x="5976" y="1374"/>
                    <a:pt x="5268" y="127"/>
                    <a:pt x="3767" y="13"/>
                  </a:cubicBezTo>
                  <a:cubicBezTo>
                    <a:pt x="3665" y="5"/>
                    <a:pt x="3567" y="1"/>
                    <a:pt x="3473" y="1"/>
                  </a:cubicBezTo>
                  <a:close/>
                </a:path>
              </a:pathLst>
            </a:custGeom>
            <a:solidFill>
              <a:srgbClr val="3AB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9"/>
            <p:cNvSpPr/>
            <p:nvPr/>
          </p:nvSpPr>
          <p:spPr>
            <a:xfrm>
              <a:off x="7249139" y="4264839"/>
              <a:ext cx="220045" cy="27423"/>
            </a:xfrm>
            <a:custGeom>
              <a:avLst/>
              <a:gdLst/>
              <a:ahLst/>
              <a:cxnLst/>
              <a:rect l="l" t="t" r="r" b="b"/>
              <a:pathLst>
                <a:path w="12269" h="1529" extrusionOk="0">
                  <a:moveTo>
                    <a:pt x="180" y="1"/>
                  </a:moveTo>
                  <a:cubicBezTo>
                    <a:pt x="1" y="1"/>
                    <a:pt x="240" y="870"/>
                    <a:pt x="240" y="870"/>
                  </a:cubicBezTo>
                  <a:cubicBezTo>
                    <a:pt x="2178" y="1374"/>
                    <a:pt x="4422" y="1529"/>
                    <a:pt x="6442" y="1529"/>
                  </a:cubicBezTo>
                  <a:cubicBezTo>
                    <a:pt x="9633" y="1529"/>
                    <a:pt x="12268" y="1144"/>
                    <a:pt x="12268" y="1144"/>
                  </a:cubicBezTo>
                  <a:lnTo>
                    <a:pt x="12268" y="390"/>
                  </a:lnTo>
                  <a:cubicBezTo>
                    <a:pt x="12268" y="390"/>
                    <a:pt x="10456" y="568"/>
                    <a:pt x="7827" y="568"/>
                  </a:cubicBezTo>
                  <a:cubicBezTo>
                    <a:pt x="5654" y="568"/>
                    <a:pt x="2921" y="447"/>
                    <a:pt x="194" y="2"/>
                  </a:cubicBezTo>
                  <a:cubicBezTo>
                    <a:pt x="189" y="1"/>
                    <a:pt x="184" y="1"/>
                    <a:pt x="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9"/>
            <p:cNvSpPr/>
            <p:nvPr/>
          </p:nvSpPr>
          <p:spPr>
            <a:xfrm>
              <a:off x="7412696" y="4214917"/>
              <a:ext cx="31548" cy="31135"/>
            </a:xfrm>
            <a:custGeom>
              <a:avLst/>
              <a:gdLst/>
              <a:ahLst/>
              <a:cxnLst/>
              <a:rect l="l" t="t" r="r" b="b"/>
              <a:pathLst>
                <a:path w="1759" h="1736" extrusionOk="0">
                  <a:moveTo>
                    <a:pt x="891" y="1"/>
                  </a:moveTo>
                  <a:cubicBezTo>
                    <a:pt x="411" y="1"/>
                    <a:pt x="23" y="389"/>
                    <a:pt x="1" y="868"/>
                  </a:cubicBezTo>
                  <a:cubicBezTo>
                    <a:pt x="1" y="1347"/>
                    <a:pt x="389" y="1735"/>
                    <a:pt x="868" y="1735"/>
                  </a:cubicBezTo>
                  <a:cubicBezTo>
                    <a:pt x="1347" y="1735"/>
                    <a:pt x="1758" y="1347"/>
                    <a:pt x="1758" y="868"/>
                  </a:cubicBezTo>
                  <a:cubicBezTo>
                    <a:pt x="1758" y="389"/>
                    <a:pt x="1370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9"/>
            <p:cNvSpPr/>
            <p:nvPr/>
          </p:nvSpPr>
          <p:spPr>
            <a:xfrm>
              <a:off x="7316065" y="4211168"/>
              <a:ext cx="60602" cy="9918"/>
            </a:xfrm>
            <a:custGeom>
              <a:avLst/>
              <a:gdLst/>
              <a:ahLst/>
              <a:cxnLst/>
              <a:rect l="l" t="t" r="r" b="b"/>
              <a:pathLst>
                <a:path w="3379" h="553" extrusionOk="0">
                  <a:moveTo>
                    <a:pt x="172" y="1"/>
                  </a:moveTo>
                  <a:cubicBezTo>
                    <a:pt x="78" y="1"/>
                    <a:pt x="24" y="82"/>
                    <a:pt x="24" y="164"/>
                  </a:cubicBezTo>
                  <a:cubicBezTo>
                    <a:pt x="1" y="255"/>
                    <a:pt x="69" y="347"/>
                    <a:pt x="183" y="347"/>
                  </a:cubicBezTo>
                  <a:lnTo>
                    <a:pt x="3173" y="552"/>
                  </a:lnTo>
                  <a:lnTo>
                    <a:pt x="3196" y="552"/>
                  </a:lnTo>
                  <a:cubicBezTo>
                    <a:pt x="3288" y="552"/>
                    <a:pt x="3356" y="484"/>
                    <a:pt x="3356" y="392"/>
                  </a:cubicBezTo>
                  <a:cubicBezTo>
                    <a:pt x="3379" y="278"/>
                    <a:pt x="3310" y="210"/>
                    <a:pt x="3196" y="210"/>
                  </a:cubicBezTo>
                  <a:lnTo>
                    <a:pt x="206" y="4"/>
                  </a:lnTo>
                  <a:cubicBezTo>
                    <a:pt x="194" y="2"/>
                    <a:pt x="183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39"/>
            <p:cNvSpPr/>
            <p:nvPr/>
          </p:nvSpPr>
          <p:spPr>
            <a:xfrm>
              <a:off x="7292315" y="4157229"/>
              <a:ext cx="88455" cy="51976"/>
            </a:xfrm>
            <a:custGeom>
              <a:avLst/>
              <a:gdLst/>
              <a:ahLst/>
              <a:cxnLst/>
              <a:rect l="l" t="t" r="r" b="b"/>
              <a:pathLst>
                <a:path w="4932" h="2898" extrusionOk="0">
                  <a:moveTo>
                    <a:pt x="1576" y="341"/>
                  </a:moveTo>
                  <a:cubicBezTo>
                    <a:pt x="1622" y="341"/>
                    <a:pt x="1644" y="341"/>
                    <a:pt x="1667" y="364"/>
                  </a:cubicBezTo>
                  <a:cubicBezTo>
                    <a:pt x="1736" y="409"/>
                    <a:pt x="1804" y="501"/>
                    <a:pt x="1850" y="569"/>
                  </a:cubicBezTo>
                  <a:cubicBezTo>
                    <a:pt x="2032" y="889"/>
                    <a:pt x="2101" y="1231"/>
                    <a:pt x="2192" y="1596"/>
                  </a:cubicBezTo>
                  <a:cubicBezTo>
                    <a:pt x="2215" y="1710"/>
                    <a:pt x="2261" y="1847"/>
                    <a:pt x="2283" y="1961"/>
                  </a:cubicBezTo>
                  <a:lnTo>
                    <a:pt x="2215" y="1916"/>
                  </a:lnTo>
                  <a:cubicBezTo>
                    <a:pt x="1918" y="1528"/>
                    <a:pt x="1690" y="1094"/>
                    <a:pt x="1553" y="637"/>
                  </a:cubicBezTo>
                  <a:cubicBezTo>
                    <a:pt x="1507" y="501"/>
                    <a:pt x="1507" y="386"/>
                    <a:pt x="1530" y="364"/>
                  </a:cubicBezTo>
                  <a:cubicBezTo>
                    <a:pt x="1553" y="341"/>
                    <a:pt x="1576" y="341"/>
                    <a:pt x="1576" y="341"/>
                  </a:cubicBezTo>
                  <a:close/>
                  <a:moveTo>
                    <a:pt x="549" y="1162"/>
                  </a:moveTo>
                  <a:cubicBezTo>
                    <a:pt x="663" y="1162"/>
                    <a:pt x="777" y="1231"/>
                    <a:pt x="891" y="1299"/>
                  </a:cubicBezTo>
                  <a:cubicBezTo>
                    <a:pt x="1279" y="1550"/>
                    <a:pt x="1644" y="1824"/>
                    <a:pt x="1964" y="2144"/>
                  </a:cubicBezTo>
                  <a:cubicBezTo>
                    <a:pt x="1987" y="2167"/>
                    <a:pt x="2010" y="2190"/>
                    <a:pt x="2032" y="2212"/>
                  </a:cubicBezTo>
                  <a:cubicBezTo>
                    <a:pt x="1530" y="2121"/>
                    <a:pt x="982" y="1870"/>
                    <a:pt x="526" y="1505"/>
                  </a:cubicBezTo>
                  <a:cubicBezTo>
                    <a:pt x="389" y="1391"/>
                    <a:pt x="366" y="1322"/>
                    <a:pt x="366" y="1277"/>
                  </a:cubicBezTo>
                  <a:cubicBezTo>
                    <a:pt x="366" y="1208"/>
                    <a:pt x="457" y="1162"/>
                    <a:pt x="549" y="1162"/>
                  </a:cubicBezTo>
                  <a:close/>
                  <a:moveTo>
                    <a:pt x="1594" y="1"/>
                  </a:moveTo>
                  <a:cubicBezTo>
                    <a:pt x="1495" y="1"/>
                    <a:pt x="1397" y="29"/>
                    <a:pt x="1325" y="90"/>
                  </a:cubicBezTo>
                  <a:cubicBezTo>
                    <a:pt x="1211" y="181"/>
                    <a:pt x="1097" y="364"/>
                    <a:pt x="1211" y="752"/>
                  </a:cubicBezTo>
                  <a:cubicBezTo>
                    <a:pt x="1279" y="911"/>
                    <a:pt x="1348" y="1071"/>
                    <a:pt x="1416" y="1231"/>
                  </a:cubicBezTo>
                  <a:cubicBezTo>
                    <a:pt x="1302" y="1162"/>
                    <a:pt x="1188" y="1071"/>
                    <a:pt x="1074" y="1003"/>
                  </a:cubicBezTo>
                  <a:cubicBezTo>
                    <a:pt x="937" y="911"/>
                    <a:pt x="754" y="820"/>
                    <a:pt x="549" y="820"/>
                  </a:cubicBezTo>
                  <a:cubicBezTo>
                    <a:pt x="320" y="820"/>
                    <a:pt x="47" y="980"/>
                    <a:pt x="24" y="1231"/>
                  </a:cubicBezTo>
                  <a:cubicBezTo>
                    <a:pt x="1" y="1505"/>
                    <a:pt x="229" y="1710"/>
                    <a:pt x="320" y="1756"/>
                  </a:cubicBezTo>
                  <a:cubicBezTo>
                    <a:pt x="594" y="2007"/>
                    <a:pt x="982" y="2235"/>
                    <a:pt x="1416" y="2395"/>
                  </a:cubicBezTo>
                  <a:cubicBezTo>
                    <a:pt x="1416" y="2486"/>
                    <a:pt x="1485" y="2578"/>
                    <a:pt x="1576" y="2578"/>
                  </a:cubicBezTo>
                  <a:lnTo>
                    <a:pt x="2466" y="2669"/>
                  </a:lnTo>
                  <a:cubicBezTo>
                    <a:pt x="2512" y="2692"/>
                    <a:pt x="2535" y="2692"/>
                    <a:pt x="2557" y="2692"/>
                  </a:cubicBezTo>
                  <a:lnTo>
                    <a:pt x="2626" y="2692"/>
                  </a:lnTo>
                  <a:lnTo>
                    <a:pt x="4726" y="2897"/>
                  </a:lnTo>
                  <a:lnTo>
                    <a:pt x="4749" y="2897"/>
                  </a:lnTo>
                  <a:cubicBezTo>
                    <a:pt x="4817" y="2897"/>
                    <a:pt x="4908" y="2829"/>
                    <a:pt x="4908" y="2737"/>
                  </a:cubicBezTo>
                  <a:cubicBezTo>
                    <a:pt x="4931" y="2646"/>
                    <a:pt x="4863" y="2555"/>
                    <a:pt x="4749" y="2555"/>
                  </a:cubicBezTo>
                  <a:lnTo>
                    <a:pt x="2786" y="2372"/>
                  </a:lnTo>
                  <a:cubicBezTo>
                    <a:pt x="2671" y="2098"/>
                    <a:pt x="2603" y="1824"/>
                    <a:pt x="2535" y="1528"/>
                  </a:cubicBezTo>
                  <a:cubicBezTo>
                    <a:pt x="2443" y="1140"/>
                    <a:pt x="2352" y="752"/>
                    <a:pt x="2146" y="409"/>
                  </a:cubicBezTo>
                  <a:cubicBezTo>
                    <a:pt x="2055" y="272"/>
                    <a:pt x="1987" y="158"/>
                    <a:pt x="1850" y="67"/>
                  </a:cubicBezTo>
                  <a:cubicBezTo>
                    <a:pt x="1774" y="24"/>
                    <a:pt x="1684" y="1"/>
                    <a:pt x="1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39"/>
            <p:cNvSpPr/>
            <p:nvPr/>
          </p:nvSpPr>
          <p:spPr>
            <a:xfrm>
              <a:off x="7742284" y="4217375"/>
              <a:ext cx="67974" cy="56513"/>
            </a:xfrm>
            <a:custGeom>
              <a:avLst/>
              <a:gdLst/>
              <a:ahLst/>
              <a:cxnLst/>
              <a:rect l="l" t="t" r="r" b="b"/>
              <a:pathLst>
                <a:path w="3790" h="3151" extrusionOk="0">
                  <a:moveTo>
                    <a:pt x="503" y="1"/>
                  </a:moveTo>
                  <a:cubicBezTo>
                    <a:pt x="1" y="1073"/>
                    <a:pt x="138" y="2146"/>
                    <a:pt x="617" y="3151"/>
                  </a:cubicBezTo>
                  <a:cubicBezTo>
                    <a:pt x="1758" y="3059"/>
                    <a:pt x="2261" y="2922"/>
                    <a:pt x="3219" y="2717"/>
                  </a:cubicBezTo>
                  <a:cubicBezTo>
                    <a:pt x="3219" y="2717"/>
                    <a:pt x="3790" y="663"/>
                    <a:pt x="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39"/>
            <p:cNvSpPr/>
            <p:nvPr/>
          </p:nvSpPr>
          <p:spPr>
            <a:xfrm>
              <a:off x="7581059" y="4162287"/>
              <a:ext cx="173091" cy="113367"/>
            </a:xfrm>
            <a:custGeom>
              <a:avLst/>
              <a:gdLst/>
              <a:ahLst/>
              <a:cxnLst/>
              <a:rect l="l" t="t" r="r" b="b"/>
              <a:pathLst>
                <a:path w="9651" h="6321" extrusionOk="0">
                  <a:moveTo>
                    <a:pt x="6180" y="1"/>
                  </a:moveTo>
                  <a:cubicBezTo>
                    <a:pt x="6086" y="1"/>
                    <a:pt x="5987" y="5"/>
                    <a:pt x="5885" y="13"/>
                  </a:cubicBezTo>
                  <a:cubicBezTo>
                    <a:pt x="4401" y="127"/>
                    <a:pt x="3671" y="1383"/>
                    <a:pt x="3762" y="2022"/>
                  </a:cubicBezTo>
                  <a:cubicBezTo>
                    <a:pt x="3625" y="1702"/>
                    <a:pt x="3397" y="1268"/>
                    <a:pt x="2598" y="926"/>
                  </a:cubicBezTo>
                  <a:cubicBezTo>
                    <a:pt x="2349" y="816"/>
                    <a:pt x="2095" y="764"/>
                    <a:pt x="1847" y="764"/>
                  </a:cubicBezTo>
                  <a:cubicBezTo>
                    <a:pt x="869" y="764"/>
                    <a:pt x="0" y="1563"/>
                    <a:pt x="19" y="2638"/>
                  </a:cubicBezTo>
                  <a:lnTo>
                    <a:pt x="41" y="6039"/>
                  </a:lnTo>
                  <a:cubicBezTo>
                    <a:pt x="41" y="6039"/>
                    <a:pt x="2326" y="6320"/>
                    <a:pt x="5518" y="6320"/>
                  </a:cubicBezTo>
                  <a:cubicBezTo>
                    <a:pt x="6782" y="6320"/>
                    <a:pt x="8188" y="6276"/>
                    <a:pt x="9651" y="6153"/>
                  </a:cubicBezTo>
                  <a:cubicBezTo>
                    <a:pt x="9172" y="5149"/>
                    <a:pt x="9035" y="4076"/>
                    <a:pt x="9537" y="3003"/>
                  </a:cubicBezTo>
                  <a:cubicBezTo>
                    <a:pt x="8761" y="2843"/>
                    <a:pt x="8738" y="2843"/>
                    <a:pt x="8418" y="2821"/>
                  </a:cubicBezTo>
                  <a:cubicBezTo>
                    <a:pt x="8418" y="2821"/>
                    <a:pt x="8694" y="1"/>
                    <a:pt x="6180" y="1"/>
                  </a:cubicBezTo>
                  <a:close/>
                </a:path>
              </a:pathLst>
            </a:custGeom>
            <a:solidFill>
              <a:srgbClr val="3AB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39"/>
            <p:cNvSpPr/>
            <p:nvPr/>
          </p:nvSpPr>
          <p:spPr>
            <a:xfrm>
              <a:off x="7601849" y="4214917"/>
              <a:ext cx="31135" cy="31135"/>
            </a:xfrm>
            <a:custGeom>
              <a:avLst/>
              <a:gdLst/>
              <a:ahLst/>
              <a:cxnLst/>
              <a:rect l="l" t="t" r="r" b="b"/>
              <a:pathLst>
                <a:path w="1736" h="1736" extrusionOk="0">
                  <a:moveTo>
                    <a:pt x="868" y="1"/>
                  </a:moveTo>
                  <a:cubicBezTo>
                    <a:pt x="389" y="1"/>
                    <a:pt x="1" y="389"/>
                    <a:pt x="1" y="868"/>
                  </a:cubicBezTo>
                  <a:cubicBezTo>
                    <a:pt x="1" y="1347"/>
                    <a:pt x="389" y="1735"/>
                    <a:pt x="868" y="1735"/>
                  </a:cubicBezTo>
                  <a:cubicBezTo>
                    <a:pt x="1348" y="1735"/>
                    <a:pt x="1736" y="1347"/>
                    <a:pt x="1736" y="868"/>
                  </a:cubicBezTo>
                  <a:cubicBezTo>
                    <a:pt x="1736" y="389"/>
                    <a:pt x="1348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39"/>
            <p:cNvSpPr/>
            <p:nvPr/>
          </p:nvSpPr>
          <p:spPr>
            <a:xfrm>
              <a:off x="7580970" y="4264839"/>
              <a:ext cx="220439" cy="27423"/>
            </a:xfrm>
            <a:custGeom>
              <a:avLst/>
              <a:gdLst/>
              <a:ahLst/>
              <a:cxnLst/>
              <a:rect l="l" t="t" r="r" b="b"/>
              <a:pathLst>
                <a:path w="12291" h="1529" extrusionOk="0">
                  <a:moveTo>
                    <a:pt x="12112" y="1"/>
                  </a:moveTo>
                  <a:cubicBezTo>
                    <a:pt x="12108" y="1"/>
                    <a:pt x="12103" y="1"/>
                    <a:pt x="12098" y="2"/>
                  </a:cubicBezTo>
                  <a:cubicBezTo>
                    <a:pt x="9371" y="447"/>
                    <a:pt x="6634" y="568"/>
                    <a:pt x="4455" y="568"/>
                  </a:cubicBezTo>
                  <a:cubicBezTo>
                    <a:pt x="1820" y="568"/>
                    <a:pt x="1" y="390"/>
                    <a:pt x="1" y="390"/>
                  </a:cubicBezTo>
                  <a:lnTo>
                    <a:pt x="1" y="390"/>
                  </a:lnTo>
                  <a:lnTo>
                    <a:pt x="24" y="1144"/>
                  </a:lnTo>
                  <a:cubicBezTo>
                    <a:pt x="24" y="1144"/>
                    <a:pt x="2659" y="1529"/>
                    <a:pt x="5844" y="1529"/>
                  </a:cubicBezTo>
                  <a:cubicBezTo>
                    <a:pt x="7862" y="1529"/>
                    <a:pt x="10100" y="1374"/>
                    <a:pt x="12030" y="870"/>
                  </a:cubicBezTo>
                  <a:cubicBezTo>
                    <a:pt x="12030" y="870"/>
                    <a:pt x="12290" y="1"/>
                    <a:pt x="121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39"/>
            <p:cNvSpPr/>
            <p:nvPr/>
          </p:nvSpPr>
          <p:spPr>
            <a:xfrm>
              <a:off x="7673923" y="4211168"/>
              <a:ext cx="60190" cy="9918"/>
            </a:xfrm>
            <a:custGeom>
              <a:avLst/>
              <a:gdLst/>
              <a:ahLst/>
              <a:cxnLst/>
              <a:rect l="l" t="t" r="r" b="b"/>
              <a:pathLst>
                <a:path w="3356" h="553" extrusionOk="0">
                  <a:moveTo>
                    <a:pt x="3202" y="1"/>
                  </a:moveTo>
                  <a:cubicBezTo>
                    <a:pt x="3192" y="1"/>
                    <a:pt x="3182" y="2"/>
                    <a:pt x="3173" y="4"/>
                  </a:cubicBezTo>
                  <a:lnTo>
                    <a:pt x="160" y="210"/>
                  </a:lnTo>
                  <a:cubicBezTo>
                    <a:pt x="69" y="210"/>
                    <a:pt x="0" y="278"/>
                    <a:pt x="0" y="392"/>
                  </a:cubicBezTo>
                  <a:cubicBezTo>
                    <a:pt x="0" y="484"/>
                    <a:pt x="91" y="552"/>
                    <a:pt x="183" y="552"/>
                  </a:cubicBezTo>
                  <a:lnTo>
                    <a:pt x="3196" y="347"/>
                  </a:lnTo>
                  <a:cubicBezTo>
                    <a:pt x="3287" y="347"/>
                    <a:pt x="3355" y="255"/>
                    <a:pt x="3355" y="164"/>
                  </a:cubicBezTo>
                  <a:cubicBezTo>
                    <a:pt x="3355" y="82"/>
                    <a:pt x="3282" y="1"/>
                    <a:pt x="3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39"/>
            <p:cNvSpPr/>
            <p:nvPr/>
          </p:nvSpPr>
          <p:spPr>
            <a:xfrm>
              <a:off x="7669815" y="4157229"/>
              <a:ext cx="88455" cy="51976"/>
            </a:xfrm>
            <a:custGeom>
              <a:avLst/>
              <a:gdLst/>
              <a:ahLst/>
              <a:cxnLst/>
              <a:rect l="l" t="t" r="r" b="b"/>
              <a:pathLst>
                <a:path w="4932" h="2898" extrusionOk="0">
                  <a:moveTo>
                    <a:pt x="3333" y="341"/>
                  </a:moveTo>
                  <a:cubicBezTo>
                    <a:pt x="3356" y="341"/>
                    <a:pt x="3379" y="341"/>
                    <a:pt x="3379" y="364"/>
                  </a:cubicBezTo>
                  <a:cubicBezTo>
                    <a:pt x="3425" y="386"/>
                    <a:pt x="3425" y="501"/>
                    <a:pt x="3379" y="637"/>
                  </a:cubicBezTo>
                  <a:cubicBezTo>
                    <a:pt x="3219" y="1094"/>
                    <a:pt x="2991" y="1528"/>
                    <a:pt x="2694" y="1916"/>
                  </a:cubicBezTo>
                  <a:cubicBezTo>
                    <a:pt x="2675" y="1934"/>
                    <a:pt x="2657" y="1938"/>
                    <a:pt x="2651" y="1951"/>
                  </a:cubicBezTo>
                  <a:lnTo>
                    <a:pt x="2651" y="1951"/>
                  </a:lnTo>
                  <a:cubicBezTo>
                    <a:pt x="2673" y="1840"/>
                    <a:pt x="2695" y="1729"/>
                    <a:pt x="2717" y="1596"/>
                  </a:cubicBezTo>
                  <a:cubicBezTo>
                    <a:pt x="2808" y="1231"/>
                    <a:pt x="2900" y="889"/>
                    <a:pt x="3082" y="569"/>
                  </a:cubicBezTo>
                  <a:cubicBezTo>
                    <a:pt x="3128" y="501"/>
                    <a:pt x="3174" y="409"/>
                    <a:pt x="3242" y="364"/>
                  </a:cubicBezTo>
                  <a:cubicBezTo>
                    <a:pt x="3288" y="341"/>
                    <a:pt x="3311" y="341"/>
                    <a:pt x="3333" y="341"/>
                  </a:cubicBezTo>
                  <a:close/>
                  <a:moveTo>
                    <a:pt x="4383" y="1162"/>
                  </a:moveTo>
                  <a:cubicBezTo>
                    <a:pt x="4452" y="1162"/>
                    <a:pt x="4543" y="1208"/>
                    <a:pt x="4543" y="1277"/>
                  </a:cubicBezTo>
                  <a:cubicBezTo>
                    <a:pt x="4566" y="1322"/>
                    <a:pt x="4543" y="1391"/>
                    <a:pt x="4383" y="1505"/>
                  </a:cubicBezTo>
                  <a:cubicBezTo>
                    <a:pt x="3950" y="1870"/>
                    <a:pt x="3402" y="2121"/>
                    <a:pt x="2877" y="2212"/>
                  </a:cubicBezTo>
                  <a:cubicBezTo>
                    <a:pt x="2900" y="2190"/>
                    <a:pt x="2922" y="2167"/>
                    <a:pt x="2945" y="2144"/>
                  </a:cubicBezTo>
                  <a:cubicBezTo>
                    <a:pt x="3288" y="1824"/>
                    <a:pt x="3630" y="1550"/>
                    <a:pt x="4018" y="1299"/>
                  </a:cubicBezTo>
                  <a:cubicBezTo>
                    <a:pt x="4132" y="1231"/>
                    <a:pt x="4269" y="1162"/>
                    <a:pt x="4383" y="1162"/>
                  </a:cubicBezTo>
                  <a:close/>
                  <a:moveTo>
                    <a:pt x="3326" y="1"/>
                  </a:moveTo>
                  <a:cubicBezTo>
                    <a:pt x="3237" y="1"/>
                    <a:pt x="3146" y="24"/>
                    <a:pt x="3059" y="67"/>
                  </a:cubicBezTo>
                  <a:cubicBezTo>
                    <a:pt x="2945" y="158"/>
                    <a:pt x="2854" y="272"/>
                    <a:pt x="2786" y="409"/>
                  </a:cubicBezTo>
                  <a:cubicBezTo>
                    <a:pt x="2557" y="752"/>
                    <a:pt x="2489" y="1140"/>
                    <a:pt x="2397" y="1528"/>
                  </a:cubicBezTo>
                  <a:cubicBezTo>
                    <a:pt x="2329" y="1824"/>
                    <a:pt x="2261" y="2098"/>
                    <a:pt x="2124" y="2372"/>
                  </a:cubicBezTo>
                  <a:lnTo>
                    <a:pt x="161" y="2555"/>
                  </a:lnTo>
                  <a:cubicBezTo>
                    <a:pt x="69" y="2555"/>
                    <a:pt x="1" y="2646"/>
                    <a:pt x="1" y="2737"/>
                  </a:cubicBezTo>
                  <a:cubicBezTo>
                    <a:pt x="24" y="2829"/>
                    <a:pt x="92" y="2897"/>
                    <a:pt x="183" y="2897"/>
                  </a:cubicBezTo>
                  <a:lnTo>
                    <a:pt x="206" y="2897"/>
                  </a:lnTo>
                  <a:lnTo>
                    <a:pt x="2306" y="2692"/>
                  </a:lnTo>
                  <a:cubicBezTo>
                    <a:pt x="2321" y="2692"/>
                    <a:pt x="2337" y="2702"/>
                    <a:pt x="2345" y="2702"/>
                  </a:cubicBezTo>
                  <a:cubicBezTo>
                    <a:pt x="2349" y="2702"/>
                    <a:pt x="2352" y="2699"/>
                    <a:pt x="2352" y="2692"/>
                  </a:cubicBezTo>
                  <a:cubicBezTo>
                    <a:pt x="2397" y="2692"/>
                    <a:pt x="2420" y="2692"/>
                    <a:pt x="2443" y="2669"/>
                  </a:cubicBezTo>
                  <a:lnTo>
                    <a:pt x="3356" y="2578"/>
                  </a:lnTo>
                  <a:cubicBezTo>
                    <a:pt x="3447" y="2578"/>
                    <a:pt x="3516" y="2486"/>
                    <a:pt x="3516" y="2395"/>
                  </a:cubicBezTo>
                  <a:cubicBezTo>
                    <a:pt x="3927" y="2235"/>
                    <a:pt x="4315" y="2007"/>
                    <a:pt x="4612" y="1756"/>
                  </a:cubicBezTo>
                  <a:cubicBezTo>
                    <a:pt x="4680" y="1710"/>
                    <a:pt x="4931" y="1505"/>
                    <a:pt x="4885" y="1231"/>
                  </a:cubicBezTo>
                  <a:cubicBezTo>
                    <a:pt x="4863" y="980"/>
                    <a:pt x="4612" y="820"/>
                    <a:pt x="4383" y="820"/>
                  </a:cubicBezTo>
                  <a:cubicBezTo>
                    <a:pt x="4178" y="820"/>
                    <a:pt x="3995" y="911"/>
                    <a:pt x="3835" y="1003"/>
                  </a:cubicBezTo>
                  <a:cubicBezTo>
                    <a:pt x="3721" y="1071"/>
                    <a:pt x="3630" y="1162"/>
                    <a:pt x="3516" y="1231"/>
                  </a:cubicBezTo>
                  <a:cubicBezTo>
                    <a:pt x="3584" y="1071"/>
                    <a:pt x="3653" y="911"/>
                    <a:pt x="3699" y="752"/>
                  </a:cubicBezTo>
                  <a:cubicBezTo>
                    <a:pt x="3835" y="364"/>
                    <a:pt x="3721" y="181"/>
                    <a:pt x="3607" y="90"/>
                  </a:cubicBezTo>
                  <a:cubicBezTo>
                    <a:pt x="3523" y="29"/>
                    <a:pt x="3426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39"/>
            <p:cNvSpPr/>
            <p:nvPr/>
          </p:nvSpPr>
          <p:spPr>
            <a:xfrm>
              <a:off x="7597759" y="3156525"/>
              <a:ext cx="171548" cy="94589"/>
            </a:xfrm>
            <a:custGeom>
              <a:avLst/>
              <a:gdLst/>
              <a:ahLst/>
              <a:cxnLst/>
              <a:rect l="l" t="t" r="r" b="b"/>
              <a:pathLst>
                <a:path w="9565" h="5274" fill="none" extrusionOk="0">
                  <a:moveTo>
                    <a:pt x="9564" y="0"/>
                  </a:moveTo>
                  <a:cubicBezTo>
                    <a:pt x="9108" y="1963"/>
                    <a:pt x="7693" y="3698"/>
                    <a:pt x="5821" y="4474"/>
                  </a:cubicBezTo>
                  <a:cubicBezTo>
                    <a:pt x="3972" y="5273"/>
                    <a:pt x="1735" y="5090"/>
                    <a:pt x="1" y="404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39"/>
            <p:cNvSpPr/>
            <p:nvPr/>
          </p:nvSpPr>
          <p:spPr>
            <a:xfrm>
              <a:off x="7757029" y="2754859"/>
              <a:ext cx="166634" cy="348405"/>
            </a:xfrm>
            <a:custGeom>
              <a:avLst/>
              <a:gdLst/>
              <a:ahLst/>
              <a:cxnLst/>
              <a:rect l="l" t="t" r="r" b="b"/>
              <a:pathLst>
                <a:path w="9291" h="19426" fill="none" extrusionOk="0">
                  <a:moveTo>
                    <a:pt x="1" y="138"/>
                  </a:moveTo>
                  <a:cubicBezTo>
                    <a:pt x="2397" y="1"/>
                    <a:pt x="4657" y="1484"/>
                    <a:pt x="6163" y="3379"/>
                  </a:cubicBezTo>
                  <a:cubicBezTo>
                    <a:pt x="8400" y="6209"/>
                    <a:pt x="9291" y="10021"/>
                    <a:pt x="8537" y="13536"/>
                  </a:cubicBezTo>
                  <a:cubicBezTo>
                    <a:pt x="8195" y="15157"/>
                    <a:pt x="7487" y="16732"/>
                    <a:pt x="6232" y="17827"/>
                  </a:cubicBezTo>
                  <a:cubicBezTo>
                    <a:pt x="4999" y="18923"/>
                    <a:pt x="3173" y="19425"/>
                    <a:pt x="1644" y="18832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39"/>
            <p:cNvSpPr/>
            <p:nvPr/>
          </p:nvSpPr>
          <p:spPr>
            <a:xfrm>
              <a:off x="7191595" y="2700417"/>
              <a:ext cx="88043" cy="209194"/>
            </a:xfrm>
            <a:custGeom>
              <a:avLst/>
              <a:gdLst/>
              <a:ahLst/>
              <a:cxnLst/>
              <a:rect l="l" t="t" r="r" b="b"/>
              <a:pathLst>
                <a:path w="4909" h="11664" fill="none" extrusionOk="0">
                  <a:moveTo>
                    <a:pt x="4908" y="0"/>
                  </a:moveTo>
                  <a:cubicBezTo>
                    <a:pt x="1804" y="1986"/>
                    <a:pt x="1" y="5843"/>
                    <a:pt x="457" y="9495"/>
                  </a:cubicBezTo>
                  <a:cubicBezTo>
                    <a:pt x="526" y="9998"/>
                    <a:pt x="640" y="10523"/>
                    <a:pt x="914" y="10933"/>
                  </a:cubicBezTo>
                  <a:cubicBezTo>
                    <a:pt x="1211" y="11367"/>
                    <a:pt x="1736" y="11664"/>
                    <a:pt x="2238" y="1155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39"/>
            <p:cNvSpPr/>
            <p:nvPr/>
          </p:nvSpPr>
          <p:spPr>
            <a:xfrm>
              <a:off x="7244009" y="3030009"/>
              <a:ext cx="138386" cy="190775"/>
            </a:xfrm>
            <a:custGeom>
              <a:avLst/>
              <a:gdLst/>
              <a:ahLst/>
              <a:cxnLst/>
              <a:rect l="l" t="t" r="r" b="b"/>
              <a:pathLst>
                <a:path w="7716" h="10637" fill="none" extrusionOk="0">
                  <a:moveTo>
                    <a:pt x="7715" y="9815"/>
                  </a:moveTo>
                  <a:cubicBezTo>
                    <a:pt x="7327" y="10409"/>
                    <a:pt x="6620" y="10637"/>
                    <a:pt x="5981" y="10546"/>
                  </a:cubicBezTo>
                  <a:cubicBezTo>
                    <a:pt x="5342" y="10454"/>
                    <a:pt x="4748" y="10089"/>
                    <a:pt x="4223" y="9655"/>
                  </a:cubicBezTo>
                  <a:cubicBezTo>
                    <a:pt x="1530" y="7510"/>
                    <a:pt x="1" y="3675"/>
                    <a:pt x="366" y="0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39"/>
            <p:cNvSpPr/>
            <p:nvPr/>
          </p:nvSpPr>
          <p:spPr>
            <a:xfrm>
              <a:off x="7199380" y="2595516"/>
              <a:ext cx="706191" cy="650520"/>
            </a:xfrm>
            <a:custGeom>
              <a:avLst/>
              <a:gdLst/>
              <a:ahLst/>
              <a:cxnLst/>
              <a:rect l="l" t="t" r="r" b="b"/>
              <a:pathLst>
                <a:path w="39375" h="36271" extrusionOk="0">
                  <a:moveTo>
                    <a:pt x="16909" y="1"/>
                  </a:moveTo>
                  <a:cubicBezTo>
                    <a:pt x="14402" y="1"/>
                    <a:pt x="13125" y="1237"/>
                    <a:pt x="13125" y="1237"/>
                  </a:cubicBezTo>
                  <a:cubicBezTo>
                    <a:pt x="13125" y="1237"/>
                    <a:pt x="12415" y="999"/>
                    <a:pt x="11322" y="999"/>
                  </a:cubicBezTo>
                  <a:cubicBezTo>
                    <a:pt x="10123" y="999"/>
                    <a:pt x="8464" y="1286"/>
                    <a:pt x="6780" y="2493"/>
                  </a:cubicBezTo>
                  <a:cubicBezTo>
                    <a:pt x="3538" y="4798"/>
                    <a:pt x="4223" y="6099"/>
                    <a:pt x="4223" y="6099"/>
                  </a:cubicBezTo>
                  <a:cubicBezTo>
                    <a:pt x="2283" y="7537"/>
                    <a:pt x="731" y="10459"/>
                    <a:pt x="366" y="13061"/>
                  </a:cubicBezTo>
                  <a:cubicBezTo>
                    <a:pt x="1" y="15686"/>
                    <a:pt x="1735" y="16987"/>
                    <a:pt x="1735" y="16987"/>
                  </a:cubicBezTo>
                  <a:cubicBezTo>
                    <a:pt x="1735" y="16987"/>
                    <a:pt x="1667" y="19041"/>
                    <a:pt x="1849" y="21095"/>
                  </a:cubicBezTo>
                  <a:cubicBezTo>
                    <a:pt x="2032" y="23150"/>
                    <a:pt x="2397" y="26459"/>
                    <a:pt x="4223" y="29746"/>
                  </a:cubicBezTo>
                  <a:cubicBezTo>
                    <a:pt x="6518" y="33861"/>
                    <a:pt x="8916" y="34135"/>
                    <a:pt x="9514" y="34135"/>
                  </a:cubicBezTo>
                  <a:cubicBezTo>
                    <a:pt x="9606" y="34135"/>
                    <a:pt x="9656" y="34129"/>
                    <a:pt x="9656" y="34129"/>
                  </a:cubicBezTo>
                  <a:cubicBezTo>
                    <a:pt x="11592" y="35932"/>
                    <a:pt x="13988" y="36012"/>
                    <a:pt x="17179" y="36012"/>
                  </a:cubicBezTo>
                  <a:cubicBezTo>
                    <a:pt x="17490" y="36012"/>
                    <a:pt x="17809" y="36011"/>
                    <a:pt x="18135" y="36011"/>
                  </a:cubicBezTo>
                  <a:cubicBezTo>
                    <a:pt x="19631" y="36011"/>
                    <a:pt x="21291" y="36027"/>
                    <a:pt x="23145" y="36206"/>
                  </a:cubicBezTo>
                  <a:cubicBezTo>
                    <a:pt x="23604" y="36250"/>
                    <a:pt x="24035" y="36270"/>
                    <a:pt x="24439" y="36270"/>
                  </a:cubicBezTo>
                  <a:cubicBezTo>
                    <a:pt x="29674" y="36270"/>
                    <a:pt x="30584" y="32824"/>
                    <a:pt x="32024" y="32485"/>
                  </a:cubicBezTo>
                  <a:cubicBezTo>
                    <a:pt x="33577" y="32097"/>
                    <a:pt x="35768" y="25934"/>
                    <a:pt x="35768" y="25934"/>
                  </a:cubicBezTo>
                  <a:cubicBezTo>
                    <a:pt x="39374" y="24131"/>
                    <a:pt x="38758" y="18539"/>
                    <a:pt x="37000" y="14248"/>
                  </a:cubicBezTo>
                  <a:cubicBezTo>
                    <a:pt x="35083" y="9477"/>
                    <a:pt x="29788" y="8016"/>
                    <a:pt x="29788" y="8016"/>
                  </a:cubicBezTo>
                  <a:cubicBezTo>
                    <a:pt x="24015" y="1534"/>
                    <a:pt x="19700" y="1"/>
                    <a:pt x="16909" y="1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39"/>
            <p:cNvSpPr/>
            <p:nvPr/>
          </p:nvSpPr>
          <p:spPr>
            <a:xfrm>
              <a:off x="7424570" y="3112721"/>
              <a:ext cx="132647" cy="218610"/>
            </a:xfrm>
            <a:custGeom>
              <a:avLst/>
              <a:gdLst/>
              <a:ahLst/>
              <a:cxnLst/>
              <a:rect l="l" t="t" r="r" b="b"/>
              <a:pathLst>
                <a:path w="7396" h="12189" extrusionOk="0">
                  <a:moveTo>
                    <a:pt x="3584" y="0"/>
                  </a:moveTo>
                  <a:cubicBezTo>
                    <a:pt x="1598" y="0"/>
                    <a:pt x="0" y="1621"/>
                    <a:pt x="0" y="3606"/>
                  </a:cubicBezTo>
                  <a:lnTo>
                    <a:pt x="0" y="9587"/>
                  </a:lnTo>
                  <a:cubicBezTo>
                    <a:pt x="0" y="11573"/>
                    <a:pt x="1598" y="12189"/>
                    <a:pt x="3584" y="12189"/>
                  </a:cubicBezTo>
                  <a:lnTo>
                    <a:pt x="3789" y="12189"/>
                  </a:lnTo>
                  <a:cubicBezTo>
                    <a:pt x="5775" y="12189"/>
                    <a:pt x="7396" y="11573"/>
                    <a:pt x="7396" y="9587"/>
                  </a:cubicBezTo>
                  <a:lnTo>
                    <a:pt x="7396" y="3606"/>
                  </a:lnTo>
                  <a:cubicBezTo>
                    <a:pt x="7396" y="1621"/>
                    <a:pt x="5775" y="0"/>
                    <a:pt x="3789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39"/>
            <p:cNvSpPr/>
            <p:nvPr/>
          </p:nvSpPr>
          <p:spPr>
            <a:xfrm>
              <a:off x="7424570" y="3112721"/>
              <a:ext cx="132647" cy="149829"/>
            </a:xfrm>
            <a:custGeom>
              <a:avLst/>
              <a:gdLst/>
              <a:ahLst/>
              <a:cxnLst/>
              <a:rect l="l" t="t" r="r" b="b"/>
              <a:pathLst>
                <a:path w="7396" h="8354" extrusionOk="0">
                  <a:moveTo>
                    <a:pt x="3584" y="0"/>
                  </a:moveTo>
                  <a:cubicBezTo>
                    <a:pt x="1598" y="0"/>
                    <a:pt x="0" y="1621"/>
                    <a:pt x="0" y="3606"/>
                  </a:cubicBezTo>
                  <a:lnTo>
                    <a:pt x="0" y="7601"/>
                  </a:lnTo>
                  <a:cubicBezTo>
                    <a:pt x="1960" y="8175"/>
                    <a:pt x="3697" y="8354"/>
                    <a:pt x="5115" y="8354"/>
                  </a:cubicBezTo>
                  <a:cubicBezTo>
                    <a:pt x="6010" y="8354"/>
                    <a:pt x="6778" y="8283"/>
                    <a:pt x="7396" y="8194"/>
                  </a:cubicBezTo>
                  <a:lnTo>
                    <a:pt x="7396" y="3606"/>
                  </a:lnTo>
                  <a:cubicBezTo>
                    <a:pt x="7396" y="1621"/>
                    <a:pt x="5775" y="0"/>
                    <a:pt x="3789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9"/>
            <p:cNvSpPr/>
            <p:nvPr/>
          </p:nvSpPr>
          <p:spPr>
            <a:xfrm>
              <a:off x="7689888" y="3031157"/>
              <a:ext cx="166634" cy="163926"/>
            </a:xfrm>
            <a:custGeom>
              <a:avLst/>
              <a:gdLst/>
              <a:ahLst/>
              <a:cxnLst/>
              <a:rect l="l" t="t" r="r" b="b"/>
              <a:pathLst>
                <a:path w="9291" h="9140" extrusionOk="0">
                  <a:moveTo>
                    <a:pt x="4654" y="0"/>
                  </a:moveTo>
                  <a:cubicBezTo>
                    <a:pt x="2235" y="0"/>
                    <a:pt x="225" y="1923"/>
                    <a:pt x="114" y="4365"/>
                  </a:cubicBezTo>
                  <a:cubicBezTo>
                    <a:pt x="0" y="6898"/>
                    <a:pt x="1940" y="9021"/>
                    <a:pt x="4451" y="9135"/>
                  </a:cubicBezTo>
                  <a:cubicBezTo>
                    <a:pt x="4521" y="9138"/>
                    <a:pt x="4590" y="9140"/>
                    <a:pt x="4659" y="9140"/>
                  </a:cubicBezTo>
                  <a:cubicBezTo>
                    <a:pt x="7078" y="9140"/>
                    <a:pt x="9088" y="7216"/>
                    <a:pt x="9199" y="4775"/>
                  </a:cubicBezTo>
                  <a:cubicBezTo>
                    <a:pt x="9290" y="2242"/>
                    <a:pt x="7350" y="119"/>
                    <a:pt x="4862" y="5"/>
                  </a:cubicBezTo>
                  <a:cubicBezTo>
                    <a:pt x="4792" y="2"/>
                    <a:pt x="4723" y="0"/>
                    <a:pt x="4654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9"/>
            <p:cNvSpPr/>
            <p:nvPr/>
          </p:nvSpPr>
          <p:spPr>
            <a:xfrm>
              <a:off x="7701350" y="3085276"/>
              <a:ext cx="140019" cy="47259"/>
            </a:xfrm>
            <a:custGeom>
              <a:avLst/>
              <a:gdLst/>
              <a:ahLst/>
              <a:cxnLst/>
              <a:rect l="l" t="t" r="r" b="b"/>
              <a:pathLst>
                <a:path w="7807" h="2635" extrusionOk="0">
                  <a:moveTo>
                    <a:pt x="3150" y="1"/>
                  </a:moveTo>
                  <a:lnTo>
                    <a:pt x="2602" y="24"/>
                  </a:lnTo>
                  <a:cubicBezTo>
                    <a:pt x="2420" y="24"/>
                    <a:pt x="2260" y="92"/>
                    <a:pt x="2077" y="115"/>
                  </a:cubicBezTo>
                  <a:cubicBezTo>
                    <a:pt x="1712" y="161"/>
                    <a:pt x="1393" y="320"/>
                    <a:pt x="1050" y="434"/>
                  </a:cubicBezTo>
                  <a:cubicBezTo>
                    <a:pt x="868" y="480"/>
                    <a:pt x="731" y="594"/>
                    <a:pt x="571" y="663"/>
                  </a:cubicBezTo>
                  <a:lnTo>
                    <a:pt x="92" y="914"/>
                  </a:lnTo>
                  <a:cubicBezTo>
                    <a:pt x="23" y="959"/>
                    <a:pt x="0" y="1028"/>
                    <a:pt x="46" y="1119"/>
                  </a:cubicBezTo>
                  <a:cubicBezTo>
                    <a:pt x="61" y="1163"/>
                    <a:pt x="104" y="1189"/>
                    <a:pt x="151" y="1189"/>
                  </a:cubicBezTo>
                  <a:cubicBezTo>
                    <a:pt x="177" y="1189"/>
                    <a:pt x="204" y="1181"/>
                    <a:pt x="229" y="1165"/>
                  </a:cubicBezTo>
                  <a:lnTo>
                    <a:pt x="251" y="1165"/>
                  </a:lnTo>
                  <a:lnTo>
                    <a:pt x="708" y="959"/>
                  </a:lnTo>
                  <a:cubicBezTo>
                    <a:pt x="868" y="891"/>
                    <a:pt x="1005" y="800"/>
                    <a:pt x="1187" y="754"/>
                  </a:cubicBezTo>
                  <a:cubicBezTo>
                    <a:pt x="1507" y="663"/>
                    <a:pt x="1804" y="526"/>
                    <a:pt x="2146" y="503"/>
                  </a:cubicBezTo>
                  <a:cubicBezTo>
                    <a:pt x="2450" y="440"/>
                    <a:pt x="2758" y="411"/>
                    <a:pt x="3064" y="411"/>
                  </a:cubicBezTo>
                  <a:cubicBezTo>
                    <a:pt x="3426" y="411"/>
                    <a:pt x="3786" y="452"/>
                    <a:pt x="4132" y="526"/>
                  </a:cubicBezTo>
                  <a:cubicBezTo>
                    <a:pt x="4794" y="663"/>
                    <a:pt x="5410" y="937"/>
                    <a:pt x="5981" y="1302"/>
                  </a:cubicBezTo>
                  <a:cubicBezTo>
                    <a:pt x="6528" y="1667"/>
                    <a:pt x="7076" y="2101"/>
                    <a:pt x="7533" y="2580"/>
                  </a:cubicBezTo>
                  <a:cubicBezTo>
                    <a:pt x="7570" y="2618"/>
                    <a:pt x="7615" y="2635"/>
                    <a:pt x="7655" y="2635"/>
                  </a:cubicBezTo>
                  <a:cubicBezTo>
                    <a:pt x="7688" y="2635"/>
                    <a:pt x="7718" y="2623"/>
                    <a:pt x="7738" y="2603"/>
                  </a:cubicBezTo>
                  <a:cubicBezTo>
                    <a:pt x="7807" y="2534"/>
                    <a:pt x="7807" y="2466"/>
                    <a:pt x="7761" y="2397"/>
                  </a:cubicBezTo>
                  <a:cubicBezTo>
                    <a:pt x="7556" y="2101"/>
                    <a:pt x="7304" y="1850"/>
                    <a:pt x="7053" y="1599"/>
                  </a:cubicBezTo>
                  <a:cubicBezTo>
                    <a:pt x="6780" y="1348"/>
                    <a:pt x="6506" y="1142"/>
                    <a:pt x="6209" y="937"/>
                  </a:cubicBezTo>
                  <a:cubicBezTo>
                    <a:pt x="5615" y="549"/>
                    <a:pt x="4931" y="252"/>
                    <a:pt x="4223" y="115"/>
                  </a:cubicBezTo>
                  <a:cubicBezTo>
                    <a:pt x="3881" y="24"/>
                    <a:pt x="3515" y="1"/>
                    <a:pt x="3150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9"/>
            <p:cNvSpPr/>
            <p:nvPr/>
          </p:nvSpPr>
          <p:spPr>
            <a:xfrm>
              <a:off x="7673923" y="3107806"/>
              <a:ext cx="108489" cy="37466"/>
            </a:xfrm>
            <a:custGeom>
              <a:avLst/>
              <a:gdLst/>
              <a:ahLst/>
              <a:cxnLst/>
              <a:rect l="l" t="t" r="r" b="b"/>
              <a:pathLst>
                <a:path w="6049" h="2089" extrusionOk="0">
                  <a:moveTo>
                    <a:pt x="2442" y="0"/>
                  </a:moveTo>
                  <a:cubicBezTo>
                    <a:pt x="2168" y="23"/>
                    <a:pt x="1872" y="23"/>
                    <a:pt x="1598" y="114"/>
                  </a:cubicBezTo>
                  <a:cubicBezTo>
                    <a:pt x="1324" y="160"/>
                    <a:pt x="1073" y="274"/>
                    <a:pt x="799" y="365"/>
                  </a:cubicBezTo>
                  <a:cubicBezTo>
                    <a:pt x="548" y="480"/>
                    <a:pt x="320" y="616"/>
                    <a:pt x="69" y="753"/>
                  </a:cubicBezTo>
                  <a:cubicBezTo>
                    <a:pt x="23" y="776"/>
                    <a:pt x="0" y="845"/>
                    <a:pt x="23" y="913"/>
                  </a:cubicBezTo>
                  <a:cubicBezTo>
                    <a:pt x="40" y="947"/>
                    <a:pt x="81" y="968"/>
                    <a:pt x="120" y="968"/>
                  </a:cubicBezTo>
                  <a:cubicBezTo>
                    <a:pt x="134" y="968"/>
                    <a:pt x="148" y="965"/>
                    <a:pt x="160" y="959"/>
                  </a:cubicBezTo>
                  <a:lnTo>
                    <a:pt x="183" y="959"/>
                  </a:lnTo>
                  <a:cubicBezTo>
                    <a:pt x="434" y="845"/>
                    <a:pt x="662" y="731"/>
                    <a:pt x="913" y="639"/>
                  </a:cubicBezTo>
                  <a:cubicBezTo>
                    <a:pt x="1164" y="571"/>
                    <a:pt x="1415" y="480"/>
                    <a:pt x="1666" y="457"/>
                  </a:cubicBezTo>
                  <a:cubicBezTo>
                    <a:pt x="1876" y="419"/>
                    <a:pt x="2090" y="400"/>
                    <a:pt x="2304" y="400"/>
                  </a:cubicBezTo>
                  <a:cubicBezTo>
                    <a:pt x="2603" y="400"/>
                    <a:pt x="2903" y="436"/>
                    <a:pt x="3196" y="502"/>
                  </a:cubicBezTo>
                  <a:cubicBezTo>
                    <a:pt x="3698" y="594"/>
                    <a:pt x="4177" y="822"/>
                    <a:pt x="4611" y="1096"/>
                  </a:cubicBezTo>
                  <a:cubicBezTo>
                    <a:pt x="5044" y="1370"/>
                    <a:pt x="5455" y="1689"/>
                    <a:pt x="5843" y="2054"/>
                  </a:cubicBezTo>
                  <a:cubicBezTo>
                    <a:pt x="5866" y="2077"/>
                    <a:pt x="5895" y="2089"/>
                    <a:pt x="5923" y="2089"/>
                  </a:cubicBezTo>
                  <a:cubicBezTo>
                    <a:pt x="5952" y="2089"/>
                    <a:pt x="5980" y="2077"/>
                    <a:pt x="6003" y="2054"/>
                  </a:cubicBezTo>
                  <a:cubicBezTo>
                    <a:pt x="6049" y="2009"/>
                    <a:pt x="6049" y="1940"/>
                    <a:pt x="6026" y="1918"/>
                  </a:cubicBezTo>
                  <a:cubicBezTo>
                    <a:pt x="5706" y="1438"/>
                    <a:pt x="5296" y="1050"/>
                    <a:pt x="4839" y="731"/>
                  </a:cubicBezTo>
                  <a:cubicBezTo>
                    <a:pt x="4383" y="411"/>
                    <a:pt x="3835" y="206"/>
                    <a:pt x="3287" y="92"/>
                  </a:cubicBezTo>
                  <a:cubicBezTo>
                    <a:pt x="3013" y="23"/>
                    <a:pt x="2716" y="0"/>
                    <a:pt x="2442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39"/>
            <p:cNvSpPr/>
            <p:nvPr/>
          </p:nvSpPr>
          <p:spPr>
            <a:xfrm>
              <a:off x="7135504" y="2898703"/>
              <a:ext cx="186291" cy="163926"/>
            </a:xfrm>
            <a:custGeom>
              <a:avLst/>
              <a:gdLst/>
              <a:ahLst/>
              <a:cxnLst/>
              <a:rect l="l" t="t" r="r" b="b"/>
              <a:pathLst>
                <a:path w="10387" h="9140" extrusionOk="0">
                  <a:moveTo>
                    <a:pt x="5223" y="0"/>
                  </a:moveTo>
                  <a:cubicBezTo>
                    <a:pt x="3539" y="0"/>
                    <a:pt x="1917" y="938"/>
                    <a:pt x="1119" y="2550"/>
                  </a:cubicBezTo>
                  <a:cubicBezTo>
                    <a:pt x="1" y="4810"/>
                    <a:pt x="937" y="7549"/>
                    <a:pt x="3174" y="8667"/>
                  </a:cubicBezTo>
                  <a:cubicBezTo>
                    <a:pt x="3821" y="8987"/>
                    <a:pt x="4505" y="9139"/>
                    <a:pt x="5179" y="9139"/>
                  </a:cubicBezTo>
                  <a:cubicBezTo>
                    <a:pt x="6858" y="9139"/>
                    <a:pt x="8470" y="8196"/>
                    <a:pt x="9268" y="6567"/>
                  </a:cubicBezTo>
                  <a:cubicBezTo>
                    <a:pt x="10386" y="4307"/>
                    <a:pt x="9473" y="1568"/>
                    <a:pt x="7236" y="473"/>
                  </a:cubicBezTo>
                  <a:cubicBezTo>
                    <a:pt x="6588" y="152"/>
                    <a:pt x="5901" y="0"/>
                    <a:pt x="5223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39"/>
            <p:cNvSpPr/>
            <p:nvPr/>
          </p:nvSpPr>
          <p:spPr>
            <a:xfrm>
              <a:off x="7160885" y="2951566"/>
              <a:ext cx="135535" cy="56908"/>
            </a:xfrm>
            <a:custGeom>
              <a:avLst/>
              <a:gdLst/>
              <a:ahLst/>
              <a:cxnLst/>
              <a:rect l="l" t="t" r="r" b="b"/>
              <a:pathLst>
                <a:path w="7557" h="3173" extrusionOk="0">
                  <a:moveTo>
                    <a:pt x="2588" y="0"/>
                  </a:moveTo>
                  <a:cubicBezTo>
                    <a:pt x="2448" y="0"/>
                    <a:pt x="2308" y="5"/>
                    <a:pt x="2169" y="14"/>
                  </a:cubicBezTo>
                  <a:cubicBezTo>
                    <a:pt x="1804" y="59"/>
                    <a:pt x="1439" y="105"/>
                    <a:pt x="1097" y="196"/>
                  </a:cubicBezTo>
                  <a:cubicBezTo>
                    <a:pt x="754" y="288"/>
                    <a:pt x="412" y="402"/>
                    <a:pt x="92" y="562"/>
                  </a:cubicBezTo>
                  <a:cubicBezTo>
                    <a:pt x="24" y="584"/>
                    <a:pt x="1" y="653"/>
                    <a:pt x="24" y="744"/>
                  </a:cubicBezTo>
                  <a:cubicBezTo>
                    <a:pt x="43" y="801"/>
                    <a:pt x="92" y="841"/>
                    <a:pt x="160" y="841"/>
                  </a:cubicBezTo>
                  <a:cubicBezTo>
                    <a:pt x="175" y="841"/>
                    <a:pt x="190" y="840"/>
                    <a:pt x="206" y="835"/>
                  </a:cubicBezTo>
                  <a:cubicBezTo>
                    <a:pt x="846" y="607"/>
                    <a:pt x="1530" y="493"/>
                    <a:pt x="2192" y="447"/>
                  </a:cubicBezTo>
                  <a:cubicBezTo>
                    <a:pt x="2295" y="444"/>
                    <a:pt x="2398" y="442"/>
                    <a:pt x="2501" y="442"/>
                  </a:cubicBezTo>
                  <a:cubicBezTo>
                    <a:pt x="3065" y="442"/>
                    <a:pt x="3638" y="499"/>
                    <a:pt x="4178" y="653"/>
                  </a:cubicBezTo>
                  <a:cubicBezTo>
                    <a:pt x="4817" y="835"/>
                    <a:pt x="5411" y="1155"/>
                    <a:pt x="5936" y="1589"/>
                  </a:cubicBezTo>
                  <a:cubicBezTo>
                    <a:pt x="6209" y="1794"/>
                    <a:pt x="6415" y="2045"/>
                    <a:pt x="6643" y="2296"/>
                  </a:cubicBezTo>
                  <a:cubicBezTo>
                    <a:pt x="6780" y="2410"/>
                    <a:pt x="6871" y="2547"/>
                    <a:pt x="6963" y="2684"/>
                  </a:cubicBezTo>
                  <a:lnTo>
                    <a:pt x="7259" y="3095"/>
                  </a:lnTo>
                  <a:lnTo>
                    <a:pt x="7282" y="3118"/>
                  </a:lnTo>
                  <a:cubicBezTo>
                    <a:pt x="7307" y="3156"/>
                    <a:pt x="7346" y="3173"/>
                    <a:pt x="7388" y="3173"/>
                  </a:cubicBezTo>
                  <a:cubicBezTo>
                    <a:pt x="7422" y="3173"/>
                    <a:pt x="7457" y="3161"/>
                    <a:pt x="7488" y="3141"/>
                  </a:cubicBezTo>
                  <a:cubicBezTo>
                    <a:pt x="7556" y="3095"/>
                    <a:pt x="7556" y="3004"/>
                    <a:pt x="7511" y="2935"/>
                  </a:cubicBezTo>
                  <a:lnTo>
                    <a:pt x="7237" y="2502"/>
                  </a:lnTo>
                  <a:cubicBezTo>
                    <a:pt x="7122" y="2365"/>
                    <a:pt x="7054" y="2182"/>
                    <a:pt x="6917" y="2068"/>
                  </a:cubicBezTo>
                  <a:cubicBezTo>
                    <a:pt x="6689" y="1794"/>
                    <a:pt x="6461" y="1520"/>
                    <a:pt x="6164" y="1292"/>
                  </a:cubicBezTo>
                  <a:cubicBezTo>
                    <a:pt x="6027" y="1178"/>
                    <a:pt x="5913" y="1041"/>
                    <a:pt x="5753" y="950"/>
                  </a:cubicBezTo>
                  <a:lnTo>
                    <a:pt x="5296" y="676"/>
                  </a:lnTo>
                  <a:cubicBezTo>
                    <a:pt x="4977" y="516"/>
                    <a:pt x="4657" y="333"/>
                    <a:pt x="4292" y="242"/>
                  </a:cubicBezTo>
                  <a:cubicBezTo>
                    <a:pt x="3742" y="77"/>
                    <a:pt x="3162" y="0"/>
                    <a:pt x="2588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39"/>
            <p:cNvSpPr/>
            <p:nvPr/>
          </p:nvSpPr>
          <p:spPr>
            <a:xfrm>
              <a:off x="7205927" y="2993326"/>
              <a:ext cx="105225" cy="44909"/>
            </a:xfrm>
            <a:custGeom>
              <a:avLst/>
              <a:gdLst/>
              <a:ahLst/>
              <a:cxnLst/>
              <a:rect l="l" t="t" r="r" b="b"/>
              <a:pathLst>
                <a:path w="5867" h="2504" extrusionOk="0">
                  <a:moveTo>
                    <a:pt x="2028" y="0"/>
                  </a:moveTo>
                  <a:cubicBezTo>
                    <a:pt x="1914" y="0"/>
                    <a:pt x="1802" y="5"/>
                    <a:pt x="1690" y="14"/>
                  </a:cubicBezTo>
                  <a:cubicBezTo>
                    <a:pt x="1119" y="60"/>
                    <a:pt x="571" y="197"/>
                    <a:pt x="69" y="470"/>
                  </a:cubicBezTo>
                  <a:cubicBezTo>
                    <a:pt x="24" y="493"/>
                    <a:pt x="1" y="539"/>
                    <a:pt x="24" y="607"/>
                  </a:cubicBezTo>
                  <a:cubicBezTo>
                    <a:pt x="24" y="645"/>
                    <a:pt x="69" y="682"/>
                    <a:pt x="123" y="682"/>
                  </a:cubicBezTo>
                  <a:cubicBezTo>
                    <a:pt x="135" y="682"/>
                    <a:pt x="148" y="680"/>
                    <a:pt x="161" y="676"/>
                  </a:cubicBezTo>
                  <a:cubicBezTo>
                    <a:pt x="663" y="562"/>
                    <a:pt x="1188" y="470"/>
                    <a:pt x="1713" y="448"/>
                  </a:cubicBezTo>
                  <a:cubicBezTo>
                    <a:pt x="1838" y="436"/>
                    <a:pt x="1965" y="431"/>
                    <a:pt x="2093" y="431"/>
                  </a:cubicBezTo>
                  <a:cubicBezTo>
                    <a:pt x="2476" y="431"/>
                    <a:pt x="2865" y="482"/>
                    <a:pt x="3242" y="585"/>
                  </a:cubicBezTo>
                  <a:cubicBezTo>
                    <a:pt x="3721" y="744"/>
                    <a:pt x="4201" y="973"/>
                    <a:pt x="4589" y="1292"/>
                  </a:cubicBezTo>
                  <a:cubicBezTo>
                    <a:pt x="4794" y="1452"/>
                    <a:pt x="4977" y="1635"/>
                    <a:pt x="5159" y="1817"/>
                  </a:cubicBezTo>
                  <a:cubicBezTo>
                    <a:pt x="5342" y="2023"/>
                    <a:pt x="5479" y="2251"/>
                    <a:pt x="5639" y="2433"/>
                  </a:cubicBezTo>
                  <a:lnTo>
                    <a:pt x="5661" y="2456"/>
                  </a:lnTo>
                  <a:cubicBezTo>
                    <a:pt x="5690" y="2484"/>
                    <a:pt x="5718" y="2504"/>
                    <a:pt x="5746" y="2504"/>
                  </a:cubicBezTo>
                  <a:cubicBezTo>
                    <a:pt x="5764" y="2504"/>
                    <a:pt x="5781" y="2497"/>
                    <a:pt x="5798" y="2479"/>
                  </a:cubicBezTo>
                  <a:cubicBezTo>
                    <a:pt x="5867" y="2456"/>
                    <a:pt x="5867" y="2388"/>
                    <a:pt x="5844" y="2319"/>
                  </a:cubicBezTo>
                  <a:cubicBezTo>
                    <a:pt x="5707" y="2091"/>
                    <a:pt x="5570" y="1840"/>
                    <a:pt x="5388" y="1635"/>
                  </a:cubicBezTo>
                  <a:cubicBezTo>
                    <a:pt x="5205" y="1429"/>
                    <a:pt x="5045" y="1201"/>
                    <a:pt x="4817" y="1018"/>
                  </a:cubicBezTo>
                  <a:cubicBezTo>
                    <a:pt x="4611" y="836"/>
                    <a:pt x="4383" y="676"/>
                    <a:pt x="4132" y="516"/>
                  </a:cubicBezTo>
                  <a:cubicBezTo>
                    <a:pt x="3881" y="402"/>
                    <a:pt x="3630" y="265"/>
                    <a:pt x="3356" y="197"/>
                  </a:cubicBezTo>
                  <a:cubicBezTo>
                    <a:pt x="2920" y="69"/>
                    <a:pt x="2470" y="0"/>
                    <a:pt x="2028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39"/>
            <p:cNvSpPr/>
            <p:nvPr/>
          </p:nvSpPr>
          <p:spPr>
            <a:xfrm>
              <a:off x="7232547" y="2687107"/>
              <a:ext cx="553492" cy="545457"/>
            </a:xfrm>
            <a:custGeom>
              <a:avLst/>
              <a:gdLst/>
              <a:ahLst/>
              <a:cxnLst/>
              <a:rect l="l" t="t" r="r" b="b"/>
              <a:pathLst>
                <a:path w="30861" h="30413" extrusionOk="0">
                  <a:moveTo>
                    <a:pt x="15447" y="1"/>
                  </a:moveTo>
                  <a:cubicBezTo>
                    <a:pt x="8038" y="1"/>
                    <a:pt x="1657" y="5734"/>
                    <a:pt x="845" y="13410"/>
                  </a:cubicBezTo>
                  <a:cubicBezTo>
                    <a:pt x="0" y="21627"/>
                    <a:pt x="3584" y="29319"/>
                    <a:pt x="13650" y="30324"/>
                  </a:cubicBezTo>
                  <a:cubicBezTo>
                    <a:pt x="14249" y="30383"/>
                    <a:pt x="14834" y="30412"/>
                    <a:pt x="15406" y="30412"/>
                  </a:cubicBezTo>
                  <a:cubicBezTo>
                    <a:pt x="23827" y="30412"/>
                    <a:pt x="29202" y="24120"/>
                    <a:pt x="29993" y="16446"/>
                  </a:cubicBezTo>
                  <a:cubicBezTo>
                    <a:pt x="30860" y="8229"/>
                    <a:pt x="25017" y="902"/>
                    <a:pt x="16960" y="80"/>
                  </a:cubicBezTo>
                  <a:cubicBezTo>
                    <a:pt x="16452" y="27"/>
                    <a:pt x="15947" y="1"/>
                    <a:pt x="15447" y="1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39"/>
            <p:cNvSpPr/>
            <p:nvPr/>
          </p:nvSpPr>
          <p:spPr>
            <a:xfrm>
              <a:off x="7305428" y="2803184"/>
              <a:ext cx="375003" cy="114228"/>
            </a:xfrm>
            <a:custGeom>
              <a:avLst/>
              <a:gdLst/>
              <a:ahLst/>
              <a:cxnLst/>
              <a:rect l="l" t="t" r="r" b="b"/>
              <a:pathLst>
                <a:path w="20909" h="6369" fill="none" extrusionOk="0">
                  <a:moveTo>
                    <a:pt x="20908" y="0"/>
                  </a:moveTo>
                  <a:cubicBezTo>
                    <a:pt x="19744" y="2579"/>
                    <a:pt x="17302" y="4246"/>
                    <a:pt x="14677" y="5296"/>
                  </a:cubicBezTo>
                  <a:cubicBezTo>
                    <a:pt x="14015" y="5570"/>
                    <a:pt x="13353" y="5570"/>
                    <a:pt x="12782" y="5250"/>
                  </a:cubicBezTo>
                  <a:cubicBezTo>
                    <a:pt x="12189" y="4908"/>
                    <a:pt x="11892" y="4177"/>
                    <a:pt x="11892" y="3492"/>
                  </a:cubicBezTo>
                  <a:cubicBezTo>
                    <a:pt x="11915" y="2785"/>
                    <a:pt x="12166" y="2123"/>
                    <a:pt x="12394" y="1484"/>
                  </a:cubicBezTo>
                  <a:cubicBezTo>
                    <a:pt x="12075" y="2374"/>
                    <a:pt x="11755" y="3241"/>
                    <a:pt x="11276" y="4040"/>
                  </a:cubicBezTo>
                  <a:cubicBezTo>
                    <a:pt x="10774" y="4839"/>
                    <a:pt x="10112" y="5547"/>
                    <a:pt x="9267" y="5935"/>
                  </a:cubicBezTo>
                  <a:cubicBezTo>
                    <a:pt x="8423" y="6323"/>
                    <a:pt x="7396" y="6368"/>
                    <a:pt x="6597" y="5889"/>
                  </a:cubicBezTo>
                  <a:cubicBezTo>
                    <a:pt x="5798" y="5410"/>
                    <a:pt x="5341" y="4360"/>
                    <a:pt x="5638" y="3470"/>
                  </a:cubicBezTo>
                  <a:cubicBezTo>
                    <a:pt x="5159" y="4565"/>
                    <a:pt x="4223" y="5478"/>
                    <a:pt x="3127" y="5912"/>
                  </a:cubicBezTo>
                  <a:cubicBezTo>
                    <a:pt x="2443" y="6209"/>
                    <a:pt x="1621" y="6300"/>
                    <a:pt x="982" y="5958"/>
                  </a:cubicBezTo>
                  <a:cubicBezTo>
                    <a:pt x="343" y="5615"/>
                    <a:pt x="0" y="4679"/>
                    <a:pt x="434" y="4086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39"/>
            <p:cNvSpPr/>
            <p:nvPr/>
          </p:nvSpPr>
          <p:spPr>
            <a:xfrm>
              <a:off x="7548215" y="2982097"/>
              <a:ext cx="117098" cy="118335"/>
            </a:xfrm>
            <a:custGeom>
              <a:avLst/>
              <a:gdLst/>
              <a:ahLst/>
              <a:cxnLst/>
              <a:rect l="l" t="t" r="r" b="b"/>
              <a:pathLst>
                <a:path w="6529" h="6598" extrusionOk="0">
                  <a:moveTo>
                    <a:pt x="3265" y="1"/>
                  </a:moveTo>
                  <a:cubicBezTo>
                    <a:pt x="1462" y="1"/>
                    <a:pt x="1" y="1484"/>
                    <a:pt x="1" y="3311"/>
                  </a:cubicBezTo>
                  <a:cubicBezTo>
                    <a:pt x="1" y="5114"/>
                    <a:pt x="1462" y="6597"/>
                    <a:pt x="3265" y="6597"/>
                  </a:cubicBezTo>
                  <a:cubicBezTo>
                    <a:pt x="5068" y="6597"/>
                    <a:pt x="6529" y="5114"/>
                    <a:pt x="6529" y="3311"/>
                  </a:cubicBezTo>
                  <a:cubicBezTo>
                    <a:pt x="6529" y="1484"/>
                    <a:pt x="5068" y="1"/>
                    <a:pt x="3265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39"/>
            <p:cNvSpPr/>
            <p:nvPr/>
          </p:nvSpPr>
          <p:spPr>
            <a:xfrm>
              <a:off x="7546996" y="2987012"/>
              <a:ext cx="116273" cy="117923"/>
            </a:xfrm>
            <a:custGeom>
              <a:avLst/>
              <a:gdLst/>
              <a:ahLst/>
              <a:cxnLst/>
              <a:rect l="l" t="t" r="r" b="b"/>
              <a:pathLst>
                <a:path w="6483" h="6575" extrusionOk="0">
                  <a:moveTo>
                    <a:pt x="3241" y="1"/>
                  </a:moveTo>
                  <a:cubicBezTo>
                    <a:pt x="1461" y="1"/>
                    <a:pt x="0" y="1484"/>
                    <a:pt x="0" y="3288"/>
                  </a:cubicBezTo>
                  <a:cubicBezTo>
                    <a:pt x="0" y="5091"/>
                    <a:pt x="1461" y="6574"/>
                    <a:pt x="3241" y="6574"/>
                  </a:cubicBezTo>
                  <a:cubicBezTo>
                    <a:pt x="5045" y="6574"/>
                    <a:pt x="6483" y="5091"/>
                    <a:pt x="6483" y="3288"/>
                  </a:cubicBezTo>
                  <a:cubicBezTo>
                    <a:pt x="6483" y="1484"/>
                    <a:pt x="5045" y="1"/>
                    <a:pt x="3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39"/>
            <p:cNvSpPr/>
            <p:nvPr/>
          </p:nvSpPr>
          <p:spPr>
            <a:xfrm>
              <a:off x="7549866" y="2993559"/>
              <a:ext cx="75740" cy="76582"/>
            </a:xfrm>
            <a:custGeom>
              <a:avLst/>
              <a:gdLst/>
              <a:ahLst/>
              <a:cxnLst/>
              <a:rect l="l" t="t" r="r" b="b"/>
              <a:pathLst>
                <a:path w="4223" h="4270" extrusionOk="0">
                  <a:moveTo>
                    <a:pt x="2123" y="1"/>
                  </a:moveTo>
                  <a:cubicBezTo>
                    <a:pt x="959" y="1"/>
                    <a:pt x="0" y="960"/>
                    <a:pt x="0" y="2124"/>
                  </a:cubicBezTo>
                  <a:cubicBezTo>
                    <a:pt x="0" y="3311"/>
                    <a:pt x="959" y="4269"/>
                    <a:pt x="2123" y="4269"/>
                  </a:cubicBezTo>
                  <a:cubicBezTo>
                    <a:pt x="3287" y="4269"/>
                    <a:pt x="4223" y="3311"/>
                    <a:pt x="4223" y="2124"/>
                  </a:cubicBezTo>
                  <a:cubicBezTo>
                    <a:pt x="4223" y="960"/>
                    <a:pt x="3287" y="1"/>
                    <a:pt x="2123" y="1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39"/>
            <p:cNvSpPr/>
            <p:nvPr/>
          </p:nvSpPr>
          <p:spPr>
            <a:xfrm>
              <a:off x="7612917" y="3017722"/>
              <a:ext cx="27441" cy="18437"/>
            </a:xfrm>
            <a:custGeom>
              <a:avLst/>
              <a:gdLst/>
              <a:ahLst/>
              <a:cxnLst/>
              <a:rect l="l" t="t" r="r" b="b"/>
              <a:pathLst>
                <a:path w="1530" h="1028" extrusionOk="0">
                  <a:moveTo>
                    <a:pt x="776" y="1"/>
                  </a:moveTo>
                  <a:cubicBezTo>
                    <a:pt x="343" y="1"/>
                    <a:pt x="0" y="229"/>
                    <a:pt x="0" y="526"/>
                  </a:cubicBezTo>
                  <a:cubicBezTo>
                    <a:pt x="0" y="800"/>
                    <a:pt x="343" y="1028"/>
                    <a:pt x="776" y="1028"/>
                  </a:cubicBezTo>
                  <a:cubicBezTo>
                    <a:pt x="1187" y="1028"/>
                    <a:pt x="1529" y="800"/>
                    <a:pt x="1529" y="526"/>
                  </a:cubicBezTo>
                  <a:cubicBezTo>
                    <a:pt x="1529" y="229"/>
                    <a:pt x="1187" y="1"/>
                    <a:pt x="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39"/>
            <p:cNvSpPr/>
            <p:nvPr/>
          </p:nvSpPr>
          <p:spPr>
            <a:xfrm>
              <a:off x="7307885" y="2920265"/>
              <a:ext cx="133060" cy="118174"/>
            </a:xfrm>
            <a:custGeom>
              <a:avLst/>
              <a:gdLst/>
              <a:ahLst/>
              <a:cxnLst/>
              <a:rect l="l" t="t" r="r" b="b"/>
              <a:pathLst>
                <a:path w="7419" h="6589" extrusionOk="0">
                  <a:moveTo>
                    <a:pt x="3736" y="1"/>
                  </a:moveTo>
                  <a:cubicBezTo>
                    <a:pt x="2434" y="1"/>
                    <a:pt x="1192" y="785"/>
                    <a:pt x="685" y="2078"/>
                  </a:cubicBezTo>
                  <a:cubicBezTo>
                    <a:pt x="0" y="3767"/>
                    <a:pt x="799" y="5685"/>
                    <a:pt x="2465" y="6347"/>
                  </a:cubicBezTo>
                  <a:cubicBezTo>
                    <a:pt x="2864" y="6511"/>
                    <a:pt x="3278" y="6588"/>
                    <a:pt x="3685" y="6588"/>
                  </a:cubicBezTo>
                  <a:cubicBezTo>
                    <a:pt x="4979" y="6588"/>
                    <a:pt x="6213" y="5805"/>
                    <a:pt x="6734" y="4521"/>
                  </a:cubicBezTo>
                  <a:cubicBezTo>
                    <a:pt x="7418" y="2832"/>
                    <a:pt x="6620" y="914"/>
                    <a:pt x="4931" y="229"/>
                  </a:cubicBezTo>
                  <a:cubicBezTo>
                    <a:pt x="4540" y="74"/>
                    <a:pt x="4135" y="1"/>
                    <a:pt x="3736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39"/>
            <p:cNvSpPr/>
            <p:nvPr/>
          </p:nvSpPr>
          <p:spPr>
            <a:xfrm>
              <a:off x="7307885" y="2925539"/>
              <a:ext cx="132235" cy="117403"/>
            </a:xfrm>
            <a:custGeom>
              <a:avLst/>
              <a:gdLst/>
              <a:ahLst/>
              <a:cxnLst/>
              <a:rect l="l" t="t" r="r" b="b"/>
              <a:pathLst>
                <a:path w="7373" h="6546" extrusionOk="0">
                  <a:moveTo>
                    <a:pt x="3713" y="0"/>
                  </a:moveTo>
                  <a:cubicBezTo>
                    <a:pt x="2432" y="0"/>
                    <a:pt x="1207" y="770"/>
                    <a:pt x="685" y="2058"/>
                  </a:cubicBezTo>
                  <a:cubicBezTo>
                    <a:pt x="0" y="3747"/>
                    <a:pt x="799" y="5642"/>
                    <a:pt x="2465" y="6304"/>
                  </a:cubicBezTo>
                  <a:cubicBezTo>
                    <a:pt x="2864" y="6468"/>
                    <a:pt x="3276" y="6545"/>
                    <a:pt x="3682" y="6545"/>
                  </a:cubicBezTo>
                  <a:cubicBezTo>
                    <a:pt x="4970" y="6545"/>
                    <a:pt x="6190" y="5762"/>
                    <a:pt x="6711" y="4478"/>
                  </a:cubicBezTo>
                  <a:cubicBezTo>
                    <a:pt x="7373" y="2811"/>
                    <a:pt x="6574" y="894"/>
                    <a:pt x="4908" y="232"/>
                  </a:cubicBezTo>
                  <a:cubicBezTo>
                    <a:pt x="4517" y="75"/>
                    <a:pt x="4113" y="0"/>
                    <a:pt x="3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9"/>
            <p:cNvSpPr/>
            <p:nvPr/>
          </p:nvSpPr>
          <p:spPr>
            <a:xfrm>
              <a:off x="7313607" y="2936391"/>
              <a:ext cx="85998" cy="76278"/>
            </a:xfrm>
            <a:custGeom>
              <a:avLst/>
              <a:gdLst/>
              <a:ahLst/>
              <a:cxnLst/>
              <a:rect l="l" t="t" r="r" b="b"/>
              <a:pathLst>
                <a:path w="4795" h="4253" extrusionOk="0">
                  <a:moveTo>
                    <a:pt x="2417" y="0"/>
                  </a:moveTo>
                  <a:cubicBezTo>
                    <a:pt x="1582" y="0"/>
                    <a:pt x="783" y="504"/>
                    <a:pt x="435" y="1339"/>
                  </a:cubicBezTo>
                  <a:cubicBezTo>
                    <a:pt x="1" y="2435"/>
                    <a:pt x="526" y="3667"/>
                    <a:pt x="1599" y="4101"/>
                  </a:cubicBezTo>
                  <a:cubicBezTo>
                    <a:pt x="1854" y="4204"/>
                    <a:pt x="2117" y="4253"/>
                    <a:pt x="2378" y="4253"/>
                  </a:cubicBezTo>
                  <a:cubicBezTo>
                    <a:pt x="3213" y="4253"/>
                    <a:pt x="4012" y="3749"/>
                    <a:pt x="4360" y="2914"/>
                  </a:cubicBezTo>
                  <a:cubicBezTo>
                    <a:pt x="4794" y="1818"/>
                    <a:pt x="4269" y="586"/>
                    <a:pt x="3196" y="152"/>
                  </a:cubicBezTo>
                  <a:cubicBezTo>
                    <a:pt x="2941" y="49"/>
                    <a:pt x="2678" y="0"/>
                    <a:pt x="2417" y="0"/>
                  </a:cubicBezTo>
                  <a:close/>
                </a:path>
              </a:pathLst>
            </a:custGeom>
            <a:solidFill>
              <a:srgbClr val="4B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9"/>
            <p:cNvSpPr/>
            <p:nvPr/>
          </p:nvSpPr>
          <p:spPr>
            <a:xfrm>
              <a:off x="7380766" y="2959136"/>
              <a:ext cx="28266" cy="18509"/>
            </a:xfrm>
            <a:custGeom>
              <a:avLst/>
              <a:gdLst/>
              <a:ahLst/>
              <a:cxnLst/>
              <a:rect l="l" t="t" r="r" b="b"/>
              <a:pathLst>
                <a:path w="1576" h="1032" extrusionOk="0">
                  <a:moveTo>
                    <a:pt x="760" y="1"/>
                  </a:moveTo>
                  <a:cubicBezTo>
                    <a:pt x="375" y="1"/>
                    <a:pt x="45" y="199"/>
                    <a:pt x="23" y="459"/>
                  </a:cubicBezTo>
                  <a:cubicBezTo>
                    <a:pt x="0" y="733"/>
                    <a:pt x="320" y="1007"/>
                    <a:pt x="753" y="1030"/>
                  </a:cubicBezTo>
                  <a:cubicBezTo>
                    <a:pt x="777" y="1031"/>
                    <a:pt x="799" y="1032"/>
                    <a:pt x="822" y="1032"/>
                  </a:cubicBezTo>
                  <a:cubicBezTo>
                    <a:pt x="1204" y="1032"/>
                    <a:pt x="1531" y="853"/>
                    <a:pt x="1552" y="573"/>
                  </a:cubicBezTo>
                  <a:cubicBezTo>
                    <a:pt x="1575" y="299"/>
                    <a:pt x="1256" y="48"/>
                    <a:pt x="822" y="3"/>
                  </a:cubicBezTo>
                  <a:cubicBezTo>
                    <a:pt x="801" y="1"/>
                    <a:pt x="780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9"/>
            <p:cNvSpPr/>
            <p:nvPr/>
          </p:nvSpPr>
          <p:spPr>
            <a:xfrm>
              <a:off x="7541255" y="3072952"/>
              <a:ext cx="114641" cy="53697"/>
            </a:xfrm>
            <a:custGeom>
              <a:avLst/>
              <a:gdLst/>
              <a:ahLst/>
              <a:cxnLst/>
              <a:rect l="l" t="t" r="r" b="b"/>
              <a:pathLst>
                <a:path w="6392" h="2994" extrusionOk="0">
                  <a:moveTo>
                    <a:pt x="2459" y="0"/>
                  </a:moveTo>
                  <a:cubicBezTo>
                    <a:pt x="1199" y="0"/>
                    <a:pt x="225" y="404"/>
                    <a:pt x="115" y="1030"/>
                  </a:cubicBezTo>
                  <a:cubicBezTo>
                    <a:pt x="1" y="1829"/>
                    <a:pt x="1279" y="2674"/>
                    <a:pt x="2991" y="2925"/>
                  </a:cubicBezTo>
                  <a:cubicBezTo>
                    <a:pt x="3307" y="2972"/>
                    <a:pt x="3615" y="2994"/>
                    <a:pt x="3907" y="2994"/>
                  </a:cubicBezTo>
                  <a:cubicBezTo>
                    <a:pt x="5179" y="2994"/>
                    <a:pt x="6162" y="2574"/>
                    <a:pt x="6255" y="1943"/>
                  </a:cubicBezTo>
                  <a:cubicBezTo>
                    <a:pt x="6392" y="1144"/>
                    <a:pt x="5091" y="300"/>
                    <a:pt x="3402" y="72"/>
                  </a:cubicBezTo>
                  <a:cubicBezTo>
                    <a:pt x="3076" y="23"/>
                    <a:pt x="2759" y="0"/>
                    <a:pt x="2459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39"/>
            <p:cNvSpPr/>
            <p:nvPr/>
          </p:nvSpPr>
          <p:spPr>
            <a:xfrm>
              <a:off x="7301733" y="3019731"/>
              <a:ext cx="114246" cy="53733"/>
            </a:xfrm>
            <a:custGeom>
              <a:avLst/>
              <a:gdLst/>
              <a:ahLst/>
              <a:cxnLst/>
              <a:rect l="l" t="t" r="r" b="b"/>
              <a:pathLst>
                <a:path w="6370" h="2996" extrusionOk="0">
                  <a:moveTo>
                    <a:pt x="2460" y="0"/>
                  </a:moveTo>
                  <a:cubicBezTo>
                    <a:pt x="1194" y="0"/>
                    <a:pt x="207" y="407"/>
                    <a:pt x="115" y="1053"/>
                  </a:cubicBezTo>
                  <a:cubicBezTo>
                    <a:pt x="1" y="1829"/>
                    <a:pt x="1279" y="2673"/>
                    <a:pt x="2968" y="2924"/>
                  </a:cubicBezTo>
                  <a:cubicBezTo>
                    <a:pt x="3297" y="2973"/>
                    <a:pt x="3616" y="2996"/>
                    <a:pt x="3918" y="2996"/>
                  </a:cubicBezTo>
                  <a:cubicBezTo>
                    <a:pt x="5191" y="2996"/>
                    <a:pt x="6163" y="2588"/>
                    <a:pt x="6255" y="1943"/>
                  </a:cubicBezTo>
                  <a:cubicBezTo>
                    <a:pt x="6369" y="1167"/>
                    <a:pt x="5091" y="322"/>
                    <a:pt x="3402" y="71"/>
                  </a:cubicBezTo>
                  <a:cubicBezTo>
                    <a:pt x="3078" y="23"/>
                    <a:pt x="2761" y="0"/>
                    <a:pt x="2460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39"/>
            <p:cNvSpPr/>
            <p:nvPr/>
          </p:nvSpPr>
          <p:spPr>
            <a:xfrm>
              <a:off x="7497039" y="3073006"/>
              <a:ext cx="185878" cy="119555"/>
            </a:xfrm>
            <a:custGeom>
              <a:avLst/>
              <a:gdLst/>
              <a:ahLst/>
              <a:cxnLst/>
              <a:rect l="l" t="t" r="r" b="b"/>
              <a:pathLst>
                <a:path w="10364" h="6666" extrusionOk="0">
                  <a:moveTo>
                    <a:pt x="115" y="3013"/>
                  </a:moveTo>
                  <a:cubicBezTo>
                    <a:pt x="1" y="4748"/>
                    <a:pt x="2192" y="6300"/>
                    <a:pt x="4976" y="6482"/>
                  </a:cubicBezTo>
                  <a:cubicBezTo>
                    <a:pt x="7784" y="6665"/>
                    <a:pt x="10135" y="5387"/>
                    <a:pt x="10249" y="3652"/>
                  </a:cubicBezTo>
                  <a:cubicBezTo>
                    <a:pt x="10363" y="1917"/>
                    <a:pt x="8172" y="342"/>
                    <a:pt x="5387" y="183"/>
                  </a:cubicBezTo>
                  <a:cubicBezTo>
                    <a:pt x="2580" y="0"/>
                    <a:pt x="229" y="1278"/>
                    <a:pt x="115" y="3013"/>
                  </a:cubicBezTo>
                </a:path>
              </a:pathLst>
            </a:custGeom>
            <a:solidFill>
              <a:srgbClr val="F89189">
                <a:alpha val="3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9"/>
            <p:cNvSpPr/>
            <p:nvPr/>
          </p:nvSpPr>
          <p:spPr>
            <a:xfrm>
              <a:off x="7263669" y="3024251"/>
              <a:ext cx="192425" cy="121241"/>
            </a:xfrm>
            <a:custGeom>
              <a:avLst/>
              <a:gdLst/>
              <a:ahLst/>
              <a:cxnLst/>
              <a:rect l="l" t="t" r="r" b="b"/>
              <a:pathLst>
                <a:path w="10729" h="6760" extrusionOk="0">
                  <a:moveTo>
                    <a:pt x="4030" y="0"/>
                  </a:moveTo>
                  <a:cubicBezTo>
                    <a:pt x="2299" y="0"/>
                    <a:pt x="895" y="676"/>
                    <a:pt x="525" y="1851"/>
                  </a:cubicBezTo>
                  <a:cubicBezTo>
                    <a:pt x="0" y="3494"/>
                    <a:pt x="1735" y="5548"/>
                    <a:pt x="4405" y="6393"/>
                  </a:cubicBezTo>
                  <a:cubicBezTo>
                    <a:pt x="5193" y="6642"/>
                    <a:pt x="5974" y="6760"/>
                    <a:pt x="6698" y="6760"/>
                  </a:cubicBezTo>
                  <a:cubicBezTo>
                    <a:pt x="8430" y="6760"/>
                    <a:pt x="9833" y="6084"/>
                    <a:pt x="10203" y="4909"/>
                  </a:cubicBezTo>
                  <a:cubicBezTo>
                    <a:pt x="10728" y="3243"/>
                    <a:pt x="8993" y="1212"/>
                    <a:pt x="6323" y="367"/>
                  </a:cubicBezTo>
                  <a:cubicBezTo>
                    <a:pt x="5536" y="118"/>
                    <a:pt x="4754" y="0"/>
                    <a:pt x="4030" y="0"/>
                  </a:cubicBezTo>
                  <a:close/>
                </a:path>
              </a:pathLst>
            </a:custGeom>
            <a:solidFill>
              <a:srgbClr val="F89189">
                <a:alpha val="3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9"/>
            <p:cNvSpPr/>
            <p:nvPr/>
          </p:nvSpPr>
          <p:spPr>
            <a:xfrm>
              <a:off x="7479837" y="3142193"/>
              <a:ext cx="35637" cy="13720"/>
            </a:xfrm>
            <a:custGeom>
              <a:avLst/>
              <a:gdLst/>
              <a:ahLst/>
              <a:cxnLst/>
              <a:rect l="l" t="t" r="r" b="b"/>
              <a:pathLst>
                <a:path w="1987" h="765" extrusionOk="0">
                  <a:moveTo>
                    <a:pt x="1918" y="1"/>
                  </a:moveTo>
                  <a:cubicBezTo>
                    <a:pt x="1667" y="229"/>
                    <a:pt x="1370" y="411"/>
                    <a:pt x="1051" y="526"/>
                  </a:cubicBezTo>
                  <a:cubicBezTo>
                    <a:pt x="832" y="603"/>
                    <a:pt x="603" y="639"/>
                    <a:pt x="378" y="639"/>
                  </a:cubicBezTo>
                  <a:cubicBezTo>
                    <a:pt x="274" y="639"/>
                    <a:pt x="171" y="631"/>
                    <a:pt x="69" y="617"/>
                  </a:cubicBezTo>
                  <a:cubicBezTo>
                    <a:pt x="47" y="617"/>
                    <a:pt x="24" y="617"/>
                    <a:pt x="1" y="640"/>
                  </a:cubicBezTo>
                  <a:cubicBezTo>
                    <a:pt x="1" y="662"/>
                    <a:pt x="24" y="708"/>
                    <a:pt x="47" y="708"/>
                  </a:cubicBezTo>
                  <a:cubicBezTo>
                    <a:pt x="189" y="746"/>
                    <a:pt x="336" y="764"/>
                    <a:pt x="484" y="764"/>
                  </a:cubicBezTo>
                  <a:cubicBezTo>
                    <a:pt x="690" y="764"/>
                    <a:pt x="897" y="729"/>
                    <a:pt x="1097" y="662"/>
                  </a:cubicBezTo>
                  <a:cubicBezTo>
                    <a:pt x="1439" y="548"/>
                    <a:pt x="1758" y="366"/>
                    <a:pt x="1987" y="69"/>
                  </a:cubicBezTo>
                  <a:cubicBezTo>
                    <a:pt x="1987" y="46"/>
                    <a:pt x="1987" y="23"/>
                    <a:pt x="1964" y="23"/>
                  </a:cubicBezTo>
                  <a:cubicBezTo>
                    <a:pt x="1964" y="1"/>
                    <a:pt x="1918" y="1"/>
                    <a:pt x="1918" y="1"/>
                  </a:cubicBezTo>
                  <a:close/>
                </a:path>
              </a:pathLst>
            </a:custGeom>
            <a:solidFill>
              <a:srgbClr val="993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9"/>
            <p:cNvSpPr/>
            <p:nvPr/>
          </p:nvSpPr>
          <p:spPr>
            <a:xfrm>
              <a:off x="7215757" y="2629365"/>
              <a:ext cx="586654" cy="397547"/>
            </a:xfrm>
            <a:custGeom>
              <a:avLst/>
              <a:gdLst/>
              <a:ahLst/>
              <a:cxnLst/>
              <a:rect l="l" t="t" r="r" b="b"/>
              <a:pathLst>
                <a:path w="32710" h="22166" extrusionOk="0">
                  <a:moveTo>
                    <a:pt x="13153" y="0"/>
                  </a:moveTo>
                  <a:cubicBezTo>
                    <a:pt x="12954" y="0"/>
                    <a:pt x="12754" y="4"/>
                    <a:pt x="12554" y="12"/>
                  </a:cubicBezTo>
                  <a:cubicBezTo>
                    <a:pt x="10318" y="126"/>
                    <a:pt x="8058" y="766"/>
                    <a:pt x="6232" y="2067"/>
                  </a:cubicBezTo>
                  <a:cubicBezTo>
                    <a:pt x="3561" y="3984"/>
                    <a:pt x="2055" y="7134"/>
                    <a:pt x="914" y="10215"/>
                  </a:cubicBezTo>
                  <a:cubicBezTo>
                    <a:pt x="434" y="11516"/>
                    <a:pt x="1" y="13000"/>
                    <a:pt x="594" y="14278"/>
                  </a:cubicBezTo>
                  <a:cubicBezTo>
                    <a:pt x="1125" y="15472"/>
                    <a:pt x="2469" y="16152"/>
                    <a:pt x="3777" y="16152"/>
                  </a:cubicBezTo>
                  <a:cubicBezTo>
                    <a:pt x="3819" y="16152"/>
                    <a:pt x="3861" y="16151"/>
                    <a:pt x="3904" y="16150"/>
                  </a:cubicBezTo>
                  <a:cubicBezTo>
                    <a:pt x="5250" y="16081"/>
                    <a:pt x="6506" y="15374"/>
                    <a:pt x="7487" y="14461"/>
                  </a:cubicBezTo>
                  <a:cubicBezTo>
                    <a:pt x="8469" y="13525"/>
                    <a:pt x="9199" y="12384"/>
                    <a:pt x="9930" y="11265"/>
                  </a:cubicBezTo>
                  <a:lnTo>
                    <a:pt x="9930" y="11265"/>
                  </a:lnTo>
                  <a:cubicBezTo>
                    <a:pt x="9542" y="12224"/>
                    <a:pt x="9656" y="13411"/>
                    <a:pt x="10249" y="14278"/>
                  </a:cubicBezTo>
                  <a:cubicBezTo>
                    <a:pt x="10841" y="15132"/>
                    <a:pt x="11853" y="15650"/>
                    <a:pt x="12861" y="15650"/>
                  </a:cubicBezTo>
                  <a:cubicBezTo>
                    <a:pt x="12904" y="15650"/>
                    <a:pt x="12946" y="15649"/>
                    <a:pt x="12988" y="15648"/>
                  </a:cubicBezTo>
                  <a:cubicBezTo>
                    <a:pt x="13992" y="15625"/>
                    <a:pt x="14951" y="15077"/>
                    <a:pt x="15682" y="14392"/>
                  </a:cubicBezTo>
                  <a:cubicBezTo>
                    <a:pt x="16307" y="13806"/>
                    <a:pt x="16815" y="13086"/>
                    <a:pt x="17292" y="12362"/>
                  </a:cubicBezTo>
                  <a:lnTo>
                    <a:pt x="17292" y="12362"/>
                  </a:lnTo>
                  <a:cubicBezTo>
                    <a:pt x="17051" y="12937"/>
                    <a:pt x="17232" y="13693"/>
                    <a:pt x="17713" y="14118"/>
                  </a:cubicBezTo>
                  <a:cubicBezTo>
                    <a:pt x="18104" y="14452"/>
                    <a:pt x="18597" y="14537"/>
                    <a:pt x="19103" y="14537"/>
                  </a:cubicBezTo>
                  <a:cubicBezTo>
                    <a:pt x="19394" y="14537"/>
                    <a:pt x="19689" y="14509"/>
                    <a:pt x="19973" y="14484"/>
                  </a:cubicBezTo>
                  <a:cubicBezTo>
                    <a:pt x="21365" y="14369"/>
                    <a:pt x="24857" y="11676"/>
                    <a:pt x="25702" y="9827"/>
                  </a:cubicBezTo>
                  <a:cubicBezTo>
                    <a:pt x="25999" y="12406"/>
                    <a:pt x="26136" y="13571"/>
                    <a:pt x="26638" y="16104"/>
                  </a:cubicBezTo>
                  <a:cubicBezTo>
                    <a:pt x="26957" y="17702"/>
                    <a:pt x="27528" y="19277"/>
                    <a:pt x="28509" y="20578"/>
                  </a:cubicBezTo>
                  <a:cubicBezTo>
                    <a:pt x="29044" y="21295"/>
                    <a:pt x="29761" y="22166"/>
                    <a:pt x="30438" y="22166"/>
                  </a:cubicBezTo>
                  <a:cubicBezTo>
                    <a:pt x="30773" y="22166"/>
                    <a:pt x="31098" y="21952"/>
                    <a:pt x="31385" y="21400"/>
                  </a:cubicBezTo>
                  <a:cubicBezTo>
                    <a:pt x="32024" y="20121"/>
                    <a:pt x="32390" y="18683"/>
                    <a:pt x="32481" y="17245"/>
                  </a:cubicBezTo>
                  <a:cubicBezTo>
                    <a:pt x="32709" y="14392"/>
                    <a:pt x="31933" y="11448"/>
                    <a:pt x="30404" y="9028"/>
                  </a:cubicBezTo>
                  <a:cubicBezTo>
                    <a:pt x="27893" y="5057"/>
                    <a:pt x="23648" y="2432"/>
                    <a:pt x="19174" y="1017"/>
                  </a:cubicBezTo>
                  <a:cubicBezTo>
                    <a:pt x="17220" y="414"/>
                    <a:pt x="15190" y="0"/>
                    <a:pt x="13153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9"/>
            <p:cNvSpPr/>
            <p:nvPr/>
          </p:nvSpPr>
          <p:spPr>
            <a:xfrm>
              <a:off x="7431118" y="2762644"/>
              <a:ext cx="187098" cy="70897"/>
            </a:xfrm>
            <a:custGeom>
              <a:avLst/>
              <a:gdLst/>
              <a:ahLst/>
              <a:cxnLst/>
              <a:rect l="l" t="t" r="r" b="b"/>
              <a:pathLst>
                <a:path w="10432" h="3953" extrusionOk="0">
                  <a:moveTo>
                    <a:pt x="914" y="1"/>
                  </a:moveTo>
                  <a:cubicBezTo>
                    <a:pt x="891" y="1"/>
                    <a:pt x="845" y="1"/>
                    <a:pt x="845" y="23"/>
                  </a:cubicBezTo>
                  <a:cubicBezTo>
                    <a:pt x="617" y="389"/>
                    <a:pt x="412" y="754"/>
                    <a:pt x="252" y="1142"/>
                  </a:cubicBezTo>
                  <a:cubicBezTo>
                    <a:pt x="92" y="1530"/>
                    <a:pt x="1" y="1963"/>
                    <a:pt x="24" y="2397"/>
                  </a:cubicBezTo>
                  <a:cubicBezTo>
                    <a:pt x="69" y="2831"/>
                    <a:pt x="229" y="3265"/>
                    <a:pt x="571" y="3561"/>
                  </a:cubicBezTo>
                  <a:cubicBezTo>
                    <a:pt x="886" y="3834"/>
                    <a:pt x="1296" y="3952"/>
                    <a:pt x="1697" y="3952"/>
                  </a:cubicBezTo>
                  <a:cubicBezTo>
                    <a:pt x="1732" y="3952"/>
                    <a:pt x="1768" y="3951"/>
                    <a:pt x="1804" y="3949"/>
                  </a:cubicBezTo>
                  <a:cubicBezTo>
                    <a:pt x="2671" y="3926"/>
                    <a:pt x="3447" y="3493"/>
                    <a:pt x="4132" y="2991"/>
                  </a:cubicBezTo>
                  <a:cubicBezTo>
                    <a:pt x="4567" y="2661"/>
                    <a:pt x="4972" y="2272"/>
                    <a:pt x="5328" y="1837"/>
                  </a:cubicBezTo>
                  <a:lnTo>
                    <a:pt x="5328" y="1837"/>
                  </a:lnTo>
                  <a:cubicBezTo>
                    <a:pt x="5306" y="1916"/>
                    <a:pt x="5288" y="1996"/>
                    <a:pt x="5273" y="2078"/>
                  </a:cubicBezTo>
                  <a:cubicBezTo>
                    <a:pt x="5182" y="2443"/>
                    <a:pt x="5228" y="2854"/>
                    <a:pt x="5410" y="3196"/>
                  </a:cubicBezTo>
                  <a:cubicBezTo>
                    <a:pt x="5524" y="3356"/>
                    <a:pt x="5661" y="3516"/>
                    <a:pt x="5821" y="3607"/>
                  </a:cubicBezTo>
                  <a:cubicBezTo>
                    <a:pt x="5973" y="3702"/>
                    <a:pt x="6141" y="3750"/>
                    <a:pt x="6312" y="3750"/>
                  </a:cubicBezTo>
                  <a:cubicBezTo>
                    <a:pt x="6346" y="3750"/>
                    <a:pt x="6380" y="3748"/>
                    <a:pt x="6415" y="3744"/>
                  </a:cubicBezTo>
                  <a:cubicBezTo>
                    <a:pt x="6803" y="3744"/>
                    <a:pt x="7145" y="3584"/>
                    <a:pt x="7465" y="3401"/>
                  </a:cubicBezTo>
                  <a:cubicBezTo>
                    <a:pt x="8720" y="2648"/>
                    <a:pt x="9747" y="1530"/>
                    <a:pt x="10409" y="252"/>
                  </a:cubicBezTo>
                  <a:cubicBezTo>
                    <a:pt x="10432" y="229"/>
                    <a:pt x="10432" y="183"/>
                    <a:pt x="10409" y="183"/>
                  </a:cubicBezTo>
                  <a:cubicBezTo>
                    <a:pt x="10386" y="172"/>
                    <a:pt x="10369" y="166"/>
                    <a:pt x="10355" y="166"/>
                  </a:cubicBezTo>
                  <a:cubicBezTo>
                    <a:pt x="10341" y="166"/>
                    <a:pt x="10329" y="172"/>
                    <a:pt x="10318" y="183"/>
                  </a:cubicBezTo>
                  <a:cubicBezTo>
                    <a:pt x="9633" y="1439"/>
                    <a:pt x="8606" y="2511"/>
                    <a:pt x="7373" y="3242"/>
                  </a:cubicBezTo>
                  <a:cubicBezTo>
                    <a:pt x="7077" y="3401"/>
                    <a:pt x="6734" y="3538"/>
                    <a:pt x="6392" y="3561"/>
                  </a:cubicBezTo>
                  <a:cubicBezTo>
                    <a:pt x="6072" y="3561"/>
                    <a:pt x="5753" y="3379"/>
                    <a:pt x="5593" y="3082"/>
                  </a:cubicBezTo>
                  <a:cubicBezTo>
                    <a:pt x="5433" y="2808"/>
                    <a:pt x="5410" y="2443"/>
                    <a:pt x="5479" y="2100"/>
                  </a:cubicBezTo>
                  <a:cubicBezTo>
                    <a:pt x="5547" y="1781"/>
                    <a:pt x="5707" y="1439"/>
                    <a:pt x="5844" y="1119"/>
                  </a:cubicBezTo>
                  <a:lnTo>
                    <a:pt x="5844" y="1119"/>
                  </a:lnTo>
                  <a:cubicBezTo>
                    <a:pt x="5844" y="1119"/>
                    <a:pt x="5844" y="1119"/>
                    <a:pt x="5844" y="1119"/>
                  </a:cubicBezTo>
                  <a:cubicBezTo>
                    <a:pt x="5867" y="1073"/>
                    <a:pt x="5844" y="1005"/>
                    <a:pt x="5798" y="982"/>
                  </a:cubicBezTo>
                  <a:cubicBezTo>
                    <a:pt x="5782" y="974"/>
                    <a:pt x="5762" y="968"/>
                    <a:pt x="5742" y="968"/>
                  </a:cubicBezTo>
                  <a:cubicBezTo>
                    <a:pt x="5709" y="968"/>
                    <a:pt x="5676" y="984"/>
                    <a:pt x="5661" y="1028"/>
                  </a:cubicBezTo>
                  <a:cubicBezTo>
                    <a:pt x="5660" y="1030"/>
                    <a:pt x="5658" y="1033"/>
                    <a:pt x="5656" y="1036"/>
                  </a:cubicBezTo>
                  <a:lnTo>
                    <a:pt x="5656" y="1036"/>
                  </a:lnTo>
                  <a:lnTo>
                    <a:pt x="5639" y="1028"/>
                  </a:lnTo>
                  <a:cubicBezTo>
                    <a:pt x="5624" y="1063"/>
                    <a:pt x="5608" y="1098"/>
                    <a:pt x="5593" y="1134"/>
                  </a:cubicBezTo>
                  <a:lnTo>
                    <a:pt x="5593" y="1134"/>
                  </a:lnTo>
                  <a:cubicBezTo>
                    <a:pt x="5168" y="1776"/>
                    <a:pt x="4623" y="2355"/>
                    <a:pt x="3995" y="2831"/>
                  </a:cubicBezTo>
                  <a:cubicBezTo>
                    <a:pt x="3356" y="3333"/>
                    <a:pt x="2603" y="3744"/>
                    <a:pt x="1781" y="3767"/>
                  </a:cubicBezTo>
                  <a:cubicBezTo>
                    <a:pt x="1743" y="3769"/>
                    <a:pt x="1705" y="3770"/>
                    <a:pt x="1667" y="3770"/>
                  </a:cubicBezTo>
                  <a:cubicBezTo>
                    <a:pt x="1314" y="3770"/>
                    <a:pt x="953" y="3672"/>
                    <a:pt x="685" y="3424"/>
                  </a:cubicBezTo>
                  <a:cubicBezTo>
                    <a:pt x="389" y="3173"/>
                    <a:pt x="229" y="2785"/>
                    <a:pt x="183" y="2374"/>
                  </a:cubicBezTo>
                  <a:cubicBezTo>
                    <a:pt x="92" y="1553"/>
                    <a:pt x="526" y="799"/>
                    <a:pt x="914" y="69"/>
                  </a:cubicBezTo>
                  <a:cubicBezTo>
                    <a:pt x="937" y="46"/>
                    <a:pt x="937" y="23"/>
                    <a:pt x="914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9"/>
            <p:cNvSpPr/>
            <p:nvPr/>
          </p:nvSpPr>
          <p:spPr>
            <a:xfrm>
              <a:off x="7263256" y="2783936"/>
              <a:ext cx="60602" cy="52998"/>
            </a:xfrm>
            <a:custGeom>
              <a:avLst/>
              <a:gdLst/>
              <a:ahLst/>
              <a:cxnLst/>
              <a:rect l="l" t="t" r="r" b="b"/>
              <a:pathLst>
                <a:path w="3379" h="2955" extrusionOk="0">
                  <a:moveTo>
                    <a:pt x="388" y="0"/>
                  </a:moveTo>
                  <a:cubicBezTo>
                    <a:pt x="366" y="0"/>
                    <a:pt x="343" y="23"/>
                    <a:pt x="320" y="46"/>
                  </a:cubicBezTo>
                  <a:cubicBezTo>
                    <a:pt x="160" y="571"/>
                    <a:pt x="0" y="1119"/>
                    <a:pt x="92" y="1689"/>
                  </a:cubicBezTo>
                  <a:cubicBezTo>
                    <a:pt x="137" y="1986"/>
                    <a:pt x="229" y="2260"/>
                    <a:pt x="411" y="2488"/>
                  </a:cubicBezTo>
                  <a:cubicBezTo>
                    <a:pt x="594" y="2717"/>
                    <a:pt x="890" y="2899"/>
                    <a:pt x="1187" y="2945"/>
                  </a:cubicBezTo>
                  <a:cubicBezTo>
                    <a:pt x="1241" y="2951"/>
                    <a:pt x="1295" y="2954"/>
                    <a:pt x="1349" y="2954"/>
                  </a:cubicBezTo>
                  <a:cubicBezTo>
                    <a:pt x="1887" y="2954"/>
                    <a:pt x="2405" y="2652"/>
                    <a:pt x="2717" y="2237"/>
                  </a:cubicBezTo>
                  <a:cubicBezTo>
                    <a:pt x="3059" y="1781"/>
                    <a:pt x="3219" y="1233"/>
                    <a:pt x="3356" y="685"/>
                  </a:cubicBezTo>
                  <a:cubicBezTo>
                    <a:pt x="3378" y="662"/>
                    <a:pt x="3356" y="640"/>
                    <a:pt x="3333" y="640"/>
                  </a:cubicBezTo>
                  <a:cubicBezTo>
                    <a:pt x="3326" y="633"/>
                    <a:pt x="3317" y="630"/>
                    <a:pt x="3309" y="630"/>
                  </a:cubicBezTo>
                  <a:cubicBezTo>
                    <a:pt x="3287" y="630"/>
                    <a:pt x="3264" y="646"/>
                    <a:pt x="3264" y="662"/>
                  </a:cubicBezTo>
                  <a:cubicBezTo>
                    <a:pt x="3082" y="1187"/>
                    <a:pt x="2876" y="1689"/>
                    <a:pt x="2557" y="2100"/>
                  </a:cubicBezTo>
                  <a:cubicBezTo>
                    <a:pt x="2270" y="2469"/>
                    <a:pt x="1818" y="2727"/>
                    <a:pt x="1366" y="2727"/>
                  </a:cubicBezTo>
                  <a:cubicBezTo>
                    <a:pt x="1314" y="2727"/>
                    <a:pt x="1262" y="2724"/>
                    <a:pt x="1210" y="2717"/>
                  </a:cubicBezTo>
                  <a:cubicBezTo>
                    <a:pt x="708" y="2671"/>
                    <a:pt x="366" y="2169"/>
                    <a:pt x="274" y="1667"/>
                  </a:cubicBezTo>
                  <a:cubicBezTo>
                    <a:pt x="160" y="1142"/>
                    <a:pt x="297" y="594"/>
                    <a:pt x="434" y="69"/>
                  </a:cubicBezTo>
                  <a:cubicBezTo>
                    <a:pt x="434" y="46"/>
                    <a:pt x="411" y="23"/>
                    <a:pt x="388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39"/>
            <p:cNvSpPr/>
            <p:nvPr/>
          </p:nvSpPr>
          <p:spPr>
            <a:xfrm>
              <a:off x="7706677" y="2844118"/>
              <a:ext cx="104400" cy="143301"/>
            </a:xfrm>
            <a:custGeom>
              <a:avLst/>
              <a:gdLst/>
              <a:ahLst/>
              <a:cxnLst/>
              <a:rect l="l" t="t" r="r" b="b"/>
              <a:pathLst>
                <a:path w="5821" h="7990" extrusionOk="0">
                  <a:moveTo>
                    <a:pt x="69" y="1"/>
                  </a:moveTo>
                  <a:cubicBezTo>
                    <a:pt x="23" y="1"/>
                    <a:pt x="0" y="24"/>
                    <a:pt x="0" y="46"/>
                  </a:cubicBezTo>
                  <a:cubicBezTo>
                    <a:pt x="0" y="1576"/>
                    <a:pt x="206" y="3105"/>
                    <a:pt x="594" y="4589"/>
                  </a:cubicBezTo>
                  <a:cubicBezTo>
                    <a:pt x="685" y="4954"/>
                    <a:pt x="799" y="5319"/>
                    <a:pt x="936" y="5684"/>
                  </a:cubicBezTo>
                  <a:cubicBezTo>
                    <a:pt x="1050" y="6049"/>
                    <a:pt x="1187" y="6437"/>
                    <a:pt x="1438" y="6757"/>
                  </a:cubicBezTo>
                  <a:cubicBezTo>
                    <a:pt x="1661" y="7020"/>
                    <a:pt x="2010" y="7248"/>
                    <a:pt x="2388" y="7248"/>
                  </a:cubicBezTo>
                  <a:cubicBezTo>
                    <a:pt x="2436" y="7248"/>
                    <a:pt x="2485" y="7244"/>
                    <a:pt x="2534" y="7236"/>
                  </a:cubicBezTo>
                  <a:cubicBezTo>
                    <a:pt x="2743" y="7215"/>
                    <a:pt x="2914" y="7099"/>
                    <a:pt x="3046" y="6939"/>
                  </a:cubicBezTo>
                  <a:lnTo>
                    <a:pt x="3046" y="6939"/>
                  </a:lnTo>
                  <a:cubicBezTo>
                    <a:pt x="3102" y="7122"/>
                    <a:pt x="3194" y="7294"/>
                    <a:pt x="3310" y="7442"/>
                  </a:cubicBezTo>
                  <a:cubicBezTo>
                    <a:pt x="3584" y="7761"/>
                    <a:pt x="3972" y="7990"/>
                    <a:pt x="4383" y="7990"/>
                  </a:cubicBezTo>
                  <a:cubicBezTo>
                    <a:pt x="4793" y="7990"/>
                    <a:pt x="5181" y="7761"/>
                    <a:pt x="5433" y="7442"/>
                  </a:cubicBezTo>
                  <a:cubicBezTo>
                    <a:pt x="5684" y="7122"/>
                    <a:pt x="5821" y="6711"/>
                    <a:pt x="5729" y="6323"/>
                  </a:cubicBezTo>
                  <a:cubicBezTo>
                    <a:pt x="5729" y="6278"/>
                    <a:pt x="5706" y="6278"/>
                    <a:pt x="5661" y="6278"/>
                  </a:cubicBezTo>
                  <a:cubicBezTo>
                    <a:pt x="5638" y="6278"/>
                    <a:pt x="5615" y="6301"/>
                    <a:pt x="5638" y="6346"/>
                  </a:cubicBezTo>
                  <a:cubicBezTo>
                    <a:pt x="5752" y="7077"/>
                    <a:pt x="5090" y="7807"/>
                    <a:pt x="4383" y="7807"/>
                  </a:cubicBezTo>
                  <a:cubicBezTo>
                    <a:pt x="3781" y="7788"/>
                    <a:pt x="3272" y="7258"/>
                    <a:pt x="3201" y="6689"/>
                  </a:cubicBezTo>
                  <a:lnTo>
                    <a:pt x="3201" y="6689"/>
                  </a:lnTo>
                  <a:cubicBezTo>
                    <a:pt x="3250" y="6557"/>
                    <a:pt x="3262" y="6408"/>
                    <a:pt x="3218" y="6278"/>
                  </a:cubicBezTo>
                  <a:cubicBezTo>
                    <a:pt x="3196" y="6232"/>
                    <a:pt x="3173" y="6209"/>
                    <a:pt x="3150" y="6209"/>
                  </a:cubicBezTo>
                  <a:cubicBezTo>
                    <a:pt x="3137" y="6205"/>
                    <a:pt x="3126" y="6203"/>
                    <a:pt x="3115" y="6203"/>
                  </a:cubicBezTo>
                  <a:cubicBezTo>
                    <a:pt x="3066" y="6203"/>
                    <a:pt x="3032" y="6240"/>
                    <a:pt x="3013" y="6278"/>
                  </a:cubicBezTo>
                  <a:cubicBezTo>
                    <a:pt x="2986" y="6398"/>
                    <a:pt x="2979" y="6521"/>
                    <a:pt x="2989" y="6642"/>
                  </a:cubicBezTo>
                  <a:lnTo>
                    <a:pt x="2989" y="6642"/>
                  </a:lnTo>
                  <a:cubicBezTo>
                    <a:pt x="2908" y="6833"/>
                    <a:pt x="2719" y="6993"/>
                    <a:pt x="2511" y="7008"/>
                  </a:cubicBezTo>
                  <a:cubicBezTo>
                    <a:pt x="2462" y="7018"/>
                    <a:pt x="2413" y="7023"/>
                    <a:pt x="2365" y="7023"/>
                  </a:cubicBezTo>
                  <a:cubicBezTo>
                    <a:pt x="2073" y="7023"/>
                    <a:pt x="1794" y="6855"/>
                    <a:pt x="1598" y="6620"/>
                  </a:cubicBezTo>
                  <a:cubicBezTo>
                    <a:pt x="1370" y="6346"/>
                    <a:pt x="1233" y="5981"/>
                    <a:pt x="1119" y="5639"/>
                  </a:cubicBezTo>
                  <a:cubicBezTo>
                    <a:pt x="982" y="5273"/>
                    <a:pt x="867" y="4908"/>
                    <a:pt x="776" y="4543"/>
                  </a:cubicBezTo>
                  <a:cubicBezTo>
                    <a:pt x="365" y="3082"/>
                    <a:pt x="160" y="1576"/>
                    <a:pt x="114" y="46"/>
                  </a:cubicBezTo>
                  <a:cubicBezTo>
                    <a:pt x="114" y="24"/>
                    <a:pt x="91" y="1"/>
                    <a:pt x="69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39"/>
            <p:cNvSpPr/>
            <p:nvPr/>
          </p:nvSpPr>
          <p:spPr>
            <a:xfrm>
              <a:off x="7340640" y="2644971"/>
              <a:ext cx="92939" cy="77587"/>
            </a:xfrm>
            <a:custGeom>
              <a:avLst/>
              <a:gdLst/>
              <a:ahLst/>
              <a:cxnLst/>
              <a:rect l="l" t="t" r="r" b="b"/>
              <a:pathLst>
                <a:path w="5182" h="4326" extrusionOk="0">
                  <a:moveTo>
                    <a:pt x="1646" y="0"/>
                  </a:moveTo>
                  <a:cubicBezTo>
                    <a:pt x="1636" y="0"/>
                    <a:pt x="1628" y="3"/>
                    <a:pt x="1621" y="10"/>
                  </a:cubicBezTo>
                  <a:cubicBezTo>
                    <a:pt x="1233" y="284"/>
                    <a:pt x="845" y="535"/>
                    <a:pt x="525" y="923"/>
                  </a:cubicBezTo>
                  <a:cubicBezTo>
                    <a:pt x="206" y="1288"/>
                    <a:pt x="0" y="1790"/>
                    <a:pt x="69" y="2292"/>
                  </a:cubicBezTo>
                  <a:cubicBezTo>
                    <a:pt x="92" y="2543"/>
                    <a:pt x="183" y="2794"/>
                    <a:pt x="365" y="2977"/>
                  </a:cubicBezTo>
                  <a:cubicBezTo>
                    <a:pt x="525" y="3182"/>
                    <a:pt x="776" y="3296"/>
                    <a:pt x="1027" y="3342"/>
                  </a:cubicBezTo>
                  <a:cubicBezTo>
                    <a:pt x="1069" y="3346"/>
                    <a:pt x="1110" y="3347"/>
                    <a:pt x="1151" y="3347"/>
                  </a:cubicBezTo>
                  <a:cubicBezTo>
                    <a:pt x="1444" y="3347"/>
                    <a:pt x="1727" y="3257"/>
                    <a:pt x="1969" y="3105"/>
                  </a:cubicBezTo>
                  <a:lnTo>
                    <a:pt x="1969" y="3105"/>
                  </a:lnTo>
                  <a:cubicBezTo>
                    <a:pt x="1965" y="3138"/>
                    <a:pt x="1963" y="3172"/>
                    <a:pt x="1963" y="3205"/>
                  </a:cubicBezTo>
                  <a:cubicBezTo>
                    <a:pt x="1963" y="3411"/>
                    <a:pt x="2009" y="3616"/>
                    <a:pt x="2123" y="3799"/>
                  </a:cubicBezTo>
                  <a:cubicBezTo>
                    <a:pt x="2337" y="4163"/>
                    <a:pt x="2752" y="4326"/>
                    <a:pt x="3142" y="4326"/>
                  </a:cubicBezTo>
                  <a:cubicBezTo>
                    <a:pt x="3168" y="4326"/>
                    <a:pt x="3193" y="4325"/>
                    <a:pt x="3219" y="4324"/>
                  </a:cubicBezTo>
                  <a:cubicBezTo>
                    <a:pt x="3630" y="4301"/>
                    <a:pt x="4018" y="4141"/>
                    <a:pt x="4337" y="3913"/>
                  </a:cubicBezTo>
                  <a:cubicBezTo>
                    <a:pt x="4657" y="3662"/>
                    <a:pt x="4908" y="3365"/>
                    <a:pt x="5159" y="3091"/>
                  </a:cubicBezTo>
                  <a:cubicBezTo>
                    <a:pt x="5182" y="3068"/>
                    <a:pt x="5182" y="3023"/>
                    <a:pt x="5159" y="3000"/>
                  </a:cubicBezTo>
                  <a:cubicBezTo>
                    <a:pt x="5136" y="3000"/>
                    <a:pt x="5113" y="3000"/>
                    <a:pt x="5090" y="3023"/>
                  </a:cubicBezTo>
                  <a:cubicBezTo>
                    <a:pt x="4816" y="3296"/>
                    <a:pt x="4543" y="3548"/>
                    <a:pt x="4246" y="3776"/>
                  </a:cubicBezTo>
                  <a:cubicBezTo>
                    <a:pt x="3926" y="3981"/>
                    <a:pt x="3584" y="4118"/>
                    <a:pt x="3219" y="4118"/>
                  </a:cubicBezTo>
                  <a:cubicBezTo>
                    <a:pt x="3193" y="4120"/>
                    <a:pt x="3167" y="4121"/>
                    <a:pt x="3141" y="4121"/>
                  </a:cubicBezTo>
                  <a:cubicBezTo>
                    <a:pt x="2802" y="4121"/>
                    <a:pt x="2475" y="3981"/>
                    <a:pt x="2306" y="3685"/>
                  </a:cubicBezTo>
                  <a:cubicBezTo>
                    <a:pt x="2123" y="3411"/>
                    <a:pt x="2123" y="2977"/>
                    <a:pt x="2374" y="2772"/>
                  </a:cubicBezTo>
                  <a:lnTo>
                    <a:pt x="2364" y="2761"/>
                  </a:lnTo>
                  <a:lnTo>
                    <a:pt x="2364" y="2761"/>
                  </a:lnTo>
                  <a:cubicBezTo>
                    <a:pt x="2367" y="2757"/>
                    <a:pt x="2371" y="2753"/>
                    <a:pt x="2374" y="2749"/>
                  </a:cubicBezTo>
                  <a:cubicBezTo>
                    <a:pt x="2420" y="2703"/>
                    <a:pt x="2420" y="2657"/>
                    <a:pt x="2374" y="2612"/>
                  </a:cubicBezTo>
                  <a:cubicBezTo>
                    <a:pt x="2351" y="2589"/>
                    <a:pt x="2323" y="2578"/>
                    <a:pt x="2294" y="2578"/>
                  </a:cubicBezTo>
                  <a:cubicBezTo>
                    <a:pt x="2266" y="2578"/>
                    <a:pt x="2237" y="2589"/>
                    <a:pt x="2214" y="2612"/>
                  </a:cubicBezTo>
                  <a:cubicBezTo>
                    <a:pt x="2174" y="2646"/>
                    <a:pt x="2138" y="2686"/>
                    <a:pt x="2107" y="2731"/>
                  </a:cubicBezTo>
                  <a:lnTo>
                    <a:pt x="2107" y="2731"/>
                  </a:lnTo>
                  <a:cubicBezTo>
                    <a:pt x="1857" y="2979"/>
                    <a:pt x="1508" y="3143"/>
                    <a:pt x="1162" y="3143"/>
                  </a:cubicBezTo>
                  <a:cubicBezTo>
                    <a:pt x="1125" y="3143"/>
                    <a:pt x="1087" y="3141"/>
                    <a:pt x="1050" y="3137"/>
                  </a:cubicBezTo>
                  <a:cubicBezTo>
                    <a:pt x="845" y="3114"/>
                    <a:pt x="639" y="3023"/>
                    <a:pt x="502" y="2863"/>
                  </a:cubicBezTo>
                  <a:cubicBezTo>
                    <a:pt x="343" y="2703"/>
                    <a:pt x="274" y="2498"/>
                    <a:pt x="229" y="2269"/>
                  </a:cubicBezTo>
                  <a:cubicBezTo>
                    <a:pt x="183" y="1813"/>
                    <a:pt x="343" y="1356"/>
                    <a:pt x="639" y="1014"/>
                  </a:cubicBezTo>
                  <a:cubicBezTo>
                    <a:pt x="936" y="649"/>
                    <a:pt x="1301" y="375"/>
                    <a:pt x="1689" y="101"/>
                  </a:cubicBezTo>
                  <a:cubicBezTo>
                    <a:pt x="1712" y="78"/>
                    <a:pt x="1712" y="55"/>
                    <a:pt x="1712" y="32"/>
                  </a:cubicBezTo>
                  <a:cubicBezTo>
                    <a:pt x="1696" y="16"/>
                    <a:pt x="1669" y="0"/>
                    <a:pt x="1646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39"/>
            <p:cNvSpPr/>
            <p:nvPr/>
          </p:nvSpPr>
          <p:spPr>
            <a:xfrm>
              <a:off x="7748436" y="2785981"/>
              <a:ext cx="60190" cy="72762"/>
            </a:xfrm>
            <a:custGeom>
              <a:avLst/>
              <a:gdLst/>
              <a:ahLst/>
              <a:cxnLst/>
              <a:rect l="l" t="t" r="r" b="b"/>
              <a:pathLst>
                <a:path w="3356" h="4057" extrusionOk="0">
                  <a:moveTo>
                    <a:pt x="46" y="1"/>
                  </a:moveTo>
                  <a:cubicBezTo>
                    <a:pt x="23" y="1"/>
                    <a:pt x="0" y="23"/>
                    <a:pt x="23" y="46"/>
                  </a:cubicBezTo>
                  <a:cubicBezTo>
                    <a:pt x="160" y="1028"/>
                    <a:pt x="525" y="1964"/>
                    <a:pt x="1027" y="2808"/>
                  </a:cubicBezTo>
                  <a:cubicBezTo>
                    <a:pt x="1279" y="3242"/>
                    <a:pt x="1552" y="3675"/>
                    <a:pt x="2032" y="3949"/>
                  </a:cubicBezTo>
                  <a:cubicBezTo>
                    <a:pt x="2174" y="4021"/>
                    <a:pt x="2344" y="4056"/>
                    <a:pt x="2512" y="4056"/>
                  </a:cubicBezTo>
                  <a:cubicBezTo>
                    <a:pt x="2613" y="4056"/>
                    <a:pt x="2714" y="4043"/>
                    <a:pt x="2808" y="4018"/>
                  </a:cubicBezTo>
                  <a:cubicBezTo>
                    <a:pt x="3059" y="3949"/>
                    <a:pt x="3287" y="3744"/>
                    <a:pt x="3356" y="3493"/>
                  </a:cubicBezTo>
                  <a:cubicBezTo>
                    <a:pt x="3356" y="3470"/>
                    <a:pt x="3333" y="3424"/>
                    <a:pt x="3310" y="3424"/>
                  </a:cubicBezTo>
                  <a:cubicBezTo>
                    <a:pt x="3287" y="3424"/>
                    <a:pt x="3264" y="3424"/>
                    <a:pt x="3241" y="3447"/>
                  </a:cubicBezTo>
                  <a:cubicBezTo>
                    <a:pt x="3173" y="3675"/>
                    <a:pt x="2968" y="3812"/>
                    <a:pt x="2762" y="3858"/>
                  </a:cubicBezTo>
                  <a:cubicBezTo>
                    <a:pt x="2690" y="3872"/>
                    <a:pt x="2618" y="3880"/>
                    <a:pt x="2547" y="3880"/>
                  </a:cubicBezTo>
                  <a:cubicBezTo>
                    <a:pt x="2394" y="3880"/>
                    <a:pt x="2248" y="3845"/>
                    <a:pt x="2123" y="3767"/>
                  </a:cubicBezTo>
                  <a:cubicBezTo>
                    <a:pt x="1712" y="3538"/>
                    <a:pt x="1461" y="3105"/>
                    <a:pt x="1210" y="2717"/>
                  </a:cubicBezTo>
                  <a:cubicBezTo>
                    <a:pt x="708" y="1895"/>
                    <a:pt x="343" y="982"/>
                    <a:pt x="114" y="46"/>
                  </a:cubicBezTo>
                  <a:cubicBezTo>
                    <a:pt x="114" y="1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39"/>
            <p:cNvSpPr/>
            <p:nvPr/>
          </p:nvSpPr>
          <p:spPr>
            <a:xfrm>
              <a:off x="7513004" y="2668990"/>
              <a:ext cx="67561" cy="40497"/>
            </a:xfrm>
            <a:custGeom>
              <a:avLst/>
              <a:gdLst/>
              <a:ahLst/>
              <a:cxnLst/>
              <a:rect l="l" t="t" r="r" b="b"/>
              <a:pathLst>
                <a:path w="3767" h="2258" extrusionOk="0">
                  <a:moveTo>
                    <a:pt x="711" y="0"/>
                  </a:moveTo>
                  <a:cubicBezTo>
                    <a:pt x="697" y="0"/>
                    <a:pt x="686" y="6"/>
                    <a:pt x="686" y="17"/>
                  </a:cubicBezTo>
                  <a:cubicBezTo>
                    <a:pt x="366" y="360"/>
                    <a:pt x="24" y="771"/>
                    <a:pt x="24" y="1296"/>
                  </a:cubicBezTo>
                  <a:cubicBezTo>
                    <a:pt x="1" y="1547"/>
                    <a:pt x="92" y="1821"/>
                    <a:pt x="275" y="2003"/>
                  </a:cubicBezTo>
                  <a:cubicBezTo>
                    <a:pt x="480" y="2186"/>
                    <a:pt x="754" y="2254"/>
                    <a:pt x="1005" y="2254"/>
                  </a:cubicBezTo>
                  <a:cubicBezTo>
                    <a:pt x="1047" y="2256"/>
                    <a:pt x="1089" y="2257"/>
                    <a:pt x="1130" y="2257"/>
                  </a:cubicBezTo>
                  <a:cubicBezTo>
                    <a:pt x="1568" y="2257"/>
                    <a:pt x="2003" y="2153"/>
                    <a:pt x="2420" y="2049"/>
                  </a:cubicBezTo>
                  <a:cubicBezTo>
                    <a:pt x="2877" y="1912"/>
                    <a:pt x="3310" y="1729"/>
                    <a:pt x="3721" y="1501"/>
                  </a:cubicBezTo>
                  <a:cubicBezTo>
                    <a:pt x="3744" y="1478"/>
                    <a:pt x="3767" y="1455"/>
                    <a:pt x="3744" y="1433"/>
                  </a:cubicBezTo>
                  <a:cubicBezTo>
                    <a:pt x="3744" y="1416"/>
                    <a:pt x="3721" y="1400"/>
                    <a:pt x="3700" y="1400"/>
                  </a:cubicBezTo>
                  <a:cubicBezTo>
                    <a:pt x="3691" y="1400"/>
                    <a:pt x="3682" y="1403"/>
                    <a:pt x="3676" y="1410"/>
                  </a:cubicBezTo>
                  <a:cubicBezTo>
                    <a:pt x="3242" y="1592"/>
                    <a:pt x="2808" y="1752"/>
                    <a:pt x="2375" y="1843"/>
                  </a:cubicBezTo>
                  <a:cubicBezTo>
                    <a:pt x="1918" y="1957"/>
                    <a:pt x="1439" y="2049"/>
                    <a:pt x="1005" y="2049"/>
                  </a:cubicBezTo>
                  <a:cubicBezTo>
                    <a:pt x="777" y="2049"/>
                    <a:pt x="571" y="1980"/>
                    <a:pt x="434" y="1843"/>
                  </a:cubicBezTo>
                  <a:cubicBezTo>
                    <a:pt x="275" y="1729"/>
                    <a:pt x="206" y="1501"/>
                    <a:pt x="206" y="1296"/>
                  </a:cubicBezTo>
                  <a:cubicBezTo>
                    <a:pt x="183" y="862"/>
                    <a:pt x="480" y="451"/>
                    <a:pt x="754" y="86"/>
                  </a:cubicBezTo>
                  <a:cubicBezTo>
                    <a:pt x="777" y="63"/>
                    <a:pt x="777" y="40"/>
                    <a:pt x="754" y="17"/>
                  </a:cubicBezTo>
                  <a:cubicBezTo>
                    <a:pt x="743" y="6"/>
                    <a:pt x="725" y="0"/>
                    <a:pt x="711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39"/>
            <p:cNvSpPr/>
            <p:nvPr/>
          </p:nvSpPr>
          <p:spPr>
            <a:xfrm>
              <a:off x="7629689" y="3175360"/>
              <a:ext cx="72493" cy="47851"/>
            </a:xfrm>
            <a:custGeom>
              <a:avLst/>
              <a:gdLst/>
              <a:ahLst/>
              <a:cxnLst/>
              <a:rect l="l" t="t" r="r" b="b"/>
              <a:pathLst>
                <a:path w="4042" h="2668" extrusionOk="0">
                  <a:moveTo>
                    <a:pt x="3995" y="0"/>
                  </a:moveTo>
                  <a:cubicBezTo>
                    <a:pt x="3973" y="0"/>
                    <a:pt x="3950" y="23"/>
                    <a:pt x="3927" y="46"/>
                  </a:cubicBezTo>
                  <a:cubicBezTo>
                    <a:pt x="3676" y="845"/>
                    <a:pt x="3151" y="1530"/>
                    <a:pt x="2443" y="1986"/>
                  </a:cubicBezTo>
                  <a:cubicBezTo>
                    <a:pt x="1892" y="2335"/>
                    <a:pt x="1223" y="2522"/>
                    <a:pt x="554" y="2522"/>
                  </a:cubicBezTo>
                  <a:cubicBezTo>
                    <a:pt x="392" y="2522"/>
                    <a:pt x="230" y="2511"/>
                    <a:pt x="69" y="2488"/>
                  </a:cubicBezTo>
                  <a:cubicBezTo>
                    <a:pt x="47" y="2488"/>
                    <a:pt x="24" y="2488"/>
                    <a:pt x="1" y="2534"/>
                  </a:cubicBezTo>
                  <a:cubicBezTo>
                    <a:pt x="1" y="2557"/>
                    <a:pt x="24" y="2580"/>
                    <a:pt x="47" y="2580"/>
                  </a:cubicBezTo>
                  <a:cubicBezTo>
                    <a:pt x="291" y="2639"/>
                    <a:pt x="543" y="2668"/>
                    <a:pt x="795" y="2668"/>
                  </a:cubicBezTo>
                  <a:cubicBezTo>
                    <a:pt x="1415" y="2668"/>
                    <a:pt x="2038" y="2493"/>
                    <a:pt x="2557" y="2169"/>
                  </a:cubicBezTo>
                  <a:cubicBezTo>
                    <a:pt x="3311" y="1689"/>
                    <a:pt x="3858" y="913"/>
                    <a:pt x="4041" y="69"/>
                  </a:cubicBezTo>
                  <a:cubicBezTo>
                    <a:pt x="4041" y="46"/>
                    <a:pt x="4018" y="23"/>
                    <a:pt x="3995" y="0"/>
                  </a:cubicBezTo>
                  <a:close/>
                </a:path>
              </a:pathLst>
            </a:custGeom>
            <a:solidFill>
              <a:srgbClr val="9F5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39"/>
            <p:cNvSpPr/>
            <p:nvPr/>
          </p:nvSpPr>
          <p:spPr>
            <a:xfrm>
              <a:off x="7697655" y="2669977"/>
              <a:ext cx="82716" cy="74394"/>
            </a:xfrm>
            <a:custGeom>
              <a:avLst/>
              <a:gdLst/>
              <a:ahLst/>
              <a:cxnLst/>
              <a:rect l="l" t="t" r="r" b="b"/>
              <a:pathLst>
                <a:path w="4612" h="4148" extrusionOk="0">
                  <a:moveTo>
                    <a:pt x="3869" y="0"/>
                  </a:moveTo>
                  <a:cubicBezTo>
                    <a:pt x="3803" y="0"/>
                    <a:pt x="3737" y="10"/>
                    <a:pt x="3676" y="31"/>
                  </a:cubicBezTo>
                  <a:cubicBezTo>
                    <a:pt x="3470" y="76"/>
                    <a:pt x="3288" y="213"/>
                    <a:pt x="3128" y="328"/>
                  </a:cubicBezTo>
                  <a:cubicBezTo>
                    <a:pt x="1941" y="1218"/>
                    <a:pt x="891" y="2291"/>
                    <a:pt x="1" y="3477"/>
                  </a:cubicBezTo>
                  <a:lnTo>
                    <a:pt x="206" y="4048"/>
                  </a:lnTo>
                  <a:cubicBezTo>
                    <a:pt x="638" y="4114"/>
                    <a:pt x="1076" y="4148"/>
                    <a:pt x="1515" y="4148"/>
                  </a:cubicBezTo>
                  <a:cubicBezTo>
                    <a:pt x="2284" y="4148"/>
                    <a:pt x="3057" y="4046"/>
                    <a:pt x="3813" y="3843"/>
                  </a:cubicBezTo>
                  <a:cubicBezTo>
                    <a:pt x="4018" y="3797"/>
                    <a:pt x="4224" y="3729"/>
                    <a:pt x="4383" y="3569"/>
                  </a:cubicBezTo>
                  <a:cubicBezTo>
                    <a:pt x="4543" y="3432"/>
                    <a:pt x="4612" y="3181"/>
                    <a:pt x="4498" y="2998"/>
                  </a:cubicBezTo>
                  <a:cubicBezTo>
                    <a:pt x="4405" y="2853"/>
                    <a:pt x="4245" y="2807"/>
                    <a:pt x="4069" y="2807"/>
                  </a:cubicBezTo>
                  <a:cubicBezTo>
                    <a:pt x="3939" y="2807"/>
                    <a:pt x="3802" y="2832"/>
                    <a:pt x="3676" y="2861"/>
                  </a:cubicBezTo>
                  <a:cubicBezTo>
                    <a:pt x="2649" y="3135"/>
                    <a:pt x="1622" y="3386"/>
                    <a:pt x="594" y="3660"/>
                  </a:cubicBezTo>
                  <a:cubicBezTo>
                    <a:pt x="1827" y="3044"/>
                    <a:pt x="2968" y="2245"/>
                    <a:pt x="3950" y="1263"/>
                  </a:cubicBezTo>
                  <a:cubicBezTo>
                    <a:pt x="4087" y="1104"/>
                    <a:pt x="4246" y="967"/>
                    <a:pt x="4315" y="761"/>
                  </a:cubicBezTo>
                  <a:cubicBezTo>
                    <a:pt x="4406" y="579"/>
                    <a:pt x="4383" y="328"/>
                    <a:pt x="4269" y="168"/>
                  </a:cubicBezTo>
                  <a:cubicBezTo>
                    <a:pt x="4173" y="56"/>
                    <a:pt x="4022" y="0"/>
                    <a:pt x="3869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39"/>
            <p:cNvSpPr/>
            <p:nvPr/>
          </p:nvSpPr>
          <p:spPr>
            <a:xfrm>
              <a:off x="7600629" y="2895439"/>
              <a:ext cx="109368" cy="107664"/>
            </a:xfrm>
            <a:custGeom>
              <a:avLst/>
              <a:gdLst/>
              <a:ahLst/>
              <a:cxnLst/>
              <a:rect l="l" t="t" r="r" b="b"/>
              <a:pathLst>
                <a:path w="6098" h="6003" extrusionOk="0">
                  <a:moveTo>
                    <a:pt x="2292" y="0"/>
                  </a:moveTo>
                  <a:cubicBezTo>
                    <a:pt x="2198" y="0"/>
                    <a:pt x="2104" y="12"/>
                    <a:pt x="2009" y="39"/>
                  </a:cubicBezTo>
                  <a:cubicBezTo>
                    <a:pt x="0" y="609"/>
                    <a:pt x="3059" y="4398"/>
                    <a:pt x="3561" y="4900"/>
                  </a:cubicBezTo>
                  <a:cubicBezTo>
                    <a:pt x="3865" y="5218"/>
                    <a:pt x="4882" y="6003"/>
                    <a:pt x="5506" y="6003"/>
                  </a:cubicBezTo>
                  <a:cubicBezTo>
                    <a:pt x="5868" y="6003"/>
                    <a:pt x="6098" y="5739"/>
                    <a:pt x="5981" y="4969"/>
                  </a:cubicBezTo>
                  <a:cubicBezTo>
                    <a:pt x="5981" y="4969"/>
                    <a:pt x="4179" y="0"/>
                    <a:pt x="2292" y="0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39"/>
            <p:cNvSpPr/>
            <p:nvPr/>
          </p:nvSpPr>
          <p:spPr>
            <a:xfrm>
              <a:off x="7308513" y="2832638"/>
              <a:ext cx="148394" cy="68566"/>
            </a:xfrm>
            <a:custGeom>
              <a:avLst/>
              <a:gdLst/>
              <a:ahLst/>
              <a:cxnLst/>
              <a:rect l="l" t="t" r="r" b="b"/>
              <a:pathLst>
                <a:path w="8274" h="3823" extrusionOk="0">
                  <a:moveTo>
                    <a:pt x="5912" y="1"/>
                  </a:moveTo>
                  <a:cubicBezTo>
                    <a:pt x="4032" y="1"/>
                    <a:pt x="901" y="2490"/>
                    <a:pt x="901" y="2490"/>
                  </a:cubicBezTo>
                  <a:cubicBezTo>
                    <a:pt x="0" y="3571"/>
                    <a:pt x="897" y="3822"/>
                    <a:pt x="1811" y="3822"/>
                  </a:cubicBezTo>
                  <a:cubicBezTo>
                    <a:pt x="2286" y="3822"/>
                    <a:pt x="2767" y="3754"/>
                    <a:pt x="3001" y="3699"/>
                  </a:cubicBezTo>
                  <a:cubicBezTo>
                    <a:pt x="3686" y="3540"/>
                    <a:pt x="8274" y="1896"/>
                    <a:pt x="6881" y="367"/>
                  </a:cubicBezTo>
                  <a:cubicBezTo>
                    <a:pt x="6638" y="108"/>
                    <a:pt x="6302" y="1"/>
                    <a:pt x="5912" y="1"/>
                  </a:cubicBezTo>
                  <a:close/>
                </a:path>
              </a:pathLst>
            </a:custGeom>
            <a:solidFill>
              <a:srgbClr val="88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39"/>
            <p:cNvSpPr/>
            <p:nvPr/>
          </p:nvSpPr>
          <p:spPr>
            <a:xfrm>
              <a:off x="7426203" y="3017309"/>
              <a:ext cx="61427" cy="61427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1462" y="0"/>
                  </a:moveTo>
                  <a:cubicBezTo>
                    <a:pt x="1185" y="0"/>
                    <a:pt x="929" y="172"/>
                    <a:pt x="708" y="663"/>
                  </a:cubicBezTo>
                  <a:cubicBezTo>
                    <a:pt x="1" y="2261"/>
                    <a:pt x="2260" y="3425"/>
                    <a:pt x="2260" y="3425"/>
                  </a:cubicBezTo>
                  <a:lnTo>
                    <a:pt x="3425" y="914"/>
                  </a:lnTo>
                  <a:cubicBezTo>
                    <a:pt x="2781" y="835"/>
                    <a:pt x="2072" y="0"/>
                    <a:pt x="1462" y="0"/>
                  </a:cubicBezTo>
                  <a:close/>
                </a:path>
              </a:pathLst>
            </a:custGeom>
            <a:solidFill>
              <a:srgbClr val="FA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39"/>
            <p:cNvSpPr/>
            <p:nvPr/>
          </p:nvSpPr>
          <p:spPr>
            <a:xfrm>
              <a:off x="7433988" y="2945252"/>
              <a:ext cx="81479" cy="134566"/>
            </a:xfrm>
            <a:custGeom>
              <a:avLst/>
              <a:gdLst/>
              <a:ahLst/>
              <a:cxnLst/>
              <a:rect l="l" t="t" r="r" b="b"/>
              <a:pathLst>
                <a:path w="4543" h="7503" extrusionOk="0">
                  <a:moveTo>
                    <a:pt x="4474" y="1"/>
                  </a:moveTo>
                  <a:cubicBezTo>
                    <a:pt x="4451" y="1"/>
                    <a:pt x="4429" y="23"/>
                    <a:pt x="4406" y="69"/>
                  </a:cubicBezTo>
                  <a:cubicBezTo>
                    <a:pt x="4269" y="1051"/>
                    <a:pt x="4086" y="2032"/>
                    <a:pt x="3858" y="2991"/>
                  </a:cubicBezTo>
                  <a:cubicBezTo>
                    <a:pt x="3721" y="3447"/>
                    <a:pt x="3584" y="3949"/>
                    <a:pt x="3379" y="4360"/>
                  </a:cubicBezTo>
                  <a:cubicBezTo>
                    <a:pt x="3292" y="4556"/>
                    <a:pt x="3142" y="4773"/>
                    <a:pt x="3030" y="4773"/>
                  </a:cubicBezTo>
                  <a:cubicBezTo>
                    <a:pt x="3024" y="4773"/>
                    <a:pt x="3019" y="4772"/>
                    <a:pt x="3013" y="4771"/>
                  </a:cubicBezTo>
                  <a:cubicBezTo>
                    <a:pt x="2808" y="4771"/>
                    <a:pt x="2580" y="4634"/>
                    <a:pt x="2374" y="4520"/>
                  </a:cubicBezTo>
                  <a:cubicBezTo>
                    <a:pt x="2169" y="4383"/>
                    <a:pt x="1963" y="4246"/>
                    <a:pt x="1758" y="4132"/>
                  </a:cubicBezTo>
                  <a:cubicBezTo>
                    <a:pt x="1547" y="4005"/>
                    <a:pt x="1316" y="3878"/>
                    <a:pt x="1029" y="3878"/>
                  </a:cubicBezTo>
                  <a:cubicBezTo>
                    <a:pt x="1006" y="3878"/>
                    <a:pt x="983" y="3879"/>
                    <a:pt x="959" y="3881"/>
                  </a:cubicBezTo>
                  <a:cubicBezTo>
                    <a:pt x="640" y="3904"/>
                    <a:pt x="411" y="4155"/>
                    <a:pt x="274" y="4383"/>
                  </a:cubicBezTo>
                  <a:cubicBezTo>
                    <a:pt x="229" y="4497"/>
                    <a:pt x="160" y="4611"/>
                    <a:pt x="115" y="4748"/>
                  </a:cubicBezTo>
                  <a:lnTo>
                    <a:pt x="46" y="4931"/>
                  </a:lnTo>
                  <a:cubicBezTo>
                    <a:pt x="46" y="4999"/>
                    <a:pt x="46" y="5068"/>
                    <a:pt x="23" y="5136"/>
                  </a:cubicBezTo>
                  <a:cubicBezTo>
                    <a:pt x="0" y="5273"/>
                    <a:pt x="23" y="5410"/>
                    <a:pt x="46" y="5547"/>
                  </a:cubicBezTo>
                  <a:cubicBezTo>
                    <a:pt x="69" y="5661"/>
                    <a:pt x="92" y="5798"/>
                    <a:pt x="160" y="5935"/>
                  </a:cubicBezTo>
                  <a:cubicBezTo>
                    <a:pt x="252" y="6163"/>
                    <a:pt x="411" y="6392"/>
                    <a:pt x="571" y="6574"/>
                  </a:cubicBezTo>
                  <a:cubicBezTo>
                    <a:pt x="913" y="6962"/>
                    <a:pt x="1347" y="7259"/>
                    <a:pt x="1781" y="7487"/>
                  </a:cubicBezTo>
                  <a:cubicBezTo>
                    <a:pt x="1800" y="7497"/>
                    <a:pt x="1815" y="7502"/>
                    <a:pt x="1827" y="7502"/>
                  </a:cubicBezTo>
                  <a:cubicBezTo>
                    <a:pt x="1845" y="7502"/>
                    <a:pt x="1859" y="7491"/>
                    <a:pt x="1872" y="7464"/>
                  </a:cubicBezTo>
                  <a:cubicBezTo>
                    <a:pt x="1895" y="7442"/>
                    <a:pt x="1872" y="7396"/>
                    <a:pt x="1849" y="7396"/>
                  </a:cubicBezTo>
                  <a:cubicBezTo>
                    <a:pt x="1416" y="7145"/>
                    <a:pt x="1028" y="6825"/>
                    <a:pt x="731" y="6437"/>
                  </a:cubicBezTo>
                  <a:cubicBezTo>
                    <a:pt x="434" y="6072"/>
                    <a:pt x="206" y="5616"/>
                    <a:pt x="274" y="5159"/>
                  </a:cubicBezTo>
                  <a:cubicBezTo>
                    <a:pt x="343" y="4748"/>
                    <a:pt x="594" y="4200"/>
                    <a:pt x="982" y="4178"/>
                  </a:cubicBezTo>
                  <a:cubicBezTo>
                    <a:pt x="1003" y="4175"/>
                    <a:pt x="1024" y="4174"/>
                    <a:pt x="1046" y="4174"/>
                  </a:cubicBezTo>
                  <a:cubicBezTo>
                    <a:pt x="1230" y="4174"/>
                    <a:pt x="1414" y="4260"/>
                    <a:pt x="1598" y="4383"/>
                  </a:cubicBezTo>
                  <a:cubicBezTo>
                    <a:pt x="1804" y="4497"/>
                    <a:pt x="2009" y="4634"/>
                    <a:pt x="2237" y="4771"/>
                  </a:cubicBezTo>
                  <a:cubicBezTo>
                    <a:pt x="2443" y="4908"/>
                    <a:pt x="2694" y="5045"/>
                    <a:pt x="2991" y="5068"/>
                  </a:cubicBezTo>
                  <a:cubicBezTo>
                    <a:pt x="3196" y="5068"/>
                    <a:pt x="3333" y="4931"/>
                    <a:pt x="3424" y="4840"/>
                  </a:cubicBezTo>
                  <a:cubicBezTo>
                    <a:pt x="3516" y="4725"/>
                    <a:pt x="3584" y="4611"/>
                    <a:pt x="3630" y="4497"/>
                  </a:cubicBezTo>
                  <a:cubicBezTo>
                    <a:pt x="3858" y="4018"/>
                    <a:pt x="3972" y="3538"/>
                    <a:pt x="4086" y="3036"/>
                  </a:cubicBezTo>
                  <a:cubicBezTo>
                    <a:pt x="4314" y="2055"/>
                    <a:pt x="4451" y="1073"/>
                    <a:pt x="4543" y="69"/>
                  </a:cubicBezTo>
                  <a:cubicBezTo>
                    <a:pt x="4543" y="46"/>
                    <a:pt x="4520" y="23"/>
                    <a:pt x="4474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39"/>
            <p:cNvSpPr/>
            <p:nvPr/>
          </p:nvSpPr>
          <p:spPr>
            <a:xfrm>
              <a:off x="7438490" y="3086011"/>
              <a:ext cx="85586" cy="55060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39"/>
            <p:cNvSpPr/>
            <p:nvPr/>
          </p:nvSpPr>
          <p:spPr>
            <a:xfrm>
              <a:off x="7444620" y="3090949"/>
              <a:ext cx="33180" cy="24890"/>
            </a:xfrm>
            <a:custGeom>
              <a:avLst/>
              <a:gdLst/>
              <a:ahLst/>
              <a:cxnLst/>
              <a:rect l="l" t="t" r="r" b="b"/>
              <a:pathLst>
                <a:path w="1850" h="2092" extrusionOk="0">
                  <a:moveTo>
                    <a:pt x="1416" y="1"/>
                  </a:moveTo>
                  <a:lnTo>
                    <a:pt x="1" y="571"/>
                  </a:lnTo>
                  <a:cubicBezTo>
                    <a:pt x="1" y="571"/>
                    <a:pt x="229" y="1895"/>
                    <a:pt x="549" y="2032"/>
                  </a:cubicBezTo>
                  <a:cubicBezTo>
                    <a:pt x="644" y="2073"/>
                    <a:pt x="771" y="2091"/>
                    <a:pt x="908" y="2091"/>
                  </a:cubicBezTo>
                  <a:cubicBezTo>
                    <a:pt x="1232" y="2091"/>
                    <a:pt x="1614" y="1987"/>
                    <a:pt x="1758" y="1827"/>
                  </a:cubicBezTo>
                  <a:cubicBezTo>
                    <a:pt x="1850" y="1736"/>
                    <a:pt x="1416" y="1"/>
                    <a:pt x="1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39"/>
            <p:cNvSpPr/>
            <p:nvPr/>
          </p:nvSpPr>
          <p:spPr>
            <a:xfrm>
              <a:off x="7481069" y="3084701"/>
              <a:ext cx="30723" cy="23272"/>
            </a:xfrm>
            <a:custGeom>
              <a:avLst/>
              <a:gdLst/>
              <a:ahLst/>
              <a:cxnLst/>
              <a:rect l="l" t="t" r="r" b="b"/>
              <a:pathLst>
                <a:path w="1713" h="1956" extrusionOk="0">
                  <a:moveTo>
                    <a:pt x="1301" y="1"/>
                  </a:moveTo>
                  <a:lnTo>
                    <a:pt x="0" y="549"/>
                  </a:lnTo>
                  <a:cubicBezTo>
                    <a:pt x="0" y="549"/>
                    <a:pt x="206" y="1781"/>
                    <a:pt x="503" y="1895"/>
                  </a:cubicBezTo>
                  <a:cubicBezTo>
                    <a:pt x="592" y="1937"/>
                    <a:pt x="713" y="1955"/>
                    <a:pt x="843" y="1955"/>
                  </a:cubicBezTo>
                  <a:cubicBezTo>
                    <a:pt x="1143" y="1955"/>
                    <a:pt x="1493" y="1856"/>
                    <a:pt x="1621" y="1713"/>
                  </a:cubicBezTo>
                  <a:cubicBezTo>
                    <a:pt x="1712" y="1621"/>
                    <a:pt x="1301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39"/>
            <p:cNvSpPr/>
            <p:nvPr/>
          </p:nvSpPr>
          <p:spPr>
            <a:xfrm>
              <a:off x="7420068" y="2585758"/>
              <a:ext cx="291498" cy="144951"/>
            </a:xfrm>
            <a:custGeom>
              <a:avLst/>
              <a:gdLst/>
              <a:ahLst/>
              <a:cxnLst/>
              <a:rect l="l" t="t" r="r" b="b"/>
              <a:pathLst>
                <a:path w="16253" h="8082" fill="none" extrusionOk="0">
                  <a:moveTo>
                    <a:pt x="16252" y="8081"/>
                  </a:moveTo>
                  <a:cubicBezTo>
                    <a:pt x="15271" y="5639"/>
                    <a:pt x="13490" y="3516"/>
                    <a:pt x="11276" y="2101"/>
                  </a:cubicBezTo>
                  <a:cubicBezTo>
                    <a:pt x="9062" y="686"/>
                    <a:pt x="6391" y="1"/>
                    <a:pt x="3744" y="138"/>
                  </a:cubicBezTo>
                  <a:cubicBezTo>
                    <a:pt x="2739" y="184"/>
                    <a:pt x="1644" y="412"/>
                    <a:pt x="913" y="1119"/>
                  </a:cubicBezTo>
                  <a:cubicBezTo>
                    <a:pt x="183" y="1827"/>
                    <a:pt x="0" y="3174"/>
                    <a:pt x="776" y="3836"/>
                  </a:cubicBezTo>
                </a:path>
              </a:pathLst>
            </a:custGeom>
            <a:noFill/>
            <a:ln w="3425" cap="flat" cmpd="sng">
              <a:solidFill>
                <a:srgbClr val="883B07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39"/>
            <p:cNvSpPr/>
            <p:nvPr/>
          </p:nvSpPr>
          <p:spPr>
            <a:xfrm>
              <a:off x="7180545" y="3540128"/>
              <a:ext cx="1451211" cy="807344"/>
            </a:xfrm>
            <a:custGeom>
              <a:avLst/>
              <a:gdLst/>
              <a:ahLst/>
              <a:cxnLst/>
              <a:rect l="l" t="t" r="r" b="b"/>
              <a:pathLst>
                <a:path w="80915" h="45015" extrusionOk="0">
                  <a:moveTo>
                    <a:pt x="14857" y="0"/>
                  </a:moveTo>
                  <a:cubicBezTo>
                    <a:pt x="14431" y="0"/>
                    <a:pt x="14024" y="84"/>
                    <a:pt x="13650" y="322"/>
                  </a:cubicBezTo>
                  <a:cubicBezTo>
                    <a:pt x="12075" y="1304"/>
                    <a:pt x="12007" y="4910"/>
                    <a:pt x="11413" y="6713"/>
                  </a:cubicBezTo>
                  <a:cubicBezTo>
                    <a:pt x="7853" y="17669"/>
                    <a:pt x="3904" y="27964"/>
                    <a:pt x="663" y="39011"/>
                  </a:cubicBezTo>
                  <a:cubicBezTo>
                    <a:pt x="343" y="40175"/>
                    <a:pt x="1" y="41385"/>
                    <a:pt x="183" y="42595"/>
                  </a:cubicBezTo>
                  <a:cubicBezTo>
                    <a:pt x="389" y="43782"/>
                    <a:pt x="1302" y="44968"/>
                    <a:pt x="2466" y="45014"/>
                  </a:cubicBezTo>
                  <a:lnTo>
                    <a:pt x="79136" y="3883"/>
                  </a:lnTo>
                  <a:cubicBezTo>
                    <a:pt x="79172" y="3890"/>
                    <a:pt x="79208" y="3893"/>
                    <a:pt x="79243" y="3893"/>
                  </a:cubicBezTo>
                  <a:cubicBezTo>
                    <a:pt x="80156" y="3893"/>
                    <a:pt x="80914" y="1709"/>
                    <a:pt x="80277" y="984"/>
                  </a:cubicBezTo>
                  <a:cubicBezTo>
                    <a:pt x="80023" y="705"/>
                    <a:pt x="79656" y="617"/>
                    <a:pt x="79245" y="617"/>
                  </a:cubicBezTo>
                  <a:cubicBezTo>
                    <a:pt x="78547" y="617"/>
                    <a:pt x="77722" y="870"/>
                    <a:pt x="77104" y="870"/>
                  </a:cubicBezTo>
                  <a:cubicBezTo>
                    <a:pt x="69001" y="802"/>
                    <a:pt x="60876" y="756"/>
                    <a:pt x="52773" y="710"/>
                  </a:cubicBezTo>
                  <a:cubicBezTo>
                    <a:pt x="41177" y="619"/>
                    <a:pt x="29605" y="550"/>
                    <a:pt x="18010" y="482"/>
                  </a:cubicBezTo>
                  <a:cubicBezTo>
                    <a:pt x="16968" y="466"/>
                    <a:pt x="15859" y="0"/>
                    <a:pt x="14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39"/>
            <p:cNvSpPr/>
            <p:nvPr/>
          </p:nvSpPr>
          <p:spPr>
            <a:xfrm>
              <a:off x="7189963" y="3556272"/>
              <a:ext cx="1492174" cy="787920"/>
            </a:xfrm>
            <a:custGeom>
              <a:avLst/>
              <a:gdLst/>
              <a:ahLst/>
              <a:cxnLst/>
              <a:rect l="l" t="t" r="r" b="b"/>
              <a:pathLst>
                <a:path w="83199" h="43932" extrusionOk="0">
                  <a:moveTo>
                    <a:pt x="23341" y="1"/>
                  </a:moveTo>
                  <a:cubicBezTo>
                    <a:pt x="20533" y="1"/>
                    <a:pt x="17488" y="108"/>
                    <a:pt x="15613" y="586"/>
                  </a:cubicBezTo>
                  <a:cubicBezTo>
                    <a:pt x="12486" y="1362"/>
                    <a:pt x="12098" y="6955"/>
                    <a:pt x="11002" y="10036"/>
                  </a:cubicBezTo>
                  <a:cubicBezTo>
                    <a:pt x="7738" y="19349"/>
                    <a:pt x="4452" y="28684"/>
                    <a:pt x="1187" y="37997"/>
                  </a:cubicBezTo>
                  <a:cubicBezTo>
                    <a:pt x="480" y="40028"/>
                    <a:pt x="1" y="42790"/>
                    <a:pt x="1804" y="43931"/>
                  </a:cubicBezTo>
                  <a:lnTo>
                    <a:pt x="74502" y="18002"/>
                  </a:lnTo>
                  <a:lnTo>
                    <a:pt x="81738" y="5288"/>
                  </a:lnTo>
                  <a:cubicBezTo>
                    <a:pt x="82286" y="4307"/>
                    <a:pt x="83199" y="2230"/>
                    <a:pt x="82742" y="1203"/>
                  </a:cubicBezTo>
                  <a:cubicBezTo>
                    <a:pt x="82484" y="655"/>
                    <a:pt x="81944" y="505"/>
                    <a:pt x="81310" y="505"/>
                  </a:cubicBezTo>
                  <a:cubicBezTo>
                    <a:pt x="80545" y="505"/>
                    <a:pt x="79642" y="723"/>
                    <a:pt x="78930" y="723"/>
                  </a:cubicBezTo>
                  <a:cubicBezTo>
                    <a:pt x="61058" y="472"/>
                    <a:pt x="43186" y="244"/>
                    <a:pt x="25314" y="16"/>
                  </a:cubicBezTo>
                  <a:cubicBezTo>
                    <a:pt x="24683" y="7"/>
                    <a:pt x="24019" y="1"/>
                    <a:pt x="23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39"/>
            <p:cNvSpPr/>
            <p:nvPr/>
          </p:nvSpPr>
          <p:spPr>
            <a:xfrm>
              <a:off x="7196922" y="3574677"/>
              <a:ext cx="1525748" cy="781392"/>
            </a:xfrm>
            <a:custGeom>
              <a:avLst/>
              <a:gdLst/>
              <a:ahLst/>
              <a:cxnLst/>
              <a:rect l="l" t="t" r="r" b="b"/>
              <a:pathLst>
                <a:path w="85071" h="43568" extrusionOk="0">
                  <a:moveTo>
                    <a:pt x="59145" y="1"/>
                  </a:moveTo>
                  <a:cubicBezTo>
                    <a:pt x="52347" y="1"/>
                    <a:pt x="44926" y="50"/>
                    <a:pt x="39739" y="62"/>
                  </a:cubicBezTo>
                  <a:cubicBezTo>
                    <a:pt x="38764" y="65"/>
                    <a:pt x="37758" y="66"/>
                    <a:pt x="36737" y="66"/>
                  </a:cubicBezTo>
                  <a:cubicBezTo>
                    <a:pt x="35638" y="66"/>
                    <a:pt x="34522" y="65"/>
                    <a:pt x="33407" y="65"/>
                  </a:cubicBezTo>
                  <a:cubicBezTo>
                    <a:pt x="25770" y="65"/>
                    <a:pt x="18190" y="99"/>
                    <a:pt x="16640" y="633"/>
                  </a:cubicBezTo>
                  <a:cubicBezTo>
                    <a:pt x="14654" y="1318"/>
                    <a:pt x="13080" y="7777"/>
                    <a:pt x="11915" y="12000"/>
                  </a:cubicBezTo>
                  <a:cubicBezTo>
                    <a:pt x="10751" y="16246"/>
                    <a:pt x="5159" y="28023"/>
                    <a:pt x="2580" y="33319"/>
                  </a:cubicBezTo>
                  <a:cubicBezTo>
                    <a:pt x="1" y="38592"/>
                    <a:pt x="2694" y="43567"/>
                    <a:pt x="2694" y="43567"/>
                  </a:cubicBezTo>
                  <a:lnTo>
                    <a:pt x="79729" y="11064"/>
                  </a:lnTo>
                  <a:cubicBezTo>
                    <a:pt x="79729" y="11064"/>
                    <a:pt x="85071" y="3075"/>
                    <a:pt x="83906" y="1478"/>
                  </a:cubicBezTo>
                  <a:cubicBezTo>
                    <a:pt x="82993" y="245"/>
                    <a:pt x="79935" y="382"/>
                    <a:pt x="72585" y="131"/>
                  </a:cubicBezTo>
                  <a:cubicBezTo>
                    <a:pt x="69399" y="31"/>
                    <a:pt x="64463" y="1"/>
                    <a:pt x="5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39"/>
            <p:cNvSpPr/>
            <p:nvPr/>
          </p:nvSpPr>
          <p:spPr>
            <a:xfrm>
              <a:off x="7170303" y="3588417"/>
              <a:ext cx="1535577" cy="786486"/>
            </a:xfrm>
            <a:custGeom>
              <a:avLst/>
              <a:gdLst/>
              <a:ahLst/>
              <a:cxnLst/>
              <a:rect l="l" t="t" r="r" b="b"/>
              <a:pathLst>
                <a:path w="85619" h="43852" extrusionOk="0">
                  <a:moveTo>
                    <a:pt x="60956" y="0"/>
                  </a:moveTo>
                  <a:cubicBezTo>
                    <a:pt x="50044" y="0"/>
                    <a:pt x="37069" y="50"/>
                    <a:pt x="37069" y="50"/>
                  </a:cubicBezTo>
                  <a:cubicBezTo>
                    <a:pt x="36165" y="41"/>
                    <a:pt x="35308" y="37"/>
                    <a:pt x="34494" y="37"/>
                  </a:cubicBezTo>
                  <a:cubicBezTo>
                    <a:pt x="24336" y="37"/>
                    <a:pt x="20981" y="730"/>
                    <a:pt x="18741" y="2949"/>
                  </a:cubicBezTo>
                  <a:cubicBezTo>
                    <a:pt x="15408" y="6304"/>
                    <a:pt x="4794" y="30544"/>
                    <a:pt x="846" y="39674"/>
                  </a:cubicBezTo>
                  <a:cubicBezTo>
                    <a:pt x="1" y="41637"/>
                    <a:pt x="1462" y="43851"/>
                    <a:pt x="3585" y="43851"/>
                  </a:cubicBezTo>
                  <a:lnTo>
                    <a:pt x="66035" y="43395"/>
                  </a:lnTo>
                  <a:cubicBezTo>
                    <a:pt x="67153" y="43395"/>
                    <a:pt x="68157" y="42756"/>
                    <a:pt x="68637" y="41751"/>
                  </a:cubicBezTo>
                  <a:cubicBezTo>
                    <a:pt x="71809" y="35223"/>
                    <a:pt x="83473" y="11051"/>
                    <a:pt x="84477" y="6327"/>
                  </a:cubicBezTo>
                  <a:cubicBezTo>
                    <a:pt x="85619" y="871"/>
                    <a:pt x="78041" y="301"/>
                    <a:pt x="75576" y="95"/>
                  </a:cubicBezTo>
                  <a:cubicBezTo>
                    <a:pt x="74590" y="22"/>
                    <a:pt x="68231" y="0"/>
                    <a:pt x="60956" y="0"/>
                  </a:cubicBezTo>
                  <a:close/>
                </a:path>
              </a:pathLst>
            </a:custGeom>
            <a:solidFill>
              <a:srgbClr val="F1C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39"/>
            <p:cNvSpPr/>
            <p:nvPr/>
          </p:nvSpPr>
          <p:spPr>
            <a:xfrm>
              <a:off x="8301583" y="4200334"/>
              <a:ext cx="711392" cy="168123"/>
            </a:xfrm>
            <a:custGeom>
              <a:avLst/>
              <a:gdLst/>
              <a:ahLst/>
              <a:cxnLst/>
              <a:rect l="l" t="t" r="r" b="b"/>
              <a:pathLst>
                <a:path w="39665" h="9374" extrusionOk="0">
                  <a:moveTo>
                    <a:pt x="7641" y="1"/>
                  </a:moveTo>
                  <a:cubicBezTo>
                    <a:pt x="4870" y="1"/>
                    <a:pt x="2435" y="550"/>
                    <a:pt x="297" y="1658"/>
                  </a:cubicBezTo>
                  <a:cubicBezTo>
                    <a:pt x="92" y="1772"/>
                    <a:pt x="0" y="2046"/>
                    <a:pt x="114" y="2252"/>
                  </a:cubicBezTo>
                  <a:lnTo>
                    <a:pt x="2397" y="6337"/>
                  </a:lnTo>
                  <a:cubicBezTo>
                    <a:pt x="2474" y="6476"/>
                    <a:pt x="2613" y="6552"/>
                    <a:pt x="2759" y="6552"/>
                  </a:cubicBezTo>
                  <a:cubicBezTo>
                    <a:pt x="2829" y="6552"/>
                    <a:pt x="2901" y="6534"/>
                    <a:pt x="2968" y="6497"/>
                  </a:cubicBezTo>
                  <a:cubicBezTo>
                    <a:pt x="4292" y="5841"/>
                    <a:pt x="5855" y="5515"/>
                    <a:pt x="7681" y="5515"/>
                  </a:cubicBezTo>
                  <a:cubicBezTo>
                    <a:pt x="9287" y="5515"/>
                    <a:pt x="11096" y="5767"/>
                    <a:pt x="13125" y="6269"/>
                  </a:cubicBezTo>
                  <a:cubicBezTo>
                    <a:pt x="14380" y="6589"/>
                    <a:pt x="15613" y="6954"/>
                    <a:pt x="16914" y="7342"/>
                  </a:cubicBezTo>
                  <a:cubicBezTo>
                    <a:pt x="19835" y="8209"/>
                    <a:pt x="22871" y="9099"/>
                    <a:pt x="26112" y="9328"/>
                  </a:cubicBezTo>
                  <a:cubicBezTo>
                    <a:pt x="26523" y="9350"/>
                    <a:pt x="26980" y="9373"/>
                    <a:pt x="27413" y="9373"/>
                  </a:cubicBezTo>
                  <a:cubicBezTo>
                    <a:pt x="31636" y="9373"/>
                    <a:pt x="36589" y="7958"/>
                    <a:pt x="39442" y="3986"/>
                  </a:cubicBezTo>
                  <a:cubicBezTo>
                    <a:pt x="39665" y="3720"/>
                    <a:pt x="39454" y="3324"/>
                    <a:pt x="39106" y="3324"/>
                  </a:cubicBezTo>
                  <a:cubicBezTo>
                    <a:pt x="39097" y="3324"/>
                    <a:pt x="39087" y="3324"/>
                    <a:pt x="39077" y="3324"/>
                  </a:cubicBezTo>
                  <a:lnTo>
                    <a:pt x="36772" y="3461"/>
                  </a:lnTo>
                  <a:cubicBezTo>
                    <a:pt x="36756" y="3463"/>
                    <a:pt x="36741" y="3464"/>
                    <a:pt x="36725" y="3464"/>
                  </a:cubicBezTo>
                  <a:cubicBezTo>
                    <a:pt x="36559" y="3464"/>
                    <a:pt x="36401" y="3355"/>
                    <a:pt x="36338" y="3188"/>
                  </a:cubicBezTo>
                  <a:lnTo>
                    <a:pt x="35516" y="1110"/>
                  </a:lnTo>
                  <a:cubicBezTo>
                    <a:pt x="35437" y="938"/>
                    <a:pt x="35272" y="842"/>
                    <a:pt x="35108" y="842"/>
                  </a:cubicBezTo>
                  <a:cubicBezTo>
                    <a:pt x="34990" y="842"/>
                    <a:pt x="34872" y="891"/>
                    <a:pt x="34786" y="996"/>
                  </a:cubicBezTo>
                  <a:cubicBezTo>
                    <a:pt x="33070" y="3121"/>
                    <a:pt x="29964" y="3856"/>
                    <a:pt x="27384" y="3856"/>
                  </a:cubicBezTo>
                  <a:cubicBezTo>
                    <a:pt x="27081" y="3856"/>
                    <a:pt x="26786" y="3846"/>
                    <a:pt x="26500" y="3827"/>
                  </a:cubicBezTo>
                  <a:cubicBezTo>
                    <a:pt x="23853" y="3644"/>
                    <a:pt x="21251" y="2868"/>
                    <a:pt x="18466" y="2046"/>
                  </a:cubicBezTo>
                  <a:cubicBezTo>
                    <a:pt x="17165" y="1658"/>
                    <a:pt x="15818" y="1247"/>
                    <a:pt x="14472" y="928"/>
                  </a:cubicBezTo>
                  <a:cubicBezTo>
                    <a:pt x="11994" y="311"/>
                    <a:pt x="9723" y="1"/>
                    <a:pt x="7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39"/>
            <p:cNvSpPr/>
            <p:nvPr/>
          </p:nvSpPr>
          <p:spPr>
            <a:xfrm>
              <a:off x="7199452" y="3603969"/>
              <a:ext cx="1506020" cy="770936"/>
            </a:xfrm>
            <a:custGeom>
              <a:avLst/>
              <a:gdLst/>
              <a:ahLst/>
              <a:cxnLst/>
              <a:rect l="l" t="t" r="r" b="b"/>
              <a:pathLst>
                <a:path w="83971" h="42985" extrusionOk="0">
                  <a:moveTo>
                    <a:pt x="59791" y="1"/>
                  </a:moveTo>
                  <a:cubicBezTo>
                    <a:pt x="49086" y="1"/>
                    <a:pt x="36357" y="50"/>
                    <a:pt x="36357" y="50"/>
                  </a:cubicBezTo>
                  <a:cubicBezTo>
                    <a:pt x="35444" y="41"/>
                    <a:pt x="34580" y="37"/>
                    <a:pt x="33761" y="37"/>
                  </a:cubicBezTo>
                  <a:cubicBezTo>
                    <a:pt x="23847" y="37"/>
                    <a:pt x="20565" y="709"/>
                    <a:pt x="18394" y="2880"/>
                  </a:cubicBezTo>
                  <a:cubicBezTo>
                    <a:pt x="15107" y="6167"/>
                    <a:pt x="4699" y="29951"/>
                    <a:pt x="818" y="38899"/>
                  </a:cubicBezTo>
                  <a:cubicBezTo>
                    <a:pt x="1" y="40829"/>
                    <a:pt x="1420" y="42985"/>
                    <a:pt x="3479" y="42985"/>
                  </a:cubicBezTo>
                  <a:cubicBezTo>
                    <a:pt x="3490" y="42985"/>
                    <a:pt x="3501" y="42985"/>
                    <a:pt x="3512" y="42984"/>
                  </a:cubicBezTo>
                  <a:lnTo>
                    <a:pt x="64775" y="42551"/>
                  </a:lnTo>
                  <a:cubicBezTo>
                    <a:pt x="65870" y="42551"/>
                    <a:pt x="66852" y="41934"/>
                    <a:pt x="67308" y="40953"/>
                  </a:cubicBezTo>
                  <a:cubicBezTo>
                    <a:pt x="70435" y="34539"/>
                    <a:pt x="81871" y="10846"/>
                    <a:pt x="82852" y="6213"/>
                  </a:cubicBezTo>
                  <a:cubicBezTo>
                    <a:pt x="83971" y="849"/>
                    <a:pt x="76553" y="278"/>
                    <a:pt x="74133" y="96"/>
                  </a:cubicBezTo>
                  <a:cubicBezTo>
                    <a:pt x="73165" y="23"/>
                    <a:pt x="66928" y="1"/>
                    <a:pt x="59791" y="1"/>
                  </a:cubicBezTo>
                  <a:close/>
                </a:path>
              </a:pathLst>
            </a:custGeom>
            <a:solidFill>
              <a:srgbClr val="F7F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39"/>
            <p:cNvSpPr/>
            <p:nvPr/>
          </p:nvSpPr>
          <p:spPr>
            <a:xfrm>
              <a:off x="7495819" y="3812031"/>
              <a:ext cx="405690" cy="374178"/>
            </a:xfrm>
            <a:custGeom>
              <a:avLst/>
              <a:gdLst/>
              <a:ahLst/>
              <a:cxnLst/>
              <a:rect l="l" t="t" r="r" b="b"/>
              <a:pathLst>
                <a:path w="22620" h="20863" extrusionOk="0">
                  <a:moveTo>
                    <a:pt x="7943" y="1"/>
                  </a:moveTo>
                  <a:cubicBezTo>
                    <a:pt x="7624" y="1"/>
                    <a:pt x="7327" y="206"/>
                    <a:pt x="7213" y="480"/>
                  </a:cubicBezTo>
                  <a:lnTo>
                    <a:pt x="114" y="19745"/>
                  </a:lnTo>
                  <a:cubicBezTo>
                    <a:pt x="0" y="19996"/>
                    <a:pt x="23" y="20269"/>
                    <a:pt x="183" y="20498"/>
                  </a:cubicBezTo>
                  <a:cubicBezTo>
                    <a:pt x="342" y="20726"/>
                    <a:pt x="594" y="20863"/>
                    <a:pt x="867" y="20863"/>
                  </a:cubicBezTo>
                  <a:lnTo>
                    <a:pt x="15339" y="20863"/>
                  </a:lnTo>
                  <a:cubicBezTo>
                    <a:pt x="15681" y="20863"/>
                    <a:pt x="16001" y="20635"/>
                    <a:pt x="16115" y="20315"/>
                  </a:cubicBezTo>
                  <a:lnTo>
                    <a:pt x="22529" y="1393"/>
                  </a:lnTo>
                  <a:cubicBezTo>
                    <a:pt x="22620" y="1142"/>
                    <a:pt x="22574" y="868"/>
                    <a:pt x="22415" y="663"/>
                  </a:cubicBezTo>
                  <a:cubicBezTo>
                    <a:pt x="22278" y="457"/>
                    <a:pt x="22049" y="320"/>
                    <a:pt x="21775" y="320"/>
                  </a:cubicBezTo>
                  <a:lnTo>
                    <a:pt x="7943" y="1"/>
                  </a:lnTo>
                  <a:close/>
                </a:path>
              </a:pathLst>
            </a:custGeom>
            <a:solidFill>
              <a:srgbClr val="C8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39"/>
            <p:cNvSpPr/>
            <p:nvPr/>
          </p:nvSpPr>
          <p:spPr>
            <a:xfrm>
              <a:off x="7747611" y="3897613"/>
              <a:ext cx="70018" cy="203473"/>
            </a:xfrm>
            <a:custGeom>
              <a:avLst/>
              <a:gdLst/>
              <a:ahLst/>
              <a:cxnLst/>
              <a:rect l="l" t="t" r="r" b="b"/>
              <a:pathLst>
                <a:path w="3904" h="11345" fill="none" extrusionOk="0">
                  <a:moveTo>
                    <a:pt x="1" y="11344"/>
                  </a:moveTo>
                  <a:lnTo>
                    <a:pt x="390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39"/>
            <p:cNvSpPr/>
            <p:nvPr/>
          </p:nvSpPr>
          <p:spPr>
            <a:xfrm>
              <a:off x="7674730" y="3897613"/>
              <a:ext cx="69211" cy="205105"/>
            </a:xfrm>
            <a:custGeom>
              <a:avLst/>
              <a:gdLst/>
              <a:ahLst/>
              <a:cxnLst/>
              <a:rect l="l" t="t" r="r" b="b"/>
              <a:pathLst>
                <a:path w="3859" h="11436" fill="none" extrusionOk="0">
                  <a:moveTo>
                    <a:pt x="1" y="11436"/>
                  </a:moveTo>
                  <a:lnTo>
                    <a:pt x="385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39"/>
            <p:cNvSpPr/>
            <p:nvPr/>
          </p:nvSpPr>
          <p:spPr>
            <a:xfrm>
              <a:off x="7603087" y="3897613"/>
              <a:ext cx="69606" cy="203473"/>
            </a:xfrm>
            <a:custGeom>
              <a:avLst/>
              <a:gdLst/>
              <a:ahLst/>
              <a:cxnLst/>
              <a:rect l="l" t="t" r="r" b="b"/>
              <a:pathLst>
                <a:path w="3881" h="11345" fill="none" extrusionOk="0">
                  <a:moveTo>
                    <a:pt x="0" y="11344"/>
                  </a:moveTo>
                  <a:lnTo>
                    <a:pt x="388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39"/>
            <p:cNvSpPr/>
            <p:nvPr/>
          </p:nvSpPr>
          <p:spPr>
            <a:xfrm>
              <a:off x="7879041" y="3519804"/>
              <a:ext cx="155586" cy="95540"/>
            </a:xfrm>
            <a:custGeom>
              <a:avLst/>
              <a:gdLst/>
              <a:ahLst/>
              <a:cxnLst/>
              <a:rect l="l" t="t" r="r" b="b"/>
              <a:pathLst>
                <a:path w="8675" h="5327" extrusionOk="0">
                  <a:moveTo>
                    <a:pt x="3316" y="1"/>
                  </a:moveTo>
                  <a:cubicBezTo>
                    <a:pt x="2643" y="1"/>
                    <a:pt x="2008" y="83"/>
                    <a:pt x="1553" y="314"/>
                  </a:cubicBezTo>
                  <a:cubicBezTo>
                    <a:pt x="1" y="1090"/>
                    <a:pt x="274" y="4514"/>
                    <a:pt x="1028" y="4833"/>
                  </a:cubicBezTo>
                  <a:cubicBezTo>
                    <a:pt x="1064" y="4849"/>
                    <a:pt x="1099" y="4856"/>
                    <a:pt x="1134" y="4856"/>
                  </a:cubicBezTo>
                  <a:cubicBezTo>
                    <a:pt x="1761" y="4856"/>
                    <a:pt x="2073" y="2428"/>
                    <a:pt x="2118" y="2052"/>
                  </a:cubicBezTo>
                  <a:lnTo>
                    <a:pt x="2118" y="2052"/>
                  </a:lnTo>
                  <a:cubicBezTo>
                    <a:pt x="2073" y="2452"/>
                    <a:pt x="1799" y="5184"/>
                    <a:pt x="2603" y="5290"/>
                  </a:cubicBezTo>
                  <a:cubicBezTo>
                    <a:pt x="2614" y="5291"/>
                    <a:pt x="2625" y="5292"/>
                    <a:pt x="2637" y="5292"/>
                  </a:cubicBezTo>
                  <a:cubicBezTo>
                    <a:pt x="3478" y="5292"/>
                    <a:pt x="3767" y="1959"/>
                    <a:pt x="3767" y="1957"/>
                  </a:cubicBezTo>
                  <a:lnTo>
                    <a:pt x="3767" y="1957"/>
                  </a:lnTo>
                  <a:cubicBezTo>
                    <a:pt x="3767" y="1959"/>
                    <a:pt x="3562" y="5130"/>
                    <a:pt x="4588" y="5153"/>
                  </a:cubicBezTo>
                  <a:cubicBezTo>
                    <a:pt x="4595" y="5153"/>
                    <a:pt x="4602" y="5153"/>
                    <a:pt x="4609" y="5153"/>
                  </a:cubicBezTo>
                  <a:cubicBezTo>
                    <a:pt x="5392" y="5153"/>
                    <a:pt x="5500" y="3204"/>
                    <a:pt x="5507" y="2277"/>
                  </a:cubicBezTo>
                  <a:lnTo>
                    <a:pt x="5507" y="2277"/>
                  </a:lnTo>
                  <a:cubicBezTo>
                    <a:pt x="5529" y="3241"/>
                    <a:pt x="5636" y="5327"/>
                    <a:pt x="6156" y="5327"/>
                  </a:cubicBezTo>
                  <a:cubicBezTo>
                    <a:pt x="6180" y="5327"/>
                    <a:pt x="6206" y="5322"/>
                    <a:pt x="6232" y="5313"/>
                  </a:cubicBezTo>
                  <a:cubicBezTo>
                    <a:pt x="6985" y="5039"/>
                    <a:pt x="6825" y="2072"/>
                    <a:pt x="6825" y="2072"/>
                  </a:cubicBezTo>
                  <a:lnTo>
                    <a:pt x="6825" y="2072"/>
                  </a:lnTo>
                  <a:cubicBezTo>
                    <a:pt x="6825" y="2072"/>
                    <a:pt x="7669" y="2669"/>
                    <a:pt x="8162" y="2669"/>
                  </a:cubicBezTo>
                  <a:cubicBezTo>
                    <a:pt x="8323" y="2669"/>
                    <a:pt x="8447" y="2605"/>
                    <a:pt x="8492" y="2437"/>
                  </a:cubicBezTo>
                  <a:cubicBezTo>
                    <a:pt x="8674" y="1729"/>
                    <a:pt x="6848" y="497"/>
                    <a:pt x="6848" y="497"/>
                  </a:cubicBezTo>
                  <a:cubicBezTo>
                    <a:pt x="6848" y="497"/>
                    <a:pt x="4969" y="1"/>
                    <a:pt x="331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39"/>
            <p:cNvSpPr/>
            <p:nvPr/>
          </p:nvSpPr>
          <p:spPr>
            <a:xfrm>
              <a:off x="7455084" y="3113173"/>
              <a:ext cx="54496" cy="24898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39"/>
            <p:cNvSpPr/>
            <p:nvPr/>
          </p:nvSpPr>
          <p:spPr>
            <a:xfrm>
              <a:off x="8171753" y="3123166"/>
              <a:ext cx="54496" cy="24898"/>
            </a:xfrm>
            <a:custGeom>
              <a:avLst/>
              <a:gdLst/>
              <a:ahLst/>
              <a:cxnLst/>
              <a:rect l="l" t="t" r="r" b="b"/>
              <a:pathLst>
                <a:path w="4772" h="3070" extrusionOk="0">
                  <a:moveTo>
                    <a:pt x="4139" y="0"/>
                  </a:moveTo>
                  <a:cubicBezTo>
                    <a:pt x="4114" y="0"/>
                    <a:pt x="4089" y="2"/>
                    <a:pt x="4063" y="5"/>
                  </a:cubicBezTo>
                  <a:cubicBezTo>
                    <a:pt x="2420" y="165"/>
                    <a:pt x="1119" y="530"/>
                    <a:pt x="411" y="736"/>
                  </a:cubicBezTo>
                  <a:cubicBezTo>
                    <a:pt x="46" y="850"/>
                    <a:pt x="1" y="1215"/>
                    <a:pt x="137" y="1580"/>
                  </a:cubicBezTo>
                  <a:cubicBezTo>
                    <a:pt x="429" y="2300"/>
                    <a:pt x="1185" y="3069"/>
                    <a:pt x="2320" y="3069"/>
                  </a:cubicBezTo>
                  <a:cubicBezTo>
                    <a:pt x="2517" y="3069"/>
                    <a:pt x="2726" y="3046"/>
                    <a:pt x="2945" y="2996"/>
                  </a:cubicBezTo>
                  <a:cubicBezTo>
                    <a:pt x="4429" y="2653"/>
                    <a:pt x="4771" y="1329"/>
                    <a:pt x="4748" y="576"/>
                  </a:cubicBezTo>
                  <a:cubicBezTo>
                    <a:pt x="4727" y="259"/>
                    <a:pt x="4451" y="0"/>
                    <a:pt x="4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39"/>
            <p:cNvSpPr/>
            <p:nvPr/>
          </p:nvSpPr>
          <p:spPr>
            <a:xfrm>
              <a:off x="8443650" y="3027785"/>
              <a:ext cx="99091" cy="25575"/>
            </a:xfrm>
            <a:custGeom>
              <a:avLst/>
              <a:gdLst/>
              <a:ahLst/>
              <a:cxnLst/>
              <a:rect l="l" t="t" r="r" b="b"/>
              <a:pathLst>
                <a:path w="5525" h="1426" extrusionOk="0">
                  <a:moveTo>
                    <a:pt x="2369" y="1"/>
                  </a:moveTo>
                  <a:cubicBezTo>
                    <a:pt x="2233" y="1"/>
                    <a:pt x="2093" y="17"/>
                    <a:pt x="1964" y="33"/>
                  </a:cubicBezTo>
                  <a:cubicBezTo>
                    <a:pt x="1188" y="147"/>
                    <a:pt x="526" y="490"/>
                    <a:pt x="1" y="969"/>
                  </a:cubicBezTo>
                  <a:cubicBezTo>
                    <a:pt x="46" y="946"/>
                    <a:pt x="92" y="946"/>
                    <a:pt x="115" y="946"/>
                  </a:cubicBezTo>
                  <a:cubicBezTo>
                    <a:pt x="275" y="855"/>
                    <a:pt x="434" y="786"/>
                    <a:pt x="594" y="741"/>
                  </a:cubicBezTo>
                  <a:cubicBezTo>
                    <a:pt x="1150" y="514"/>
                    <a:pt x="1743" y="418"/>
                    <a:pt x="2323" y="418"/>
                  </a:cubicBezTo>
                  <a:cubicBezTo>
                    <a:pt x="2386" y="418"/>
                    <a:pt x="2449" y="419"/>
                    <a:pt x="2511" y="421"/>
                  </a:cubicBezTo>
                  <a:cubicBezTo>
                    <a:pt x="3173" y="444"/>
                    <a:pt x="3812" y="604"/>
                    <a:pt x="4429" y="855"/>
                  </a:cubicBezTo>
                  <a:cubicBezTo>
                    <a:pt x="4794" y="1015"/>
                    <a:pt x="5182" y="1197"/>
                    <a:pt x="5524" y="1425"/>
                  </a:cubicBezTo>
                  <a:cubicBezTo>
                    <a:pt x="5273" y="1015"/>
                    <a:pt x="4885" y="649"/>
                    <a:pt x="4429" y="398"/>
                  </a:cubicBezTo>
                  <a:cubicBezTo>
                    <a:pt x="3835" y="170"/>
                    <a:pt x="3173" y="33"/>
                    <a:pt x="2534" y="10"/>
                  </a:cubicBezTo>
                  <a:cubicBezTo>
                    <a:pt x="2481" y="4"/>
                    <a:pt x="2425" y="1"/>
                    <a:pt x="2369" y="1"/>
                  </a:cubicBezTo>
                  <a:close/>
                </a:path>
              </a:pathLst>
            </a:custGeom>
            <a:solidFill>
              <a:srgbClr val="673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39"/>
            <p:cNvSpPr/>
            <p:nvPr/>
          </p:nvSpPr>
          <p:spPr>
            <a:xfrm>
              <a:off x="7984489" y="2719225"/>
              <a:ext cx="148627" cy="91361"/>
            </a:xfrm>
            <a:custGeom>
              <a:avLst/>
              <a:gdLst/>
              <a:ahLst/>
              <a:cxnLst/>
              <a:rect l="l" t="t" r="r" b="b"/>
              <a:pathLst>
                <a:path w="8287" h="5094" extrusionOk="0">
                  <a:moveTo>
                    <a:pt x="8204" y="1"/>
                  </a:moveTo>
                  <a:cubicBezTo>
                    <a:pt x="8184" y="1"/>
                    <a:pt x="8163" y="12"/>
                    <a:pt x="8149" y="39"/>
                  </a:cubicBezTo>
                  <a:cubicBezTo>
                    <a:pt x="7487" y="1066"/>
                    <a:pt x="6711" y="2047"/>
                    <a:pt x="5821" y="2892"/>
                  </a:cubicBezTo>
                  <a:cubicBezTo>
                    <a:pt x="5593" y="3097"/>
                    <a:pt x="5365" y="3303"/>
                    <a:pt x="5136" y="3508"/>
                  </a:cubicBezTo>
                  <a:cubicBezTo>
                    <a:pt x="4908" y="3714"/>
                    <a:pt x="4680" y="3896"/>
                    <a:pt x="4406" y="3988"/>
                  </a:cubicBezTo>
                  <a:cubicBezTo>
                    <a:pt x="4298" y="4027"/>
                    <a:pt x="4177" y="4049"/>
                    <a:pt x="4060" y="4049"/>
                  </a:cubicBezTo>
                  <a:cubicBezTo>
                    <a:pt x="3905" y="4049"/>
                    <a:pt x="3757" y="4010"/>
                    <a:pt x="3653" y="3919"/>
                  </a:cubicBezTo>
                  <a:cubicBezTo>
                    <a:pt x="3535" y="3816"/>
                    <a:pt x="3484" y="3647"/>
                    <a:pt x="3505" y="3504"/>
                  </a:cubicBezTo>
                  <a:lnTo>
                    <a:pt x="3505" y="3504"/>
                  </a:lnTo>
                  <a:cubicBezTo>
                    <a:pt x="3554" y="3428"/>
                    <a:pt x="3604" y="3354"/>
                    <a:pt x="3653" y="3280"/>
                  </a:cubicBezTo>
                  <a:cubicBezTo>
                    <a:pt x="3675" y="3212"/>
                    <a:pt x="3675" y="3143"/>
                    <a:pt x="3630" y="3097"/>
                  </a:cubicBezTo>
                  <a:cubicBezTo>
                    <a:pt x="3605" y="3060"/>
                    <a:pt x="3566" y="3043"/>
                    <a:pt x="3524" y="3043"/>
                  </a:cubicBezTo>
                  <a:cubicBezTo>
                    <a:pt x="3491" y="3043"/>
                    <a:pt x="3455" y="3054"/>
                    <a:pt x="3424" y="3075"/>
                  </a:cubicBezTo>
                  <a:cubicBezTo>
                    <a:pt x="3330" y="3155"/>
                    <a:pt x="3268" y="3267"/>
                    <a:pt x="3237" y="3383"/>
                  </a:cubicBezTo>
                  <a:lnTo>
                    <a:pt x="3237" y="3383"/>
                  </a:lnTo>
                  <a:cubicBezTo>
                    <a:pt x="3069" y="3650"/>
                    <a:pt x="2901" y="3900"/>
                    <a:pt x="2694" y="4125"/>
                  </a:cubicBezTo>
                  <a:cubicBezTo>
                    <a:pt x="2443" y="4444"/>
                    <a:pt x="2101" y="4672"/>
                    <a:pt x="1735" y="4786"/>
                  </a:cubicBezTo>
                  <a:cubicBezTo>
                    <a:pt x="1600" y="4829"/>
                    <a:pt x="1455" y="4852"/>
                    <a:pt x="1311" y="4852"/>
                  </a:cubicBezTo>
                  <a:cubicBezTo>
                    <a:pt x="1067" y="4852"/>
                    <a:pt x="826" y="4785"/>
                    <a:pt x="640" y="4627"/>
                  </a:cubicBezTo>
                  <a:cubicBezTo>
                    <a:pt x="343" y="4376"/>
                    <a:pt x="183" y="3942"/>
                    <a:pt x="343" y="3577"/>
                  </a:cubicBezTo>
                  <a:cubicBezTo>
                    <a:pt x="343" y="3554"/>
                    <a:pt x="343" y="3508"/>
                    <a:pt x="320" y="3508"/>
                  </a:cubicBezTo>
                  <a:cubicBezTo>
                    <a:pt x="301" y="3499"/>
                    <a:pt x="282" y="3493"/>
                    <a:pt x="265" y="3493"/>
                  </a:cubicBezTo>
                  <a:cubicBezTo>
                    <a:pt x="241" y="3493"/>
                    <a:pt x="219" y="3504"/>
                    <a:pt x="206" y="3531"/>
                  </a:cubicBezTo>
                  <a:cubicBezTo>
                    <a:pt x="1" y="3942"/>
                    <a:pt x="183" y="4467"/>
                    <a:pt x="503" y="4764"/>
                  </a:cubicBezTo>
                  <a:cubicBezTo>
                    <a:pt x="737" y="4998"/>
                    <a:pt x="1058" y="5094"/>
                    <a:pt x="1376" y="5094"/>
                  </a:cubicBezTo>
                  <a:cubicBezTo>
                    <a:pt x="1522" y="5094"/>
                    <a:pt x="1667" y="5073"/>
                    <a:pt x="1804" y="5038"/>
                  </a:cubicBezTo>
                  <a:cubicBezTo>
                    <a:pt x="2237" y="4923"/>
                    <a:pt x="2626" y="4649"/>
                    <a:pt x="2899" y="4330"/>
                  </a:cubicBezTo>
                  <a:cubicBezTo>
                    <a:pt x="3038" y="4171"/>
                    <a:pt x="3161" y="4006"/>
                    <a:pt x="3276" y="3841"/>
                  </a:cubicBezTo>
                  <a:lnTo>
                    <a:pt x="3276" y="3841"/>
                  </a:lnTo>
                  <a:cubicBezTo>
                    <a:pt x="3321" y="3952"/>
                    <a:pt x="3387" y="4055"/>
                    <a:pt x="3470" y="4125"/>
                  </a:cubicBezTo>
                  <a:cubicBezTo>
                    <a:pt x="3647" y="4274"/>
                    <a:pt x="3865" y="4335"/>
                    <a:pt x="4080" y="4335"/>
                  </a:cubicBezTo>
                  <a:cubicBezTo>
                    <a:pt x="4225" y="4335"/>
                    <a:pt x="4369" y="4307"/>
                    <a:pt x="4497" y="4261"/>
                  </a:cubicBezTo>
                  <a:cubicBezTo>
                    <a:pt x="4817" y="4147"/>
                    <a:pt x="5091" y="3919"/>
                    <a:pt x="5319" y="3714"/>
                  </a:cubicBezTo>
                  <a:cubicBezTo>
                    <a:pt x="5547" y="3508"/>
                    <a:pt x="5775" y="3303"/>
                    <a:pt x="6004" y="3075"/>
                  </a:cubicBezTo>
                  <a:cubicBezTo>
                    <a:pt x="6894" y="2184"/>
                    <a:pt x="7647" y="1180"/>
                    <a:pt x="8263" y="107"/>
                  </a:cubicBezTo>
                  <a:cubicBezTo>
                    <a:pt x="8286" y="62"/>
                    <a:pt x="8286" y="16"/>
                    <a:pt x="8241" y="16"/>
                  </a:cubicBezTo>
                  <a:cubicBezTo>
                    <a:pt x="8231" y="7"/>
                    <a:pt x="8218" y="1"/>
                    <a:pt x="8204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39"/>
            <p:cNvSpPr/>
            <p:nvPr/>
          </p:nvSpPr>
          <p:spPr>
            <a:xfrm>
              <a:off x="8339064" y="2750204"/>
              <a:ext cx="137561" cy="106731"/>
            </a:xfrm>
            <a:custGeom>
              <a:avLst/>
              <a:gdLst/>
              <a:ahLst/>
              <a:cxnLst/>
              <a:rect l="l" t="t" r="r" b="b"/>
              <a:pathLst>
                <a:path w="7670" h="5951" extrusionOk="0">
                  <a:moveTo>
                    <a:pt x="46" y="1"/>
                  </a:moveTo>
                  <a:cubicBezTo>
                    <a:pt x="23" y="24"/>
                    <a:pt x="0" y="47"/>
                    <a:pt x="23" y="92"/>
                  </a:cubicBezTo>
                  <a:cubicBezTo>
                    <a:pt x="411" y="1233"/>
                    <a:pt x="891" y="2352"/>
                    <a:pt x="1461" y="3402"/>
                  </a:cubicBezTo>
                  <a:cubicBezTo>
                    <a:pt x="1621" y="3676"/>
                    <a:pt x="1758" y="3950"/>
                    <a:pt x="1940" y="4201"/>
                  </a:cubicBezTo>
                  <a:cubicBezTo>
                    <a:pt x="2123" y="4452"/>
                    <a:pt x="2420" y="4726"/>
                    <a:pt x="2785" y="4726"/>
                  </a:cubicBezTo>
                  <a:cubicBezTo>
                    <a:pt x="2806" y="4727"/>
                    <a:pt x="2828" y="4728"/>
                    <a:pt x="2850" y="4728"/>
                  </a:cubicBezTo>
                  <a:cubicBezTo>
                    <a:pt x="3173" y="4728"/>
                    <a:pt x="3504" y="4569"/>
                    <a:pt x="3675" y="4269"/>
                  </a:cubicBezTo>
                  <a:cubicBezTo>
                    <a:pt x="3711" y="4211"/>
                    <a:pt x="3740" y="4150"/>
                    <a:pt x="3764" y="4086"/>
                  </a:cubicBezTo>
                  <a:lnTo>
                    <a:pt x="3764" y="4086"/>
                  </a:lnTo>
                  <a:cubicBezTo>
                    <a:pt x="3878" y="4322"/>
                    <a:pt x="4005" y="4553"/>
                    <a:pt x="4155" y="4771"/>
                  </a:cubicBezTo>
                  <a:cubicBezTo>
                    <a:pt x="4451" y="5205"/>
                    <a:pt x="4862" y="5570"/>
                    <a:pt x="5364" y="5798"/>
                  </a:cubicBezTo>
                  <a:cubicBezTo>
                    <a:pt x="5588" y="5894"/>
                    <a:pt x="5842" y="5951"/>
                    <a:pt x="6095" y="5951"/>
                  </a:cubicBezTo>
                  <a:cubicBezTo>
                    <a:pt x="6384" y="5951"/>
                    <a:pt x="6673" y="5877"/>
                    <a:pt x="6916" y="5707"/>
                  </a:cubicBezTo>
                  <a:cubicBezTo>
                    <a:pt x="7373" y="5410"/>
                    <a:pt x="7670" y="4840"/>
                    <a:pt x="7510" y="4315"/>
                  </a:cubicBezTo>
                  <a:cubicBezTo>
                    <a:pt x="7493" y="4281"/>
                    <a:pt x="7464" y="4260"/>
                    <a:pt x="7441" y="4260"/>
                  </a:cubicBezTo>
                  <a:cubicBezTo>
                    <a:pt x="7432" y="4260"/>
                    <a:pt x="7425" y="4263"/>
                    <a:pt x="7419" y="4269"/>
                  </a:cubicBezTo>
                  <a:cubicBezTo>
                    <a:pt x="7373" y="4269"/>
                    <a:pt x="7350" y="4315"/>
                    <a:pt x="7373" y="4338"/>
                  </a:cubicBezTo>
                  <a:cubicBezTo>
                    <a:pt x="7510" y="4817"/>
                    <a:pt x="7213" y="5296"/>
                    <a:pt x="6802" y="5547"/>
                  </a:cubicBezTo>
                  <a:cubicBezTo>
                    <a:pt x="6608" y="5673"/>
                    <a:pt x="6380" y="5730"/>
                    <a:pt x="6146" y="5730"/>
                  </a:cubicBezTo>
                  <a:cubicBezTo>
                    <a:pt x="5912" y="5730"/>
                    <a:pt x="5672" y="5673"/>
                    <a:pt x="5456" y="5570"/>
                  </a:cubicBezTo>
                  <a:cubicBezTo>
                    <a:pt x="5022" y="5365"/>
                    <a:pt x="4657" y="5022"/>
                    <a:pt x="4383" y="4612"/>
                  </a:cubicBezTo>
                  <a:cubicBezTo>
                    <a:pt x="4109" y="4201"/>
                    <a:pt x="3903" y="3744"/>
                    <a:pt x="3721" y="3288"/>
                  </a:cubicBezTo>
                  <a:lnTo>
                    <a:pt x="3713" y="3291"/>
                  </a:lnTo>
                  <a:lnTo>
                    <a:pt x="3713" y="3291"/>
                  </a:lnTo>
                  <a:cubicBezTo>
                    <a:pt x="3708" y="3283"/>
                    <a:pt x="3703" y="3274"/>
                    <a:pt x="3698" y="3265"/>
                  </a:cubicBezTo>
                  <a:cubicBezTo>
                    <a:pt x="3681" y="3214"/>
                    <a:pt x="3625" y="3188"/>
                    <a:pt x="3570" y="3188"/>
                  </a:cubicBezTo>
                  <a:cubicBezTo>
                    <a:pt x="3551" y="3188"/>
                    <a:pt x="3533" y="3191"/>
                    <a:pt x="3515" y="3196"/>
                  </a:cubicBezTo>
                  <a:cubicBezTo>
                    <a:pt x="3447" y="3242"/>
                    <a:pt x="3424" y="3311"/>
                    <a:pt x="3447" y="3379"/>
                  </a:cubicBezTo>
                  <a:cubicBezTo>
                    <a:pt x="3475" y="3444"/>
                    <a:pt x="3503" y="3510"/>
                    <a:pt x="3531" y="3575"/>
                  </a:cubicBezTo>
                  <a:lnTo>
                    <a:pt x="3531" y="3575"/>
                  </a:lnTo>
                  <a:cubicBezTo>
                    <a:pt x="3566" y="3755"/>
                    <a:pt x="3532" y="3963"/>
                    <a:pt x="3447" y="4132"/>
                  </a:cubicBezTo>
                  <a:cubicBezTo>
                    <a:pt x="3322" y="4320"/>
                    <a:pt x="3101" y="4432"/>
                    <a:pt x="2871" y="4432"/>
                  </a:cubicBezTo>
                  <a:cubicBezTo>
                    <a:pt x="2850" y="4432"/>
                    <a:pt x="2829" y="4431"/>
                    <a:pt x="2808" y="4429"/>
                  </a:cubicBezTo>
                  <a:cubicBezTo>
                    <a:pt x="2557" y="4429"/>
                    <a:pt x="2329" y="4269"/>
                    <a:pt x="2169" y="4041"/>
                  </a:cubicBezTo>
                  <a:cubicBezTo>
                    <a:pt x="2009" y="3813"/>
                    <a:pt x="1849" y="3539"/>
                    <a:pt x="1712" y="3288"/>
                  </a:cubicBezTo>
                  <a:cubicBezTo>
                    <a:pt x="1119" y="2238"/>
                    <a:pt x="594" y="1142"/>
                    <a:pt x="137" y="47"/>
                  </a:cubicBezTo>
                  <a:cubicBezTo>
                    <a:pt x="114" y="1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8D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2" name="Google Shape;3822;p39"/>
          <p:cNvGrpSpPr/>
          <p:nvPr/>
        </p:nvGrpSpPr>
        <p:grpSpPr>
          <a:xfrm>
            <a:off x="1198837" y="3779284"/>
            <a:ext cx="759315" cy="702413"/>
            <a:chOff x="325779" y="660283"/>
            <a:chExt cx="976359" cy="903193"/>
          </a:xfrm>
        </p:grpSpPr>
        <p:grpSp>
          <p:nvGrpSpPr>
            <p:cNvPr id="3823" name="Google Shape;3823;p39"/>
            <p:cNvGrpSpPr/>
            <p:nvPr/>
          </p:nvGrpSpPr>
          <p:grpSpPr>
            <a:xfrm>
              <a:off x="364516" y="718983"/>
              <a:ext cx="937623" cy="844493"/>
              <a:chOff x="1861240" y="3369235"/>
              <a:chExt cx="545605" cy="491413"/>
            </a:xfrm>
          </p:grpSpPr>
          <p:sp>
            <p:nvSpPr>
              <p:cNvPr id="3824" name="Google Shape;3824;p39"/>
              <p:cNvSpPr/>
              <p:nvPr/>
            </p:nvSpPr>
            <p:spPr>
              <a:xfrm>
                <a:off x="1861240" y="3659600"/>
                <a:ext cx="200044" cy="20104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601" extrusionOk="0">
                    <a:moveTo>
                      <a:pt x="179" y="1"/>
                    </a:moveTo>
                    <a:lnTo>
                      <a:pt x="117" y="55"/>
                    </a:lnTo>
                    <a:cubicBezTo>
                      <a:pt x="10" y="151"/>
                      <a:pt x="0" y="317"/>
                      <a:pt x="96" y="424"/>
                    </a:cubicBezTo>
                    <a:lnTo>
                      <a:pt x="184" y="522"/>
                    </a:lnTo>
                    <a:cubicBezTo>
                      <a:pt x="230" y="574"/>
                      <a:pt x="294" y="601"/>
                      <a:pt x="358" y="601"/>
                    </a:cubicBezTo>
                    <a:cubicBezTo>
                      <a:pt x="414" y="601"/>
                      <a:pt x="470" y="581"/>
                      <a:pt x="515" y="541"/>
                    </a:cubicBezTo>
                    <a:lnTo>
                      <a:pt x="598" y="467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39"/>
              <p:cNvSpPr/>
              <p:nvPr/>
            </p:nvSpPr>
            <p:spPr>
              <a:xfrm>
                <a:off x="1864250" y="3699409"/>
                <a:ext cx="197034" cy="161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82" extrusionOk="0">
                    <a:moveTo>
                      <a:pt x="56" y="1"/>
                    </a:moveTo>
                    <a:cubicBezTo>
                      <a:pt x="1" y="96"/>
                      <a:pt x="10" y="220"/>
                      <a:pt x="87" y="305"/>
                    </a:cubicBezTo>
                    <a:lnTo>
                      <a:pt x="175" y="403"/>
                    </a:lnTo>
                    <a:cubicBezTo>
                      <a:pt x="221" y="455"/>
                      <a:pt x="285" y="482"/>
                      <a:pt x="349" y="482"/>
                    </a:cubicBezTo>
                    <a:cubicBezTo>
                      <a:pt x="405" y="482"/>
                      <a:pt x="461" y="462"/>
                      <a:pt x="506" y="422"/>
                    </a:cubicBezTo>
                    <a:lnTo>
                      <a:pt x="589" y="348"/>
                    </a:lnTo>
                    <a:lnTo>
                      <a:pt x="551" y="305"/>
                    </a:lnTo>
                    <a:lnTo>
                      <a:pt x="539" y="315"/>
                    </a:lnTo>
                    <a:cubicBezTo>
                      <a:pt x="495" y="355"/>
                      <a:pt x="439" y="375"/>
                      <a:pt x="383" y="375"/>
                    </a:cubicBezTo>
                    <a:cubicBezTo>
                      <a:pt x="318" y="375"/>
                      <a:pt x="254" y="348"/>
                      <a:pt x="208" y="296"/>
                    </a:cubicBezTo>
                    <a:lnTo>
                      <a:pt x="120" y="198"/>
                    </a:lnTo>
                    <a:cubicBezTo>
                      <a:pt x="70" y="141"/>
                      <a:pt x="48" y="70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39"/>
              <p:cNvSpPr/>
              <p:nvPr/>
            </p:nvSpPr>
            <p:spPr>
              <a:xfrm>
                <a:off x="1932158" y="3388303"/>
                <a:ext cx="434210" cy="41748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48" extrusionOk="0">
                    <a:moveTo>
                      <a:pt x="882" y="1"/>
                    </a:moveTo>
                    <a:cubicBezTo>
                      <a:pt x="879" y="1"/>
                      <a:pt x="875" y="2"/>
                      <a:pt x="872" y="4"/>
                    </a:cubicBezTo>
                    <a:lnTo>
                      <a:pt x="0" y="781"/>
                    </a:lnTo>
                    <a:lnTo>
                      <a:pt x="417" y="1247"/>
                    </a:lnTo>
                    <a:lnTo>
                      <a:pt x="1291" y="471"/>
                    </a:lnTo>
                    <a:cubicBezTo>
                      <a:pt x="1296" y="466"/>
                      <a:pt x="1298" y="459"/>
                      <a:pt x="1293" y="454"/>
                    </a:cubicBezTo>
                    <a:lnTo>
                      <a:pt x="891" y="4"/>
                    </a:lnTo>
                    <a:cubicBezTo>
                      <a:pt x="888" y="2"/>
                      <a:pt x="885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39"/>
              <p:cNvSpPr/>
              <p:nvPr/>
            </p:nvSpPr>
            <p:spPr>
              <a:xfrm>
                <a:off x="1955240" y="3388972"/>
                <a:ext cx="336530" cy="30140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01" extrusionOk="0">
                    <a:moveTo>
                      <a:pt x="996" y="0"/>
                    </a:moveTo>
                    <a:cubicBezTo>
                      <a:pt x="677" y="281"/>
                      <a:pt x="943" y="40"/>
                      <a:pt x="641" y="314"/>
                    </a:cubicBezTo>
                    <a:cubicBezTo>
                      <a:pt x="341" y="588"/>
                      <a:pt x="317" y="610"/>
                      <a:pt x="0" y="888"/>
                    </a:cubicBezTo>
                    <a:lnTo>
                      <a:pt x="10" y="900"/>
                    </a:lnTo>
                    <a:cubicBezTo>
                      <a:pt x="327" y="621"/>
                      <a:pt x="350" y="598"/>
                      <a:pt x="653" y="326"/>
                    </a:cubicBezTo>
                    <a:cubicBezTo>
                      <a:pt x="953" y="52"/>
                      <a:pt x="686" y="291"/>
                      <a:pt x="1005" y="12"/>
                    </a:cubicBezTo>
                    <a:lnTo>
                      <a:pt x="9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39"/>
              <p:cNvSpPr/>
              <p:nvPr/>
            </p:nvSpPr>
            <p:spPr>
              <a:xfrm>
                <a:off x="1991034" y="3432460"/>
                <a:ext cx="337199" cy="301739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902" extrusionOk="0">
                    <a:moveTo>
                      <a:pt x="998" y="1"/>
                    </a:moveTo>
                    <a:cubicBezTo>
                      <a:pt x="679" y="282"/>
                      <a:pt x="946" y="41"/>
                      <a:pt x="643" y="315"/>
                    </a:cubicBezTo>
                    <a:cubicBezTo>
                      <a:pt x="343" y="589"/>
                      <a:pt x="320" y="611"/>
                      <a:pt x="0" y="892"/>
                    </a:cubicBezTo>
                    <a:lnTo>
                      <a:pt x="12" y="901"/>
                    </a:lnTo>
                    <a:cubicBezTo>
                      <a:pt x="329" y="622"/>
                      <a:pt x="353" y="601"/>
                      <a:pt x="655" y="327"/>
                    </a:cubicBezTo>
                    <a:cubicBezTo>
                      <a:pt x="955" y="53"/>
                      <a:pt x="689" y="291"/>
                      <a:pt x="1008" y="13"/>
                    </a:cubicBez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39"/>
              <p:cNvSpPr/>
              <p:nvPr/>
            </p:nvSpPr>
            <p:spPr>
              <a:xfrm>
                <a:off x="2033184" y="3481300"/>
                <a:ext cx="339875" cy="29739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89" extrusionOk="0">
                    <a:moveTo>
                      <a:pt x="1006" y="0"/>
                    </a:moveTo>
                    <a:cubicBezTo>
                      <a:pt x="686" y="279"/>
                      <a:pt x="953" y="36"/>
                      <a:pt x="648" y="310"/>
                    </a:cubicBezTo>
                    <a:cubicBezTo>
                      <a:pt x="346" y="581"/>
                      <a:pt x="322" y="600"/>
                      <a:pt x="1" y="879"/>
                    </a:cubicBezTo>
                    <a:lnTo>
                      <a:pt x="10" y="888"/>
                    </a:lnTo>
                    <a:cubicBezTo>
                      <a:pt x="332" y="612"/>
                      <a:pt x="355" y="591"/>
                      <a:pt x="658" y="319"/>
                    </a:cubicBezTo>
                    <a:cubicBezTo>
                      <a:pt x="963" y="48"/>
                      <a:pt x="696" y="288"/>
                      <a:pt x="1015" y="12"/>
                    </a:cubicBezTo>
                    <a:lnTo>
                      <a:pt x="10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39"/>
              <p:cNvSpPr/>
              <p:nvPr/>
            </p:nvSpPr>
            <p:spPr>
              <a:xfrm>
                <a:off x="1920784" y="3649230"/>
                <a:ext cx="150870" cy="16692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99" extrusionOk="0">
                    <a:moveTo>
                      <a:pt x="34" y="1"/>
                    </a:moveTo>
                    <a:lnTo>
                      <a:pt x="1" y="32"/>
                    </a:lnTo>
                    <a:lnTo>
                      <a:pt x="420" y="498"/>
                    </a:lnTo>
                    <a:lnTo>
                      <a:pt x="451" y="467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39"/>
              <p:cNvSpPr/>
              <p:nvPr/>
            </p:nvSpPr>
            <p:spPr>
              <a:xfrm>
                <a:off x="2225868" y="3375257"/>
                <a:ext cx="166258" cy="169268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06" extrusionOk="0">
                    <a:moveTo>
                      <a:pt x="315" y="1"/>
                    </a:moveTo>
                    <a:lnTo>
                      <a:pt x="1" y="39"/>
                    </a:lnTo>
                    <a:cubicBezTo>
                      <a:pt x="53" y="434"/>
                      <a:pt x="420" y="505"/>
                      <a:pt x="420" y="505"/>
                    </a:cubicBezTo>
                    <a:lnTo>
                      <a:pt x="496" y="208"/>
                    </a:lnTo>
                    <a:cubicBezTo>
                      <a:pt x="415" y="162"/>
                      <a:pt x="351" y="93"/>
                      <a:pt x="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39"/>
              <p:cNvSpPr/>
              <p:nvPr/>
            </p:nvSpPr>
            <p:spPr>
              <a:xfrm>
                <a:off x="2331243" y="3369235"/>
                <a:ext cx="75602" cy="7560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42" y="1"/>
                    </a:moveTo>
                    <a:cubicBezTo>
                      <a:pt x="138" y="1"/>
                      <a:pt x="133" y="1"/>
                      <a:pt x="129" y="2"/>
                    </a:cubicBezTo>
                    <a:lnTo>
                      <a:pt x="0" y="19"/>
                    </a:lnTo>
                    <a:cubicBezTo>
                      <a:pt x="36" y="111"/>
                      <a:pt x="100" y="180"/>
                      <a:pt x="181" y="226"/>
                    </a:cubicBezTo>
                    <a:lnTo>
                      <a:pt x="215" y="90"/>
                    </a:lnTo>
                    <a:cubicBezTo>
                      <a:pt x="225" y="44"/>
                      <a:pt x="189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39"/>
              <p:cNvSpPr/>
              <p:nvPr/>
            </p:nvSpPr>
            <p:spPr>
              <a:xfrm>
                <a:off x="2139896" y="3413727"/>
                <a:ext cx="86307" cy="7526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5" extrusionOk="0">
                    <a:moveTo>
                      <a:pt x="228" y="1"/>
                    </a:moveTo>
                    <a:cubicBezTo>
                      <a:pt x="222" y="1"/>
                      <a:pt x="217" y="3"/>
                      <a:pt x="213" y="7"/>
                    </a:cubicBezTo>
                    <a:lnTo>
                      <a:pt x="15" y="174"/>
                    </a:lnTo>
                    <a:cubicBezTo>
                      <a:pt x="3" y="186"/>
                      <a:pt x="1" y="202"/>
                      <a:pt x="13" y="214"/>
                    </a:cubicBezTo>
                    <a:cubicBezTo>
                      <a:pt x="18" y="221"/>
                      <a:pt x="26" y="224"/>
                      <a:pt x="34" y="224"/>
                    </a:cubicBezTo>
                    <a:cubicBezTo>
                      <a:pt x="41" y="224"/>
                      <a:pt x="48" y="222"/>
                      <a:pt x="53" y="217"/>
                    </a:cubicBezTo>
                    <a:lnTo>
                      <a:pt x="246" y="47"/>
                    </a:lnTo>
                    <a:cubicBezTo>
                      <a:pt x="256" y="38"/>
                      <a:pt x="258" y="21"/>
                      <a:pt x="248" y="9"/>
                    </a:cubicBezTo>
                    <a:cubicBezTo>
                      <a:pt x="243" y="4"/>
                      <a:pt x="235" y="1"/>
                      <a:pt x="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39"/>
              <p:cNvSpPr/>
              <p:nvPr/>
            </p:nvSpPr>
            <p:spPr>
              <a:xfrm>
                <a:off x="1988692" y="3492005"/>
                <a:ext cx="146855" cy="12711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0" extrusionOk="0">
                    <a:moveTo>
                      <a:pt x="407" y="1"/>
                    </a:moveTo>
                    <a:cubicBezTo>
                      <a:pt x="400" y="1"/>
                      <a:pt x="394" y="3"/>
                      <a:pt x="388" y="9"/>
                    </a:cubicBezTo>
                    <a:lnTo>
                      <a:pt x="12" y="337"/>
                    </a:lnTo>
                    <a:cubicBezTo>
                      <a:pt x="3" y="347"/>
                      <a:pt x="0" y="361"/>
                      <a:pt x="10" y="371"/>
                    </a:cubicBezTo>
                    <a:cubicBezTo>
                      <a:pt x="14" y="377"/>
                      <a:pt x="20" y="380"/>
                      <a:pt x="27" y="380"/>
                    </a:cubicBezTo>
                    <a:cubicBezTo>
                      <a:pt x="33" y="380"/>
                      <a:pt x="39" y="378"/>
                      <a:pt x="43" y="373"/>
                    </a:cubicBezTo>
                    <a:lnTo>
                      <a:pt x="424" y="52"/>
                    </a:lnTo>
                    <a:lnTo>
                      <a:pt x="427" y="52"/>
                    </a:lnTo>
                    <a:cubicBezTo>
                      <a:pt x="438" y="40"/>
                      <a:pt x="438" y="23"/>
                      <a:pt x="429" y="11"/>
                    </a:cubicBezTo>
                    <a:cubicBezTo>
                      <a:pt x="422" y="5"/>
                      <a:pt x="414" y="1"/>
                      <a:pt x="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5" name="Google Shape;3835;p39"/>
            <p:cNvGrpSpPr/>
            <p:nvPr/>
          </p:nvGrpSpPr>
          <p:grpSpPr>
            <a:xfrm>
              <a:off x="325779" y="660283"/>
              <a:ext cx="937623" cy="844493"/>
              <a:chOff x="1861240" y="3369235"/>
              <a:chExt cx="545605" cy="491413"/>
            </a:xfrm>
          </p:grpSpPr>
          <p:sp>
            <p:nvSpPr>
              <p:cNvPr id="3836" name="Google Shape;3836;p39"/>
              <p:cNvSpPr/>
              <p:nvPr/>
            </p:nvSpPr>
            <p:spPr>
              <a:xfrm>
                <a:off x="1861240" y="3659600"/>
                <a:ext cx="200044" cy="201048"/>
              </a:xfrm>
              <a:custGeom>
                <a:avLst/>
                <a:gdLst/>
                <a:ahLst/>
                <a:cxnLst/>
                <a:rect l="l" t="t" r="r" b="b"/>
                <a:pathLst>
                  <a:path w="598" h="601" extrusionOk="0">
                    <a:moveTo>
                      <a:pt x="179" y="1"/>
                    </a:moveTo>
                    <a:lnTo>
                      <a:pt x="117" y="55"/>
                    </a:lnTo>
                    <a:cubicBezTo>
                      <a:pt x="10" y="151"/>
                      <a:pt x="0" y="317"/>
                      <a:pt x="96" y="424"/>
                    </a:cubicBezTo>
                    <a:lnTo>
                      <a:pt x="184" y="522"/>
                    </a:lnTo>
                    <a:cubicBezTo>
                      <a:pt x="230" y="574"/>
                      <a:pt x="294" y="601"/>
                      <a:pt x="358" y="601"/>
                    </a:cubicBezTo>
                    <a:cubicBezTo>
                      <a:pt x="414" y="601"/>
                      <a:pt x="470" y="581"/>
                      <a:pt x="515" y="541"/>
                    </a:cubicBezTo>
                    <a:lnTo>
                      <a:pt x="598" y="467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39"/>
              <p:cNvSpPr/>
              <p:nvPr/>
            </p:nvSpPr>
            <p:spPr>
              <a:xfrm>
                <a:off x="1864250" y="3699409"/>
                <a:ext cx="197034" cy="16124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82" extrusionOk="0">
                    <a:moveTo>
                      <a:pt x="56" y="1"/>
                    </a:moveTo>
                    <a:cubicBezTo>
                      <a:pt x="1" y="96"/>
                      <a:pt x="10" y="220"/>
                      <a:pt x="87" y="305"/>
                    </a:cubicBezTo>
                    <a:lnTo>
                      <a:pt x="175" y="403"/>
                    </a:lnTo>
                    <a:cubicBezTo>
                      <a:pt x="221" y="455"/>
                      <a:pt x="285" y="482"/>
                      <a:pt x="349" y="482"/>
                    </a:cubicBezTo>
                    <a:cubicBezTo>
                      <a:pt x="405" y="482"/>
                      <a:pt x="461" y="462"/>
                      <a:pt x="506" y="422"/>
                    </a:cubicBezTo>
                    <a:lnTo>
                      <a:pt x="589" y="348"/>
                    </a:lnTo>
                    <a:lnTo>
                      <a:pt x="551" y="305"/>
                    </a:lnTo>
                    <a:lnTo>
                      <a:pt x="539" y="315"/>
                    </a:lnTo>
                    <a:cubicBezTo>
                      <a:pt x="495" y="355"/>
                      <a:pt x="439" y="375"/>
                      <a:pt x="383" y="375"/>
                    </a:cubicBezTo>
                    <a:cubicBezTo>
                      <a:pt x="318" y="375"/>
                      <a:pt x="254" y="348"/>
                      <a:pt x="208" y="296"/>
                    </a:cubicBezTo>
                    <a:lnTo>
                      <a:pt x="120" y="198"/>
                    </a:lnTo>
                    <a:cubicBezTo>
                      <a:pt x="70" y="141"/>
                      <a:pt x="48" y="70"/>
                      <a:pt x="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39"/>
              <p:cNvSpPr/>
              <p:nvPr/>
            </p:nvSpPr>
            <p:spPr>
              <a:xfrm>
                <a:off x="1932158" y="3388303"/>
                <a:ext cx="434210" cy="41748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48" extrusionOk="0">
                    <a:moveTo>
                      <a:pt x="882" y="1"/>
                    </a:moveTo>
                    <a:cubicBezTo>
                      <a:pt x="879" y="1"/>
                      <a:pt x="875" y="2"/>
                      <a:pt x="872" y="4"/>
                    </a:cubicBezTo>
                    <a:lnTo>
                      <a:pt x="0" y="781"/>
                    </a:lnTo>
                    <a:lnTo>
                      <a:pt x="417" y="1247"/>
                    </a:lnTo>
                    <a:lnTo>
                      <a:pt x="1291" y="471"/>
                    </a:lnTo>
                    <a:cubicBezTo>
                      <a:pt x="1296" y="466"/>
                      <a:pt x="1298" y="459"/>
                      <a:pt x="1293" y="454"/>
                    </a:cubicBezTo>
                    <a:lnTo>
                      <a:pt x="891" y="4"/>
                    </a:lnTo>
                    <a:cubicBezTo>
                      <a:pt x="888" y="2"/>
                      <a:pt x="885" y="1"/>
                      <a:pt x="8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39"/>
              <p:cNvSpPr/>
              <p:nvPr/>
            </p:nvSpPr>
            <p:spPr>
              <a:xfrm>
                <a:off x="1955240" y="3388972"/>
                <a:ext cx="336530" cy="30140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01" extrusionOk="0">
                    <a:moveTo>
                      <a:pt x="996" y="0"/>
                    </a:moveTo>
                    <a:cubicBezTo>
                      <a:pt x="677" y="281"/>
                      <a:pt x="943" y="40"/>
                      <a:pt x="641" y="314"/>
                    </a:cubicBezTo>
                    <a:cubicBezTo>
                      <a:pt x="341" y="588"/>
                      <a:pt x="317" y="610"/>
                      <a:pt x="0" y="888"/>
                    </a:cubicBezTo>
                    <a:lnTo>
                      <a:pt x="10" y="900"/>
                    </a:lnTo>
                    <a:cubicBezTo>
                      <a:pt x="327" y="621"/>
                      <a:pt x="350" y="598"/>
                      <a:pt x="653" y="326"/>
                    </a:cubicBezTo>
                    <a:cubicBezTo>
                      <a:pt x="953" y="52"/>
                      <a:pt x="686" y="291"/>
                      <a:pt x="1005" y="12"/>
                    </a:cubicBezTo>
                    <a:lnTo>
                      <a:pt x="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39"/>
              <p:cNvSpPr/>
              <p:nvPr/>
            </p:nvSpPr>
            <p:spPr>
              <a:xfrm>
                <a:off x="1991034" y="3432460"/>
                <a:ext cx="337199" cy="301739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902" extrusionOk="0">
                    <a:moveTo>
                      <a:pt x="998" y="1"/>
                    </a:moveTo>
                    <a:cubicBezTo>
                      <a:pt x="679" y="282"/>
                      <a:pt x="946" y="41"/>
                      <a:pt x="643" y="315"/>
                    </a:cubicBezTo>
                    <a:cubicBezTo>
                      <a:pt x="343" y="589"/>
                      <a:pt x="320" y="611"/>
                      <a:pt x="0" y="892"/>
                    </a:cubicBezTo>
                    <a:lnTo>
                      <a:pt x="12" y="901"/>
                    </a:lnTo>
                    <a:cubicBezTo>
                      <a:pt x="329" y="622"/>
                      <a:pt x="353" y="601"/>
                      <a:pt x="655" y="327"/>
                    </a:cubicBezTo>
                    <a:cubicBezTo>
                      <a:pt x="955" y="53"/>
                      <a:pt x="689" y="291"/>
                      <a:pt x="1008" y="13"/>
                    </a:cubicBez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39"/>
              <p:cNvSpPr/>
              <p:nvPr/>
            </p:nvSpPr>
            <p:spPr>
              <a:xfrm>
                <a:off x="2033184" y="3481300"/>
                <a:ext cx="339875" cy="29739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89" extrusionOk="0">
                    <a:moveTo>
                      <a:pt x="1006" y="0"/>
                    </a:moveTo>
                    <a:cubicBezTo>
                      <a:pt x="686" y="279"/>
                      <a:pt x="953" y="36"/>
                      <a:pt x="648" y="310"/>
                    </a:cubicBezTo>
                    <a:cubicBezTo>
                      <a:pt x="346" y="581"/>
                      <a:pt x="322" y="600"/>
                      <a:pt x="1" y="879"/>
                    </a:cubicBezTo>
                    <a:lnTo>
                      <a:pt x="10" y="888"/>
                    </a:lnTo>
                    <a:cubicBezTo>
                      <a:pt x="332" y="612"/>
                      <a:pt x="355" y="591"/>
                      <a:pt x="658" y="319"/>
                    </a:cubicBezTo>
                    <a:cubicBezTo>
                      <a:pt x="963" y="48"/>
                      <a:pt x="696" y="288"/>
                      <a:pt x="1015" y="12"/>
                    </a:cubicBezTo>
                    <a:lnTo>
                      <a:pt x="10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39"/>
              <p:cNvSpPr/>
              <p:nvPr/>
            </p:nvSpPr>
            <p:spPr>
              <a:xfrm>
                <a:off x="1920784" y="3649230"/>
                <a:ext cx="150870" cy="166927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99" extrusionOk="0">
                    <a:moveTo>
                      <a:pt x="34" y="1"/>
                    </a:moveTo>
                    <a:lnTo>
                      <a:pt x="1" y="32"/>
                    </a:lnTo>
                    <a:lnTo>
                      <a:pt x="420" y="498"/>
                    </a:lnTo>
                    <a:lnTo>
                      <a:pt x="451" y="467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39"/>
              <p:cNvSpPr/>
              <p:nvPr/>
            </p:nvSpPr>
            <p:spPr>
              <a:xfrm>
                <a:off x="2225868" y="3375257"/>
                <a:ext cx="166258" cy="169268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06" extrusionOk="0">
                    <a:moveTo>
                      <a:pt x="315" y="1"/>
                    </a:moveTo>
                    <a:lnTo>
                      <a:pt x="1" y="39"/>
                    </a:lnTo>
                    <a:cubicBezTo>
                      <a:pt x="53" y="434"/>
                      <a:pt x="420" y="505"/>
                      <a:pt x="420" y="505"/>
                    </a:cubicBezTo>
                    <a:lnTo>
                      <a:pt x="496" y="208"/>
                    </a:lnTo>
                    <a:cubicBezTo>
                      <a:pt x="415" y="162"/>
                      <a:pt x="351" y="93"/>
                      <a:pt x="3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39"/>
              <p:cNvSpPr/>
              <p:nvPr/>
            </p:nvSpPr>
            <p:spPr>
              <a:xfrm>
                <a:off x="2331243" y="3369235"/>
                <a:ext cx="75602" cy="75602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6" extrusionOk="0">
                    <a:moveTo>
                      <a:pt x="142" y="1"/>
                    </a:moveTo>
                    <a:cubicBezTo>
                      <a:pt x="138" y="1"/>
                      <a:pt x="133" y="1"/>
                      <a:pt x="129" y="2"/>
                    </a:cubicBezTo>
                    <a:lnTo>
                      <a:pt x="0" y="19"/>
                    </a:lnTo>
                    <a:cubicBezTo>
                      <a:pt x="36" y="111"/>
                      <a:pt x="100" y="180"/>
                      <a:pt x="181" y="226"/>
                    </a:cubicBezTo>
                    <a:lnTo>
                      <a:pt x="215" y="90"/>
                    </a:lnTo>
                    <a:cubicBezTo>
                      <a:pt x="225" y="44"/>
                      <a:pt x="189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39"/>
              <p:cNvSpPr/>
              <p:nvPr/>
            </p:nvSpPr>
            <p:spPr>
              <a:xfrm>
                <a:off x="2139896" y="3413727"/>
                <a:ext cx="86307" cy="7526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25" extrusionOk="0">
                    <a:moveTo>
                      <a:pt x="228" y="1"/>
                    </a:moveTo>
                    <a:cubicBezTo>
                      <a:pt x="222" y="1"/>
                      <a:pt x="217" y="3"/>
                      <a:pt x="213" y="7"/>
                    </a:cubicBezTo>
                    <a:lnTo>
                      <a:pt x="15" y="174"/>
                    </a:lnTo>
                    <a:cubicBezTo>
                      <a:pt x="3" y="186"/>
                      <a:pt x="1" y="202"/>
                      <a:pt x="13" y="214"/>
                    </a:cubicBezTo>
                    <a:cubicBezTo>
                      <a:pt x="18" y="221"/>
                      <a:pt x="26" y="224"/>
                      <a:pt x="34" y="224"/>
                    </a:cubicBezTo>
                    <a:cubicBezTo>
                      <a:pt x="41" y="224"/>
                      <a:pt x="48" y="222"/>
                      <a:pt x="53" y="217"/>
                    </a:cubicBezTo>
                    <a:lnTo>
                      <a:pt x="246" y="47"/>
                    </a:lnTo>
                    <a:cubicBezTo>
                      <a:pt x="256" y="38"/>
                      <a:pt x="258" y="21"/>
                      <a:pt x="248" y="9"/>
                    </a:cubicBezTo>
                    <a:cubicBezTo>
                      <a:pt x="243" y="4"/>
                      <a:pt x="235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39"/>
              <p:cNvSpPr/>
              <p:nvPr/>
            </p:nvSpPr>
            <p:spPr>
              <a:xfrm>
                <a:off x="1988692" y="3492005"/>
                <a:ext cx="146855" cy="12711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0" extrusionOk="0">
                    <a:moveTo>
                      <a:pt x="407" y="1"/>
                    </a:moveTo>
                    <a:cubicBezTo>
                      <a:pt x="400" y="1"/>
                      <a:pt x="394" y="3"/>
                      <a:pt x="388" y="9"/>
                    </a:cubicBezTo>
                    <a:lnTo>
                      <a:pt x="12" y="337"/>
                    </a:lnTo>
                    <a:cubicBezTo>
                      <a:pt x="3" y="347"/>
                      <a:pt x="0" y="361"/>
                      <a:pt x="10" y="371"/>
                    </a:cubicBezTo>
                    <a:cubicBezTo>
                      <a:pt x="14" y="377"/>
                      <a:pt x="20" y="380"/>
                      <a:pt x="27" y="380"/>
                    </a:cubicBezTo>
                    <a:cubicBezTo>
                      <a:pt x="33" y="380"/>
                      <a:pt x="39" y="378"/>
                      <a:pt x="43" y="373"/>
                    </a:cubicBezTo>
                    <a:lnTo>
                      <a:pt x="424" y="52"/>
                    </a:lnTo>
                    <a:lnTo>
                      <a:pt x="427" y="52"/>
                    </a:lnTo>
                    <a:cubicBezTo>
                      <a:pt x="438" y="40"/>
                      <a:pt x="438" y="23"/>
                      <a:pt x="429" y="11"/>
                    </a:cubicBezTo>
                    <a:cubicBezTo>
                      <a:pt x="422" y="5"/>
                      <a:pt x="414" y="1"/>
                      <a:pt x="4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7" name="Rectangle 486">
            <a:extLst>
              <a:ext uri="{FF2B5EF4-FFF2-40B4-BE49-F238E27FC236}">
                <a16:creationId xmlns:a16="http://schemas.microsoft.com/office/drawing/2014/main" id="{F88AEC90-00DB-4979-A527-DAC3F9906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750" y="1421858"/>
            <a:ext cx="29754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80mm = 8 cm</a:t>
            </a:r>
            <a:endParaRPr lang="vi-VN" altLang="en-US" sz="2800" dirty="0">
              <a:latin typeface="Sitka Heading Semibold" pitchFamily="2" charset="0"/>
            </a:endParaRP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F7E4F05D-6530-44BF-BD30-20EFE6F8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5160" y="2019976"/>
            <a:ext cx="3706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tờ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giấy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D70A4785-05CE-4253-AE05-A55FD812C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795" y="2571750"/>
            <a:ext cx="2704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8 x 8 = 64 (cm</a:t>
            </a:r>
            <a:r>
              <a:rPr lang="en-US" altLang="en-US" sz="2800" b="1" baseline="30000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27AF2D22-55EA-4ED4-B8DA-54A43CC3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773" y="3197041"/>
            <a:ext cx="26196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: 64 cm</a:t>
            </a:r>
            <a:r>
              <a:rPr lang="en-US" altLang="en-US" sz="2800" b="1" baseline="30000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" grpId="0"/>
      <p:bldP spid="488" grpId="0"/>
      <p:bldP spid="489" grpId="0"/>
      <p:bldP spid="4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3311;p38">
            <a:extLst>
              <a:ext uri="{FF2B5EF4-FFF2-40B4-BE49-F238E27FC236}">
                <a16:creationId xmlns:a16="http://schemas.microsoft.com/office/drawing/2014/main" id="{195BF6A5-CF09-490A-9FC1-E8E116E6AE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1146" y="875501"/>
            <a:ext cx="7825338" cy="7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3">
                    <a:lumMod val="50000"/>
                  </a:schemeClr>
                </a:solidFill>
                <a:latin typeface="Sitka Heading Semibold" pitchFamily="2" charset="0"/>
              </a:rPr>
              <a:t>Bài 3: Một hình vuông có chu vi 20cm. Tính diện tích hình vuông đó.</a:t>
            </a:r>
            <a:endParaRPr sz="3600" dirty="0">
              <a:solidFill>
                <a:schemeClr val="accent3">
                  <a:lumMod val="50000"/>
                </a:schemeClr>
              </a:solidFill>
              <a:latin typeface="Sitka Heading Semibold" pitchFamily="2" charset="0"/>
            </a:endParaRPr>
          </a:p>
        </p:txBody>
      </p:sp>
      <p:sp>
        <p:nvSpPr>
          <p:cNvPr id="51" name="Text Box 7">
            <a:extLst>
              <a:ext uri="{FF2B5EF4-FFF2-40B4-BE49-F238E27FC236}">
                <a16:creationId xmlns:a16="http://schemas.microsoft.com/office/drawing/2014/main" id="{0CB221AB-D8B5-4C9A-B9B7-9D3D28CA1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373" y="1986975"/>
            <a:ext cx="33807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Sitka Heading Semibold" pitchFamily="2" charset="0"/>
                <a:cs typeface="Times New Roman" panose="02020603050405020304" pitchFamily="18" charset="0"/>
              </a:rPr>
              <a:t>Tóm</a:t>
            </a:r>
            <a:r>
              <a:rPr lang="en-US" altLang="en-US" b="1" dirty="0">
                <a:solidFill>
                  <a:srgbClr val="FF0000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Sitka Heading Semibold" pitchFamily="2" charset="0"/>
                <a:cs typeface="Times New Roman" panose="02020603050405020304" pitchFamily="18" charset="0"/>
              </a:rPr>
              <a:t>tắt</a:t>
            </a:r>
            <a:endParaRPr lang="en-US" altLang="en-US" b="1" dirty="0">
              <a:solidFill>
                <a:srgbClr val="FF0000"/>
              </a:solidFill>
              <a:latin typeface="Sitka Heading Semibold" pitchFamily="2" charset="0"/>
              <a:cs typeface="Times New Roman" panose="02020603050405020304" pitchFamily="18" charset="0"/>
            </a:endParaRP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9F1C7E07-F93A-45F8-AF63-7FD2DA61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757" y="2733094"/>
            <a:ext cx="49655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Chu vi : 20 cm</a:t>
            </a:r>
          </a:p>
        </p:txBody>
      </p:sp>
      <p:sp>
        <p:nvSpPr>
          <p:cNvPr id="53" name="Text Box 5">
            <a:extLst>
              <a:ext uri="{FF2B5EF4-FFF2-40B4-BE49-F238E27FC236}">
                <a16:creationId xmlns:a16="http://schemas.microsoft.com/office/drawing/2014/main" id="{615BDF6C-245C-406A-A4CF-9CD27D156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365" y="3429687"/>
            <a:ext cx="40762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: … cm</a:t>
            </a:r>
            <a:r>
              <a:rPr lang="en-US" altLang="en-US" b="1" baseline="30000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4" name="Google Shape;4426;p48">
            <a:extLst>
              <a:ext uri="{FF2B5EF4-FFF2-40B4-BE49-F238E27FC236}">
                <a16:creationId xmlns:a16="http://schemas.microsoft.com/office/drawing/2014/main" id="{F0997CE2-4841-4261-96EA-5BB3CA31C10E}"/>
              </a:ext>
            </a:extLst>
          </p:cNvPr>
          <p:cNvGrpSpPr/>
          <p:nvPr/>
        </p:nvGrpSpPr>
        <p:grpSpPr>
          <a:xfrm>
            <a:off x="7982971" y="2590102"/>
            <a:ext cx="1057442" cy="2266480"/>
            <a:chOff x="7291398" y="1987105"/>
            <a:chExt cx="1239383" cy="2656447"/>
          </a:xfrm>
        </p:grpSpPr>
        <p:grpSp>
          <p:nvGrpSpPr>
            <p:cNvPr id="55" name="Google Shape;4427;p48">
              <a:extLst>
                <a:ext uri="{FF2B5EF4-FFF2-40B4-BE49-F238E27FC236}">
                  <a16:creationId xmlns:a16="http://schemas.microsoft.com/office/drawing/2014/main" id="{498EB03E-3433-4CBE-B6A0-4EA5FA6810EF}"/>
                </a:ext>
              </a:extLst>
            </p:cNvPr>
            <p:cNvGrpSpPr/>
            <p:nvPr/>
          </p:nvGrpSpPr>
          <p:grpSpPr>
            <a:xfrm>
              <a:off x="7340027" y="2013860"/>
              <a:ext cx="1190754" cy="2629693"/>
              <a:chOff x="6757998" y="2139505"/>
              <a:chExt cx="1190754" cy="2629693"/>
            </a:xfrm>
          </p:grpSpPr>
          <p:sp>
            <p:nvSpPr>
              <p:cNvPr id="156" name="Google Shape;4428;p48">
                <a:extLst>
                  <a:ext uri="{FF2B5EF4-FFF2-40B4-BE49-F238E27FC236}">
                    <a16:creationId xmlns:a16="http://schemas.microsoft.com/office/drawing/2014/main" id="{1D79C981-6877-4585-A505-AE4F7B718B1F}"/>
                  </a:ext>
                </a:extLst>
              </p:cNvPr>
              <p:cNvSpPr/>
              <p:nvPr/>
            </p:nvSpPr>
            <p:spPr>
              <a:xfrm>
                <a:off x="6763999" y="2893900"/>
                <a:ext cx="346918" cy="303459"/>
              </a:xfrm>
              <a:custGeom>
                <a:avLst/>
                <a:gdLst/>
                <a:ahLst/>
                <a:cxnLst/>
                <a:rect l="l" t="t" r="r" b="b"/>
                <a:pathLst>
                  <a:path w="15841" h="13855" extrusionOk="0">
                    <a:moveTo>
                      <a:pt x="6217" y="1"/>
                    </a:moveTo>
                    <a:cubicBezTo>
                      <a:pt x="5533" y="1"/>
                      <a:pt x="4851" y="130"/>
                      <a:pt x="4223" y="396"/>
                    </a:cubicBezTo>
                    <a:cubicBezTo>
                      <a:pt x="3675" y="647"/>
                      <a:pt x="3150" y="1012"/>
                      <a:pt x="2922" y="1560"/>
                    </a:cubicBezTo>
                    <a:cubicBezTo>
                      <a:pt x="2716" y="2108"/>
                      <a:pt x="2990" y="2861"/>
                      <a:pt x="3561" y="2998"/>
                    </a:cubicBezTo>
                    <a:cubicBezTo>
                      <a:pt x="2648" y="3637"/>
                      <a:pt x="1712" y="4299"/>
                      <a:pt x="1050" y="5212"/>
                    </a:cubicBezTo>
                    <a:cubicBezTo>
                      <a:pt x="365" y="6102"/>
                      <a:pt x="0" y="7312"/>
                      <a:pt x="320" y="8385"/>
                    </a:cubicBezTo>
                    <a:cubicBezTo>
                      <a:pt x="607" y="9286"/>
                      <a:pt x="1508" y="9994"/>
                      <a:pt x="2424" y="9994"/>
                    </a:cubicBezTo>
                    <a:cubicBezTo>
                      <a:pt x="2598" y="9994"/>
                      <a:pt x="2773" y="9969"/>
                      <a:pt x="2945" y="9914"/>
                    </a:cubicBezTo>
                    <a:lnTo>
                      <a:pt x="2945" y="9914"/>
                    </a:lnTo>
                    <a:cubicBezTo>
                      <a:pt x="2123" y="11010"/>
                      <a:pt x="2534" y="12790"/>
                      <a:pt x="3743" y="13429"/>
                    </a:cubicBezTo>
                    <a:cubicBezTo>
                      <a:pt x="4053" y="13592"/>
                      <a:pt x="4395" y="13668"/>
                      <a:pt x="4739" y="13668"/>
                    </a:cubicBezTo>
                    <a:cubicBezTo>
                      <a:pt x="5743" y="13668"/>
                      <a:pt x="6770" y="13028"/>
                      <a:pt x="7076" y="12060"/>
                    </a:cubicBezTo>
                    <a:cubicBezTo>
                      <a:pt x="7309" y="13075"/>
                      <a:pt x="8306" y="13855"/>
                      <a:pt x="9341" y="13855"/>
                    </a:cubicBezTo>
                    <a:cubicBezTo>
                      <a:pt x="9423" y="13855"/>
                      <a:pt x="9505" y="13850"/>
                      <a:pt x="9587" y="13840"/>
                    </a:cubicBezTo>
                    <a:cubicBezTo>
                      <a:pt x="10682" y="13726"/>
                      <a:pt x="11618" y="12653"/>
                      <a:pt x="11618" y="11535"/>
                    </a:cubicBezTo>
                    <a:cubicBezTo>
                      <a:pt x="11876" y="12005"/>
                      <a:pt x="12406" y="12233"/>
                      <a:pt x="12946" y="12233"/>
                    </a:cubicBezTo>
                    <a:cubicBezTo>
                      <a:pt x="13220" y="12233"/>
                      <a:pt x="13496" y="12175"/>
                      <a:pt x="13741" y="12060"/>
                    </a:cubicBezTo>
                    <a:cubicBezTo>
                      <a:pt x="14449" y="11694"/>
                      <a:pt x="14928" y="10964"/>
                      <a:pt x="15202" y="10211"/>
                    </a:cubicBezTo>
                    <a:cubicBezTo>
                      <a:pt x="15841" y="8544"/>
                      <a:pt x="15750" y="6627"/>
                      <a:pt x="14951" y="5029"/>
                    </a:cubicBezTo>
                    <a:cubicBezTo>
                      <a:pt x="14152" y="3432"/>
                      <a:pt x="12668" y="2199"/>
                      <a:pt x="10933" y="1697"/>
                    </a:cubicBezTo>
                    <a:lnTo>
                      <a:pt x="9678" y="1263"/>
                    </a:lnTo>
                    <a:cubicBezTo>
                      <a:pt x="8733" y="436"/>
                      <a:pt x="7472" y="1"/>
                      <a:pt x="62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4429;p48">
                <a:extLst>
                  <a:ext uri="{FF2B5EF4-FFF2-40B4-BE49-F238E27FC236}">
                    <a16:creationId xmlns:a16="http://schemas.microsoft.com/office/drawing/2014/main" id="{69B60A39-F347-418A-B5EB-E8B93C9BA788}"/>
                  </a:ext>
                </a:extLst>
              </p:cNvPr>
              <p:cNvSpPr/>
              <p:nvPr/>
            </p:nvSpPr>
            <p:spPr>
              <a:xfrm>
                <a:off x="6757998" y="2880058"/>
                <a:ext cx="356423" cy="324989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4838" fill="none" extrusionOk="0">
                    <a:moveTo>
                      <a:pt x="6734" y="115"/>
                    </a:moveTo>
                    <a:cubicBezTo>
                      <a:pt x="5592" y="1"/>
                      <a:pt x="4406" y="343"/>
                      <a:pt x="3515" y="1073"/>
                    </a:cubicBezTo>
                    <a:cubicBezTo>
                      <a:pt x="2945" y="1530"/>
                      <a:pt x="2488" y="2192"/>
                      <a:pt x="2557" y="2922"/>
                    </a:cubicBezTo>
                    <a:cubicBezTo>
                      <a:pt x="2648" y="3630"/>
                      <a:pt x="3493" y="4223"/>
                      <a:pt x="4109" y="3858"/>
                    </a:cubicBezTo>
                    <a:cubicBezTo>
                      <a:pt x="2260" y="3927"/>
                      <a:pt x="548" y="5410"/>
                      <a:pt x="206" y="7213"/>
                    </a:cubicBezTo>
                    <a:cubicBezTo>
                      <a:pt x="0" y="8286"/>
                      <a:pt x="274" y="9496"/>
                      <a:pt x="1142" y="10135"/>
                    </a:cubicBezTo>
                    <a:cubicBezTo>
                      <a:pt x="2032" y="10774"/>
                      <a:pt x="3493" y="10523"/>
                      <a:pt x="3881" y="9519"/>
                    </a:cubicBezTo>
                    <a:cubicBezTo>
                      <a:pt x="3356" y="10341"/>
                      <a:pt x="2808" y="11185"/>
                      <a:pt x="2694" y="12144"/>
                    </a:cubicBezTo>
                    <a:cubicBezTo>
                      <a:pt x="2579" y="13102"/>
                      <a:pt x="3013" y="14198"/>
                      <a:pt x="3926" y="14518"/>
                    </a:cubicBezTo>
                    <a:cubicBezTo>
                      <a:pt x="4839" y="14837"/>
                      <a:pt x="5844" y="14244"/>
                      <a:pt x="6346" y="13445"/>
                    </a:cubicBezTo>
                    <a:cubicBezTo>
                      <a:pt x="6848" y="12646"/>
                      <a:pt x="6985" y="11664"/>
                      <a:pt x="7076" y="10706"/>
                    </a:cubicBezTo>
                    <a:cubicBezTo>
                      <a:pt x="6460" y="11847"/>
                      <a:pt x="7030" y="13445"/>
                      <a:pt x="8195" y="14038"/>
                    </a:cubicBezTo>
                    <a:cubicBezTo>
                      <a:pt x="9359" y="14655"/>
                      <a:pt x="10888" y="14289"/>
                      <a:pt x="11778" y="13353"/>
                    </a:cubicBezTo>
                    <a:cubicBezTo>
                      <a:pt x="12691" y="12418"/>
                      <a:pt x="12988" y="10980"/>
                      <a:pt x="12691" y="9701"/>
                    </a:cubicBezTo>
                    <a:cubicBezTo>
                      <a:pt x="12577" y="10295"/>
                      <a:pt x="12463" y="10934"/>
                      <a:pt x="12577" y="11527"/>
                    </a:cubicBezTo>
                    <a:cubicBezTo>
                      <a:pt x="12714" y="12121"/>
                      <a:pt x="13125" y="12692"/>
                      <a:pt x="13718" y="12828"/>
                    </a:cubicBezTo>
                    <a:cubicBezTo>
                      <a:pt x="14243" y="12943"/>
                      <a:pt x="14791" y="12669"/>
                      <a:pt x="15156" y="12258"/>
                    </a:cubicBezTo>
                    <a:cubicBezTo>
                      <a:pt x="15499" y="11870"/>
                      <a:pt x="15681" y="11345"/>
                      <a:pt x="15818" y="10820"/>
                    </a:cubicBezTo>
                    <a:cubicBezTo>
                      <a:pt x="16275" y="9085"/>
                      <a:pt x="16252" y="7213"/>
                      <a:pt x="15750" y="5502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4430;p48">
                <a:extLst>
                  <a:ext uri="{FF2B5EF4-FFF2-40B4-BE49-F238E27FC236}">
                    <a16:creationId xmlns:a16="http://schemas.microsoft.com/office/drawing/2014/main" id="{143E4480-F73C-4927-B85B-BF60701C17AA}"/>
                  </a:ext>
                </a:extLst>
              </p:cNvPr>
              <p:cNvSpPr/>
              <p:nvPr/>
            </p:nvSpPr>
            <p:spPr>
              <a:xfrm>
                <a:off x="7623297" y="2884679"/>
                <a:ext cx="323945" cy="324091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14797" extrusionOk="0">
                    <a:moveTo>
                      <a:pt x="8865" y="0"/>
                    </a:moveTo>
                    <a:cubicBezTo>
                      <a:pt x="8710" y="0"/>
                      <a:pt x="8555" y="6"/>
                      <a:pt x="8401" y="18"/>
                    </a:cubicBezTo>
                    <a:cubicBezTo>
                      <a:pt x="6620" y="132"/>
                      <a:pt x="4908" y="1022"/>
                      <a:pt x="3790" y="2415"/>
                    </a:cubicBezTo>
                    <a:lnTo>
                      <a:pt x="2900" y="3419"/>
                    </a:lnTo>
                    <a:cubicBezTo>
                      <a:pt x="1165" y="4263"/>
                      <a:pt x="1" y="6181"/>
                      <a:pt x="24" y="8121"/>
                    </a:cubicBezTo>
                    <a:cubicBezTo>
                      <a:pt x="24" y="8714"/>
                      <a:pt x="138" y="9353"/>
                      <a:pt x="571" y="9764"/>
                    </a:cubicBezTo>
                    <a:cubicBezTo>
                      <a:pt x="788" y="9970"/>
                      <a:pt x="1096" y="10084"/>
                      <a:pt x="1393" y="10084"/>
                    </a:cubicBezTo>
                    <a:cubicBezTo>
                      <a:pt x="1690" y="10084"/>
                      <a:pt x="1975" y="9970"/>
                      <a:pt x="2146" y="9719"/>
                    </a:cubicBezTo>
                    <a:cubicBezTo>
                      <a:pt x="2398" y="10837"/>
                      <a:pt x="2649" y="11956"/>
                      <a:pt x="3219" y="12914"/>
                    </a:cubicBezTo>
                    <a:cubicBezTo>
                      <a:pt x="3790" y="13873"/>
                      <a:pt x="4749" y="14695"/>
                      <a:pt x="5867" y="14786"/>
                    </a:cubicBezTo>
                    <a:cubicBezTo>
                      <a:pt x="5937" y="14793"/>
                      <a:pt x="6007" y="14796"/>
                      <a:pt x="6077" y="14796"/>
                    </a:cubicBezTo>
                    <a:cubicBezTo>
                      <a:pt x="7132" y="14796"/>
                      <a:pt x="8201" y="14009"/>
                      <a:pt x="8286" y="12960"/>
                    </a:cubicBezTo>
                    <a:cubicBezTo>
                      <a:pt x="8707" y="13689"/>
                      <a:pt x="9559" y="14091"/>
                      <a:pt x="10397" y="14091"/>
                    </a:cubicBezTo>
                    <a:cubicBezTo>
                      <a:pt x="10923" y="14091"/>
                      <a:pt x="11443" y="13933"/>
                      <a:pt x="11847" y="13599"/>
                    </a:cubicBezTo>
                    <a:cubicBezTo>
                      <a:pt x="12897" y="12709"/>
                      <a:pt x="12897" y="10883"/>
                      <a:pt x="11870" y="9993"/>
                    </a:cubicBezTo>
                    <a:lnTo>
                      <a:pt x="11870" y="9993"/>
                    </a:lnTo>
                    <a:cubicBezTo>
                      <a:pt x="11992" y="10015"/>
                      <a:pt x="12115" y="10026"/>
                      <a:pt x="12238" y="10026"/>
                    </a:cubicBezTo>
                    <a:cubicBezTo>
                      <a:pt x="13219" y="10026"/>
                      <a:pt x="14188" y="9325"/>
                      <a:pt x="14472" y="8372"/>
                    </a:cubicBezTo>
                    <a:cubicBezTo>
                      <a:pt x="14792" y="7299"/>
                      <a:pt x="14175" y="6021"/>
                      <a:pt x="13125" y="5610"/>
                    </a:cubicBezTo>
                    <a:cubicBezTo>
                      <a:pt x="13924" y="5519"/>
                      <a:pt x="14472" y="4651"/>
                      <a:pt x="14426" y="3853"/>
                    </a:cubicBezTo>
                    <a:cubicBezTo>
                      <a:pt x="14381" y="3031"/>
                      <a:pt x="13879" y="2323"/>
                      <a:pt x="13308" y="1775"/>
                    </a:cubicBezTo>
                    <a:cubicBezTo>
                      <a:pt x="12120" y="650"/>
                      <a:pt x="10494" y="0"/>
                      <a:pt x="88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4431;p48">
                <a:extLst>
                  <a:ext uri="{FF2B5EF4-FFF2-40B4-BE49-F238E27FC236}">
                    <a16:creationId xmlns:a16="http://schemas.microsoft.com/office/drawing/2014/main" id="{A342F21D-6530-4EDD-A7C1-AF88FC594DCB}"/>
                  </a:ext>
                </a:extLst>
              </p:cNvPr>
              <p:cNvSpPr/>
              <p:nvPr/>
            </p:nvSpPr>
            <p:spPr>
              <a:xfrm>
                <a:off x="7603302" y="2861572"/>
                <a:ext cx="332946" cy="363954"/>
              </a:xfrm>
              <a:custGeom>
                <a:avLst/>
                <a:gdLst/>
                <a:ahLst/>
                <a:cxnLst/>
                <a:rect l="l" t="t" r="r" b="b"/>
                <a:pathLst>
                  <a:path w="15203" h="16617" fill="none" extrusionOk="0">
                    <a:moveTo>
                      <a:pt x="686" y="8286"/>
                    </a:moveTo>
                    <a:cubicBezTo>
                      <a:pt x="366" y="8902"/>
                      <a:pt x="24" y="9541"/>
                      <a:pt x="1" y="10249"/>
                    </a:cubicBezTo>
                    <a:cubicBezTo>
                      <a:pt x="1" y="10933"/>
                      <a:pt x="389" y="11710"/>
                      <a:pt x="1051" y="11869"/>
                    </a:cubicBezTo>
                    <a:cubicBezTo>
                      <a:pt x="1873" y="12075"/>
                      <a:pt x="2717" y="11139"/>
                      <a:pt x="2420" y="10340"/>
                    </a:cubicBezTo>
                    <a:cubicBezTo>
                      <a:pt x="2466" y="11436"/>
                      <a:pt x="2512" y="12554"/>
                      <a:pt x="2854" y="13627"/>
                    </a:cubicBezTo>
                    <a:cubicBezTo>
                      <a:pt x="3196" y="14677"/>
                      <a:pt x="3881" y="15658"/>
                      <a:pt x="4863" y="16138"/>
                    </a:cubicBezTo>
                    <a:cubicBezTo>
                      <a:pt x="5867" y="16617"/>
                      <a:pt x="7191" y="16457"/>
                      <a:pt x="7876" y="15590"/>
                    </a:cubicBezTo>
                    <a:cubicBezTo>
                      <a:pt x="8583" y="14700"/>
                      <a:pt x="8423" y="13421"/>
                      <a:pt x="8241" y="12303"/>
                    </a:cubicBezTo>
                    <a:cubicBezTo>
                      <a:pt x="8309" y="13650"/>
                      <a:pt x="9382" y="14882"/>
                      <a:pt x="10706" y="15133"/>
                    </a:cubicBezTo>
                    <a:cubicBezTo>
                      <a:pt x="12007" y="15384"/>
                      <a:pt x="13468" y="14586"/>
                      <a:pt x="13924" y="13330"/>
                    </a:cubicBezTo>
                    <a:cubicBezTo>
                      <a:pt x="14404" y="12052"/>
                      <a:pt x="13787" y="10500"/>
                      <a:pt x="12555" y="9929"/>
                    </a:cubicBezTo>
                    <a:cubicBezTo>
                      <a:pt x="12851" y="10705"/>
                      <a:pt x="14061" y="10797"/>
                      <a:pt x="14632" y="10180"/>
                    </a:cubicBezTo>
                    <a:cubicBezTo>
                      <a:pt x="15202" y="9541"/>
                      <a:pt x="15134" y="8560"/>
                      <a:pt x="14746" y="7829"/>
                    </a:cubicBezTo>
                    <a:cubicBezTo>
                      <a:pt x="14335" y="7076"/>
                      <a:pt x="13650" y="6551"/>
                      <a:pt x="12988" y="6049"/>
                    </a:cubicBezTo>
                    <a:cubicBezTo>
                      <a:pt x="13376" y="6688"/>
                      <a:pt x="14472" y="6437"/>
                      <a:pt x="14792" y="5775"/>
                    </a:cubicBezTo>
                    <a:cubicBezTo>
                      <a:pt x="15111" y="5113"/>
                      <a:pt x="14883" y="4291"/>
                      <a:pt x="14541" y="3652"/>
                    </a:cubicBezTo>
                    <a:cubicBezTo>
                      <a:pt x="13399" y="1438"/>
                      <a:pt x="10957" y="0"/>
                      <a:pt x="8469" y="46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4432;p48">
                <a:extLst>
                  <a:ext uri="{FF2B5EF4-FFF2-40B4-BE49-F238E27FC236}">
                    <a16:creationId xmlns:a16="http://schemas.microsoft.com/office/drawing/2014/main" id="{CF15FDD3-A15D-4E2F-ACDE-4FED5DCF2589}"/>
                  </a:ext>
                </a:extLst>
              </p:cNvPr>
              <p:cNvSpPr/>
              <p:nvPr/>
            </p:nvSpPr>
            <p:spPr>
              <a:xfrm>
                <a:off x="6809990" y="2247154"/>
                <a:ext cx="310936" cy="548964"/>
              </a:xfrm>
              <a:custGeom>
                <a:avLst/>
                <a:gdLst/>
                <a:ahLst/>
                <a:cxnLst/>
                <a:rect l="l" t="t" r="r" b="b"/>
                <a:pathLst>
                  <a:path w="14198" h="25064" fill="none" extrusionOk="0">
                    <a:moveTo>
                      <a:pt x="14197" y="526"/>
                    </a:moveTo>
                    <a:cubicBezTo>
                      <a:pt x="12965" y="1"/>
                      <a:pt x="11527" y="138"/>
                      <a:pt x="10271" y="663"/>
                    </a:cubicBezTo>
                    <a:cubicBezTo>
                      <a:pt x="9039" y="1165"/>
                      <a:pt x="7943" y="2010"/>
                      <a:pt x="6916" y="2877"/>
                    </a:cubicBezTo>
                    <a:cubicBezTo>
                      <a:pt x="5090" y="4406"/>
                      <a:pt x="3310" y="6072"/>
                      <a:pt x="2123" y="8150"/>
                    </a:cubicBezTo>
                    <a:cubicBezTo>
                      <a:pt x="502" y="10911"/>
                      <a:pt x="0" y="14290"/>
                      <a:pt x="730" y="17394"/>
                    </a:cubicBezTo>
                    <a:cubicBezTo>
                      <a:pt x="1461" y="20521"/>
                      <a:pt x="3447" y="23306"/>
                      <a:pt x="6117" y="25063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4433;p48">
                <a:extLst>
                  <a:ext uri="{FF2B5EF4-FFF2-40B4-BE49-F238E27FC236}">
                    <a16:creationId xmlns:a16="http://schemas.microsoft.com/office/drawing/2014/main" id="{85232D44-D60D-44FE-984C-5375D4F1C965}"/>
                  </a:ext>
                </a:extLst>
              </p:cNvPr>
              <p:cNvSpPr/>
              <p:nvPr/>
            </p:nvSpPr>
            <p:spPr>
              <a:xfrm>
                <a:off x="7175405" y="2166686"/>
                <a:ext cx="730343" cy="570429"/>
              </a:xfrm>
              <a:custGeom>
                <a:avLst/>
                <a:gdLst/>
                <a:ahLst/>
                <a:cxnLst/>
                <a:rect l="l" t="t" r="r" b="b"/>
                <a:pathLst>
                  <a:path w="33349" h="26044" fill="none" extrusionOk="0">
                    <a:moveTo>
                      <a:pt x="0" y="2693"/>
                    </a:moveTo>
                    <a:cubicBezTo>
                      <a:pt x="4634" y="845"/>
                      <a:pt x="9678" y="0"/>
                      <a:pt x="14654" y="251"/>
                    </a:cubicBezTo>
                    <a:cubicBezTo>
                      <a:pt x="17028" y="365"/>
                      <a:pt x="19402" y="708"/>
                      <a:pt x="21616" y="1529"/>
                    </a:cubicBezTo>
                    <a:cubicBezTo>
                      <a:pt x="26249" y="3264"/>
                      <a:pt x="30038" y="7099"/>
                      <a:pt x="31705" y="11755"/>
                    </a:cubicBezTo>
                    <a:cubicBezTo>
                      <a:pt x="33348" y="16411"/>
                      <a:pt x="32846" y="21775"/>
                      <a:pt x="30358" y="26044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434;p48">
                <a:extLst>
                  <a:ext uri="{FF2B5EF4-FFF2-40B4-BE49-F238E27FC236}">
                    <a16:creationId xmlns:a16="http://schemas.microsoft.com/office/drawing/2014/main" id="{C641A674-A1CB-46E0-9A36-5F97967D5A8D}"/>
                  </a:ext>
                </a:extLst>
              </p:cNvPr>
              <p:cNvSpPr/>
              <p:nvPr/>
            </p:nvSpPr>
            <p:spPr>
              <a:xfrm>
                <a:off x="6835505" y="2160400"/>
                <a:ext cx="1035739" cy="944523"/>
              </a:xfrm>
              <a:custGeom>
                <a:avLst/>
                <a:gdLst/>
                <a:ahLst/>
                <a:cxnLst/>
                <a:rect l="l" t="t" r="r" b="b"/>
                <a:pathLst>
                  <a:path w="47294" h="43124" extrusionOk="0">
                    <a:moveTo>
                      <a:pt x="27095" y="0"/>
                    </a:moveTo>
                    <a:cubicBezTo>
                      <a:pt x="26835" y="0"/>
                      <a:pt x="26576" y="5"/>
                      <a:pt x="26317" y="13"/>
                    </a:cubicBezTo>
                    <a:cubicBezTo>
                      <a:pt x="21523" y="150"/>
                      <a:pt x="16799" y="1794"/>
                      <a:pt x="12987" y="4601"/>
                    </a:cubicBezTo>
                    <a:lnTo>
                      <a:pt x="12416" y="4327"/>
                    </a:lnTo>
                    <a:cubicBezTo>
                      <a:pt x="12263" y="4265"/>
                      <a:pt x="12074" y="4235"/>
                      <a:pt x="11854" y="4235"/>
                    </a:cubicBezTo>
                    <a:cubicBezTo>
                      <a:pt x="8828" y="4235"/>
                      <a:pt x="1" y="10007"/>
                      <a:pt x="22" y="19072"/>
                    </a:cubicBezTo>
                    <a:cubicBezTo>
                      <a:pt x="22" y="22382"/>
                      <a:pt x="935" y="25098"/>
                      <a:pt x="1551" y="28362"/>
                    </a:cubicBezTo>
                    <a:cubicBezTo>
                      <a:pt x="2190" y="31603"/>
                      <a:pt x="3469" y="34799"/>
                      <a:pt x="5728" y="37310"/>
                    </a:cubicBezTo>
                    <a:cubicBezTo>
                      <a:pt x="9268" y="41277"/>
                      <a:pt x="14900" y="43085"/>
                      <a:pt x="20338" y="43085"/>
                    </a:cubicBezTo>
                    <a:cubicBezTo>
                      <a:pt x="20406" y="43085"/>
                      <a:pt x="20474" y="43085"/>
                      <a:pt x="20542" y="43084"/>
                    </a:cubicBezTo>
                    <a:cubicBezTo>
                      <a:pt x="20771" y="43083"/>
                      <a:pt x="20997" y="43082"/>
                      <a:pt x="21220" y="43082"/>
                    </a:cubicBezTo>
                    <a:cubicBezTo>
                      <a:pt x="22798" y="43082"/>
                      <a:pt x="24237" y="43123"/>
                      <a:pt x="25614" y="43123"/>
                    </a:cubicBezTo>
                    <a:cubicBezTo>
                      <a:pt x="28721" y="43123"/>
                      <a:pt x="31512" y="42912"/>
                      <a:pt x="34876" y="41532"/>
                    </a:cubicBezTo>
                    <a:cubicBezTo>
                      <a:pt x="36702" y="40779"/>
                      <a:pt x="40126" y="37652"/>
                      <a:pt x="41587" y="36328"/>
                    </a:cubicBezTo>
                    <a:cubicBezTo>
                      <a:pt x="44440" y="33795"/>
                      <a:pt x="45376" y="29869"/>
                      <a:pt x="46129" y="26194"/>
                    </a:cubicBezTo>
                    <a:cubicBezTo>
                      <a:pt x="46723" y="23249"/>
                      <a:pt x="47293" y="20259"/>
                      <a:pt x="47270" y="17223"/>
                    </a:cubicBezTo>
                    <a:cubicBezTo>
                      <a:pt x="47248" y="14210"/>
                      <a:pt x="46631" y="11129"/>
                      <a:pt x="44965" y="8573"/>
                    </a:cubicBezTo>
                    <a:cubicBezTo>
                      <a:pt x="43710" y="6610"/>
                      <a:pt x="41929" y="5012"/>
                      <a:pt x="39943" y="3734"/>
                    </a:cubicBezTo>
                    <a:cubicBezTo>
                      <a:pt x="36165" y="1316"/>
                      <a:pt x="31631" y="0"/>
                      <a:pt x="270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435;p48">
                <a:extLst>
                  <a:ext uri="{FF2B5EF4-FFF2-40B4-BE49-F238E27FC236}">
                    <a16:creationId xmlns:a16="http://schemas.microsoft.com/office/drawing/2014/main" id="{E555A480-B9B1-47F9-B381-BFF1ABB013E3}"/>
                  </a:ext>
                </a:extLst>
              </p:cNvPr>
              <p:cNvSpPr/>
              <p:nvPr/>
            </p:nvSpPr>
            <p:spPr>
              <a:xfrm>
                <a:off x="7059922" y="2139505"/>
                <a:ext cx="99010" cy="155179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7085" extrusionOk="0">
                    <a:moveTo>
                      <a:pt x="3770" y="1"/>
                    </a:moveTo>
                    <a:cubicBezTo>
                      <a:pt x="3545" y="1"/>
                      <a:pt x="3315" y="147"/>
                      <a:pt x="3173" y="328"/>
                    </a:cubicBezTo>
                    <a:cubicBezTo>
                      <a:pt x="3014" y="556"/>
                      <a:pt x="2945" y="830"/>
                      <a:pt x="2900" y="1081"/>
                    </a:cubicBezTo>
                    <a:cubicBezTo>
                      <a:pt x="2489" y="2816"/>
                      <a:pt x="2352" y="4619"/>
                      <a:pt x="2534" y="6377"/>
                    </a:cubicBezTo>
                    <a:cubicBezTo>
                      <a:pt x="2123" y="5076"/>
                      <a:pt x="1713" y="3775"/>
                      <a:pt x="1325" y="2474"/>
                    </a:cubicBezTo>
                    <a:cubicBezTo>
                      <a:pt x="1210" y="2108"/>
                      <a:pt x="1005" y="1652"/>
                      <a:pt x="617" y="1652"/>
                    </a:cubicBezTo>
                    <a:cubicBezTo>
                      <a:pt x="343" y="1652"/>
                      <a:pt x="115" y="1903"/>
                      <a:pt x="69" y="2177"/>
                    </a:cubicBezTo>
                    <a:cubicBezTo>
                      <a:pt x="1" y="2451"/>
                      <a:pt x="69" y="2725"/>
                      <a:pt x="161" y="2976"/>
                    </a:cubicBezTo>
                    <a:cubicBezTo>
                      <a:pt x="617" y="4482"/>
                      <a:pt x="1370" y="5875"/>
                      <a:pt x="2352" y="7084"/>
                    </a:cubicBezTo>
                    <a:lnTo>
                      <a:pt x="3105" y="6902"/>
                    </a:lnTo>
                    <a:cubicBezTo>
                      <a:pt x="3835" y="5144"/>
                      <a:pt x="4292" y="3250"/>
                      <a:pt x="4474" y="1355"/>
                    </a:cubicBezTo>
                    <a:cubicBezTo>
                      <a:pt x="4497" y="1081"/>
                      <a:pt x="4520" y="807"/>
                      <a:pt x="4429" y="533"/>
                    </a:cubicBezTo>
                    <a:cubicBezTo>
                      <a:pt x="4338" y="282"/>
                      <a:pt x="4132" y="54"/>
                      <a:pt x="3858" y="8"/>
                    </a:cubicBezTo>
                    <a:cubicBezTo>
                      <a:pt x="3829" y="3"/>
                      <a:pt x="3799" y="1"/>
                      <a:pt x="37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436;p48">
                <a:extLst>
                  <a:ext uri="{FF2B5EF4-FFF2-40B4-BE49-F238E27FC236}">
                    <a16:creationId xmlns:a16="http://schemas.microsoft.com/office/drawing/2014/main" id="{A4EAFDA1-5CDA-4114-94AD-AE647E49F325}"/>
                  </a:ext>
                </a:extLst>
              </p:cNvPr>
              <p:cNvSpPr/>
              <p:nvPr/>
            </p:nvSpPr>
            <p:spPr>
              <a:xfrm>
                <a:off x="7014434" y="3089025"/>
                <a:ext cx="766829" cy="886898"/>
              </a:xfrm>
              <a:custGeom>
                <a:avLst/>
                <a:gdLst/>
                <a:ahLst/>
                <a:cxnLst/>
                <a:rect l="l" t="t" r="r" b="b"/>
                <a:pathLst>
                  <a:path w="35015" h="40493" extrusionOk="0">
                    <a:moveTo>
                      <a:pt x="7510" y="1"/>
                    </a:moveTo>
                    <a:cubicBezTo>
                      <a:pt x="4908" y="1"/>
                      <a:pt x="2626" y="2032"/>
                      <a:pt x="2443" y="4611"/>
                    </a:cubicBezTo>
                    <a:lnTo>
                      <a:pt x="252" y="34124"/>
                    </a:lnTo>
                    <a:cubicBezTo>
                      <a:pt x="1" y="37594"/>
                      <a:pt x="2329" y="40493"/>
                      <a:pt x="5479" y="40493"/>
                    </a:cubicBezTo>
                    <a:lnTo>
                      <a:pt x="29537" y="40493"/>
                    </a:lnTo>
                    <a:cubicBezTo>
                      <a:pt x="32686" y="40493"/>
                      <a:pt x="35015" y="37594"/>
                      <a:pt x="34764" y="34124"/>
                    </a:cubicBezTo>
                    <a:lnTo>
                      <a:pt x="32572" y="4611"/>
                    </a:lnTo>
                    <a:cubicBezTo>
                      <a:pt x="32390" y="2032"/>
                      <a:pt x="30107" y="1"/>
                      <a:pt x="27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4437;p48">
                <a:extLst>
                  <a:ext uri="{FF2B5EF4-FFF2-40B4-BE49-F238E27FC236}">
                    <a16:creationId xmlns:a16="http://schemas.microsoft.com/office/drawing/2014/main" id="{AAD92B35-5D29-4352-B94F-88CB70F65F22}"/>
                  </a:ext>
                </a:extLst>
              </p:cNvPr>
              <p:cNvSpPr/>
              <p:nvPr/>
            </p:nvSpPr>
            <p:spPr>
              <a:xfrm>
                <a:off x="7035437" y="3113534"/>
                <a:ext cx="724343" cy="837398"/>
              </a:xfrm>
              <a:custGeom>
                <a:avLst/>
                <a:gdLst/>
                <a:ahLst/>
                <a:cxnLst/>
                <a:rect l="l" t="t" r="r" b="b"/>
                <a:pathLst>
                  <a:path w="33075" h="38233" extrusionOk="0">
                    <a:moveTo>
                      <a:pt x="7099" y="0"/>
                    </a:moveTo>
                    <a:cubicBezTo>
                      <a:pt x="4634" y="0"/>
                      <a:pt x="2488" y="1940"/>
                      <a:pt x="2306" y="4360"/>
                    </a:cubicBezTo>
                    <a:lnTo>
                      <a:pt x="251" y="32229"/>
                    </a:lnTo>
                    <a:cubicBezTo>
                      <a:pt x="0" y="35516"/>
                      <a:pt x="2214" y="38232"/>
                      <a:pt x="5182" y="38232"/>
                    </a:cubicBezTo>
                    <a:lnTo>
                      <a:pt x="27916" y="38232"/>
                    </a:lnTo>
                    <a:cubicBezTo>
                      <a:pt x="30883" y="38232"/>
                      <a:pt x="33074" y="35516"/>
                      <a:pt x="32846" y="32229"/>
                    </a:cubicBezTo>
                    <a:lnTo>
                      <a:pt x="30769" y="4360"/>
                    </a:lnTo>
                    <a:cubicBezTo>
                      <a:pt x="30586" y="1940"/>
                      <a:pt x="28441" y="0"/>
                      <a:pt x="259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438;p48">
                <a:extLst>
                  <a:ext uri="{FF2B5EF4-FFF2-40B4-BE49-F238E27FC236}">
                    <a16:creationId xmlns:a16="http://schemas.microsoft.com/office/drawing/2014/main" id="{0B33966C-CD7D-42DC-8A36-0EE32CF9940B}"/>
                  </a:ext>
                </a:extLst>
              </p:cNvPr>
              <p:cNvSpPr/>
              <p:nvPr/>
            </p:nvSpPr>
            <p:spPr>
              <a:xfrm>
                <a:off x="7079917" y="3808420"/>
                <a:ext cx="613879" cy="577438"/>
              </a:xfrm>
              <a:custGeom>
                <a:avLst/>
                <a:gdLst/>
                <a:ahLst/>
                <a:cxnLst/>
                <a:rect l="l" t="t" r="r" b="b"/>
                <a:pathLst>
                  <a:path w="28031" h="26364" extrusionOk="0">
                    <a:moveTo>
                      <a:pt x="1" y="0"/>
                    </a:moveTo>
                    <a:cubicBezTo>
                      <a:pt x="1" y="0"/>
                      <a:pt x="229" y="13627"/>
                      <a:pt x="1005" y="25542"/>
                    </a:cubicBezTo>
                    <a:cubicBezTo>
                      <a:pt x="3539" y="25907"/>
                      <a:pt x="7191" y="26295"/>
                      <a:pt x="12052" y="26363"/>
                    </a:cubicBezTo>
                    <a:lnTo>
                      <a:pt x="12486" y="13627"/>
                    </a:lnTo>
                    <a:lnTo>
                      <a:pt x="12486" y="13307"/>
                    </a:lnTo>
                    <a:cubicBezTo>
                      <a:pt x="13164" y="13291"/>
                      <a:pt x="13876" y="13275"/>
                      <a:pt x="14606" y="13275"/>
                    </a:cubicBezTo>
                    <a:cubicBezTo>
                      <a:pt x="14909" y="13275"/>
                      <a:pt x="15214" y="13278"/>
                      <a:pt x="15522" y="13285"/>
                    </a:cubicBezTo>
                    <a:lnTo>
                      <a:pt x="15522" y="13627"/>
                    </a:lnTo>
                    <a:lnTo>
                      <a:pt x="16047" y="26363"/>
                    </a:lnTo>
                    <a:cubicBezTo>
                      <a:pt x="19379" y="26295"/>
                      <a:pt x="22895" y="26021"/>
                      <a:pt x="27003" y="25565"/>
                    </a:cubicBezTo>
                    <a:cubicBezTo>
                      <a:pt x="27779" y="13650"/>
                      <a:pt x="28030" y="0"/>
                      <a:pt x="28030" y="0"/>
                    </a:cubicBezTo>
                    <a:lnTo>
                      <a:pt x="28030" y="0"/>
                    </a:lnTo>
                    <a:lnTo>
                      <a:pt x="22050" y="1210"/>
                    </a:lnTo>
                    <a:lnTo>
                      <a:pt x="5616" y="114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439;p48">
                <a:extLst>
                  <a:ext uri="{FF2B5EF4-FFF2-40B4-BE49-F238E27FC236}">
                    <a16:creationId xmlns:a16="http://schemas.microsoft.com/office/drawing/2014/main" id="{7A643F89-2B9D-492E-8374-C5CFA747FC57}"/>
                  </a:ext>
                </a:extLst>
              </p:cNvPr>
              <p:cNvSpPr/>
              <p:nvPr/>
            </p:nvSpPr>
            <p:spPr>
              <a:xfrm>
                <a:off x="7428840" y="4368324"/>
                <a:ext cx="242477" cy="319032"/>
              </a:xfrm>
              <a:custGeom>
                <a:avLst/>
                <a:gdLst/>
                <a:ahLst/>
                <a:cxnLst/>
                <a:rect l="l" t="t" r="r" b="b"/>
                <a:pathLst>
                  <a:path w="11072" h="14566" extrusionOk="0">
                    <a:moveTo>
                      <a:pt x="1" y="1"/>
                    </a:moveTo>
                    <a:lnTo>
                      <a:pt x="229" y="13536"/>
                    </a:lnTo>
                    <a:cubicBezTo>
                      <a:pt x="1705" y="14293"/>
                      <a:pt x="3106" y="14566"/>
                      <a:pt x="4360" y="14566"/>
                    </a:cubicBezTo>
                    <a:cubicBezTo>
                      <a:pt x="7605" y="14566"/>
                      <a:pt x="9861" y="12737"/>
                      <a:pt x="9861" y="12737"/>
                    </a:cubicBezTo>
                    <a:cubicBezTo>
                      <a:pt x="10363" y="9473"/>
                      <a:pt x="10774" y="4885"/>
                      <a:pt x="11071" y="1"/>
                    </a:cubicBezTo>
                    <a:lnTo>
                      <a:pt x="11071" y="1"/>
                    </a:lnTo>
                    <a:cubicBezTo>
                      <a:pt x="9521" y="173"/>
                      <a:pt x="7998" y="231"/>
                      <a:pt x="6538" y="231"/>
                    </a:cubicBezTo>
                    <a:cubicBezTo>
                      <a:pt x="4128" y="231"/>
                      <a:pt x="1892" y="7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440;p48">
                <a:extLst>
                  <a:ext uri="{FF2B5EF4-FFF2-40B4-BE49-F238E27FC236}">
                    <a16:creationId xmlns:a16="http://schemas.microsoft.com/office/drawing/2014/main" id="{1792BF9D-7D34-42D7-8546-B9F600F854C9}"/>
                  </a:ext>
                </a:extLst>
              </p:cNvPr>
              <p:cNvSpPr/>
              <p:nvPr/>
            </p:nvSpPr>
            <p:spPr>
              <a:xfrm>
                <a:off x="7434350" y="4370250"/>
                <a:ext cx="232484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15089" h="4447" extrusionOk="0">
                    <a:moveTo>
                      <a:pt x="12030" y="1"/>
                    </a:moveTo>
                    <a:cubicBezTo>
                      <a:pt x="12007" y="640"/>
                      <a:pt x="12007" y="1256"/>
                      <a:pt x="12030" y="1872"/>
                    </a:cubicBezTo>
                    <a:cubicBezTo>
                      <a:pt x="12075" y="2489"/>
                      <a:pt x="12121" y="3105"/>
                      <a:pt x="12235" y="3698"/>
                    </a:cubicBezTo>
                    <a:cubicBezTo>
                      <a:pt x="11938" y="3744"/>
                      <a:pt x="11619" y="3790"/>
                      <a:pt x="11322" y="3813"/>
                    </a:cubicBezTo>
                    <a:cubicBezTo>
                      <a:pt x="11185" y="3835"/>
                      <a:pt x="11048" y="3835"/>
                      <a:pt x="10934" y="3858"/>
                    </a:cubicBezTo>
                    <a:cubicBezTo>
                      <a:pt x="10957" y="3288"/>
                      <a:pt x="10934" y="2740"/>
                      <a:pt x="10911" y="2169"/>
                    </a:cubicBezTo>
                    <a:cubicBezTo>
                      <a:pt x="10866" y="1553"/>
                      <a:pt x="10797" y="937"/>
                      <a:pt x="10706" y="320"/>
                    </a:cubicBezTo>
                    <a:lnTo>
                      <a:pt x="10523" y="343"/>
                    </a:lnTo>
                    <a:cubicBezTo>
                      <a:pt x="10500" y="959"/>
                      <a:pt x="10500" y="1576"/>
                      <a:pt x="10523" y="2192"/>
                    </a:cubicBezTo>
                    <a:cubicBezTo>
                      <a:pt x="10546" y="2763"/>
                      <a:pt x="10592" y="3333"/>
                      <a:pt x="10706" y="3881"/>
                    </a:cubicBezTo>
                    <a:cubicBezTo>
                      <a:pt x="10272" y="3927"/>
                      <a:pt x="9838" y="3950"/>
                      <a:pt x="9405" y="3995"/>
                    </a:cubicBezTo>
                    <a:cubicBezTo>
                      <a:pt x="9450" y="3402"/>
                      <a:pt x="9428" y="2831"/>
                      <a:pt x="9382" y="2260"/>
                    </a:cubicBezTo>
                    <a:cubicBezTo>
                      <a:pt x="9336" y="1644"/>
                      <a:pt x="9291" y="1028"/>
                      <a:pt x="9177" y="412"/>
                    </a:cubicBezTo>
                    <a:lnTo>
                      <a:pt x="9017" y="412"/>
                    </a:lnTo>
                    <a:cubicBezTo>
                      <a:pt x="8971" y="1051"/>
                      <a:pt x="8994" y="1667"/>
                      <a:pt x="9017" y="2283"/>
                    </a:cubicBezTo>
                    <a:cubicBezTo>
                      <a:pt x="9040" y="2854"/>
                      <a:pt x="9085" y="3425"/>
                      <a:pt x="9199" y="3995"/>
                    </a:cubicBezTo>
                    <a:cubicBezTo>
                      <a:pt x="8720" y="4018"/>
                      <a:pt x="8264" y="4041"/>
                      <a:pt x="7807" y="4064"/>
                    </a:cubicBezTo>
                    <a:cubicBezTo>
                      <a:pt x="7853" y="3493"/>
                      <a:pt x="7830" y="2922"/>
                      <a:pt x="7784" y="2352"/>
                    </a:cubicBezTo>
                    <a:cubicBezTo>
                      <a:pt x="7739" y="1735"/>
                      <a:pt x="7693" y="1119"/>
                      <a:pt x="7579" y="503"/>
                    </a:cubicBezTo>
                    <a:lnTo>
                      <a:pt x="7396" y="503"/>
                    </a:lnTo>
                    <a:cubicBezTo>
                      <a:pt x="7373" y="1142"/>
                      <a:pt x="7396" y="1758"/>
                      <a:pt x="7419" y="2375"/>
                    </a:cubicBezTo>
                    <a:cubicBezTo>
                      <a:pt x="7442" y="2945"/>
                      <a:pt x="7487" y="3493"/>
                      <a:pt x="7579" y="4064"/>
                    </a:cubicBezTo>
                    <a:lnTo>
                      <a:pt x="6118" y="4064"/>
                    </a:lnTo>
                    <a:cubicBezTo>
                      <a:pt x="6164" y="3493"/>
                      <a:pt x="6141" y="2900"/>
                      <a:pt x="6095" y="2329"/>
                    </a:cubicBezTo>
                    <a:cubicBezTo>
                      <a:pt x="6049" y="1713"/>
                      <a:pt x="6004" y="1096"/>
                      <a:pt x="5890" y="480"/>
                    </a:cubicBezTo>
                    <a:lnTo>
                      <a:pt x="5730" y="480"/>
                    </a:lnTo>
                    <a:cubicBezTo>
                      <a:pt x="5684" y="1119"/>
                      <a:pt x="5707" y="1735"/>
                      <a:pt x="5730" y="2352"/>
                    </a:cubicBezTo>
                    <a:cubicBezTo>
                      <a:pt x="5753" y="2922"/>
                      <a:pt x="5798" y="3493"/>
                      <a:pt x="5913" y="4064"/>
                    </a:cubicBezTo>
                    <a:cubicBezTo>
                      <a:pt x="5433" y="4041"/>
                      <a:pt x="4954" y="4041"/>
                      <a:pt x="4475" y="3995"/>
                    </a:cubicBezTo>
                    <a:cubicBezTo>
                      <a:pt x="4520" y="3425"/>
                      <a:pt x="4497" y="2877"/>
                      <a:pt x="4452" y="2306"/>
                    </a:cubicBezTo>
                    <a:cubicBezTo>
                      <a:pt x="4406" y="1690"/>
                      <a:pt x="4360" y="1074"/>
                      <a:pt x="4246" y="457"/>
                    </a:cubicBezTo>
                    <a:lnTo>
                      <a:pt x="4087" y="457"/>
                    </a:lnTo>
                    <a:cubicBezTo>
                      <a:pt x="4041" y="1074"/>
                      <a:pt x="4064" y="1713"/>
                      <a:pt x="4087" y="2329"/>
                    </a:cubicBezTo>
                    <a:cubicBezTo>
                      <a:pt x="4109" y="2877"/>
                      <a:pt x="4155" y="3447"/>
                      <a:pt x="4246" y="3995"/>
                    </a:cubicBezTo>
                    <a:cubicBezTo>
                      <a:pt x="4087" y="3972"/>
                      <a:pt x="3927" y="3972"/>
                      <a:pt x="3790" y="3950"/>
                    </a:cubicBezTo>
                    <a:cubicBezTo>
                      <a:pt x="3470" y="3950"/>
                      <a:pt x="3151" y="3927"/>
                      <a:pt x="2854" y="3881"/>
                    </a:cubicBezTo>
                    <a:cubicBezTo>
                      <a:pt x="2900" y="3288"/>
                      <a:pt x="2877" y="2694"/>
                      <a:pt x="2831" y="2123"/>
                    </a:cubicBezTo>
                    <a:cubicBezTo>
                      <a:pt x="2785" y="1484"/>
                      <a:pt x="2740" y="868"/>
                      <a:pt x="2626" y="252"/>
                    </a:cubicBezTo>
                    <a:lnTo>
                      <a:pt x="2466" y="275"/>
                    </a:lnTo>
                    <a:cubicBezTo>
                      <a:pt x="2420" y="891"/>
                      <a:pt x="2443" y="1507"/>
                      <a:pt x="2466" y="2146"/>
                    </a:cubicBezTo>
                    <a:cubicBezTo>
                      <a:pt x="2489" y="2717"/>
                      <a:pt x="2534" y="3288"/>
                      <a:pt x="2649" y="3858"/>
                    </a:cubicBezTo>
                    <a:cubicBezTo>
                      <a:pt x="1781" y="3790"/>
                      <a:pt x="891" y="3676"/>
                      <a:pt x="24" y="3539"/>
                    </a:cubicBezTo>
                    <a:lnTo>
                      <a:pt x="1" y="3698"/>
                    </a:lnTo>
                    <a:cubicBezTo>
                      <a:pt x="1233" y="4018"/>
                      <a:pt x="2489" y="4201"/>
                      <a:pt x="3744" y="4315"/>
                    </a:cubicBezTo>
                    <a:cubicBezTo>
                      <a:pt x="4692" y="4399"/>
                      <a:pt x="5640" y="4446"/>
                      <a:pt x="6579" y="4446"/>
                    </a:cubicBezTo>
                    <a:cubicBezTo>
                      <a:pt x="6906" y="4446"/>
                      <a:pt x="7232" y="4441"/>
                      <a:pt x="7556" y="4429"/>
                    </a:cubicBezTo>
                    <a:cubicBezTo>
                      <a:pt x="8834" y="4406"/>
                      <a:pt x="10112" y="4315"/>
                      <a:pt x="11368" y="4132"/>
                    </a:cubicBezTo>
                    <a:cubicBezTo>
                      <a:pt x="12623" y="3972"/>
                      <a:pt x="13856" y="3676"/>
                      <a:pt x="15088" y="3379"/>
                    </a:cubicBezTo>
                    <a:lnTo>
                      <a:pt x="15043" y="3196"/>
                    </a:lnTo>
                    <a:cubicBezTo>
                      <a:pt x="14175" y="3379"/>
                      <a:pt x="13308" y="3539"/>
                      <a:pt x="12418" y="3676"/>
                    </a:cubicBezTo>
                    <a:cubicBezTo>
                      <a:pt x="12463" y="3059"/>
                      <a:pt x="12463" y="2466"/>
                      <a:pt x="12418" y="1850"/>
                    </a:cubicBezTo>
                    <a:cubicBezTo>
                      <a:pt x="12372" y="1233"/>
                      <a:pt x="12304" y="617"/>
                      <a:pt x="122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441;p48">
                <a:extLst>
                  <a:ext uri="{FF2B5EF4-FFF2-40B4-BE49-F238E27FC236}">
                    <a16:creationId xmlns:a16="http://schemas.microsoft.com/office/drawing/2014/main" id="{017B169D-AD62-4011-9BD7-0F822C6C3A14}"/>
                  </a:ext>
                </a:extLst>
              </p:cNvPr>
              <p:cNvSpPr/>
              <p:nvPr/>
            </p:nvSpPr>
            <p:spPr>
              <a:xfrm>
                <a:off x="7101928" y="4367820"/>
                <a:ext cx="244448" cy="319536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14589" extrusionOk="0">
                    <a:moveTo>
                      <a:pt x="0" y="1"/>
                    </a:moveTo>
                    <a:cubicBezTo>
                      <a:pt x="320" y="4885"/>
                      <a:pt x="730" y="9496"/>
                      <a:pt x="1233" y="12760"/>
                    </a:cubicBezTo>
                    <a:cubicBezTo>
                      <a:pt x="1233" y="12760"/>
                      <a:pt x="3477" y="14589"/>
                      <a:pt x="6716" y="14589"/>
                    </a:cubicBezTo>
                    <a:cubicBezTo>
                      <a:pt x="7967" y="14589"/>
                      <a:pt x="9366" y="14316"/>
                      <a:pt x="10842" y="13559"/>
                    </a:cubicBezTo>
                    <a:lnTo>
                      <a:pt x="11162" y="183"/>
                    </a:lnTo>
                    <a:lnTo>
                      <a:pt x="11162" y="183"/>
                    </a:lnTo>
                    <a:cubicBezTo>
                      <a:pt x="9847" y="291"/>
                      <a:pt x="8227" y="343"/>
                      <a:pt x="6592" y="343"/>
                    </a:cubicBezTo>
                    <a:cubicBezTo>
                      <a:pt x="4081" y="343"/>
                      <a:pt x="1534" y="222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442;p48">
                <a:extLst>
                  <a:ext uri="{FF2B5EF4-FFF2-40B4-BE49-F238E27FC236}">
                    <a16:creationId xmlns:a16="http://schemas.microsoft.com/office/drawing/2014/main" id="{06273D57-A860-4F84-87DF-C05A24818272}"/>
                  </a:ext>
                </a:extLst>
              </p:cNvPr>
              <p:cNvSpPr/>
              <p:nvPr/>
            </p:nvSpPr>
            <p:spPr>
              <a:xfrm>
                <a:off x="7102925" y="4370250"/>
                <a:ext cx="242480" cy="60545"/>
              </a:xfrm>
              <a:custGeom>
                <a:avLst/>
                <a:gdLst/>
                <a:ahLst/>
                <a:cxnLst/>
                <a:rect l="l" t="t" r="r" b="b"/>
                <a:pathLst>
                  <a:path w="15089" h="4451" extrusionOk="0">
                    <a:moveTo>
                      <a:pt x="2649" y="1"/>
                    </a:moveTo>
                    <a:cubicBezTo>
                      <a:pt x="2580" y="617"/>
                      <a:pt x="2557" y="1233"/>
                      <a:pt x="2557" y="1850"/>
                    </a:cubicBezTo>
                    <a:cubicBezTo>
                      <a:pt x="2557" y="2443"/>
                      <a:pt x="2557" y="3014"/>
                      <a:pt x="2649" y="3584"/>
                    </a:cubicBezTo>
                    <a:cubicBezTo>
                      <a:pt x="1758" y="3470"/>
                      <a:pt x="891" y="3310"/>
                      <a:pt x="46" y="3105"/>
                    </a:cubicBezTo>
                    <a:lnTo>
                      <a:pt x="1" y="3288"/>
                    </a:lnTo>
                    <a:cubicBezTo>
                      <a:pt x="1211" y="3653"/>
                      <a:pt x="2466" y="3904"/>
                      <a:pt x="3721" y="4109"/>
                    </a:cubicBezTo>
                    <a:cubicBezTo>
                      <a:pt x="4977" y="4269"/>
                      <a:pt x="6232" y="4406"/>
                      <a:pt x="7510" y="4429"/>
                    </a:cubicBezTo>
                    <a:cubicBezTo>
                      <a:pt x="7915" y="4443"/>
                      <a:pt x="8320" y="4451"/>
                      <a:pt x="8724" y="4451"/>
                    </a:cubicBezTo>
                    <a:cubicBezTo>
                      <a:pt x="9596" y="4451"/>
                      <a:pt x="10464" y="4416"/>
                      <a:pt x="11322" y="4338"/>
                    </a:cubicBezTo>
                    <a:cubicBezTo>
                      <a:pt x="12600" y="4269"/>
                      <a:pt x="13856" y="4041"/>
                      <a:pt x="15088" y="3813"/>
                    </a:cubicBezTo>
                    <a:lnTo>
                      <a:pt x="15066" y="3630"/>
                    </a:lnTo>
                    <a:cubicBezTo>
                      <a:pt x="14175" y="3767"/>
                      <a:pt x="13285" y="3881"/>
                      <a:pt x="12418" y="3950"/>
                    </a:cubicBezTo>
                    <a:cubicBezTo>
                      <a:pt x="12486" y="3356"/>
                      <a:pt x="12509" y="2740"/>
                      <a:pt x="12509" y="2123"/>
                    </a:cubicBezTo>
                    <a:cubicBezTo>
                      <a:pt x="12486" y="1507"/>
                      <a:pt x="12463" y="891"/>
                      <a:pt x="12395" y="275"/>
                    </a:cubicBezTo>
                    <a:lnTo>
                      <a:pt x="12235" y="275"/>
                    </a:lnTo>
                    <a:cubicBezTo>
                      <a:pt x="12167" y="891"/>
                      <a:pt x="12144" y="1507"/>
                      <a:pt x="12121" y="2123"/>
                    </a:cubicBezTo>
                    <a:cubicBezTo>
                      <a:pt x="12121" y="2740"/>
                      <a:pt x="12121" y="3356"/>
                      <a:pt x="12212" y="3972"/>
                    </a:cubicBezTo>
                    <a:cubicBezTo>
                      <a:pt x="11916" y="3995"/>
                      <a:pt x="11619" y="4018"/>
                      <a:pt x="11299" y="4041"/>
                    </a:cubicBezTo>
                    <a:lnTo>
                      <a:pt x="10911" y="4041"/>
                    </a:lnTo>
                    <a:cubicBezTo>
                      <a:pt x="10980" y="3493"/>
                      <a:pt x="10980" y="2922"/>
                      <a:pt x="10980" y="2375"/>
                    </a:cubicBezTo>
                    <a:cubicBezTo>
                      <a:pt x="10980" y="1758"/>
                      <a:pt x="10957" y="1142"/>
                      <a:pt x="10888" y="503"/>
                    </a:cubicBezTo>
                    <a:lnTo>
                      <a:pt x="10706" y="503"/>
                    </a:lnTo>
                    <a:cubicBezTo>
                      <a:pt x="10637" y="1142"/>
                      <a:pt x="10615" y="1758"/>
                      <a:pt x="10615" y="2375"/>
                    </a:cubicBezTo>
                    <a:cubicBezTo>
                      <a:pt x="10592" y="2945"/>
                      <a:pt x="10615" y="3493"/>
                      <a:pt x="10683" y="4064"/>
                    </a:cubicBezTo>
                    <a:cubicBezTo>
                      <a:pt x="10249" y="4086"/>
                      <a:pt x="9816" y="4086"/>
                      <a:pt x="9382" y="4086"/>
                    </a:cubicBezTo>
                    <a:cubicBezTo>
                      <a:pt x="9450" y="3516"/>
                      <a:pt x="9473" y="2945"/>
                      <a:pt x="9450" y="2375"/>
                    </a:cubicBezTo>
                    <a:cubicBezTo>
                      <a:pt x="9450" y="1758"/>
                      <a:pt x="9428" y="1142"/>
                      <a:pt x="9359" y="503"/>
                    </a:cubicBezTo>
                    <a:lnTo>
                      <a:pt x="9177" y="503"/>
                    </a:lnTo>
                    <a:cubicBezTo>
                      <a:pt x="9108" y="1142"/>
                      <a:pt x="9085" y="1758"/>
                      <a:pt x="9085" y="2375"/>
                    </a:cubicBezTo>
                    <a:cubicBezTo>
                      <a:pt x="9085" y="2945"/>
                      <a:pt x="9085" y="3516"/>
                      <a:pt x="9154" y="4086"/>
                    </a:cubicBezTo>
                    <a:cubicBezTo>
                      <a:pt x="8697" y="4086"/>
                      <a:pt x="8241" y="4086"/>
                      <a:pt x="7784" y="4064"/>
                    </a:cubicBezTo>
                    <a:cubicBezTo>
                      <a:pt x="7853" y="3516"/>
                      <a:pt x="7853" y="2945"/>
                      <a:pt x="7853" y="2375"/>
                    </a:cubicBezTo>
                    <a:cubicBezTo>
                      <a:pt x="7853" y="1758"/>
                      <a:pt x="7830" y="1142"/>
                      <a:pt x="7761" y="503"/>
                    </a:cubicBezTo>
                    <a:lnTo>
                      <a:pt x="7579" y="503"/>
                    </a:lnTo>
                    <a:cubicBezTo>
                      <a:pt x="7510" y="1142"/>
                      <a:pt x="7488" y="1758"/>
                      <a:pt x="7488" y="2375"/>
                    </a:cubicBezTo>
                    <a:cubicBezTo>
                      <a:pt x="7465" y="2945"/>
                      <a:pt x="7488" y="3493"/>
                      <a:pt x="7556" y="4064"/>
                    </a:cubicBezTo>
                    <a:lnTo>
                      <a:pt x="7533" y="4064"/>
                    </a:lnTo>
                    <a:cubicBezTo>
                      <a:pt x="7054" y="4041"/>
                      <a:pt x="6575" y="4018"/>
                      <a:pt x="6095" y="3972"/>
                    </a:cubicBezTo>
                    <a:cubicBezTo>
                      <a:pt x="6164" y="3402"/>
                      <a:pt x="6186" y="2831"/>
                      <a:pt x="6164" y="2260"/>
                    </a:cubicBezTo>
                    <a:cubicBezTo>
                      <a:pt x="6164" y="1644"/>
                      <a:pt x="6141" y="1005"/>
                      <a:pt x="6072" y="389"/>
                    </a:cubicBezTo>
                    <a:lnTo>
                      <a:pt x="5890" y="389"/>
                    </a:lnTo>
                    <a:cubicBezTo>
                      <a:pt x="5821" y="1005"/>
                      <a:pt x="5798" y="1644"/>
                      <a:pt x="5798" y="2260"/>
                    </a:cubicBezTo>
                    <a:cubicBezTo>
                      <a:pt x="5798" y="2831"/>
                      <a:pt x="5798" y="3402"/>
                      <a:pt x="5890" y="3972"/>
                    </a:cubicBezTo>
                    <a:cubicBezTo>
                      <a:pt x="5410" y="3927"/>
                      <a:pt x="4931" y="3881"/>
                      <a:pt x="4452" y="3835"/>
                    </a:cubicBezTo>
                    <a:cubicBezTo>
                      <a:pt x="4520" y="3265"/>
                      <a:pt x="4543" y="2694"/>
                      <a:pt x="4543" y="2123"/>
                    </a:cubicBezTo>
                    <a:cubicBezTo>
                      <a:pt x="4520" y="1507"/>
                      <a:pt x="4497" y="891"/>
                      <a:pt x="4429" y="275"/>
                    </a:cubicBezTo>
                    <a:lnTo>
                      <a:pt x="4246" y="275"/>
                    </a:lnTo>
                    <a:cubicBezTo>
                      <a:pt x="4201" y="891"/>
                      <a:pt x="4155" y="1507"/>
                      <a:pt x="4155" y="2123"/>
                    </a:cubicBezTo>
                    <a:cubicBezTo>
                      <a:pt x="4155" y="2694"/>
                      <a:pt x="4155" y="3242"/>
                      <a:pt x="4224" y="3813"/>
                    </a:cubicBezTo>
                    <a:cubicBezTo>
                      <a:pt x="4087" y="3790"/>
                      <a:pt x="3927" y="3767"/>
                      <a:pt x="3767" y="3744"/>
                    </a:cubicBezTo>
                    <a:cubicBezTo>
                      <a:pt x="3447" y="3721"/>
                      <a:pt x="3151" y="3676"/>
                      <a:pt x="2831" y="3630"/>
                    </a:cubicBezTo>
                    <a:cubicBezTo>
                      <a:pt x="2922" y="3036"/>
                      <a:pt x="2945" y="2443"/>
                      <a:pt x="2922" y="1850"/>
                    </a:cubicBezTo>
                    <a:cubicBezTo>
                      <a:pt x="2922" y="1233"/>
                      <a:pt x="2900" y="617"/>
                      <a:pt x="28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443;p48">
                <a:extLst>
                  <a:ext uri="{FF2B5EF4-FFF2-40B4-BE49-F238E27FC236}">
                    <a16:creationId xmlns:a16="http://schemas.microsoft.com/office/drawing/2014/main" id="{C89A4ED0-00C6-438E-B863-B0D8925F329C}"/>
                  </a:ext>
                </a:extLst>
              </p:cNvPr>
              <p:cNvSpPr/>
              <p:nvPr/>
            </p:nvSpPr>
            <p:spPr>
              <a:xfrm>
                <a:off x="6879963" y="3153023"/>
                <a:ext cx="345429" cy="631931"/>
              </a:xfrm>
              <a:custGeom>
                <a:avLst/>
                <a:gdLst/>
                <a:ahLst/>
                <a:cxnLst/>
                <a:rect l="l" t="t" r="r" b="b"/>
                <a:pathLst>
                  <a:path w="15773" h="28852" extrusionOk="0">
                    <a:moveTo>
                      <a:pt x="13582" y="0"/>
                    </a:moveTo>
                    <a:lnTo>
                      <a:pt x="13582" y="0"/>
                    </a:lnTo>
                    <a:cubicBezTo>
                      <a:pt x="12943" y="46"/>
                      <a:pt x="12303" y="92"/>
                      <a:pt x="11642" y="160"/>
                    </a:cubicBezTo>
                    <a:cubicBezTo>
                      <a:pt x="3607" y="1005"/>
                      <a:pt x="2557" y="13558"/>
                      <a:pt x="2557" y="13558"/>
                    </a:cubicBezTo>
                    <a:cubicBezTo>
                      <a:pt x="2557" y="13558"/>
                      <a:pt x="1" y="26523"/>
                      <a:pt x="8081" y="28692"/>
                    </a:cubicBezTo>
                    <a:lnTo>
                      <a:pt x="8081" y="28851"/>
                    </a:lnTo>
                    <a:cubicBezTo>
                      <a:pt x="15773" y="20315"/>
                      <a:pt x="14563" y="6163"/>
                      <a:pt x="13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444;p48">
                <a:extLst>
                  <a:ext uri="{FF2B5EF4-FFF2-40B4-BE49-F238E27FC236}">
                    <a16:creationId xmlns:a16="http://schemas.microsoft.com/office/drawing/2014/main" id="{8FF9B01B-6B19-40DA-8160-0DD760D95695}"/>
                  </a:ext>
                </a:extLst>
              </p:cNvPr>
              <p:cNvSpPr/>
              <p:nvPr/>
            </p:nvSpPr>
            <p:spPr>
              <a:xfrm>
                <a:off x="7542330" y="3147525"/>
                <a:ext cx="386426" cy="605429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27642" extrusionOk="0">
                    <a:moveTo>
                      <a:pt x="2465" y="0"/>
                    </a:moveTo>
                    <a:cubicBezTo>
                      <a:pt x="1370" y="5798"/>
                      <a:pt x="0" y="19379"/>
                      <a:pt x="8309" y="27642"/>
                    </a:cubicBezTo>
                    <a:cubicBezTo>
                      <a:pt x="12280" y="26934"/>
                      <a:pt x="17644" y="23008"/>
                      <a:pt x="17644" y="23008"/>
                    </a:cubicBezTo>
                    <a:cubicBezTo>
                      <a:pt x="17644" y="23008"/>
                      <a:pt x="13673" y="297"/>
                      <a:pt x="4177" y="23"/>
                    </a:cubicBezTo>
                    <a:cubicBezTo>
                      <a:pt x="3607" y="23"/>
                      <a:pt x="3013" y="0"/>
                      <a:pt x="24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445;p48">
                <a:extLst>
                  <a:ext uri="{FF2B5EF4-FFF2-40B4-BE49-F238E27FC236}">
                    <a16:creationId xmlns:a16="http://schemas.microsoft.com/office/drawing/2014/main" id="{40489BC9-9685-4F3A-A911-348FF7C2FFFB}"/>
                  </a:ext>
                </a:extLst>
              </p:cNvPr>
              <p:cNvSpPr/>
              <p:nvPr/>
            </p:nvSpPr>
            <p:spPr>
              <a:xfrm>
                <a:off x="7004447" y="3147197"/>
                <a:ext cx="749834" cy="1108157"/>
              </a:xfrm>
              <a:custGeom>
                <a:avLst/>
                <a:gdLst/>
                <a:ahLst/>
                <a:cxnLst/>
                <a:rect l="l" t="t" r="r" b="b"/>
                <a:pathLst>
                  <a:path w="34239" h="50595" extrusionOk="0">
                    <a:moveTo>
                      <a:pt x="24917" y="0"/>
                    </a:moveTo>
                    <a:cubicBezTo>
                      <a:pt x="21236" y="0"/>
                      <a:pt x="18451" y="136"/>
                      <a:pt x="17621" y="175"/>
                    </a:cubicBezTo>
                    <a:cubicBezTo>
                      <a:pt x="17049" y="150"/>
                      <a:pt x="15557" y="82"/>
                      <a:pt x="13535" y="82"/>
                    </a:cubicBezTo>
                    <a:cubicBezTo>
                      <a:pt x="11926" y="82"/>
                      <a:pt x="9981" y="125"/>
                      <a:pt x="7898" y="266"/>
                    </a:cubicBezTo>
                    <a:cubicBezTo>
                      <a:pt x="8879" y="6429"/>
                      <a:pt x="10089" y="20581"/>
                      <a:pt x="2397" y="29117"/>
                    </a:cubicBezTo>
                    <a:lnTo>
                      <a:pt x="0" y="47583"/>
                    </a:lnTo>
                    <a:cubicBezTo>
                      <a:pt x="0" y="47583"/>
                      <a:pt x="2990" y="49980"/>
                      <a:pt x="16571" y="50528"/>
                    </a:cubicBezTo>
                    <a:cubicBezTo>
                      <a:pt x="17705" y="50573"/>
                      <a:pt x="18772" y="50594"/>
                      <a:pt x="19777" y="50594"/>
                    </a:cubicBezTo>
                    <a:cubicBezTo>
                      <a:pt x="30824" y="50594"/>
                      <a:pt x="34238" y="48062"/>
                      <a:pt x="34238" y="48062"/>
                    </a:cubicBezTo>
                    <a:lnTo>
                      <a:pt x="31431" y="27748"/>
                    </a:lnTo>
                    <a:lnTo>
                      <a:pt x="31431" y="27748"/>
                    </a:lnTo>
                    <a:cubicBezTo>
                      <a:pt x="31553" y="27760"/>
                      <a:pt x="31677" y="27766"/>
                      <a:pt x="31802" y="27766"/>
                    </a:cubicBezTo>
                    <a:cubicBezTo>
                      <a:pt x="32146" y="27766"/>
                      <a:pt x="32501" y="27723"/>
                      <a:pt x="32869" y="27657"/>
                    </a:cubicBezTo>
                    <a:cubicBezTo>
                      <a:pt x="24560" y="19394"/>
                      <a:pt x="25930" y="5813"/>
                      <a:pt x="27025" y="15"/>
                    </a:cubicBezTo>
                    <a:cubicBezTo>
                      <a:pt x="26297" y="5"/>
                      <a:pt x="25592" y="0"/>
                      <a:pt x="249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446;p48">
                <a:extLst>
                  <a:ext uri="{FF2B5EF4-FFF2-40B4-BE49-F238E27FC236}">
                    <a16:creationId xmlns:a16="http://schemas.microsoft.com/office/drawing/2014/main" id="{DE0ED80D-AF82-417C-8590-0D05EDC2500B}"/>
                  </a:ext>
                </a:extLst>
              </p:cNvPr>
              <p:cNvSpPr/>
              <p:nvPr/>
            </p:nvSpPr>
            <p:spPr>
              <a:xfrm>
                <a:off x="7242377" y="3152147"/>
                <a:ext cx="281459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6021" extrusionOk="0">
                    <a:moveTo>
                      <a:pt x="6462" y="1"/>
                    </a:moveTo>
                    <a:cubicBezTo>
                      <a:pt x="4979" y="1"/>
                      <a:pt x="3290" y="54"/>
                      <a:pt x="1485" y="246"/>
                    </a:cubicBezTo>
                    <a:cubicBezTo>
                      <a:pt x="92" y="383"/>
                      <a:pt x="92" y="1067"/>
                      <a:pt x="92" y="1067"/>
                    </a:cubicBezTo>
                    <a:cubicBezTo>
                      <a:pt x="92" y="2505"/>
                      <a:pt x="1" y="6021"/>
                      <a:pt x="2375" y="6021"/>
                    </a:cubicBezTo>
                    <a:lnTo>
                      <a:pt x="10113" y="6021"/>
                    </a:lnTo>
                    <a:cubicBezTo>
                      <a:pt x="12852" y="6021"/>
                      <a:pt x="12258" y="2505"/>
                      <a:pt x="12258" y="839"/>
                    </a:cubicBezTo>
                    <a:cubicBezTo>
                      <a:pt x="12258" y="839"/>
                      <a:pt x="12372" y="86"/>
                      <a:pt x="10911" y="86"/>
                    </a:cubicBezTo>
                    <a:cubicBezTo>
                      <a:pt x="9880" y="86"/>
                      <a:pt x="8336" y="1"/>
                      <a:pt x="64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447;p48">
                <a:extLst>
                  <a:ext uri="{FF2B5EF4-FFF2-40B4-BE49-F238E27FC236}">
                    <a16:creationId xmlns:a16="http://schemas.microsoft.com/office/drawing/2014/main" id="{8FC88EF1-E436-40CE-B7E8-DB02916F52B0}"/>
                  </a:ext>
                </a:extLst>
              </p:cNvPr>
              <p:cNvSpPr/>
              <p:nvPr/>
            </p:nvSpPr>
            <p:spPr>
              <a:xfrm>
                <a:off x="7508340" y="3142532"/>
                <a:ext cx="248455" cy="653154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1" extrusionOk="0">
                    <a:moveTo>
                      <a:pt x="5249" y="1"/>
                    </a:moveTo>
                    <a:cubicBezTo>
                      <a:pt x="4565" y="1"/>
                      <a:pt x="3995" y="129"/>
                      <a:pt x="3858" y="205"/>
                    </a:cubicBezTo>
                    <a:cubicBezTo>
                      <a:pt x="3447" y="411"/>
                      <a:pt x="3013" y="708"/>
                      <a:pt x="2808" y="1004"/>
                    </a:cubicBezTo>
                    <a:cubicBezTo>
                      <a:pt x="2305" y="1621"/>
                      <a:pt x="1872" y="2282"/>
                      <a:pt x="1529" y="2967"/>
                    </a:cubicBezTo>
                    <a:cubicBezTo>
                      <a:pt x="867" y="4337"/>
                      <a:pt x="479" y="5798"/>
                      <a:pt x="251" y="7213"/>
                    </a:cubicBezTo>
                    <a:cubicBezTo>
                      <a:pt x="46" y="8651"/>
                      <a:pt x="0" y="10066"/>
                      <a:pt x="23" y="11458"/>
                    </a:cubicBezTo>
                    <a:cubicBezTo>
                      <a:pt x="68" y="12143"/>
                      <a:pt x="91" y="12828"/>
                      <a:pt x="160" y="13513"/>
                    </a:cubicBezTo>
                    <a:cubicBezTo>
                      <a:pt x="205" y="13855"/>
                      <a:pt x="251" y="14197"/>
                      <a:pt x="274" y="14540"/>
                    </a:cubicBezTo>
                    <a:lnTo>
                      <a:pt x="479" y="15635"/>
                    </a:lnTo>
                    <a:cubicBezTo>
                      <a:pt x="502" y="15795"/>
                      <a:pt x="548" y="16000"/>
                      <a:pt x="571" y="16160"/>
                    </a:cubicBezTo>
                    <a:lnTo>
                      <a:pt x="730" y="16685"/>
                    </a:lnTo>
                    <a:cubicBezTo>
                      <a:pt x="822" y="17050"/>
                      <a:pt x="913" y="17393"/>
                      <a:pt x="1004" y="17735"/>
                    </a:cubicBezTo>
                    <a:cubicBezTo>
                      <a:pt x="1255" y="18420"/>
                      <a:pt x="1461" y="19105"/>
                      <a:pt x="1758" y="19721"/>
                    </a:cubicBezTo>
                    <a:cubicBezTo>
                      <a:pt x="2283" y="21022"/>
                      <a:pt x="2967" y="22232"/>
                      <a:pt x="3675" y="23396"/>
                    </a:cubicBezTo>
                    <a:cubicBezTo>
                      <a:pt x="4382" y="24537"/>
                      <a:pt x="5181" y="25610"/>
                      <a:pt x="6049" y="26637"/>
                    </a:cubicBezTo>
                    <a:cubicBezTo>
                      <a:pt x="6254" y="26888"/>
                      <a:pt x="6482" y="27139"/>
                      <a:pt x="6711" y="27390"/>
                    </a:cubicBezTo>
                    <a:cubicBezTo>
                      <a:pt x="6916" y="27641"/>
                      <a:pt x="7144" y="27870"/>
                      <a:pt x="7373" y="28098"/>
                    </a:cubicBezTo>
                    <a:cubicBezTo>
                      <a:pt x="7852" y="28577"/>
                      <a:pt x="8308" y="29034"/>
                      <a:pt x="8856" y="29490"/>
                    </a:cubicBezTo>
                    <a:cubicBezTo>
                      <a:pt x="9127" y="29713"/>
                      <a:pt x="9447" y="29820"/>
                      <a:pt x="9765" y="29820"/>
                    </a:cubicBezTo>
                    <a:cubicBezTo>
                      <a:pt x="10199" y="29820"/>
                      <a:pt x="10631" y="29621"/>
                      <a:pt x="10933" y="29239"/>
                    </a:cubicBezTo>
                    <a:cubicBezTo>
                      <a:pt x="11321" y="28714"/>
                      <a:pt x="11344" y="28007"/>
                      <a:pt x="11025" y="27482"/>
                    </a:cubicBezTo>
                    <a:lnTo>
                      <a:pt x="10956" y="27390"/>
                    </a:lnTo>
                    <a:lnTo>
                      <a:pt x="10043" y="25838"/>
                    </a:lnTo>
                    <a:cubicBezTo>
                      <a:pt x="9746" y="25313"/>
                      <a:pt x="9427" y="24811"/>
                      <a:pt x="9130" y="24286"/>
                    </a:cubicBezTo>
                    <a:cubicBezTo>
                      <a:pt x="8537" y="23213"/>
                      <a:pt x="7989" y="22163"/>
                      <a:pt x="7487" y="21091"/>
                    </a:cubicBezTo>
                    <a:cubicBezTo>
                      <a:pt x="6985" y="20018"/>
                      <a:pt x="6505" y="18945"/>
                      <a:pt x="6140" y="17872"/>
                    </a:cubicBezTo>
                    <a:cubicBezTo>
                      <a:pt x="5935" y="17324"/>
                      <a:pt x="5798" y="16777"/>
                      <a:pt x="5615" y="16252"/>
                    </a:cubicBezTo>
                    <a:cubicBezTo>
                      <a:pt x="5547" y="15978"/>
                      <a:pt x="5501" y="15704"/>
                      <a:pt x="5432" y="15430"/>
                    </a:cubicBezTo>
                    <a:lnTo>
                      <a:pt x="5341" y="15042"/>
                    </a:lnTo>
                    <a:cubicBezTo>
                      <a:pt x="5318" y="14905"/>
                      <a:pt x="5295" y="14768"/>
                      <a:pt x="5273" y="14631"/>
                    </a:cubicBezTo>
                    <a:lnTo>
                      <a:pt x="5136" y="13832"/>
                    </a:lnTo>
                    <a:lnTo>
                      <a:pt x="5022" y="12942"/>
                    </a:lnTo>
                    <a:cubicBezTo>
                      <a:pt x="4953" y="12348"/>
                      <a:pt x="4907" y="11755"/>
                      <a:pt x="4862" y="11184"/>
                    </a:cubicBezTo>
                    <a:cubicBezTo>
                      <a:pt x="4771" y="10020"/>
                      <a:pt x="4725" y="8856"/>
                      <a:pt x="4771" y="7738"/>
                    </a:cubicBezTo>
                    <a:cubicBezTo>
                      <a:pt x="4816" y="6619"/>
                      <a:pt x="4930" y="5524"/>
                      <a:pt x="5181" y="4542"/>
                    </a:cubicBezTo>
                    <a:cubicBezTo>
                      <a:pt x="5318" y="4040"/>
                      <a:pt x="5478" y="3561"/>
                      <a:pt x="5661" y="3127"/>
                    </a:cubicBezTo>
                    <a:cubicBezTo>
                      <a:pt x="5843" y="2693"/>
                      <a:pt x="6186" y="2054"/>
                      <a:pt x="6505" y="1826"/>
                    </a:cubicBezTo>
                    <a:cubicBezTo>
                      <a:pt x="6825" y="1575"/>
                      <a:pt x="7920" y="1347"/>
                      <a:pt x="7920" y="1347"/>
                    </a:cubicBezTo>
                    <a:cubicBezTo>
                      <a:pt x="8075" y="1436"/>
                      <a:pt x="8191" y="1474"/>
                      <a:pt x="8267" y="1474"/>
                    </a:cubicBezTo>
                    <a:cubicBezTo>
                      <a:pt x="8639" y="1474"/>
                      <a:pt x="8044" y="550"/>
                      <a:pt x="6300" y="114"/>
                    </a:cubicBezTo>
                    <a:cubicBezTo>
                      <a:pt x="5947" y="32"/>
                      <a:pt x="5584" y="1"/>
                      <a:pt x="52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448;p48">
                <a:extLst>
                  <a:ext uri="{FF2B5EF4-FFF2-40B4-BE49-F238E27FC236}">
                    <a16:creationId xmlns:a16="http://schemas.microsoft.com/office/drawing/2014/main" id="{39F7E23B-AA32-45A5-8C3A-F6BA0D939E18}"/>
                  </a:ext>
                </a:extLst>
              </p:cNvPr>
              <p:cNvSpPr/>
              <p:nvPr/>
            </p:nvSpPr>
            <p:spPr>
              <a:xfrm>
                <a:off x="7523824" y="3142532"/>
                <a:ext cx="248959" cy="653154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6" y="1"/>
                    </a:moveTo>
                    <a:cubicBezTo>
                      <a:pt x="4578" y="1"/>
                      <a:pt x="4019" y="129"/>
                      <a:pt x="3881" y="205"/>
                    </a:cubicBezTo>
                    <a:cubicBezTo>
                      <a:pt x="3470" y="411"/>
                      <a:pt x="3036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69" y="8651"/>
                      <a:pt x="1" y="10066"/>
                      <a:pt x="46" y="11458"/>
                    </a:cubicBezTo>
                    <a:cubicBezTo>
                      <a:pt x="92" y="12143"/>
                      <a:pt x="115" y="12828"/>
                      <a:pt x="183" y="13513"/>
                    </a:cubicBezTo>
                    <a:cubicBezTo>
                      <a:pt x="229" y="13855"/>
                      <a:pt x="252" y="14197"/>
                      <a:pt x="297" y="14540"/>
                    </a:cubicBezTo>
                    <a:lnTo>
                      <a:pt x="503" y="15635"/>
                    </a:lnTo>
                    <a:cubicBezTo>
                      <a:pt x="526" y="15795"/>
                      <a:pt x="571" y="16000"/>
                      <a:pt x="594" y="16160"/>
                    </a:cubicBezTo>
                    <a:lnTo>
                      <a:pt x="731" y="16685"/>
                    </a:lnTo>
                    <a:cubicBezTo>
                      <a:pt x="845" y="17050"/>
                      <a:pt x="936" y="17393"/>
                      <a:pt x="1028" y="17735"/>
                    </a:cubicBezTo>
                    <a:cubicBezTo>
                      <a:pt x="1279" y="18420"/>
                      <a:pt x="1484" y="19105"/>
                      <a:pt x="1781" y="19721"/>
                    </a:cubicBezTo>
                    <a:cubicBezTo>
                      <a:pt x="2306" y="21022"/>
                      <a:pt x="2968" y="22232"/>
                      <a:pt x="3698" y="23396"/>
                    </a:cubicBezTo>
                    <a:cubicBezTo>
                      <a:pt x="4406" y="24537"/>
                      <a:pt x="5205" y="25610"/>
                      <a:pt x="6072" y="26637"/>
                    </a:cubicBezTo>
                    <a:cubicBezTo>
                      <a:pt x="6278" y="26888"/>
                      <a:pt x="6506" y="27139"/>
                      <a:pt x="6711" y="27390"/>
                    </a:cubicBezTo>
                    <a:cubicBezTo>
                      <a:pt x="6940" y="27641"/>
                      <a:pt x="7168" y="27870"/>
                      <a:pt x="7396" y="28098"/>
                    </a:cubicBezTo>
                    <a:cubicBezTo>
                      <a:pt x="7875" y="28577"/>
                      <a:pt x="8332" y="29034"/>
                      <a:pt x="8880" y="29490"/>
                    </a:cubicBezTo>
                    <a:cubicBezTo>
                      <a:pt x="9150" y="29713"/>
                      <a:pt x="9470" y="29820"/>
                      <a:pt x="9787" y="29820"/>
                    </a:cubicBezTo>
                    <a:cubicBezTo>
                      <a:pt x="10218" y="29820"/>
                      <a:pt x="10644" y="29621"/>
                      <a:pt x="10934" y="29239"/>
                    </a:cubicBezTo>
                    <a:cubicBezTo>
                      <a:pt x="11345" y="28714"/>
                      <a:pt x="11368" y="28007"/>
                      <a:pt x="11048" y="27482"/>
                    </a:cubicBezTo>
                    <a:lnTo>
                      <a:pt x="10980" y="27390"/>
                    </a:lnTo>
                    <a:lnTo>
                      <a:pt x="10067" y="25838"/>
                    </a:lnTo>
                    <a:cubicBezTo>
                      <a:pt x="9747" y="25313"/>
                      <a:pt x="9427" y="24811"/>
                      <a:pt x="9154" y="24286"/>
                    </a:cubicBezTo>
                    <a:cubicBezTo>
                      <a:pt x="8560" y="23213"/>
                      <a:pt x="7989" y="22163"/>
                      <a:pt x="7510" y="21091"/>
                    </a:cubicBezTo>
                    <a:cubicBezTo>
                      <a:pt x="7008" y="20018"/>
                      <a:pt x="6529" y="18945"/>
                      <a:pt x="6163" y="17872"/>
                    </a:cubicBezTo>
                    <a:cubicBezTo>
                      <a:pt x="5958" y="17324"/>
                      <a:pt x="5821" y="16777"/>
                      <a:pt x="5638" y="16252"/>
                    </a:cubicBezTo>
                    <a:cubicBezTo>
                      <a:pt x="5570" y="15978"/>
                      <a:pt x="5524" y="15704"/>
                      <a:pt x="5456" y="15430"/>
                    </a:cubicBezTo>
                    <a:lnTo>
                      <a:pt x="5365" y="15042"/>
                    </a:lnTo>
                    <a:cubicBezTo>
                      <a:pt x="5319" y="14905"/>
                      <a:pt x="5319" y="14768"/>
                      <a:pt x="5296" y="14631"/>
                    </a:cubicBezTo>
                    <a:lnTo>
                      <a:pt x="5159" y="13832"/>
                    </a:lnTo>
                    <a:lnTo>
                      <a:pt x="5045" y="12942"/>
                    </a:lnTo>
                    <a:cubicBezTo>
                      <a:pt x="4977" y="12348"/>
                      <a:pt x="4931" y="11755"/>
                      <a:pt x="4862" y="11184"/>
                    </a:cubicBezTo>
                    <a:cubicBezTo>
                      <a:pt x="4794" y="10020"/>
                      <a:pt x="4748" y="8856"/>
                      <a:pt x="4794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42" y="4040"/>
                      <a:pt x="5502" y="3561"/>
                      <a:pt x="5684" y="3127"/>
                    </a:cubicBezTo>
                    <a:cubicBezTo>
                      <a:pt x="5867" y="2693"/>
                      <a:pt x="6209" y="2054"/>
                      <a:pt x="6529" y="1826"/>
                    </a:cubicBezTo>
                    <a:cubicBezTo>
                      <a:pt x="6848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0" y="1474"/>
                    </a:cubicBezTo>
                    <a:cubicBezTo>
                      <a:pt x="8661" y="1474"/>
                      <a:pt x="8063" y="550"/>
                      <a:pt x="6300" y="114"/>
                    </a:cubicBezTo>
                    <a:cubicBezTo>
                      <a:pt x="5948" y="32"/>
                      <a:pt x="5587" y="1"/>
                      <a:pt x="52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449;p48">
                <a:extLst>
                  <a:ext uri="{FF2B5EF4-FFF2-40B4-BE49-F238E27FC236}">
                    <a16:creationId xmlns:a16="http://schemas.microsoft.com/office/drawing/2014/main" id="{DEF126E6-BA11-4B8B-9D1D-60193DBD7BE5}"/>
                  </a:ext>
                </a:extLst>
              </p:cNvPr>
              <p:cNvSpPr/>
              <p:nvPr/>
            </p:nvSpPr>
            <p:spPr>
              <a:xfrm>
                <a:off x="7267892" y="2912560"/>
                <a:ext cx="207962" cy="343979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5705" extrusionOk="0">
                    <a:moveTo>
                      <a:pt x="4611" y="0"/>
                    </a:moveTo>
                    <a:cubicBezTo>
                      <a:pt x="2054" y="0"/>
                      <a:pt x="0" y="2077"/>
                      <a:pt x="0" y="4634"/>
                    </a:cubicBezTo>
                    <a:lnTo>
                      <a:pt x="0" y="12349"/>
                    </a:lnTo>
                    <a:cubicBezTo>
                      <a:pt x="0" y="14905"/>
                      <a:pt x="2054" y="15704"/>
                      <a:pt x="4611" y="15704"/>
                    </a:cubicBezTo>
                    <a:lnTo>
                      <a:pt x="4885" y="15704"/>
                    </a:lnTo>
                    <a:cubicBezTo>
                      <a:pt x="7441" y="15704"/>
                      <a:pt x="9495" y="14905"/>
                      <a:pt x="9495" y="12349"/>
                    </a:cubicBezTo>
                    <a:lnTo>
                      <a:pt x="9495" y="4634"/>
                    </a:lnTo>
                    <a:cubicBezTo>
                      <a:pt x="9495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450;p48">
                <a:extLst>
                  <a:ext uri="{FF2B5EF4-FFF2-40B4-BE49-F238E27FC236}">
                    <a16:creationId xmlns:a16="http://schemas.microsoft.com/office/drawing/2014/main" id="{AD828119-FAFC-42C5-84A8-24B8BB8010B0}"/>
                  </a:ext>
                </a:extLst>
              </p:cNvPr>
              <p:cNvSpPr/>
              <p:nvPr/>
            </p:nvSpPr>
            <p:spPr>
              <a:xfrm>
                <a:off x="7267892" y="2912560"/>
                <a:ext cx="207962" cy="235846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768" extrusionOk="0">
                    <a:moveTo>
                      <a:pt x="4611" y="0"/>
                    </a:moveTo>
                    <a:cubicBezTo>
                      <a:pt x="2054" y="0"/>
                      <a:pt x="0" y="2077"/>
                      <a:pt x="0" y="4634"/>
                    </a:cubicBezTo>
                    <a:lnTo>
                      <a:pt x="0" y="10546"/>
                    </a:lnTo>
                    <a:cubicBezTo>
                      <a:pt x="792" y="10670"/>
                      <a:pt x="1786" y="10767"/>
                      <a:pt x="2948" y="10767"/>
                    </a:cubicBezTo>
                    <a:cubicBezTo>
                      <a:pt x="4764" y="10767"/>
                      <a:pt x="6989" y="10530"/>
                      <a:pt x="9495" y="9792"/>
                    </a:cubicBezTo>
                    <a:lnTo>
                      <a:pt x="9495" y="4634"/>
                    </a:lnTo>
                    <a:cubicBezTo>
                      <a:pt x="9495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451;p48">
                <a:extLst>
                  <a:ext uri="{FF2B5EF4-FFF2-40B4-BE49-F238E27FC236}">
                    <a16:creationId xmlns:a16="http://schemas.microsoft.com/office/drawing/2014/main" id="{13B9EBC8-BE28-4929-8A8C-667E13DDC722}"/>
                  </a:ext>
                </a:extLst>
              </p:cNvPr>
              <p:cNvSpPr/>
              <p:nvPr/>
            </p:nvSpPr>
            <p:spPr>
              <a:xfrm>
                <a:off x="6770481" y="2684888"/>
                <a:ext cx="277955" cy="257880"/>
              </a:xfrm>
              <a:custGeom>
                <a:avLst/>
                <a:gdLst/>
                <a:ahLst/>
                <a:cxnLst/>
                <a:rect l="l" t="t" r="r" b="b"/>
                <a:pathLst>
                  <a:path w="12692" h="11774" extrusionOk="0">
                    <a:moveTo>
                      <a:pt x="6364" y="1"/>
                    </a:moveTo>
                    <a:cubicBezTo>
                      <a:pt x="3599" y="1"/>
                      <a:pt x="1120" y="1972"/>
                      <a:pt x="594" y="4803"/>
                    </a:cubicBezTo>
                    <a:cubicBezTo>
                      <a:pt x="1" y="7999"/>
                      <a:pt x="2078" y="11057"/>
                      <a:pt x="5251" y="11674"/>
                    </a:cubicBezTo>
                    <a:cubicBezTo>
                      <a:pt x="5612" y="11741"/>
                      <a:pt x="5973" y="11774"/>
                      <a:pt x="6328" y="11774"/>
                    </a:cubicBezTo>
                    <a:cubicBezTo>
                      <a:pt x="9089" y="11774"/>
                      <a:pt x="11550" y="9803"/>
                      <a:pt x="12075" y="6972"/>
                    </a:cubicBezTo>
                    <a:cubicBezTo>
                      <a:pt x="12692" y="3776"/>
                      <a:pt x="10615" y="695"/>
                      <a:pt x="7442" y="101"/>
                    </a:cubicBezTo>
                    <a:cubicBezTo>
                      <a:pt x="7080" y="33"/>
                      <a:pt x="6720" y="1"/>
                      <a:pt x="63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452;p48">
                <a:extLst>
                  <a:ext uri="{FF2B5EF4-FFF2-40B4-BE49-F238E27FC236}">
                    <a16:creationId xmlns:a16="http://schemas.microsoft.com/office/drawing/2014/main" id="{038EACDE-F361-4DD5-89C9-B53CF2D6C267}"/>
                  </a:ext>
                </a:extLst>
              </p:cNvPr>
              <p:cNvSpPr/>
              <p:nvPr/>
            </p:nvSpPr>
            <p:spPr>
              <a:xfrm>
                <a:off x="6803486" y="2771073"/>
                <a:ext cx="213459" cy="169503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7739" extrusionOk="0">
                    <a:moveTo>
                      <a:pt x="4598" y="1"/>
                    </a:moveTo>
                    <a:cubicBezTo>
                      <a:pt x="2512" y="1"/>
                      <a:pt x="724" y="1217"/>
                      <a:pt x="388" y="3014"/>
                    </a:cubicBezTo>
                    <a:cubicBezTo>
                      <a:pt x="0" y="5114"/>
                      <a:pt x="1689" y="7168"/>
                      <a:pt x="4155" y="7647"/>
                    </a:cubicBezTo>
                    <a:cubicBezTo>
                      <a:pt x="4490" y="7709"/>
                      <a:pt x="4823" y="7738"/>
                      <a:pt x="5149" y="7738"/>
                    </a:cubicBezTo>
                    <a:cubicBezTo>
                      <a:pt x="7236" y="7738"/>
                      <a:pt x="9023" y="6522"/>
                      <a:pt x="9359" y="4726"/>
                    </a:cubicBezTo>
                    <a:cubicBezTo>
                      <a:pt x="9747" y="2626"/>
                      <a:pt x="8058" y="571"/>
                      <a:pt x="5593" y="92"/>
                    </a:cubicBezTo>
                    <a:cubicBezTo>
                      <a:pt x="5257" y="30"/>
                      <a:pt x="4924" y="1"/>
                      <a:pt x="4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453;p48">
                <a:extLst>
                  <a:ext uri="{FF2B5EF4-FFF2-40B4-BE49-F238E27FC236}">
                    <a16:creationId xmlns:a16="http://schemas.microsoft.com/office/drawing/2014/main" id="{1D473A60-D53B-415C-862E-EFC55EECF570}"/>
                  </a:ext>
                </a:extLst>
              </p:cNvPr>
              <p:cNvSpPr/>
              <p:nvPr/>
            </p:nvSpPr>
            <p:spPr>
              <a:xfrm>
                <a:off x="6803486" y="2771073"/>
                <a:ext cx="213459" cy="169503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7739" extrusionOk="0">
                    <a:moveTo>
                      <a:pt x="4598" y="1"/>
                    </a:moveTo>
                    <a:cubicBezTo>
                      <a:pt x="2512" y="1"/>
                      <a:pt x="724" y="1217"/>
                      <a:pt x="388" y="3014"/>
                    </a:cubicBezTo>
                    <a:cubicBezTo>
                      <a:pt x="0" y="5114"/>
                      <a:pt x="1689" y="7168"/>
                      <a:pt x="4155" y="7647"/>
                    </a:cubicBezTo>
                    <a:cubicBezTo>
                      <a:pt x="4490" y="7709"/>
                      <a:pt x="4823" y="7738"/>
                      <a:pt x="5149" y="7738"/>
                    </a:cubicBezTo>
                    <a:cubicBezTo>
                      <a:pt x="7236" y="7738"/>
                      <a:pt x="9023" y="6522"/>
                      <a:pt x="9359" y="4726"/>
                    </a:cubicBezTo>
                    <a:cubicBezTo>
                      <a:pt x="9747" y="2626"/>
                      <a:pt x="8058" y="571"/>
                      <a:pt x="5593" y="92"/>
                    </a:cubicBezTo>
                    <a:cubicBezTo>
                      <a:pt x="5257" y="30"/>
                      <a:pt x="4924" y="1"/>
                      <a:pt x="4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4454;p48">
                <a:extLst>
                  <a:ext uri="{FF2B5EF4-FFF2-40B4-BE49-F238E27FC236}">
                    <a16:creationId xmlns:a16="http://schemas.microsoft.com/office/drawing/2014/main" id="{87A11BAB-3F9E-4763-86F3-AC57979A753E}"/>
                  </a:ext>
                </a:extLst>
              </p:cNvPr>
              <p:cNvSpPr/>
              <p:nvPr/>
            </p:nvSpPr>
            <p:spPr>
              <a:xfrm>
                <a:off x="6798974" y="2772540"/>
                <a:ext cx="223971" cy="56114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2562" extrusionOk="0">
                    <a:moveTo>
                      <a:pt x="5029" y="0"/>
                    </a:moveTo>
                    <a:cubicBezTo>
                      <a:pt x="4152" y="0"/>
                      <a:pt x="3279" y="159"/>
                      <a:pt x="2466" y="459"/>
                    </a:cubicBezTo>
                    <a:cubicBezTo>
                      <a:pt x="2032" y="619"/>
                      <a:pt x="1622" y="824"/>
                      <a:pt x="1211" y="1052"/>
                    </a:cubicBezTo>
                    <a:cubicBezTo>
                      <a:pt x="823" y="1280"/>
                      <a:pt x="435" y="1532"/>
                      <a:pt x="92" y="1828"/>
                    </a:cubicBezTo>
                    <a:cubicBezTo>
                      <a:pt x="24" y="1897"/>
                      <a:pt x="1" y="2011"/>
                      <a:pt x="47" y="2079"/>
                    </a:cubicBezTo>
                    <a:cubicBezTo>
                      <a:pt x="92" y="2140"/>
                      <a:pt x="158" y="2171"/>
                      <a:pt x="224" y="2171"/>
                    </a:cubicBezTo>
                    <a:cubicBezTo>
                      <a:pt x="257" y="2171"/>
                      <a:pt x="290" y="2163"/>
                      <a:pt x="320" y="2148"/>
                    </a:cubicBezTo>
                    <a:lnTo>
                      <a:pt x="320" y="2125"/>
                    </a:lnTo>
                    <a:cubicBezTo>
                      <a:pt x="1051" y="1646"/>
                      <a:pt x="1850" y="1280"/>
                      <a:pt x="2649" y="984"/>
                    </a:cubicBezTo>
                    <a:cubicBezTo>
                      <a:pt x="3470" y="710"/>
                      <a:pt x="4338" y="550"/>
                      <a:pt x="5182" y="550"/>
                    </a:cubicBezTo>
                    <a:cubicBezTo>
                      <a:pt x="6050" y="573"/>
                      <a:pt x="6894" y="733"/>
                      <a:pt x="7693" y="1098"/>
                    </a:cubicBezTo>
                    <a:cubicBezTo>
                      <a:pt x="8081" y="1258"/>
                      <a:pt x="8446" y="1509"/>
                      <a:pt x="8834" y="1714"/>
                    </a:cubicBezTo>
                    <a:cubicBezTo>
                      <a:pt x="9017" y="1805"/>
                      <a:pt x="9177" y="1965"/>
                      <a:pt x="9359" y="2102"/>
                    </a:cubicBezTo>
                    <a:lnTo>
                      <a:pt x="9861" y="2513"/>
                    </a:lnTo>
                    <a:lnTo>
                      <a:pt x="9884" y="2513"/>
                    </a:lnTo>
                    <a:cubicBezTo>
                      <a:pt x="9927" y="2545"/>
                      <a:pt x="9974" y="2562"/>
                      <a:pt x="10017" y="2562"/>
                    </a:cubicBezTo>
                    <a:cubicBezTo>
                      <a:pt x="10067" y="2562"/>
                      <a:pt x="10111" y="2539"/>
                      <a:pt x="10135" y="2490"/>
                    </a:cubicBezTo>
                    <a:cubicBezTo>
                      <a:pt x="10227" y="2422"/>
                      <a:pt x="10204" y="2308"/>
                      <a:pt x="10135" y="2239"/>
                    </a:cubicBezTo>
                    <a:lnTo>
                      <a:pt x="9610" y="1783"/>
                    </a:lnTo>
                    <a:cubicBezTo>
                      <a:pt x="9428" y="1646"/>
                      <a:pt x="9268" y="1463"/>
                      <a:pt x="9085" y="1349"/>
                    </a:cubicBezTo>
                    <a:cubicBezTo>
                      <a:pt x="8697" y="1098"/>
                      <a:pt x="8309" y="824"/>
                      <a:pt x="7898" y="641"/>
                    </a:cubicBezTo>
                    <a:cubicBezTo>
                      <a:pt x="7670" y="573"/>
                      <a:pt x="7465" y="436"/>
                      <a:pt x="7259" y="390"/>
                    </a:cubicBezTo>
                    <a:lnTo>
                      <a:pt x="6575" y="185"/>
                    </a:lnTo>
                    <a:cubicBezTo>
                      <a:pt x="6118" y="94"/>
                      <a:pt x="5662" y="2"/>
                      <a:pt x="5205" y="2"/>
                    </a:cubicBezTo>
                    <a:cubicBezTo>
                      <a:pt x="5146" y="1"/>
                      <a:pt x="5088" y="0"/>
                      <a:pt x="50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4455;p48">
                <a:extLst>
                  <a:ext uri="{FF2B5EF4-FFF2-40B4-BE49-F238E27FC236}">
                    <a16:creationId xmlns:a16="http://schemas.microsoft.com/office/drawing/2014/main" id="{D9FABA58-3177-4615-B5AD-BD27CFCE22A8}"/>
                  </a:ext>
                </a:extLst>
              </p:cNvPr>
              <p:cNvSpPr/>
              <p:nvPr/>
            </p:nvSpPr>
            <p:spPr>
              <a:xfrm>
                <a:off x="6884475" y="2822499"/>
                <a:ext cx="173470" cy="44637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2038" extrusionOk="0">
                    <a:moveTo>
                      <a:pt x="3835" y="1"/>
                    </a:moveTo>
                    <a:cubicBezTo>
                      <a:pt x="3166" y="1"/>
                      <a:pt x="2501" y="116"/>
                      <a:pt x="1895" y="346"/>
                    </a:cubicBezTo>
                    <a:cubicBezTo>
                      <a:pt x="1210" y="597"/>
                      <a:pt x="571" y="962"/>
                      <a:pt x="46" y="1487"/>
                    </a:cubicBezTo>
                    <a:cubicBezTo>
                      <a:pt x="0" y="1533"/>
                      <a:pt x="0" y="1602"/>
                      <a:pt x="23" y="1647"/>
                    </a:cubicBezTo>
                    <a:cubicBezTo>
                      <a:pt x="53" y="1708"/>
                      <a:pt x="104" y="1739"/>
                      <a:pt x="155" y="1739"/>
                    </a:cubicBezTo>
                    <a:cubicBezTo>
                      <a:pt x="180" y="1739"/>
                      <a:pt x="205" y="1731"/>
                      <a:pt x="228" y="1716"/>
                    </a:cubicBezTo>
                    <a:lnTo>
                      <a:pt x="251" y="1716"/>
                    </a:lnTo>
                    <a:cubicBezTo>
                      <a:pt x="822" y="1373"/>
                      <a:pt x="1438" y="1077"/>
                      <a:pt x="2077" y="871"/>
                    </a:cubicBezTo>
                    <a:cubicBezTo>
                      <a:pt x="2693" y="666"/>
                      <a:pt x="3355" y="529"/>
                      <a:pt x="4017" y="529"/>
                    </a:cubicBezTo>
                    <a:cubicBezTo>
                      <a:pt x="4679" y="552"/>
                      <a:pt x="5341" y="666"/>
                      <a:pt x="5935" y="940"/>
                    </a:cubicBezTo>
                    <a:cubicBezTo>
                      <a:pt x="6254" y="1054"/>
                      <a:pt x="6528" y="1236"/>
                      <a:pt x="6825" y="1396"/>
                    </a:cubicBezTo>
                    <a:cubicBezTo>
                      <a:pt x="7122" y="1579"/>
                      <a:pt x="7373" y="1807"/>
                      <a:pt x="7647" y="1990"/>
                    </a:cubicBezTo>
                    <a:lnTo>
                      <a:pt x="7669" y="2012"/>
                    </a:lnTo>
                    <a:cubicBezTo>
                      <a:pt x="7696" y="2030"/>
                      <a:pt x="7722" y="2037"/>
                      <a:pt x="7747" y="2037"/>
                    </a:cubicBezTo>
                    <a:cubicBezTo>
                      <a:pt x="7787" y="2037"/>
                      <a:pt x="7824" y="2018"/>
                      <a:pt x="7852" y="1990"/>
                    </a:cubicBezTo>
                    <a:cubicBezTo>
                      <a:pt x="7920" y="1921"/>
                      <a:pt x="7920" y="1830"/>
                      <a:pt x="7852" y="1784"/>
                    </a:cubicBezTo>
                    <a:cubicBezTo>
                      <a:pt x="7578" y="1556"/>
                      <a:pt x="7327" y="1282"/>
                      <a:pt x="7053" y="1077"/>
                    </a:cubicBezTo>
                    <a:cubicBezTo>
                      <a:pt x="6756" y="871"/>
                      <a:pt x="6460" y="666"/>
                      <a:pt x="6117" y="529"/>
                    </a:cubicBezTo>
                    <a:cubicBezTo>
                      <a:pt x="5798" y="346"/>
                      <a:pt x="5455" y="255"/>
                      <a:pt x="5113" y="141"/>
                    </a:cubicBezTo>
                    <a:cubicBezTo>
                      <a:pt x="4748" y="72"/>
                      <a:pt x="4383" y="4"/>
                      <a:pt x="4017" y="4"/>
                    </a:cubicBezTo>
                    <a:cubicBezTo>
                      <a:pt x="3956" y="2"/>
                      <a:pt x="3896" y="1"/>
                      <a:pt x="38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456;p48">
                <a:extLst>
                  <a:ext uri="{FF2B5EF4-FFF2-40B4-BE49-F238E27FC236}">
                    <a16:creationId xmlns:a16="http://schemas.microsoft.com/office/drawing/2014/main" id="{086C922A-C327-4A17-B23E-780523DCB6BB}"/>
                  </a:ext>
                </a:extLst>
              </p:cNvPr>
              <p:cNvSpPr/>
              <p:nvPr/>
            </p:nvSpPr>
            <p:spPr>
              <a:xfrm>
                <a:off x="7649293" y="2677770"/>
                <a:ext cx="281459" cy="258121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11785" extrusionOk="0">
                    <a:moveTo>
                      <a:pt x="6407" y="1"/>
                    </a:moveTo>
                    <a:cubicBezTo>
                      <a:pt x="5973" y="1"/>
                      <a:pt x="5532" y="50"/>
                      <a:pt x="5091" y="152"/>
                    </a:cubicBezTo>
                    <a:cubicBezTo>
                      <a:pt x="1941" y="883"/>
                      <a:pt x="1" y="4055"/>
                      <a:pt x="731" y="7205"/>
                    </a:cubicBezTo>
                    <a:cubicBezTo>
                      <a:pt x="1359" y="9934"/>
                      <a:pt x="3777" y="11785"/>
                      <a:pt x="6445" y="11785"/>
                    </a:cubicBezTo>
                    <a:cubicBezTo>
                      <a:pt x="6880" y="11785"/>
                      <a:pt x="7320" y="11736"/>
                      <a:pt x="7761" y="11633"/>
                    </a:cubicBezTo>
                    <a:cubicBezTo>
                      <a:pt x="10911" y="10903"/>
                      <a:pt x="12851" y="7730"/>
                      <a:pt x="12121" y="4580"/>
                    </a:cubicBezTo>
                    <a:cubicBezTo>
                      <a:pt x="11493" y="1852"/>
                      <a:pt x="9075" y="1"/>
                      <a:pt x="6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457;p48">
                <a:extLst>
                  <a:ext uri="{FF2B5EF4-FFF2-40B4-BE49-F238E27FC236}">
                    <a16:creationId xmlns:a16="http://schemas.microsoft.com/office/drawing/2014/main" id="{73BE51F3-250B-4940-8081-34CFF367030A}"/>
                  </a:ext>
                </a:extLst>
              </p:cNvPr>
              <p:cNvSpPr/>
              <p:nvPr/>
            </p:nvSpPr>
            <p:spPr>
              <a:xfrm>
                <a:off x="7682802" y="2763977"/>
                <a:ext cx="215956" cy="170204"/>
              </a:xfrm>
              <a:custGeom>
                <a:avLst/>
                <a:gdLst/>
                <a:ahLst/>
                <a:cxnLst/>
                <a:rect l="l" t="t" r="r" b="b"/>
                <a:pathLst>
                  <a:path w="9861" h="7771" extrusionOk="0">
                    <a:moveTo>
                      <a:pt x="5287" y="1"/>
                    </a:moveTo>
                    <a:cubicBezTo>
                      <a:pt x="4887" y="1"/>
                      <a:pt x="4476" y="47"/>
                      <a:pt x="4063" y="142"/>
                    </a:cubicBezTo>
                    <a:cubicBezTo>
                      <a:pt x="1598" y="713"/>
                      <a:pt x="0" y="2836"/>
                      <a:pt x="479" y="4913"/>
                    </a:cubicBezTo>
                    <a:cubicBezTo>
                      <a:pt x="878" y="6642"/>
                      <a:pt x="2607" y="7770"/>
                      <a:pt x="4583" y="7770"/>
                    </a:cubicBezTo>
                    <a:cubicBezTo>
                      <a:pt x="4981" y="7770"/>
                      <a:pt x="5389" y="7724"/>
                      <a:pt x="5798" y="7629"/>
                    </a:cubicBezTo>
                    <a:cubicBezTo>
                      <a:pt x="8263" y="7058"/>
                      <a:pt x="9861" y="4913"/>
                      <a:pt x="9381" y="2836"/>
                    </a:cubicBezTo>
                    <a:cubicBezTo>
                      <a:pt x="8982" y="1126"/>
                      <a:pt x="7271" y="1"/>
                      <a:pt x="5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458;p48">
                <a:extLst>
                  <a:ext uri="{FF2B5EF4-FFF2-40B4-BE49-F238E27FC236}">
                    <a16:creationId xmlns:a16="http://schemas.microsoft.com/office/drawing/2014/main" id="{B47764C6-A712-47BD-B4F3-909C410364DC}"/>
                  </a:ext>
                </a:extLst>
              </p:cNvPr>
              <p:cNvSpPr/>
              <p:nvPr/>
            </p:nvSpPr>
            <p:spPr>
              <a:xfrm>
                <a:off x="7677283" y="2765663"/>
                <a:ext cx="222986" cy="60560"/>
              </a:xfrm>
              <a:custGeom>
                <a:avLst/>
                <a:gdLst/>
                <a:ahLst/>
                <a:cxnLst/>
                <a:rect l="l" t="t" r="r" b="b"/>
                <a:pathLst>
                  <a:path w="10182" h="2765" extrusionOk="0">
                    <a:moveTo>
                      <a:pt x="5434" y="0"/>
                    </a:moveTo>
                    <a:cubicBezTo>
                      <a:pt x="5259" y="0"/>
                      <a:pt x="5084" y="7"/>
                      <a:pt x="4908" y="20"/>
                    </a:cubicBezTo>
                    <a:cubicBezTo>
                      <a:pt x="4452" y="20"/>
                      <a:pt x="3995" y="134"/>
                      <a:pt x="3539" y="248"/>
                    </a:cubicBezTo>
                    <a:lnTo>
                      <a:pt x="2877" y="476"/>
                    </a:lnTo>
                    <a:cubicBezTo>
                      <a:pt x="2649" y="545"/>
                      <a:pt x="2466" y="681"/>
                      <a:pt x="2261" y="773"/>
                    </a:cubicBezTo>
                    <a:cubicBezTo>
                      <a:pt x="1827" y="955"/>
                      <a:pt x="1462" y="1252"/>
                      <a:pt x="1097" y="1526"/>
                    </a:cubicBezTo>
                    <a:cubicBezTo>
                      <a:pt x="891" y="1640"/>
                      <a:pt x="754" y="1823"/>
                      <a:pt x="572" y="1960"/>
                    </a:cubicBezTo>
                    <a:lnTo>
                      <a:pt x="69" y="2439"/>
                    </a:lnTo>
                    <a:cubicBezTo>
                      <a:pt x="1" y="2507"/>
                      <a:pt x="1" y="2622"/>
                      <a:pt x="69" y="2713"/>
                    </a:cubicBezTo>
                    <a:cubicBezTo>
                      <a:pt x="104" y="2747"/>
                      <a:pt x="149" y="2764"/>
                      <a:pt x="195" y="2764"/>
                    </a:cubicBezTo>
                    <a:cubicBezTo>
                      <a:pt x="241" y="2764"/>
                      <a:pt x="286" y="2747"/>
                      <a:pt x="321" y="2713"/>
                    </a:cubicBezTo>
                    <a:lnTo>
                      <a:pt x="343" y="2713"/>
                    </a:lnTo>
                    <a:lnTo>
                      <a:pt x="846" y="2279"/>
                    </a:lnTo>
                    <a:cubicBezTo>
                      <a:pt x="1028" y="2142"/>
                      <a:pt x="1165" y="1983"/>
                      <a:pt x="1348" y="1868"/>
                    </a:cubicBezTo>
                    <a:cubicBezTo>
                      <a:pt x="1736" y="1640"/>
                      <a:pt x="2078" y="1366"/>
                      <a:pt x="2466" y="1206"/>
                    </a:cubicBezTo>
                    <a:cubicBezTo>
                      <a:pt x="3242" y="818"/>
                      <a:pt x="4087" y="613"/>
                      <a:pt x="4954" y="567"/>
                    </a:cubicBezTo>
                    <a:cubicBezTo>
                      <a:pt x="5100" y="555"/>
                      <a:pt x="5248" y="550"/>
                      <a:pt x="5395" y="550"/>
                    </a:cubicBezTo>
                    <a:cubicBezTo>
                      <a:pt x="6098" y="550"/>
                      <a:pt x="6808" y="679"/>
                      <a:pt x="7488" y="887"/>
                    </a:cubicBezTo>
                    <a:cubicBezTo>
                      <a:pt x="8309" y="1138"/>
                      <a:pt x="9131" y="1480"/>
                      <a:pt x="9862" y="1937"/>
                    </a:cubicBezTo>
                    <a:lnTo>
                      <a:pt x="9884" y="1937"/>
                    </a:lnTo>
                    <a:cubicBezTo>
                      <a:pt x="9920" y="1964"/>
                      <a:pt x="9960" y="1977"/>
                      <a:pt x="9997" y="1977"/>
                    </a:cubicBezTo>
                    <a:cubicBezTo>
                      <a:pt x="10055" y="1977"/>
                      <a:pt x="10108" y="1947"/>
                      <a:pt x="10135" y="1891"/>
                    </a:cubicBezTo>
                    <a:cubicBezTo>
                      <a:pt x="10181" y="1800"/>
                      <a:pt x="10158" y="1686"/>
                      <a:pt x="10090" y="1640"/>
                    </a:cubicBezTo>
                    <a:cubicBezTo>
                      <a:pt x="9725" y="1343"/>
                      <a:pt x="9337" y="1092"/>
                      <a:pt x="8926" y="887"/>
                    </a:cubicBezTo>
                    <a:cubicBezTo>
                      <a:pt x="8515" y="681"/>
                      <a:pt x="8104" y="499"/>
                      <a:pt x="7647" y="362"/>
                    </a:cubicBezTo>
                    <a:cubicBezTo>
                      <a:pt x="6943" y="121"/>
                      <a:pt x="6193" y="0"/>
                      <a:pt x="54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4459;p48">
                <a:extLst>
                  <a:ext uri="{FF2B5EF4-FFF2-40B4-BE49-F238E27FC236}">
                    <a16:creationId xmlns:a16="http://schemas.microsoft.com/office/drawing/2014/main" id="{580E6CEB-9CA0-4F20-A950-FB1373876A23}"/>
                  </a:ext>
                </a:extLst>
              </p:cNvPr>
              <p:cNvSpPr/>
              <p:nvPr/>
            </p:nvSpPr>
            <p:spPr>
              <a:xfrm>
                <a:off x="7643796" y="2817812"/>
                <a:ext cx="172988" cy="48470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2213" extrusionOk="0">
                    <a:moveTo>
                      <a:pt x="4178" y="1"/>
                    </a:moveTo>
                    <a:cubicBezTo>
                      <a:pt x="4056" y="1"/>
                      <a:pt x="3934" y="5"/>
                      <a:pt x="3813" y="12"/>
                    </a:cubicBezTo>
                    <a:cubicBezTo>
                      <a:pt x="3447" y="35"/>
                      <a:pt x="3082" y="126"/>
                      <a:pt x="2740" y="195"/>
                    </a:cubicBezTo>
                    <a:cubicBezTo>
                      <a:pt x="2397" y="332"/>
                      <a:pt x="2032" y="446"/>
                      <a:pt x="1735" y="629"/>
                    </a:cubicBezTo>
                    <a:cubicBezTo>
                      <a:pt x="1393" y="766"/>
                      <a:pt x="1119" y="1017"/>
                      <a:pt x="822" y="1222"/>
                    </a:cubicBezTo>
                    <a:cubicBezTo>
                      <a:pt x="548" y="1450"/>
                      <a:pt x="320" y="1701"/>
                      <a:pt x="69" y="1953"/>
                    </a:cubicBezTo>
                    <a:cubicBezTo>
                      <a:pt x="1" y="2021"/>
                      <a:pt x="1" y="2112"/>
                      <a:pt x="46" y="2158"/>
                    </a:cubicBezTo>
                    <a:cubicBezTo>
                      <a:pt x="84" y="2196"/>
                      <a:pt x="122" y="2213"/>
                      <a:pt x="159" y="2213"/>
                    </a:cubicBezTo>
                    <a:cubicBezTo>
                      <a:pt x="190" y="2213"/>
                      <a:pt x="221" y="2201"/>
                      <a:pt x="252" y="2181"/>
                    </a:cubicBezTo>
                    <a:lnTo>
                      <a:pt x="275" y="2158"/>
                    </a:lnTo>
                    <a:cubicBezTo>
                      <a:pt x="548" y="1953"/>
                      <a:pt x="777" y="1724"/>
                      <a:pt x="1073" y="1542"/>
                    </a:cubicBezTo>
                    <a:cubicBezTo>
                      <a:pt x="1347" y="1359"/>
                      <a:pt x="1621" y="1154"/>
                      <a:pt x="1941" y="1040"/>
                    </a:cubicBezTo>
                    <a:cubicBezTo>
                      <a:pt x="2534" y="743"/>
                      <a:pt x="3196" y="583"/>
                      <a:pt x="3835" y="560"/>
                    </a:cubicBezTo>
                    <a:cubicBezTo>
                      <a:pt x="3934" y="553"/>
                      <a:pt x="4033" y="550"/>
                      <a:pt x="4132" y="550"/>
                    </a:cubicBezTo>
                    <a:cubicBezTo>
                      <a:pt x="4694" y="550"/>
                      <a:pt x="5255" y="656"/>
                      <a:pt x="5798" y="811"/>
                    </a:cubicBezTo>
                    <a:cubicBezTo>
                      <a:pt x="6437" y="994"/>
                      <a:pt x="7054" y="1268"/>
                      <a:pt x="7647" y="1564"/>
                    </a:cubicBezTo>
                    <a:lnTo>
                      <a:pt x="7670" y="1564"/>
                    </a:lnTo>
                    <a:cubicBezTo>
                      <a:pt x="7694" y="1581"/>
                      <a:pt x="7721" y="1588"/>
                      <a:pt x="7748" y="1588"/>
                    </a:cubicBezTo>
                    <a:cubicBezTo>
                      <a:pt x="7797" y="1588"/>
                      <a:pt x="7846" y="1563"/>
                      <a:pt x="7875" y="1519"/>
                    </a:cubicBezTo>
                    <a:cubicBezTo>
                      <a:pt x="7898" y="1450"/>
                      <a:pt x="7875" y="1382"/>
                      <a:pt x="7830" y="1336"/>
                    </a:cubicBezTo>
                    <a:cubicBezTo>
                      <a:pt x="7282" y="834"/>
                      <a:pt x="6643" y="515"/>
                      <a:pt x="5958" y="286"/>
                    </a:cubicBezTo>
                    <a:cubicBezTo>
                      <a:pt x="5387" y="96"/>
                      <a:pt x="4785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460;p48">
                <a:extLst>
                  <a:ext uri="{FF2B5EF4-FFF2-40B4-BE49-F238E27FC236}">
                    <a16:creationId xmlns:a16="http://schemas.microsoft.com/office/drawing/2014/main" id="{7B32E213-419F-4493-946F-4F3C7E4F8DE2}"/>
                  </a:ext>
                </a:extLst>
              </p:cNvPr>
              <p:cNvSpPr/>
              <p:nvPr/>
            </p:nvSpPr>
            <p:spPr>
              <a:xfrm>
                <a:off x="6923962" y="2244832"/>
                <a:ext cx="866298" cy="859432"/>
              </a:xfrm>
              <a:custGeom>
                <a:avLst/>
                <a:gdLst/>
                <a:ahLst/>
                <a:cxnLst/>
                <a:rect l="l" t="t" r="r" b="b"/>
                <a:pathLst>
                  <a:path w="39557" h="39239" extrusionOk="0">
                    <a:moveTo>
                      <a:pt x="19830" y="1"/>
                    </a:moveTo>
                    <a:cubicBezTo>
                      <a:pt x="10204" y="1"/>
                      <a:pt x="1952" y="7489"/>
                      <a:pt x="1005" y="17454"/>
                    </a:cubicBezTo>
                    <a:cubicBezTo>
                      <a:pt x="0" y="28022"/>
                      <a:pt x="5980" y="37906"/>
                      <a:pt x="18124" y="39115"/>
                    </a:cubicBezTo>
                    <a:cubicBezTo>
                      <a:pt x="18966" y="39199"/>
                      <a:pt x="19781" y="39239"/>
                      <a:pt x="20569" y="39239"/>
                    </a:cubicBezTo>
                    <a:cubicBezTo>
                      <a:pt x="31886" y="39239"/>
                      <a:pt x="37613" y="30895"/>
                      <a:pt x="38552" y="21015"/>
                    </a:cubicBezTo>
                    <a:cubicBezTo>
                      <a:pt x="39556" y="10447"/>
                      <a:pt x="31978" y="1066"/>
                      <a:pt x="21593" y="84"/>
                    </a:cubicBezTo>
                    <a:cubicBezTo>
                      <a:pt x="21001" y="28"/>
                      <a:pt x="20413" y="1"/>
                      <a:pt x="19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461;p48">
                <a:extLst>
                  <a:ext uri="{FF2B5EF4-FFF2-40B4-BE49-F238E27FC236}">
                    <a16:creationId xmlns:a16="http://schemas.microsoft.com/office/drawing/2014/main" id="{4858A512-B687-4546-AE26-FF0143148E6E}"/>
                  </a:ext>
                </a:extLst>
              </p:cNvPr>
              <p:cNvSpPr/>
              <p:nvPr/>
            </p:nvSpPr>
            <p:spPr>
              <a:xfrm>
                <a:off x="7431841" y="2810081"/>
                <a:ext cx="252463" cy="202992"/>
              </a:xfrm>
              <a:custGeom>
                <a:avLst/>
                <a:gdLst/>
                <a:ahLst/>
                <a:cxnLst/>
                <a:rect l="l" t="t" r="r" b="b"/>
                <a:pathLst>
                  <a:path w="11528" h="9268" extrusionOk="0">
                    <a:moveTo>
                      <a:pt x="11185" y="3835"/>
                    </a:moveTo>
                    <a:cubicBezTo>
                      <a:pt x="11528" y="6163"/>
                      <a:pt x="9359" y="8400"/>
                      <a:pt x="6369" y="8834"/>
                    </a:cubicBezTo>
                    <a:cubicBezTo>
                      <a:pt x="3379" y="9267"/>
                      <a:pt x="686" y="7738"/>
                      <a:pt x="343" y="5410"/>
                    </a:cubicBezTo>
                    <a:cubicBezTo>
                      <a:pt x="1" y="3104"/>
                      <a:pt x="2146" y="868"/>
                      <a:pt x="5136" y="434"/>
                    </a:cubicBezTo>
                    <a:cubicBezTo>
                      <a:pt x="8127" y="0"/>
                      <a:pt x="10843" y="1507"/>
                      <a:pt x="11185" y="38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4462;p48">
                <a:extLst>
                  <a:ext uri="{FF2B5EF4-FFF2-40B4-BE49-F238E27FC236}">
                    <a16:creationId xmlns:a16="http://schemas.microsoft.com/office/drawing/2014/main" id="{BCBA0761-82BF-42CD-B3E3-8C6020C56C0C}"/>
                  </a:ext>
                </a:extLst>
              </p:cNvPr>
              <p:cNvSpPr/>
              <p:nvPr/>
            </p:nvSpPr>
            <p:spPr>
              <a:xfrm>
                <a:off x="7049431" y="2817812"/>
                <a:ext cx="252463" cy="187376"/>
              </a:xfrm>
              <a:custGeom>
                <a:avLst/>
                <a:gdLst/>
                <a:ahLst/>
                <a:cxnLst/>
                <a:rect l="l" t="t" r="r" b="b"/>
                <a:pathLst>
                  <a:path w="11528" h="8555" extrusionOk="0">
                    <a:moveTo>
                      <a:pt x="5337" y="0"/>
                    </a:moveTo>
                    <a:cubicBezTo>
                      <a:pt x="2787" y="0"/>
                      <a:pt x="644" y="1429"/>
                      <a:pt x="343" y="3459"/>
                    </a:cubicBezTo>
                    <a:cubicBezTo>
                      <a:pt x="0" y="5787"/>
                      <a:pt x="2146" y="8024"/>
                      <a:pt x="5136" y="8481"/>
                    </a:cubicBezTo>
                    <a:cubicBezTo>
                      <a:pt x="5482" y="8531"/>
                      <a:pt x="5824" y="8555"/>
                      <a:pt x="6158" y="8555"/>
                    </a:cubicBezTo>
                    <a:cubicBezTo>
                      <a:pt x="8718" y="8555"/>
                      <a:pt x="10862" y="7139"/>
                      <a:pt x="11185" y="5080"/>
                    </a:cubicBezTo>
                    <a:cubicBezTo>
                      <a:pt x="11527" y="2774"/>
                      <a:pt x="9382" y="515"/>
                      <a:pt x="6391" y="81"/>
                    </a:cubicBezTo>
                    <a:cubicBezTo>
                      <a:pt x="6035" y="26"/>
                      <a:pt x="5682" y="0"/>
                      <a:pt x="5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4463;p48">
                <a:extLst>
                  <a:ext uri="{FF2B5EF4-FFF2-40B4-BE49-F238E27FC236}">
                    <a16:creationId xmlns:a16="http://schemas.microsoft.com/office/drawing/2014/main" id="{8D09CF28-4EE9-42A4-8B8F-71F49A8C29C9}"/>
                  </a:ext>
                </a:extLst>
              </p:cNvPr>
              <p:cNvSpPr/>
              <p:nvPr/>
            </p:nvSpPr>
            <p:spPr>
              <a:xfrm>
                <a:off x="7054425" y="2774972"/>
                <a:ext cx="42004" cy="11696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534" extrusionOk="0">
                    <a:moveTo>
                      <a:pt x="155" y="1"/>
                    </a:moveTo>
                    <a:cubicBezTo>
                      <a:pt x="92" y="1"/>
                      <a:pt x="23" y="63"/>
                      <a:pt x="23" y="142"/>
                    </a:cubicBezTo>
                    <a:cubicBezTo>
                      <a:pt x="1" y="234"/>
                      <a:pt x="69" y="325"/>
                      <a:pt x="160" y="325"/>
                    </a:cubicBezTo>
                    <a:lnTo>
                      <a:pt x="1621" y="530"/>
                    </a:lnTo>
                    <a:lnTo>
                      <a:pt x="1644" y="530"/>
                    </a:lnTo>
                    <a:cubicBezTo>
                      <a:pt x="1656" y="532"/>
                      <a:pt x="1668" y="533"/>
                      <a:pt x="1679" y="533"/>
                    </a:cubicBezTo>
                    <a:cubicBezTo>
                      <a:pt x="1800" y="533"/>
                      <a:pt x="1897" y="427"/>
                      <a:pt x="1918" y="302"/>
                    </a:cubicBezTo>
                    <a:cubicBezTo>
                      <a:pt x="1918" y="165"/>
                      <a:pt x="1804" y="51"/>
                      <a:pt x="1667" y="51"/>
                    </a:cubicBezTo>
                    <a:lnTo>
                      <a:pt x="183" y="5"/>
                    </a:lnTo>
                    <a:cubicBezTo>
                      <a:pt x="174" y="2"/>
                      <a:pt x="165" y="1"/>
                      <a:pt x="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4464;p48">
                <a:extLst>
                  <a:ext uri="{FF2B5EF4-FFF2-40B4-BE49-F238E27FC236}">
                    <a16:creationId xmlns:a16="http://schemas.microsoft.com/office/drawing/2014/main" id="{6343FFF4-DFEE-49BC-AC3C-D0696E8E009F}"/>
                  </a:ext>
                </a:extLst>
              </p:cNvPr>
              <p:cNvSpPr/>
              <p:nvPr/>
            </p:nvSpPr>
            <p:spPr>
              <a:xfrm>
                <a:off x="7052936" y="2743586"/>
                <a:ext cx="41501" cy="16602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758" extrusionOk="0">
                    <a:moveTo>
                      <a:pt x="206" y="0"/>
                    </a:moveTo>
                    <a:cubicBezTo>
                      <a:pt x="137" y="0"/>
                      <a:pt x="46" y="46"/>
                      <a:pt x="23" y="115"/>
                    </a:cubicBezTo>
                    <a:cubicBezTo>
                      <a:pt x="0" y="206"/>
                      <a:pt x="46" y="297"/>
                      <a:pt x="137" y="320"/>
                    </a:cubicBezTo>
                    <a:lnTo>
                      <a:pt x="1552" y="754"/>
                    </a:lnTo>
                    <a:lnTo>
                      <a:pt x="1575" y="754"/>
                    </a:lnTo>
                    <a:cubicBezTo>
                      <a:pt x="1589" y="756"/>
                      <a:pt x="1603" y="757"/>
                      <a:pt x="1617" y="757"/>
                    </a:cubicBezTo>
                    <a:cubicBezTo>
                      <a:pt x="1739" y="757"/>
                      <a:pt x="1851" y="671"/>
                      <a:pt x="1872" y="548"/>
                    </a:cubicBezTo>
                    <a:cubicBezTo>
                      <a:pt x="1895" y="434"/>
                      <a:pt x="1803" y="297"/>
                      <a:pt x="1666" y="274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4465;p48">
                <a:extLst>
                  <a:ext uri="{FF2B5EF4-FFF2-40B4-BE49-F238E27FC236}">
                    <a16:creationId xmlns:a16="http://schemas.microsoft.com/office/drawing/2014/main" id="{7B6FD118-0D4A-4D17-B988-841CF3129604}"/>
                  </a:ext>
                </a:extLst>
              </p:cNvPr>
              <p:cNvSpPr/>
              <p:nvPr/>
            </p:nvSpPr>
            <p:spPr>
              <a:xfrm>
                <a:off x="7061433" y="2712595"/>
                <a:ext cx="39004" cy="23392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068" extrusionOk="0">
                    <a:moveTo>
                      <a:pt x="163" y="0"/>
                    </a:moveTo>
                    <a:cubicBezTo>
                      <a:pt x="107" y="0"/>
                      <a:pt x="61" y="31"/>
                      <a:pt x="46" y="92"/>
                    </a:cubicBezTo>
                    <a:cubicBezTo>
                      <a:pt x="0" y="160"/>
                      <a:pt x="23" y="274"/>
                      <a:pt x="92" y="320"/>
                    </a:cubicBezTo>
                    <a:lnTo>
                      <a:pt x="1393" y="1050"/>
                    </a:lnTo>
                    <a:lnTo>
                      <a:pt x="1415" y="1050"/>
                    </a:lnTo>
                    <a:cubicBezTo>
                      <a:pt x="1445" y="1062"/>
                      <a:pt x="1477" y="1068"/>
                      <a:pt x="1510" y="1068"/>
                    </a:cubicBezTo>
                    <a:cubicBezTo>
                      <a:pt x="1604" y="1068"/>
                      <a:pt x="1701" y="1021"/>
                      <a:pt x="1735" y="936"/>
                    </a:cubicBezTo>
                    <a:cubicBezTo>
                      <a:pt x="1781" y="799"/>
                      <a:pt x="1735" y="662"/>
                      <a:pt x="1598" y="617"/>
                    </a:cubicBezTo>
                    <a:lnTo>
                      <a:pt x="251" y="23"/>
                    </a:lnTo>
                    <a:cubicBezTo>
                      <a:pt x="221" y="8"/>
                      <a:pt x="190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4466;p48">
                <a:extLst>
                  <a:ext uri="{FF2B5EF4-FFF2-40B4-BE49-F238E27FC236}">
                    <a16:creationId xmlns:a16="http://schemas.microsoft.com/office/drawing/2014/main" id="{0854BB98-3F80-4255-AE71-091BEC693C61}"/>
                  </a:ext>
                </a:extLst>
              </p:cNvPr>
              <p:cNvSpPr/>
              <p:nvPr/>
            </p:nvSpPr>
            <p:spPr>
              <a:xfrm>
                <a:off x="7081932" y="2684407"/>
                <a:ext cx="31996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493" extrusionOk="0">
                    <a:moveTo>
                      <a:pt x="171" y="0"/>
                    </a:moveTo>
                    <a:cubicBezTo>
                      <a:pt x="135" y="0"/>
                      <a:pt x="99" y="11"/>
                      <a:pt x="69" y="32"/>
                    </a:cubicBezTo>
                    <a:cubicBezTo>
                      <a:pt x="0" y="100"/>
                      <a:pt x="0" y="214"/>
                      <a:pt x="46" y="283"/>
                    </a:cubicBezTo>
                    <a:lnTo>
                      <a:pt x="1004" y="1401"/>
                    </a:lnTo>
                    <a:cubicBezTo>
                      <a:pt x="1027" y="1401"/>
                      <a:pt x="1027" y="1424"/>
                      <a:pt x="1027" y="1424"/>
                    </a:cubicBezTo>
                    <a:cubicBezTo>
                      <a:pt x="1073" y="1470"/>
                      <a:pt x="1136" y="1493"/>
                      <a:pt x="1198" y="1493"/>
                    </a:cubicBezTo>
                    <a:cubicBezTo>
                      <a:pt x="1261" y="1493"/>
                      <a:pt x="1324" y="1470"/>
                      <a:pt x="1370" y="1424"/>
                    </a:cubicBezTo>
                    <a:cubicBezTo>
                      <a:pt x="1461" y="1310"/>
                      <a:pt x="1461" y="1173"/>
                      <a:pt x="1370" y="1059"/>
                    </a:cubicBezTo>
                    <a:lnTo>
                      <a:pt x="297" y="55"/>
                    </a:lnTo>
                    <a:cubicBezTo>
                      <a:pt x="259" y="17"/>
                      <a:pt x="214" y="0"/>
                      <a:pt x="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4467;p48">
                <a:extLst>
                  <a:ext uri="{FF2B5EF4-FFF2-40B4-BE49-F238E27FC236}">
                    <a16:creationId xmlns:a16="http://schemas.microsoft.com/office/drawing/2014/main" id="{C8DF9741-618F-441B-A5CB-0CCFF5CE8F54}"/>
                  </a:ext>
                </a:extLst>
              </p:cNvPr>
              <p:cNvSpPr/>
              <p:nvPr/>
            </p:nvSpPr>
            <p:spPr>
              <a:xfrm>
                <a:off x="7109418" y="2664191"/>
                <a:ext cx="26017" cy="37628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718" extrusionOk="0">
                    <a:moveTo>
                      <a:pt x="176" y="1"/>
                    </a:moveTo>
                    <a:cubicBezTo>
                      <a:pt x="155" y="1"/>
                      <a:pt x="134" y="6"/>
                      <a:pt x="115" y="19"/>
                    </a:cubicBezTo>
                    <a:cubicBezTo>
                      <a:pt x="23" y="65"/>
                      <a:pt x="0" y="156"/>
                      <a:pt x="23" y="247"/>
                    </a:cubicBezTo>
                    <a:lnTo>
                      <a:pt x="685" y="1571"/>
                    </a:lnTo>
                    <a:cubicBezTo>
                      <a:pt x="685" y="1594"/>
                      <a:pt x="685" y="1594"/>
                      <a:pt x="685" y="1594"/>
                    </a:cubicBezTo>
                    <a:cubicBezTo>
                      <a:pt x="732" y="1672"/>
                      <a:pt x="820" y="1717"/>
                      <a:pt x="908" y="1717"/>
                    </a:cubicBezTo>
                    <a:cubicBezTo>
                      <a:pt x="950" y="1717"/>
                      <a:pt x="991" y="1707"/>
                      <a:pt x="1028" y="1685"/>
                    </a:cubicBezTo>
                    <a:cubicBezTo>
                      <a:pt x="1142" y="1617"/>
                      <a:pt x="1187" y="1457"/>
                      <a:pt x="1096" y="1343"/>
                    </a:cubicBezTo>
                    <a:lnTo>
                      <a:pt x="320" y="87"/>
                    </a:lnTo>
                    <a:cubicBezTo>
                      <a:pt x="287" y="38"/>
                      <a:pt x="230" y="1"/>
                      <a:pt x="1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4468;p48">
                <a:extLst>
                  <a:ext uri="{FF2B5EF4-FFF2-40B4-BE49-F238E27FC236}">
                    <a16:creationId xmlns:a16="http://schemas.microsoft.com/office/drawing/2014/main" id="{8EF7C62E-776A-48F5-91E6-84E8F00B72A9}"/>
                  </a:ext>
                </a:extLst>
              </p:cNvPr>
              <p:cNvSpPr/>
              <p:nvPr/>
            </p:nvSpPr>
            <p:spPr>
              <a:xfrm>
                <a:off x="7140911" y="2649473"/>
                <a:ext cx="20520" cy="39512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804" extrusionOk="0">
                    <a:moveTo>
                      <a:pt x="186" y="0"/>
                    </a:moveTo>
                    <a:cubicBezTo>
                      <a:pt x="170" y="0"/>
                      <a:pt x="154" y="2"/>
                      <a:pt x="137" y="6"/>
                    </a:cubicBezTo>
                    <a:cubicBezTo>
                      <a:pt x="46" y="29"/>
                      <a:pt x="0" y="120"/>
                      <a:pt x="23" y="212"/>
                    </a:cubicBezTo>
                    <a:lnTo>
                      <a:pt x="411" y="1627"/>
                    </a:lnTo>
                    <a:cubicBezTo>
                      <a:pt x="434" y="1650"/>
                      <a:pt x="434" y="1650"/>
                      <a:pt x="434" y="1650"/>
                    </a:cubicBezTo>
                    <a:cubicBezTo>
                      <a:pt x="468" y="1752"/>
                      <a:pt x="554" y="1804"/>
                      <a:pt x="652" y="1804"/>
                    </a:cubicBezTo>
                    <a:cubicBezTo>
                      <a:pt x="685" y="1804"/>
                      <a:pt x="719" y="1798"/>
                      <a:pt x="754" y="1787"/>
                    </a:cubicBezTo>
                    <a:cubicBezTo>
                      <a:pt x="868" y="1741"/>
                      <a:pt x="936" y="1604"/>
                      <a:pt x="891" y="1467"/>
                    </a:cubicBezTo>
                    <a:lnTo>
                      <a:pt x="343" y="98"/>
                    </a:lnTo>
                    <a:cubicBezTo>
                      <a:pt x="324" y="41"/>
                      <a:pt x="259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4469;p48">
                <a:extLst>
                  <a:ext uri="{FF2B5EF4-FFF2-40B4-BE49-F238E27FC236}">
                    <a16:creationId xmlns:a16="http://schemas.microsoft.com/office/drawing/2014/main" id="{A35A22BF-34BC-4BAF-BD94-1EF9B38D7D78}"/>
                  </a:ext>
                </a:extLst>
              </p:cNvPr>
              <p:cNvSpPr/>
              <p:nvPr/>
            </p:nvSpPr>
            <p:spPr>
              <a:xfrm>
                <a:off x="7078428" y="2670192"/>
                <a:ext cx="202465" cy="185799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8483" extrusionOk="0">
                    <a:moveTo>
                      <a:pt x="4643" y="1"/>
                    </a:moveTo>
                    <a:cubicBezTo>
                      <a:pt x="2730" y="1"/>
                      <a:pt x="996" y="1322"/>
                      <a:pt x="525" y="3283"/>
                    </a:cubicBezTo>
                    <a:cubicBezTo>
                      <a:pt x="0" y="5588"/>
                      <a:pt x="1393" y="7848"/>
                      <a:pt x="3675" y="8373"/>
                    </a:cubicBezTo>
                    <a:cubicBezTo>
                      <a:pt x="3993" y="8447"/>
                      <a:pt x="4311" y="8482"/>
                      <a:pt x="4625" y="8482"/>
                    </a:cubicBezTo>
                    <a:cubicBezTo>
                      <a:pt x="6537" y="8482"/>
                      <a:pt x="8268" y="7161"/>
                      <a:pt x="8720" y="5200"/>
                    </a:cubicBezTo>
                    <a:cubicBezTo>
                      <a:pt x="9245" y="2918"/>
                      <a:pt x="7852" y="635"/>
                      <a:pt x="5592" y="110"/>
                    </a:cubicBezTo>
                    <a:cubicBezTo>
                      <a:pt x="5274" y="36"/>
                      <a:pt x="4956" y="1"/>
                      <a:pt x="46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4470;p48">
                <a:extLst>
                  <a:ext uri="{FF2B5EF4-FFF2-40B4-BE49-F238E27FC236}">
                    <a16:creationId xmlns:a16="http://schemas.microsoft.com/office/drawing/2014/main" id="{019669DA-69D7-41F4-9085-20E1C4C21B0E}"/>
                  </a:ext>
                </a:extLst>
              </p:cNvPr>
              <p:cNvSpPr/>
              <p:nvPr/>
            </p:nvSpPr>
            <p:spPr>
              <a:xfrm>
                <a:off x="7078428" y="2661103"/>
                <a:ext cx="202465" cy="203978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9313" fill="none" extrusionOk="0">
                    <a:moveTo>
                      <a:pt x="8720" y="5615"/>
                    </a:moveTo>
                    <a:cubicBezTo>
                      <a:pt x="8195" y="7898"/>
                      <a:pt x="5935" y="9313"/>
                      <a:pt x="3675" y="8788"/>
                    </a:cubicBezTo>
                    <a:cubicBezTo>
                      <a:pt x="1393" y="8263"/>
                      <a:pt x="0" y="6003"/>
                      <a:pt x="525" y="3698"/>
                    </a:cubicBezTo>
                    <a:cubicBezTo>
                      <a:pt x="1073" y="1415"/>
                      <a:pt x="3333" y="0"/>
                      <a:pt x="5592" y="525"/>
                    </a:cubicBezTo>
                    <a:cubicBezTo>
                      <a:pt x="7852" y="1050"/>
                      <a:pt x="9245" y="3333"/>
                      <a:pt x="8720" y="5615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4471;p48">
                <a:extLst>
                  <a:ext uri="{FF2B5EF4-FFF2-40B4-BE49-F238E27FC236}">
                    <a16:creationId xmlns:a16="http://schemas.microsoft.com/office/drawing/2014/main" id="{11230BC3-DDEE-4BBA-8A96-830A2462B1C6}"/>
                  </a:ext>
                </a:extLst>
              </p:cNvPr>
              <p:cNvSpPr/>
              <p:nvPr/>
            </p:nvSpPr>
            <p:spPr>
              <a:xfrm>
                <a:off x="7079917" y="2678690"/>
                <a:ext cx="201480" cy="184791"/>
              </a:xfrm>
              <a:custGeom>
                <a:avLst/>
                <a:gdLst/>
                <a:ahLst/>
                <a:cxnLst/>
                <a:rect l="l" t="t" r="r" b="b"/>
                <a:pathLst>
                  <a:path w="9200" h="8437" extrusionOk="0">
                    <a:moveTo>
                      <a:pt x="4605" y="1"/>
                    </a:moveTo>
                    <a:cubicBezTo>
                      <a:pt x="2708" y="1"/>
                      <a:pt x="977" y="1319"/>
                      <a:pt x="526" y="3260"/>
                    </a:cubicBezTo>
                    <a:cubicBezTo>
                      <a:pt x="1" y="5543"/>
                      <a:pt x="1393" y="7802"/>
                      <a:pt x="3653" y="8327"/>
                    </a:cubicBezTo>
                    <a:cubicBezTo>
                      <a:pt x="3968" y="8401"/>
                      <a:pt x="4283" y="8437"/>
                      <a:pt x="4594" y="8437"/>
                    </a:cubicBezTo>
                    <a:cubicBezTo>
                      <a:pt x="6491" y="8437"/>
                      <a:pt x="8223" y="7116"/>
                      <a:pt x="8674" y="5155"/>
                    </a:cubicBezTo>
                    <a:cubicBezTo>
                      <a:pt x="9199" y="2895"/>
                      <a:pt x="7807" y="635"/>
                      <a:pt x="5547" y="110"/>
                    </a:cubicBezTo>
                    <a:cubicBezTo>
                      <a:pt x="5232" y="36"/>
                      <a:pt x="4916" y="1"/>
                      <a:pt x="4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4472;p48">
                <a:extLst>
                  <a:ext uri="{FF2B5EF4-FFF2-40B4-BE49-F238E27FC236}">
                    <a16:creationId xmlns:a16="http://schemas.microsoft.com/office/drawing/2014/main" id="{F096CA0E-3108-412E-B968-4D7E8C229C36}"/>
                  </a:ext>
                </a:extLst>
              </p:cNvPr>
              <p:cNvSpPr/>
              <p:nvPr/>
            </p:nvSpPr>
            <p:spPr>
              <a:xfrm>
                <a:off x="7115418" y="2711018"/>
                <a:ext cx="130480" cy="12013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5485" extrusionOk="0">
                    <a:moveTo>
                      <a:pt x="2988" y="0"/>
                    </a:moveTo>
                    <a:cubicBezTo>
                      <a:pt x="1754" y="0"/>
                      <a:pt x="637" y="853"/>
                      <a:pt x="343" y="2127"/>
                    </a:cubicBezTo>
                    <a:cubicBezTo>
                      <a:pt x="0" y="3587"/>
                      <a:pt x="891" y="5071"/>
                      <a:pt x="2351" y="5413"/>
                    </a:cubicBezTo>
                    <a:cubicBezTo>
                      <a:pt x="2555" y="5461"/>
                      <a:pt x="2759" y="5484"/>
                      <a:pt x="2960" y="5484"/>
                    </a:cubicBezTo>
                    <a:cubicBezTo>
                      <a:pt x="4198" y="5484"/>
                      <a:pt x="5321" y="4616"/>
                      <a:pt x="5615" y="3359"/>
                    </a:cubicBezTo>
                    <a:cubicBezTo>
                      <a:pt x="5958" y="1875"/>
                      <a:pt x="5068" y="415"/>
                      <a:pt x="3607" y="72"/>
                    </a:cubicBezTo>
                    <a:cubicBezTo>
                      <a:pt x="3400" y="24"/>
                      <a:pt x="3192" y="0"/>
                      <a:pt x="29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4473;p48">
                <a:extLst>
                  <a:ext uri="{FF2B5EF4-FFF2-40B4-BE49-F238E27FC236}">
                    <a16:creationId xmlns:a16="http://schemas.microsoft.com/office/drawing/2014/main" id="{225533ED-590B-4BA6-BE60-DC412A74F762}"/>
                  </a:ext>
                </a:extLst>
              </p:cNvPr>
              <p:cNvSpPr/>
              <p:nvPr/>
            </p:nvSpPr>
            <p:spPr>
              <a:xfrm>
                <a:off x="7108410" y="2739140"/>
                <a:ext cx="45508" cy="29897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365" extrusionOk="0">
                    <a:moveTo>
                      <a:pt x="858" y="1"/>
                    </a:moveTo>
                    <a:cubicBezTo>
                      <a:pt x="467" y="1"/>
                      <a:pt x="141" y="185"/>
                      <a:pt x="69" y="454"/>
                    </a:cubicBezTo>
                    <a:cubicBezTo>
                      <a:pt x="1" y="820"/>
                      <a:pt x="366" y="1208"/>
                      <a:pt x="891" y="1322"/>
                    </a:cubicBezTo>
                    <a:cubicBezTo>
                      <a:pt x="1003" y="1351"/>
                      <a:pt x="1113" y="1365"/>
                      <a:pt x="1218" y="1365"/>
                    </a:cubicBezTo>
                    <a:cubicBezTo>
                      <a:pt x="1603" y="1365"/>
                      <a:pt x="1915" y="1180"/>
                      <a:pt x="1987" y="911"/>
                    </a:cubicBezTo>
                    <a:cubicBezTo>
                      <a:pt x="2078" y="546"/>
                      <a:pt x="1713" y="158"/>
                      <a:pt x="1188" y="44"/>
                    </a:cubicBezTo>
                    <a:cubicBezTo>
                      <a:pt x="1076" y="14"/>
                      <a:pt x="964" y="1"/>
                      <a:pt x="8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4474;p48">
                <a:extLst>
                  <a:ext uri="{FF2B5EF4-FFF2-40B4-BE49-F238E27FC236}">
                    <a16:creationId xmlns:a16="http://schemas.microsoft.com/office/drawing/2014/main" id="{518A00E1-6395-46D9-A276-8C7EBE30A4F2}"/>
                  </a:ext>
                </a:extLst>
              </p:cNvPr>
              <p:cNvSpPr/>
              <p:nvPr/>
            </p:nvSpPr>
            <p:spPr>
              <a:xfrm>
                <a:off x="7642307" y="2765072"/>
                <a:ext cx="42004" cy="12112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553" extrusionOk="0">
                    <a:moveTo>
                      <a:pt x="1735" y="1"/>
                    </a:moveTo>
                    <a:lnTo>
                      <a:pt x="251" y="69"/>
                    </a:lnTo>
                    <a:lnTo>
                      <a:pt x="228" y="69"/>
                    </a:lnTo>
                    <a:cubicBezTo>
                      <a:pt x="92" y="92"/>
                      <a:pt x="0" y="206"/>
                      <a:pt x="23" y="343"/>
                    </a:cubicBezTo>
                    <a:cubicBezTo>
                      <a:pt x="44" y="466"/>
                      <a:pt x="137" y="552"/>
                      <a:pt x="255" y="552"/>
                    </a:cubicBezTo>
                    <a:cubicBezTo>
                      <a:pt x="269" y="552"/>
                      <a:pt x="283" y="551"/>
                      <a:pt x="297" y="549"/>
                    </a:cubicBezTo>
                    <a:lnTo>
                      <a:pt x="1758" y="343"/>
                    </a:lnTo>
                    <a:cubicBezTo>
                      <a:pt x="1849" y="320"/>
                      <a:pt x="1918" y="252"/>
                      <a:pt x="1918" y="161"/>
                    </a:cubicBezTo>
                    <a:cubicBezTo>
                      <a:pt x="1918" y="69"/>
                      <a:pt x="1826" y="1"/>
                      <a:pt x="17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4475;p48">
                <a:extLst>
                  <a:ext uri="{FF2B5EF4-FFF2-40B4-BE49-F238E27FC236}">
                    <a16:creationId xmlns:a16="http://schemas.microsoft.com/office/drawing/2014/main" id="{2D994C31-BEAF-4E37-8E65-6B8BF51083FE}"/>
                  </a:ext>
                </a:extLst>
              </p:cNvPr>
              <p:cNvSpPr/>
              <p:nvPr/>
            </p:nvSpPr>
            <p:spPr>
              <a:xfrm>
                <a:off x="7644300" y="2733993"/>
                <a:ext cx="41501" cy="16427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750" extrusionOk="0">
                    <a:moveTo>
                      <a:pt x="1725" y="0"/>
                    </a:moveTo>
                    <a:cubicBezTo>
                      <a:pt x="1714" y="0"/>
                      <a:pt x="1702" y="2"/>
                      <a:pt x="1690" y="5"/>
                    </a:cubicBezTo>
                    <a:lnTo>
                      <a:pt x="229" y="279"/>
                    </a:lnTo>
                    <a:lnTo>
                      <a:pt x="206" y="279"/>
                    </a:lnTo>
                    <a:cubicBezTo>
                      <a:pt x="92" y="324"/>
                      <a:pt x="1" y="461"/>
                      <a:pt x="46" y="575"/>
                    </a:cubicBezTo>
                    <a:cubicBezTo>
                      <a:pt x="82" y="684"/>
                      <a:pt x="176" y="749"/>
                      <a:pt x="269" y="749"/>
                    </a:cubicBezTo>
                    <a:cubicBezTo>
                      <a:pt x="294" y="749"/>
                      <a:pt x="319" y="745"/>
                      <a:pt x="343" y="735"/>
                    </a:cubicBezTo>
                    <a:lnTo>
                      <a:pt x="1781" y="324"/>
                    </a:lnTo>
                    <a:cubicBezTo>
                      <a:pt x="1849" y="301"/>
                      <a:pt x="1895" y="233"/>
                      <a:pt x="1895" y="142"/>
                    </a:cubicBezTo>
                    <a:cubicBezTo>
                      <a:pt x="1875" y="62"/>
                      <a:pt x="1804" y="0"/>
                      <a:pt x="17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4476;p48">
                <a:extLst>
                  <a:ext uri="{FF2B5EF4-FFF2-40B4-BE49-F238E27FC236}">
                    <a16:creationId xmlns:a16="http://schemas.microsoft.com/office/drawing/2014/main" id="{56713122-3B51-4485-8E27-DAACFA9CB256}"/>
                  </a:ext>
                </a:extLst>
              </p:cNvPr>
              <p:cNvSpPr/>
              <p:nvPr/>
            </p:nvSpPr>
            <p:spPr>
              <a:xfrm>
                <a:off x="7638299" y="2702914"/>
                <a:ext cx="39508" cy="23392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8" extrusionOk="0">
                    <a:moveTo>
                      <a:pt x="1607" y="0"/>
                    </a:moveTo>
                    <a:cubicBezTo>
                      <a:pt x="1588" y="0"/>
                      <a:pt x="1569" y="3"/>
                      <a:pt x="1553" y="9"/>
                    </a:cubicBezTo>
                    <a:lnTo>
                      <a:pt x="183" y="602"/>
                    </a:lnTo>
                    <a:cubicBezTo>
                      <a:pt x="183" y="602"/>
                      <a:pt x="160" y="625"/>
                      <a:pt x="160" y="625"/>
                    </a:cubicBezTo>
                    <a:cubicBezTo>
                      <a:pt x="46" y="693"/>
                      <a:pt x="1" y="830"/>
                      <a:pt x="69" y="944"/>
                    </a:cubicBezTo>
                    <a:cubicBezTo>
                      <a:pt x="116" y="1022"/>
                      <a:pt x="204" y="1068"/>
                      <a:pt x="292" y="1068"/>
                    </a:cubicBezTo>
                    <a:cubicBezTo>
                      <a:pt x="334" y="1068"/>
                      <a:pt x="375" y="1058"/>
                      <a:pt x="411" y="1036"/>
                    </a:cubicBezTo>
                    <a:lnTo>
                      <a:pt x="1690" y="305"/>
                    </a:lnTo>
                    <a:cubicBezTo>
                      <a:pt x="1758" y="282"/>
                      <a:pt x="1804" y="191"/>
                      <a:pt x="1758" y="100"/>
                    </a:cubicBezTo>
                    <a:cubicBezTo>
                      <a:pt x="1741" y="30"/>
                      <a:pt x="1670" y="0"/>
                      <a:pt x="16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4477;p48">
                <a:extLst>
                  <a:ext uri="{FF2B5EF4-FFF2-40B4-BE49-F238E27FC236}">
                    <a16:creationId xmlns:a16="http://schemas.microsoft.com/office/drawing/2014/main" id="{4FFD0B7E-8B18-4890-AB7B-E8C728058D14}"/>
                  </a:ext>
                </a:extLst>
              </p:cNvPr>
              <p:cNvSpPr/>
              <p:nvPr/>
            </p:nvSpPr>
            <p:spPr>
              <a:xfrm>
                <a:off x="7624808" y="2674901"/>
                <a:ext cx="32500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1483" extrusionOk="0">
                    <a:moveTo>
                      <a:pt x="1289" y="0"/>
                    </a:moveTo>
                    <a:cubicBezTo>
                      <a:pt x="1253" y="0"/>
                      <a:pt x="1218" y="12"/>
                      <a:pt x="1187" y="32"/>
                    </a:cubicBezTo>
                    <a:lnTo>
                      <a:pt x="114" y="1059"/>
                    </a:lnTo>
                    <a:cubicBezTo>
                      <a:pt x="92" y="1059"/>
                      <a:pt x="92" y="1082"/>
                      <a:pt x="92" y="1082"/>
                    </a:cubicBezTo>
                    <a:cubicBezTo>
                      <a:pt x="0" y="1173"/>
                      <a:pt x="23" y="1333"/>
                      <a:pt x="114" y="1425"/>
                    </a:cubicBezTo>
                    <a:cubicBezTo>
                      <a:pt x="164" y="1465"/>
                      <a:pt x="219" y="1483"/>
                      <a:pt x="272" y="1483"/>
                    </a:cubicBezTo>
                    <a:cubicBezTo>
                      <a:pt x="340" y="1483"/>
                      <a:pt x="406" y="1453"/>
                      <a:pt x="457" y="1402"/>
                    </a:cubicBezTo>
                    <a:lnTo>
                      <a:pt x="1415" y="260"/>
                    </a:lnTo>
                    <a:cubicBezTo>
                      <a:pt x="1484" y="215"/>
                      <a:pt x="1484" y="101"/>
                      <a:pt x="1415" y="55"/>
                    </a:cubicBezTo>
                    <a:cubicBezTo>
                      <a:pt x="1378" y="17"/>
                      <a:pt x="1333" y="0"/>
                      <a:pt x="1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4478;p48">
                <a:extLst>
                  <a:ext uri="{FF2B5EF4-FFF2-40B4-BE49-F238E27FC236}">
                    <a16:creationId xmlns:a16="http://schemas.microsoft.com/office/drawing/2014/main" id="{35966855-DE17-41C4-9523-7F462EDFEFA2}"/>
                  </a:ext>
                </a:extLst>
              </p:cNvPr>
              <p:cNvSpPr/>
              <p:nvPr/>
            </p:nvSpPr>
            <p:spPr>
              <a:xfrm>
                <a:off x="7603805" y="2654598"/>
                <a:ext cx="26017" cy="37607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717" extrusionOk="0">
                    <a:moveTo>
                      <a:pt x="994" y="1"/>
                    </a:moveTo>
                    <a:cubicBezTo>
                      <a:pt x="936" y="1"/>
                      <a:pt x="876" y="31"/>
                      <a:pt x="845" y="92"/>
                    </a:cubicBezTo>
                    <a:lnTo>
                      <a:pt x="69" y="1347"/>
                    </a:lnTo>
                    <a:cubicBezTo>
                      <a:pt x="69" y="1347"/>
                      <a:pt x="69" y="1347"/>
                      <a:pt x="69" y="1370"/>
                    </a:cubicBezTo>
                    <a:cubicBezTo>
                      <a:pt x="1" y="1484"/>
                      <a:pt x="46" y="1621"/>
                      <a:pt x="160" y="1690"/>
                    </a:cubicBezTo>
                    <a:cubicBezTo>
                      <a:pt x="198" y="1708"/>
                      <a:pt x="236" y="1717"/>
                      <a:pt x="272" y="1717"/>
                    </a:cubicBezTo>
                    <a:cubicBezTo>
                      <a:pt x="368" y="1717"/>
                      <a:pt x="453" y="1658"/>
                      <a:pt x="503" y="1575"/>
                    </a:cubicBezTo>
                    <a:lnTo>
                      <a:pt x="1142" y="252"/>
                    </a:lnTo>
                    <a:cubicBezTo>
                      <a:pt x="1188" y="160"/>
                      <a:pt x="1165" y="69"/>
                      <a:pt x="1073" y="23"/>
                    </a:cubicBezTo>
                    <a:cubicBezTo>
                      <a:pt x="1051" y="8"/>
                      <a:pt x="1023" y="1"/>
                      <a:pt x="9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4479;p48">
                <a:extLst>
                  <a:ext uri="{FF2B5EF4-FFF2-40B4-BE49-F238E27FC236}">
                    <a16:creationId xmlns:a16="http://schemas.microsoft.com/office/drawing/2014/main" id="{F428552E-C738-4B68-AB3E-230B2520B2D0}"/>
                  </a:ext>
                </a:extLst>
              </p:cNvPr>
              <p:cNvSpPr/>
              <p:nvPr/>
            </p:nvSpPr>
            <p:spPr>
              <a:xfrm>
                <a:off x="7577809" y="2639705"/>
                <a:ext cx="20017" cy="39731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814" extrusionOk="0">
                    <a:moveTo>
                      <a:pt x="727" y="1"/>
                    </a:moveTo>
                    <a:cubicBezTo>
                      <a:pt x="663" y="1"/>
                      <a:pt x="605" y="43"/>
                      <a:pt x="571" y="110"/>
                    </a:cubicBezTo>
                    <a:lnTo>
                      <a:pt x="46" y="1479"/>
                    </a:lnTo>
                    <a:cubicBezTo>
                      <a:pt x="46" y="1502"/>
                      <a:pt x="46" y="1502"/>
                      <a:pt x="24" y="1502"/>
                    </a:cubicBezTo>
                    <a:cubicBezTo>
                      <a:pt x="1" y="1639"/>
                      <a:pt x="69" y="1776"/>
                      <a:pt x="206" y="1799"/>
                    </a:cubicBezTo>
                    <a:cubicBezTo>
                      <a:pt x="235" y="1808"/>
                      <a:pt x="262" y="1813"/>
                      <a:pt x="289" y="1813"/>
                    </a:cubicBezTo>
                    <a:cubicBezTo>
                      <a:pt x="388" y="1813"/>
                      <a:pt x="467" y="1748"/>
                      <a:pt x="503" y="1639"/>
                    </a:cubicBezTo>
                    <a:lnTo>
                      <a:pt x="891" y="201"/>
                    </a:lnTo>
                    <a:cubicBezTo>
                      <a:pt x="914" y="133"/>
                      <a:pt x="868" y="41"/>
                      <a:pt x="800" y="19"/>
                    </a:cubicBezTo>
                    <a:cubicBezTo>
                      <a:pt x="775" y="6"/>
                      <a:pt x="751" y="1"/>
                      <a:pt x="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4480;p48">
                <a:extLst>
                  <a:ext uri="{FF2B5EF4-FFF2-40B4-BE49-F238E27FC236}">
                    <a16:creationId xmlns:a16="http://schemas.microsoft.com/office/drawing/2014/main" id="{D8AF90D1-C269-45B4-AE72-18B8126B076B}"/>
                  </a:ext>
                </a:extLst>
              </p:cNvPr>
              <p:cNvSpPr/>
              <p:nvPr/>
            </p:nvSpPr>
            <p:spPr>
              <a:xfrm>
                <a:off x="7458844" y="2658080"/>
                <a:ext cx="197976" cy="18614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8499" extrusionOk="0">
                    <a:moveTo>
                      <a:pt x="4505" y="0"/>
                    </a:moveTo>
                    <a:cubicBezTo>
                      <a:pt x="4299" y="0"/>
                      <a:pt x="4090" y="15"/>
                      <a:pt x="3881" y="47"/>
                    </a:cubicBezTo>
                    <a:cubicBezTo>
                      <a:pt x="1575" y="412"/>
                      <a:pt x="0" y="2581"/>
                      <a:pt x="366" y="4909"/>
                    </a:cubicBezTo>
                    <a:cubicBezTo>
                      <a:pt x="696" y="6993"/>
                      <a:pt x="2481" y="8499"/>
                      <a:pt x="4524" y="8499"/>
                    </a:cubicBezTo>
                    <a:cubicBezTo>
                      <a:pt x="4741" y="8499"/>
                      <a:pt x="4960" y="8482"/>
                      <a:pt x="5182" y="8447"/>
                    </a:cubicBezTo>
                    <a:cubicBezTo>
                      <a:pt x="7464" y="8081"/>
                      <a:pt x="9039" y="5913"/>
                      <a:pt x="8674" y="3608"/>
                    </a:cubicBezTo>
                    <a:cubicBezTo>
                      <a:pt x="8342" y="1493"/>
                      <a:pt x="6542" y="0"/>
                      <a:pt x="45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4481;p48">
                <a:extLst>
                  <a:ext uri="{FF2B5EF4-FFF2-40B4-BE49-F238E27FC236}">
                    <a16:creationId xmlns:a16="http://schemas.microsoft.com/office/drawing/2014/main" id="{1BF25E6F-D70E-49AF-A4B2-B38DAA46BA0A}"/>
                  </a:ext>
                </a:extLst>
              </p:cNvPr>
              <p:cNvSpPr/>
              <p:nvPr/>
            </p:nvSpPr>
            <p:spPr>
              <a:xfrm>
                <a:off x="7458844" y="2651597"/>
                <a:ext cx="197976" cy="199488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9108" fill="none" extrusionOk="0">
                    <a:moveTo>
                      <a:pt x="366" y="5205"/>
                    </a:moveTo>
                    <a:cubicBezTo>
                      <a:pt x="731" y="7510"/>
                      <a:pt x="2876" y="9108"/>
                      <a:pt x="5182" y="8743"/>
                    </a:cubicBezTo>
                    <a:cubicBezTo>
                      <a:pt x="7464" y="8377"/>
                      <a:pt x="9039" y="6209"/>
                      <a:pt x="8674" y="3904"/>
                    </a:cubicBezTo>
                    <a:cubicBezTo>
                      <a:pt x="8309" y="1576"/>
                      <a:pt x="6163" y="1"/>
                      <a:pt x="3881" y="343"/>
                    </a:cubicBezTo>
                    <a:cubicBezTo>
                      <a:pt x="1575" y="708"/>
                      <a:pt x="0" y="2877"/>
                      <a:pt x="366" y="5205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4482;p48">
                <a:extLst>
                  <a:ext uri="{FF2B5EF4-FFF2-40B4-BE49-F238E27FC236}">
                    <a16:creationId xmlns:a16="http://schemas.microsoft.com/office/drawing/2014/main" id="{B3208471-18DB-47B5-868F-D6D375407F20}"/>
                  </a:ext>
                </a:extLst>
              </p:cNvPr>
              <p:cNvSpPr/>
              <p:nvPr/>
            </p:nvSpPr>
            <p:spPr>
              <a:xfrm>
                <a:off x="7458341" y="2666447"/>
                <a:ext cx="196465" cy="184791"/>
              </a:xfrm>
              <a:custGeom>
                <a:avLst/>
                <a:gdLst/>
                <a:ahLst/>
                <a:cxnLst/>
                <a:rect l="l" t="t" r="r" b="b"/>
                <a:pathLst>
                  <a:path w="8971" h="8437" extrusionOk="0">
                    <a:moveTo>
                      <a:pt x="4494" y="0"/>
                    </a:moveTo>
                    <a:cubicBezTo>
                      <a:pt x="4277" y="0"/>
                      <a:pt x="4057" y="18"/>
                      <a:pt x="3835" y="53"/>
                    </a:cubicBezTo>
                    <a:cubicBezTo>
                      <a:pt x="1553" y="395"/>
                      <a:pt x="0" y="2564"/>
                      <a:pt x="343" y="4869"/>
                    </a:cubicBezTo>
                    <a:cubicBezTo>
                      <a:pt x="673" y="6951"/>
                      <a:pt x="2454" y="8437"/>
                      <a:pt x="4477" y="8437"/>
                    </a:cubicBezTo>
                    <a:cubicBezTo>
                      <a:pt x="4694" y="8437"/>
                      <a:pt x="4915" y="8420"/>
                      <a:pt x="5136" y="8384"/>
                    </a:cubicBezTo>
                    <a:cubicBezTo>
                      <a:pt x="7419" y="8019"/>
                      <a:pt x="8971" y="5873"/>
                      <a:pt x="8606" y="3568"/>
                    </a:cubicBezTo>
                    <a:cubicBezTo>
                      <a:pt x="8276" y="1486"/>
                      <a:pt x="6513" y="0"/>
                      <a:pt x="44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4483;p48">
                <a:extLst>
                  <a:ext uri="{FF2B5EF4-FFF2-40B4-BE49-F238E27FC236}">
                    <a16:creationId xmlns:a16="http://schemas.microsoft.com/office/drawing/2014/main" id="{DBDCDCE1-2326-4949-9C8A-DDAF8D869EFB}"/>
                  </a:ext>
                </a:extLst>
              </p:cNvPr>
              <p:cNvSpPr/>
              <p:nvPr/>
            </p:nvSpPr>
            <p:spPr>
              <a:xfrm>
                <a:off x="7492834" y="2698906"/>
                <a:ext cx="127480" cy="119894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5474" extrusionOk="0">
                    <a:moveTo>
                      <a:pt x="2902" y="0"/>
                    </a:moveTo>
                    <a:cubicBezTo>
                      <a:pt x="2766" y="0"/>
                      <a:pt x="2627" y="10"/>
                      <a:pt x="2488" y="32"/>
                    </a:cubicBezTo>
                    <a:cubicBezTo>
                      <a:pt x="1005" y="260"/>
                      <a:pt x="0" y="1652"/>
                      <a:pt x="229" y="3159"/>
                    </a:cubicBezTo>
                    <a:cubicBezTo>
                      <a:pt x="436" y="4503"/>
                      <a:pt x="1599" y="5473"/>
                      <a:pt x="2919" y="5473"/>
                    </a:cubicBezTo>
                    <a:cubicBezTo>
                      <a:pt x="3056" y="5473"/>
                      <a:pt x="3194" y="5463"/>
                      <a:pt x="3333" y="5441"/>
                    </a:cubicBezTo>
                    <a:cubicBezTo>
                      <a:pt x="4817" y="5213"/>
                      <a:pt x="5821" y="3821"/>
                      <a:pt x="5593" y="2314"/>
                    </a:cubicBezTo>
                    <a:cubicBezTo>
                      <a:pt x="5386" y="970"/>
                      <a:pt x="4223" y="0"/>
                      <a:pt x="29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4484;p48">
                <a:extLst>
                  <a:ext uri="{FF2B5EF4-FFF2-40B4-BE49-F238E27FC236}">
                    <a16:creationId xmlns:a16="http://schemas.microsoft.com/office/drawing/2014/main" id="{A70493C8-7D64-4612-88E7-9C21D948FCC9}"/>
                  </a:ext>
                </a:extLst>
              </p:cNvPr>
              <p:cNvSpPr/>
              <p:nvPr/>
            </p:nvSpPr>
            <p:spPr>
              <a:xfrm>
                <a:off x="7584817" y="2731146"/>
                <a:ext cx="45004" cy="2924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335" extrusionOk="0">
                    <a:moveTo>
                      <a:pt x="1153" y="0"/>
                    </a:moveTo>
                    <a:cubicBezTo>
                      <a:pt x="1075" y="0"/>
                      <a:pt x="995" y="7"/>
                      <a:pt x="913" y="21"/>
                    </a:cubicBezTo>
                    <a:cubicBezTo>
                      <a:pt x="388" y="89"/>
                      <a:pt x="0" y="454"/>
                      <a:pt x="46" y="819"/>
                    </a:cubicBezTo>
                    <a:cubicBezTo>
                      <a:pt x="106" y="1138"/>
                      <a:pt x="477" y="1335"/>
                      <a:pt x="919" y="1335"/>
                    </a:cubicBezTo>
                    <a:cubicBezTo>
                      <a:pt x="985" y="1335"/>
                      <a:pt x="1051" y="1330"/>
                      <a:pt x="1119" y="1322"/>
                    </a:cubicBezTo>
                    <a:cubicBezTo>
                      <a:pt x="1667" y="1230"/>
                      <a:pt x="2055" y="865"/>
                      <a:pt x="1986" y="523"/>
                    </a:cubicBezTo>
                    <a:cubicBezTo>
                      <a:pt x="1947" y="212"/>
                      <a:pt x="1595" y="0"/>
                      <a:pt x="1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4485;p48">
                <a:extLst>
                  <a:ext uri="{FF2B5EF4-FFF2-40B4-BE49-F238E27FC236}">
                    <a16:creationId xmlns:a16="http://schemas.microsoft.com/office/drawing/2014/main" id="{01A8EE8F-F986-4648-82AB-CD7DB858594C}"/>
                  </a:ext>
                </a:extLst>
              </p:cNvPr>
              <p:cNvSpPr/>
              <p:nvPr/>
            </p:nvSpPr>
            <p:spPr>
              <a:xfrm>
                <a:off x="7308364" y="2886344"/>
                <a:ext cx="108996" cy="37103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694" extrusionOk="0">
                    <a:moveTo>
                      <a:pt x="99" y="1"/>
                    </a:moveTo>
                    <a:cubicBezTo>
                      <a:pt x="87" y="1"/>
                      <a:pt x="76" y="4"/>
                      <a:pt x="69" y="10"/>
                    </a:cubicBezTo>
                    <a:cubicBezTo>
                      <a:pt x="24" y="56"/>
                      <a:pt x="1" y="102"/>
                      <a:pt x="47" y="147"/>
                    </a:cubicBezTo>
                    <a:cubicBezTo>
                      <a:pt x="298" y="535"/>
                      <a:pt x="640" y="832"/>
                      <a:pt x="1028" y="1083"/>
                    </a:cubicBezTo>
                    <a:cubicBezTo>
                      <a:pt x="1393" y="1334"/>
                      <a:pt x="1827" y="1517"/>
                      <a:pt x="2283" y="1608"/>
                    </a:cubicBezTo>
                    <a:cubicBezTo>
                      <a:pt x="2546" y="1663"/>
                      <a:pt x="2825" y="1694"/>
                      <a:pt x="3101" y="1694"/>
                    </a:cubicBezTo>
                    <a:cubicBezTo>
                      <a:pt x="3281" y="1694"/>
                      <a:pt x="3459" y="1681"/>
                      <a:pt x="3630" y="1654"/>
                    </a:cubicBezTo>
                    <a:cubicBezTo>
                      <a:pt x="4087" y="1585"/>
                      <a:pt x="4520" y="1403"/>
                      <a:pt x="4908" y="1220"/>
                    </a:cubicBezTo>
                    <a:cubicBezTo>
                      <a:pt x="4954" y="1197"/>
                      <a:pt x="4977" y="1129"/>
                      <a:pt x="4954" y="1083"/>
                    </a:cubicBezTo>
                    <a:cubicBezTo>
                      <a:pt x="4937" y="1050"/>
                      <a:pt x="4908" y="1029"/>
                      <a:pt x="4876" y="1029"/>
                    </a:cubicBezTo>
                    <a:cubicBezTo>
                      <a:pt x="4864" y="1029"/>
                      <a:pt x="4852" y="1031"/>
                      <a:pt x="4840" y="1038"/>
                    </a:cubicBezTo>
                    <a:lnTo>
                      <a:pt x="4817" y="1038"/>
                    </a:lnTo>
                    <a:cubicBezTo>
                      <a:pt x="4429" y="1175"/>
                      <a:pt x="4018" y="1289"/>
                      <a:pt x="3584" y="1334"/>
                    </a:cubicBezTo>
                    <a:cubicBezTo>
                      <a:pt x="3474" y="1347"/>
                      <a:pt x="3364" y="1352"/>
                      <a:pt x="3254" y="1352"/>
                    </a:cubicBezTo>
                    <a:cubicBezTo>
                      <a:pt x="2953" y="1352"/>
                      <a:pt x="2653" y="1310"/>
                      <a:pt x="2352" y="1243"/>
                    </a:cubicBezTo>
                    <a:cubicBezTo>
                      <a:pt x="1553" y="1060"/>
                      <a:pt x="800" y="604"/>
                      <a:pt x="184" y="33"/>
                    </a:cubicBezTo>
                    <a:cubicBezTo>
                      <a:pt x="167" y="17"/>
                      <a:pt x="128" y="1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4486;p48">
                <a:extLst>
                  <a:ext uri="{FF2B5EF4-FFF2-40B4-BE49-F238E27FC236}">
                    <a16:creationId xmlns:a16="http://schemas.microsoft.com/office/drawing/2014/main" id="{619345A6-7624-43D1-A1A9-E547BB0B6080}"/>
                  </a:ext>
                </a:extLst>
              </p:cNvPr>
              <p:cNvSpPr/>
              <p:nvPr/>
            </p:nvSpPr>
            <p:spPr>
              <a:xfrm>
                <a:off x="7331360" y="2923183"/>
                <a:ext cx="57509" cy="17566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802" extrusionOk="0">
                    <a:moveTo>
                      <a:pt x="58" y="0"/>
                    </a:moveTo>
                    <a:cubicBezTo>
                      <a:pt x="47" y="0"/>
                      <a:pt x="35" y="6"/>
                      <a:pt x="24" y="17"/>
                    </a:cubicBezTo>
                    <a:cubicBezTo>
                      <a:pt x="1" y="40"/>
                      <a:pt x="1" y="63"/>
                      <a:pt x="24" y="86"/>
                    </a:cubicBezTo>
                    <a:cubicBezTo>
                      <a:pt x="320" y="428"/>
                      <a:pt x="777" y="657"/>
                      <a:pt x="1211" y="748"/>
                    </a:cubicBezTo>
                    <a:cubicBezTo>
                      <a:pt x="1386" y="783"/>
                      <a:pt x="1566" y="801"/>
                      <a:pt x="1744" y="801"/>
                    </a:cubicBezTo>
                    <a:cubicBezTo>
                      <a:pt x="2030" y="801"/>
                      <a:pt x="2313" y="755"/>
                      <a:pt x="2580" y="657"/>
                    </a:cubicBezTo>
                    <a:cubicBezTo>
                      <a:pt x="2603" y="634"/>
                      <a:pt x="2626" y="611"/>
                      <a:pt x="2603" y="588"/>
                    </a:cubicBezTo>
                    <a:cubicBezTo>
                      <a:pt x="2603" y="542"/>
                      <a:pt x="2580" y="542"/>
                      <a:pt x="2534" y="542"/>
                    </a:cubicBezTo>
                    <a:cubicBezTo>
                      <a:pt x="2318" y="603"/>
                      <a:pt x="2088" y="631"/>
                      <a:pt x="1859" y="631"/>
                    </a:cubicBezTo>
                    <a:cubicBezTo>
                      <a:pt x="1654" y="631"/>
                      <a:pt x="1450" y="608"/>
                      <a:pt x="1256" y="565"/>
                    </a:cubicBezTo>
                    <a:cubicBezTo>
                      <a:pt x="845" y="474"/>
                      <a:pt x="457" y="269"/>
                      <a:pt x="92" y="17"/>
                    </a:cubicBezTo>
                    <a:cubicBezTo>
                      <a:pt x="81" y="6"/>
                      <a:pt x="69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4487;p48">
                <a:extLst>
                  <a:ext uri="{FF2B5EF4-FFF2-40B4-BE49-F238E27FC236}">
                    <a16:creationId xmlns:a16="http://schemas.microsoft.com/office/drawing/2014/main" id="{79DD8A2A-ADC0-4EFF-A785-372A61E35402}"/>
                  </a:ext>
                </a:extLst>
              </p:cNvPr>
              <p:cNvSpPr/>
              <p:nvPr/>
            </p:nvSpPr>
            <p:spPr>
              <a:xfrm>
                <a:off x="7033203" y="2532801"/>
                <a:ext cx="198195" cy="14902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6804" extrusionOk="0">
                    <a:moveTo>
                      <a:pt x="6032" y="0"/>
                    </a:moveTo>
                    <a:cubicBezTo>
                      <a:pt x="3658" y="0"/>
                      <a:pt x="399" y="5356"/>
                      <a:pt x="399" y="5356"/>
                    </a:cubicBezTo>
                    <a:cubicBezTo>
                      <a:pt x="0" y="6455"/>
                      <a:pt x="364" y="6804"/>
                      <a:pt x="970" y="6804"/>
                    </a:cubicBezTo>
                    <a:cubicBezTo>
                      <a:pt x="1788" y="6804"/>
                      <a:pt x="3048" y="6169"/>
                      <a:pt x="3480" y="5881"/>
                    </a:cubicBezTo>
                    <a:cubicBezTo>
                      <a:pt x="4234" y="5379"/>
                      <a:pt x="9050" y="1362"/>
                      <a:pt x="6676" y="152"/>
                    </a:cubicBezTo>
                    <a:cubicBezTo>
                      <a:pt x="6471" y="48"/>
                      <a:pt x="6255" y="0"/>
                      <a:pt x="60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4488;p48">
                <a:extLst>
                  <a:ext uri="{FF2B5EF4-FFF2-40B4-BE49-F238E27FC236}">
                    <a16:creationId xmlns:a16="http://schemas.microsoft.com/office/drawing/2014/main" id="{4C4D83FD-9E72-46C1-B830-9AA13D0E7ED8}"/>
                  </a:ext>
                </a:extLst>
              </p:cNvPr>
              <p:cNvSpPr/>
              <p:nvPr/>
            </p:nvSpPr>
            <p:spPr>
              <a:xfrm>
                <a:off x="7459830" y="2519287"/>
                <a:ext cx="214357" cy="131218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5991" extrusionOk="0">
                    <a:moveTo>
                      <a:pt x="3023" y="0"/>
                    </a:moveTo>
                    <a:cubicBezTo>
                      <a:pt x="2702" y="0"/>
                      <a:pt x="2405" y="82"/>
                      <a:pt x="2147" y="267"/>
                    </a:cubicBezTo>
                    <a:cubicBezTo>
                      <a:pt x="1" y="1819"/>
                      <a:pt x="5365" y="5060"/>
                      <a:pt x="6187" y="5448"/>
                    </a:cubicBezTo>
                    <a:cubicBezTo>
                      <a:pt x="6601" y="5632"/>
                      <a:pt x="7682" y="5990"/>
                      <a:pt x="8483" y="5990"/>
                    </a:cubicBezTo>
                    <a:cubicBezTo>
                      <a:pt x="9271" y="5990"/>
                      <a:pt x="9788" y="5644"/>
                      <a:pt x="9131" y="4444"/>
                    </a:cubicBezTo>
                    <a:cubicBezTo>
                      <a:pt x="9131" y="4444"/>
                      <a:pt x="5396" y="0"/>
                      <a:pt x="3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4489;p48">
                <a:extLst>
                  <a:ext uri="{FF2B5EF4-FFF2-40B4-BE49-F238E27FC236}">
                    <a16:creationId xmlns:a16="http://schemas.microsoft.com/office/drawing/2014/main" id="{26A8DACD-F0FA-4F4C-BF27-70F3384122B9}"/>
                  </a:ext>
                </a:extLst>
              </p:cNvPr>
              <p:cNvSpPr/>
              <p:nvPr/>
            </p:nvSpPr>
            <p:spPr>
              <a:xfrm>
                <a:off x="7345355" y="2649604"/>
                <a:ext cx="102010" cy="222179"/>
              </a:xfrm>
              <a:custGeom>
                <a:avLst/>
                <a:gdLst/>
                <a:ahLst/>
                <a:cxnLst/>
                <a:rect l="l" t="t" r="r" b="b"/>
                <a:pathLst>
                  <a:path w="4658" h="10144" extrusionOk="0">
                    <a:moveTo>
                      <a:pt x="321" y="0"/>
                    </a:moveTo>
                    <a:cubicBezTo>
                      <a:pt x="275" y="0"/>
                      <a:pt x="229" y="46"/>
                      <a:pt x="229" y="69"/>
                    </a:cubicBezTo>
                    <a:cubicBezTo>
                      <a:pt x="92" y="1347"/>
                      <a:pt x="1" y="2648"/>
                      <a:pt x="24" y="3926"/>
                    </a:cubicBezTo>
                    <a:cubicBezTo>
                      <a:pt x="47" y="4588"/>
                      <a:pt x="92" y="5227"/>
                      <a:pt x="252" y="5889"/>
                    </a:cubicBezTo>
                    <a:cubicBezTo>
                      <a:pt x="298" y="6049"/>
                      <a:pt x="343" y="6209"/>
                      <a:pt x="435" y="6369"/>
                    </a:cubicBezTo>
                    <a:cubicBezTo>
                      <a:pt x="526" y="6528"/>
                      <a:pt x="663" y="6711"/>
                      <a:pt x="914" y="6757"/>
                    </a:cubicBezTo>
                    <a:cubicBezTo>
                      <a:pt x="975" y="6764"/>
                      <a:pt x="1035" y="6767"/>
                      <a:pt x="1093" y="6767"/>
                    </a:cubicBezTo>
                    <a:cubicBezTo>
                      <a:pt x="1408" y="6767"/>
                      <a:pt x="1691" y="6674"/>
                      <a:pt x="1941" y="6597"/>
                    </a:cubicBezTo>
                    <a:cubicBezTo>
                      <a:pt x="2261" y="6483"/>
                      <a:pt x="2557" y="6346"/>
                      <a:pt x="2831" y="6254"/>
                    </a:cubicBezTo>
                    <a:cubicBezTo>
                      <a:pt x="3046" y="6172"/>
                      <a:pt x="3261" y="6113"/>
                      <a:pt x="3459" y="6113"/>
                    </a:cubicBezTo>
                    <a:cubicBezTo>
                      <a:pt x="3534" y="6113"/>
                      <a:pt x="3607" y="6121"/>
                      <a:pt x="3676" y="6140"/>
                    </a:cubicBezTo>
                    <a:cubicBezTo>
                      <a:pt x="3904" y="6209"/>
                      <a:pt x="4064" y="6437"/>
                      <a:pt x="4178" y="6711"/>
                    </a:cubicBezTo>
                    <a:cubicBezTo>
                      <a:pt x="4201" y="6848"/>
                      <a:pt x="4269" y="7008"/>
                      <a:pt x="4292" y="7145"/>
                    </a:cubicBezTo>
                    <a:lnTo>
                      <a:pt x="4315" y="7373"/>
                    </a:lnTo>
                    <a:cubicBezTo>
                      <a:pt x="4315" y="7441"/>
                      <a:pt x="4315" y="7510"/>
                      <a:pt x="4315" y="7578"/>
                    </a:cubicBezTo>
                    <a:cubicBezTo>
                      <a:pt x="4315" y="7738"/>
                      <a:pt x="4246" y="7875"/>
                      <a:pt x="4224" y="8012"/>
                    </a:cubicBezTo>
                    <a:cubicBezTo>
                      <a:pt x="4155" y="8149"/>
                      <a:pt x="4110" y="8286"/>
                      <a:pt x="4018" y="8400"/>
                    </a:cubicBezTo>
                    <a:cubicBezTo>
                      <a:pt x="3881" y="8674"/>
                      <a:pt x="3653" y="8879"/>
                      <a:pt x="3402" y="9085"/>
                    </a:cubicBezTo>
                    <a:cubicBezTo>
                      <a:pt x="2945" y="9473"/>
                      <a:pt x="2375" y="9769"/>
                      <a:pt x="1781" y="9998"/>
                    </a:cubicBezTo>
                    <a:lnTo>
                      <a:pt x="1759" y="9998"/>
                    </a:lnTo>
                    <a:cubicBezTo>
                      <a:pt x="1736" y="9998"/>
                      <a:pt x="1713" y="10043"/>
                      <a:pt x="1713" y="10089"/>
                    </a:cubicBezTo>
                    <a:cubicBezTo>
                      <a:pt x="1730" y="10122"/>
                      <a:pt x="1759" y="10144"/>
                      <a:pt x="1782" y="10144"/>
                    </a:cubicBezTo>
                    <a:cubicBezTo>
                      <a:pt x="1790" y="10144"/>
                      <a:pt x="1798" y="10141"/>
                      <a:pt x="1804" y="10135"/>
                    </a:cubicBezTo>
                    <a:cubicBezTo>
                      <a:pt x="2443" y="9952"/>
                      <a:pt x="3037" y="9678"/>
                      <a:pt x="3585" y="9290"/>
                    </a:cubicBezTo>
                    <a:cubicBezTo>
                      <a:pt x="3836" y="9085"/>
                      <a:pt x="4087" y="8856"/>
                      <a:pt x="4269" y="8583"/>
                    </a:cubicBezTo>
                    <a:cubicBezTo>
                      <a:pt x="4383" y="8446"/>
                      <a:pt x="4452" y="8263"/>
                      <a:pt x="4520" y="8126"/>
                    </a:cubicBezTo>
                    <a:cubicBezTo>
                      <a:pt x="4566" y="7943"/>
                      <a:pt x="4635" y="7784"/>
                      <a:pt x="4635" y="7601"/>
                    </a:cubicBezTo>
                    <a:cubicBezTo>
                      <a:pt x="4635" y="7533"/>
                      <a:pt x="4657" y="7441"/>
                      <a:pt x="4657" y="7350"/>
                    </a:cubicBezTo>
                    <a:lnTo>
                      <a:pt x="4635" y="7099"/>
                    </a:lnTo>
                    <a:cubicBezTo>
                      <a:pt x="4612" y="6916"/>
                      <a:pt x="4543" y="6757"/>
                      <a:pt x="4498" y="6597"/>
                    </a:cubicBezTo>
                    <a:cubicBezTo>
                      <a:pt x="4429" y="6437"/>
                      <a:pt x="4383" y="6254"/>
                      <a:pt x="4246" y="6117"/>
                    </a:cubicBezTo>
                    <a:cubicBezTo>
                      <a:pt x="4224" y="6072"/>
                      <a:pt x="4178" y="6049"/>
                      <a:pt x="4155" y="6003"/>
                    </a:cubicBezTo>
                    <a:lnTo>
                      <a:pt x="4041" y="5912"/>
                    </a:lnTo>
                    <a:cubicBezTo>
                      <a:pt x="3950" y="5866"/>
                      <a:pt x="3858" y="5821"/>
                      <a:pt x="3767" y="5798"/>
                    </a:cubicBezTo>
                    <a:cubicBezTo>
                      <a:pt x="3651" y="5764"/>
                      <a:pt x="3539" y="5750"/>
                      <a:pt x="3430" y="5750"/>
                    </a:cubicBezTo>
                    <a:cubicBezTo>
                      <a:pt x="3176" y="5750"/>
                      <a:pt x="2941" y="5825"/>
                      <a:pt x="2717" y="5889"/>
                    </a:cubicBezTo>
                    <a:cubicBezTo>
                      <a:pt x="2398" y="6003"/>
                      <a:pt x="2101" y="6117"/>
                      <a:pt x="1827" y="6232"/>
                    </a:cubicBezTo>
                    <a:cubicBezTo>
                      <a:pt x="1584" y="6325"/>
                      <a:pt x="1340" y="6403"/>
                      <a:pt x="1122" y="6403"/>
                    </a:cubicBezTo>
                    <a:cubicBezTo>
                      <a:pt x="1074" y="6403"/>
                      <a:pt x="1028" y="6400"/>
                      <a:pt x="982" y="6391"/>
                    </a:cubicBezTo>
                    <a:cubicBezTo>
                      <a:pt x="914" y="6391"/>
                      <a:pt x="823" y="6323"/>
                      <a:pt x="754" y="6186"/>
                    </a:cubicBezTo>
                    <a:cubicBezTo>
                      <a:pt x="686" y="6072"/>
                      <a:pt x="640" y="5935"/>
                      <a:pt x="594" y="5798"/>
                    </a:cubicBezTo>
                    <a:cubicBezTo>
                      <a:pt x="435" y="5204"/>
                      <a:pt x="389" y="4565"/>
                      <a:pt x="366" y="3926"/>
                    </a:cubicBezTo>
                    <a:cubicBezTo>
                      <a:pt x="321" y="3287"/>
                      <a:pt x="321" y="2648"/>
                      <a:pt x="321" y="2009"/>
                    </a:cubicBezTo>
                    <a:cubicBezTo>
                      <a:pt x="321" y="1370"/>
                      <a:pt x="343" y="731"/>
                      <a:pt x="389" y="92"/>
                    </a:cubicBezTo>
                    <a:cubicBezTo>
                      <a:pt x="389" y="46"/>
                      <a:pt x="343" y="23"/>
                      <a:pt x="3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4490;p48">
                <a:extLst>
                  <a:ext uri="{FF2B5EF4-FFF2-40B4-BE49-F238E27FC236}">
                    <a16:creationId xmlns:a16="http://schemas.microsoft.com/office/drawing/2014/main" id="{BDEEB04B-E401-46F7-868E-3F57FA7EE311}"/>
                  </a:ext>
                </a:extLst>
              </p:cNvPr>
              <p:cNvSpPr/>
              <p:nvPr/>
            </p:nvSpPr>
            <p:spPr>
              <a:xfrm>
                <a:off x="7536833" y="3351324"/>
                <a:ext cx="394923" cy="443767"/>
              </a:xfrm>
              <a:custGeom>
                <a:avLst/>
                <a:gdLst/>
                <a:ahLst/>
                <a:cxnLst/>
                <a:rect l="l" t="t" r="r" b="b"/>
                <a:pathLst>
                  <a:path w="18033" h="20261" extrusionOk="0">
                    <a:moveTo>
                      <a:pt x="4258" y="1"/>
                    </a:moveTo>
                    <a:cubicBezTo>
                      <a:pt x="3645" y="1"/>
                      <a:pt x="3021" y="150"/>
                      <a:pt x="2442" y="464"/>
                    </a:cubicBezTo>
                    <a:cubicBezTo>
                      <a:pt x="662" y="1446"/>
                      <a:pt x="0" y="3660"/>
                      <a:pt x="1004" y="5418"/>
                    </a:cubicBezTo>
                    <a:lnTo>
                      <a:pt x="7966" y="17720"/>
                    </a:lnTo>
                    <a:cubicBezTo>
                      <a:pt x="8103" y="17971"/>
                      <a:pt x="8286" y="18245"/>
                      <a:pt x="8491" y="18474"/>
                    </a:cubicBezTo>
                    <a:cubicBezTo>
                      <a:pt x="9489" y="19650"/>
                      <a:pt x="10924" y="20261"/>
                      <a:pt x="12370" y="20261"/>
                    </a:cubicBezTo>
                    <a:cubicBezTo>
                      <a:pt x="13505" y="20261"/>
                      <a:pt x="14647" y="19885"/>
                      <a:pt x="15590" y="19113"/>
                    </a:cubicBezTo>
                    <a:cubicBezTo>
                      <a:pt x="17735" y="17378"/>
                      <a:pt x="18032" y="14251"/>
                      <a:pt x="16252" y="12151"/>
                    </a:cubicBezTo>
                    <a:lnTo>
                      <a:pt x="7099" y="1309"/>
                    </a:lnTo>
                    <a:cubicBezTo>
                      <a:pt x="6385" y="465"/>
                      <a:pt x="5338" y="1"/>
                      <a:pt x="42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4491;p48">
                <a:extLst>
                  <a:ext uri="{FF2B5EF4-FFF2-40B4-BE49-F238E27FC236}">
                    <a16:creationId xmlns:a16="http://schemas.microsoft.com/office/drawing/2014/main" id="{ABD86C50-9F82-4521-9C18-F1980CF67B4A}"/>
                  </a:ext>
                </a:extLst>
              </p:cNvPr>
              <p:cNvSpPr/>
              <p:nvPr/>
            </p:nvSpPr>
            <p:spPr>
              <a:xfrm>
                <a:off x="7485826" y="3282727"/>
                <a:ext cx="197472" cy="183433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8375" extrusionOk="0">
                    <a:moveTo>
                      <a:pt x="6205" y="0"/>
                    </a:moveTo>
                    <a:cubicBezTo>
                      <a:pt x="6182" y="0"/>
                      <a:pt x="6161" y="4"/>
                      <a:pt x="6141" y="13"/>
                    </a:cubicBezTo>
                    <a:cubicBezTo>
                      <a:pt x="5502" y="310"/>
                      <a:pt x="5662" y="1885"/>
                      <a:pt x="5662" y="1885"/>
                    </a:cubicBezTo>
                    <a:cubicBezTo>
                      <a:pt x="5662" y="1885"/>
                      <a:pt x="4228" y="1647"/>
                      <a:pt x="2939" y="1647"/>
                    </a:cubicBezTo>
                    <a:cubicBezTo>
                      <a:pt x="2151" y="1647"/>
                      <a:pt x="1417" y="1736"/>
                      <a:pt x="1096" y="2021"/>
                    </a:cubicBezTo>
                    <a:cubicBezTo>
                      <a:pt x="206" y="2843"/>
                      <a:pt x="1005" y="3596"/>
                      <a:pt x="1005" y="3596"/>
                    </a:cubicBezTo>
                    <a:cubicBezTo>
                      <a:pt x="1005" y="3596"/>
                      <a:pt x="1" y="4258"/>
                      <a:pt x="891" y="5445"/>
                    </a:cubicBezTo>
                    <a:cubicBezTo>
                      <a:pt x="891" y="5445"/>
                      <a:pt x="24" y="6427"/>
                      <a:pt x="1051" y="7226"/>
                    </a:cubicBezTo>
                    <a:cubicBezTo>
                      <a:pt x="2288" y="8163"/>
                      <a:pt x="3333" y="8375"/>
                      <a:pt x="4026" y="8375"/>
                    </a:cubicBezTo>
                    <a:cubicBezTo>
                      <a:pt x="4599" y="8375"/>
                      <a:pt x="4931" y="8230"/>
                      <a:pt x="4931" y="8230"/>
                    </a:cubicBezTo>
                    <a:lnTo>
                      <a:pt x="9017" y="3984"/>
                    </a:lnTo>
                    <a:cubicBezTo>
                      <a:pt x="9017" y="3984"/>
                      <a:pt x="6918" y="0"/>
                      <a:pt x="6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4492;p48">
                <a:extLst>
                  <a:ext uri="{FF2B5EF4-FFF2-40B4-BE49-F238E27FC236}">
                    <a16:creationId xmlns:a16="http://schemas.microsoft.com/office/drawing/2014/main" id="{7B9C1950-9880-4418-9293-6B4BA52BE652}"/>
                  </a:ext>
                </a:extLst>
              </p:cNvPr>
              <p:cNvSpPr/>
              <p:nvPr/>
            </p:nvSpPr>
            <p:spPr>
              <a:xfrm>
                <a:off x="7542812" y="3330430"/>
                <a:ext cx="190990" cy="176556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8061" extrusionOk="0">
                    <a:moveTo>
                      <a:pt x="4348" y="1"/>
                    </a:moveTo>
                    <a:cubicBezTo>
                      <a:pt x="3724" y="1"/>
                      <a:pt x="3093" y="155"/>
                      <a:pt x="2512" y="483"/>
                    </a:cubicBezTo>
                    <a:cubicBezTo>
                      <a:pt x="663" y="1510"/>
                      <a:pt x="1" y="3838"/>
                      <a:pt x="1028" y="5687"/>
                    </a:cubicBezTo>
                    <a:lnTo>
                      <a:pt x="2352" y="8061"/>
                    </a:lnTo>
                    <a:cubicBezTo>
                      <a:pt x="4087" y="7467"/>
                      <a:pt x="6871" y="6075"/>
                      <a:pt x="8720" y="3107"/>
                    </a:cubicBezTo>
                    <a:lnTo>
                      <a:pt x="7305" y="1373"/>
                    </a:lnTo>
                    <a:cubicBezTo>
                      <a:pt x="6558" y="494"/>
                      <a:pt x="5464" y="1"/>
                      <a:pt x="43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4493;p48">
                <a:extLst>
                  <a:ext uri="{FF2B5EF4-FFF2-40B4-BE49-F238E27FC236}">
                    <a16:creationId xmlns:a16="http://schemas.microsoft.com/office/drawing/2014/main" id="{01C3F0E0-A920-4079-BBDB-6A390550DF71}"/>
                  </a:ext>
                </a:extLst>
              </p:cNvPr>
              <p:cNvSpPr/>
              <p:nvPr/>
            </p:nvSpPr>
            <p:spPr>
              <a:xfrm>
                <a:off x="7594301" y="3398479"/>
                <a:ext cx="354451" cy="396632"/>
              </a:xfrm>
              <a:custGeom>
                <a:avLst/>
                <a:gdLst/>
                <a:ahLst/>
                <a:cxnLst/>
                <a:rect l="l" t="t" r="r" b="b"/>
                <a:pathLst>
                  <a:path w="16185" h="18109" extrusionOk="0">
                    <a:moveTo>
                      <a:pt x="6369" y="0"/>
                    </a:moveTo>
                    <a:cubicBezTo>
                      <a:pt x="4520" y="2968"/>
                      <a:pt x="1736" y="4360"/>
                      <a:pt x="1" y="4954"/>
                    </a:cubicBezTo>
                    <a:lnTo>
                      <a:pt x="5821" y="15453"/>
                    </a:lnTo>
                    <a:cubicBezTo>
                      <a:pt x="5981" y="15704"/>
                      <a:pt x="6164" y="15978"/>
                      <a:pt x="6369" y="16229"/>
                    </a:cubicBezTo>
                    <a:cubicBezTo>
                      <a:pt x="7393" y="17470"/>
                      <a:pt x="8875" y="18109"/>
                      <a:pt x="10367" y="18109"/>
                    </a:cubicBezTo>
                    <a:cubicBezTo>
                      <a:pt x="11536" y="18109"/>
                      <a:pt x="12710" y="17716"/>
                      <a:pt x="13673" y="16914"/>
                    </a:cubicBezTo>
                    <a:cubicBezTo>
                      <a:pt x="15887" y="15088"/>
                      <a:pt x="16184" y="11801"/>
                      <a:pt x="14358" y="9610"/>
                    </a:cubicBezTo>
                    <a:lnTo>
                      <a:pt x="63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4494;p48">
                <a:extLst>
                  <a:ext uri="{FF2B5EF4-FFF2-40B4-BE49-F238E27FC236}">
                    <a16:creationId xmlns:a16="http://schemas.microsoft.com/office/drawing/2014/main" id="{5655B558-7157-47C3-AF2C-32033BA43687}"/>
                  </a:ext>
                </a:extLst>
              </p:cNvPr>
              <p:cNvSpPr/>
              <p:nvPr/>
            </p:nvSpPr>
            <p:spPr>
              <a:xfrm>
                <a:off x="7490338" y="3258700"/>
                <a:ext cx="202969" cy="192216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8776" extrusionOk="0">
                    <a:moveTo>
                      <a:pt x="6369" y="0"/>
                    </a:moveTo>
                    <a:cubicBezTo>
                      <a:pt x="6345" y="0"/>
                      <a:pt x="6321" y="5"/>
                      <a:pt x="6300" y="14"/>
                    </a:cubicBezTo>
                    <a:cubicBezTo>
                      <a:pt x="5638" y="334"/>
                      <a:pt x="5821" y="1977"/>
                      <a:pt x="5821" y="1977"/>
                    </a:cubicBezTo>
                    <a:cubicBezTo>
                      <a:pt x="5821" y="1977"/>
                      <a:pt x="4336" y="1730"/>
                      <a:pt x="3005" y="1730"/>
                    </a:cubicBezTo>
                    <a:cubicBezTo>
                      <a:pt x="2198" y="1730"/>
                      <a:pt x="1446" y="1821"/>
                      <a:pt x="1119" y="2114"/>
                    </a:cubicBezTo>
                    <a:cubicBezTo>
                      <a:pt x="206" y="2959"/>
                      <a:pt x="1027" y="3780"/>
                      <a:pt x="1027" y="3780"/>
                    </a:cubicBezTo>
                    <a:cubicBezTo>
                      <a:pt x="1027" y="3780"/>
                      <a:pt x="0" y="4442"/>
                      <a:pt x="890" y="5698"/>
                    </a:cubicBezTo>
                    <a:cubicBezTo>
                      <a:pt x="890" y="5698"/>
                      <a:pt x="23" y="6725"/>
                      <a:pt x="1073" y="7569"/>
                    </a:cubicBezTo>
                    <a:cubicBezTo>
                      <a:pt x="2329" y="8552"/>
                      <a:pt x="3402" y="8775"/>
                      <a:pt x="4119" y="8775"/>
                    </a:cubicBezTo>
                    <a:cubicBezTo>
                      <a:pt x="4718" y="8775"/>
                      <a:pt x="5068" y="8619"/>
                      <a:pt x="5068" y="8619"/>
                    </a:cubicBezTo>
                    <a:lnTo>
                      <a:pt x="9267" y="4168"/>
                    </a:lnTo>
                    <a:cubicBezTo>
                      <a:pt x="9267" y="4168"/>
                      <a:pt x="7108" y="0"/>
                      <a:pt x="63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4495;p48">
                <a:extLst>
                  <a:ext uri="{FF2B5EF4-FFF2-40B4-BE49-F238E27FC236}">
                    <a16:creationId xmlns:a16="http://schemas.microsoft.com/office/drawing/2014/main" id="{E01A164E-1647-47B0-B110-F5A9B90A4F52}"/>
                  </a:ext>
                </a:extLst>
              </p:cNvPr>
              <p:cNvSpPr/>
              <p:nvPr/>
            </p:nvSpPr>
            <p:spPr>
              <a:xfrm>
                <a:off x="7732779" y="3397472"/>
                <a:ext cx="165980" cy="205993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9405" extrusionOk="0">
                    <a:moveTo>
                      <a:pt x="115" y="1"/>
                    </a:moveTo>
                    <a:lnTo>
                      <a:pt x="1" y="115"/>
                    </a:lnTo>
                    <a:cubicBezTo>
                      <a:pt x="594" y="891"/>
                      <a:pt x="1210" y="1667"/>
                      <a:pt x="1849" y="2443"/>
                    </a:cubicBezTo>
                    <a:lnTo>
                      <a:pt x="3721" y="4748"/>
                    </a:lnTo>
                    <a:lnTo>
                      <a:pt x="5593" y="7077"/>
                    </a:lnTo>
                    <a:cubicBezTo>
                      <a:pt x="6209" y="7853"/>
                      <a:pt x="6825" y="8629"/>
                      <a:pt x="7442" y="9405"/>
                    </a:cubicBezTo>
                    <a:lnTo>
                      <a:pt x="7579" y="9314"/>
                    </a:lnTo>
                    <a:cubicBezTo>
                      <a:pt x="6460" y="7647"/>
                      <a:pt x="5250" y="6072"/>
                      <a:pt x="4018" y="4520"/>
                    </a:cubicBezTo>
                    <a:cubicBezTo>
                      <a:pt x="3402" y="3744"/>
                      <a:pt x="2740" y="2991"/>
                      <a:pt x="2101" y="2215"/>
                    </a:cubicBezTo>
                    <a:cubicBezTo>
                      <a:pt x="1461" y="1462"/>
                      <a:pt x="799" y="708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4496;p48">
                <a:extLst>
                  <a:ext uri="{FF2B5EF4-FFF2-40B4-BE49-F238E27FC236}">
                    <a16:creationId xmlns:a16="http://schemas.microsoft.com/office/drawing/2014/main" id="{B857B3BC-955F-477A-9B59-44875FBEBC5D}"/>
                  </a:ext>
                </a:extLst>
              </p:cNvPr>
              <p:cNvSpPr/>
              <p:nvPr/>
            </p:nvSpPr>
            <p:spPr>
              <a:xfrm>
                <a:off x="7027443" y="3137188"/>
                <a:ext cx="248455" cy="65319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8" y="0"/>
                    </a:moveTo>
                    <a:cubicBezTo>
                      <a:pt x="5798" y="0"/>
                      <a:pt x="5416" y="35"/>
                      <a:pt x="5044" y="130"/>
                    </a:cubicBezTo>
                    <a:cubicBezTo>
                      <a:pt x="3308" y="545"/>
                      <a:pt x="2711" y="1475"/>
                      <a:pt x="3072" y="1475"/>
                    </a:cubicBezTo>
                    <a:cubicBezTo>
                      <a:pt x="3148" y="1475"/>
                      <a:pt x="3266" y="1434"/>
                      <a:pt x="3424" y="1340"/>
                    </a:cubicBezTo>
                    <a:cubicBezTo>
                      <a:pt x="3424" y="1340"/>
                      <a:pt x="4519" y="1591"/>
                      <a:pt x="4839" y="1819"/>
                    </a:cubicBezTo>
                    <a:cubicBezTo>
                      <a:pt x="5159" y="2047"/>
                      <a:pt x="5501" y="2709"/>
                      <a:pt x="5684" y="3143"/>
                    </a:cubicBezTo>
                    <a:cubicBezTo>
                      <a:pt x="5866" y="3576"/>
                      <a:pt x="6026" y="4033"/>
                      <a:pt x="6140" y="4535"/>
                    </a:cubicBezTo>
                    <a:cubicBezTo>
                      <a:pt x="6414" y="5517"/>
                      <a:pt x="6528" y="6612"/>
                      <a:pt x="6574" y="7731"/>
                    </a:cubicBezTo>
                    <a:cubicBezTo>
                      <a:pt x="6619" y="8849"/>
                      <a:pt x="6574" y="10013"/>
                      <a:pt x="6482" y="11177"/>
                    </a:cubicBezTo>
                    <a:cubicBezTo>
                      <a:pt x="6437" y="11771"/>
                      <a:pt x="6391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3" y="15697"/>
                      <a:pt x="5775" y="15971"/>
                      <a:pt x="5706" y="16244"/>
                    </a:cubicBezTo>
                    <a:cubicBezTo>
                      <a:pt x="5547" y="16792"/>
                      <a:pt x="5410" y="17340"/>
                      <a:pt x="5204" y="17865"/>
                    </a:cubicBezTo>
                    <a:cubicBezTo>
                      <a:pt x="4839" y="18938"/>
                      <a:pt x="4360" y="20011"/>
                      <a:pt x="3858" y="21083"/>
                    </a:cubicBezTo>
                    <a:cubicBezTo>
                      <a:pt x="3378" y="22156"/>
                      <a:pt x="2808" y="23229"/>
                      <a:pt x="2214" y="24279"/>
                    </a:cubicBezTo>
                    <a:cubicBezTo>
                      <a:pt x="1940" y="24804"/>
                      <a:pt x="1621" y="25329"/>
                      <a:pt x="1301" y="25854"/>
                    </a:cubicBezTo>
                    <a:lnTo>
                      <a:pt x="388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34" y="29255"/>
                    </a:cubicBezTo>
                    <a:cubicBezTo>
                      <a:pt x="719" y="29630"/>
                      <a:pt x="1135" y="29822"/>
                      <a:pt x="1560" y="29822"/>
                    </a:cubicBezTo>
                    <a:cubicBezTo>
                      <a:pt x="1883" y="29822"/>
                      <a:pt x="2211" y="29710"/>
                      <a:pt x="2488" y="29483"/>
                    </a:cubicBezTo>
                    <a:cubicBezTo>
                      <a:pt x="3036" y="29027"/>
                      <a:pt x="3492" y="28593"/>
                      <a:pt x="3972" y="28114"/>
                    </a:cubicBezTo>
                    <a:cubicBezTo>
                      <a:pt x="4200" y="27885"/>
                      <a:pt x="4428" y="27634"/>
                      <a:pt x="4634" y="27383"/>
                    </a:cubicBezTo>
                    <a:cubicBezTo>
                      <a:pt x="4862" y="27132"/>
                      <a:pt x="5090" y="26881"/>
                      <a:pt x="5296" y="26630"/>
                    </a:cubicBezTo>
                    <a:cubicBezTo>
                      <a:pt x="6140" y="25626"/>
                      <a:pt x="6962" y="24553"/>
                      <a:pt x="7669" y="23389"/>
                    </a:cubicBezTo>
                    <a:cubicBezTo>
                      <a:pt x="8377" y="22248"/>
                      <a:pt x="9039" y="21038"/>
                      <a:pt x="9587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1" y="17409"/>
                      <a:pt x="10523" y="17043"/>
                      <a:pt x="10614" y="16701"/>
                    </a:cubicBezTo>
                    <a:lnTo>
                      <a:pt x="10751" y="16176"/>
                    </a:lnTo>
                    <a:cubicBezTo>
                      <a:pt x="10796" y="15993"/>
                      <a:pt x="10819" y="15811"/>
                      <a:pt x="10865" y="15628"/>
                    </a:cubicBezTo>
                    <a:lnTo>
                      <a:pt x="11048" y="14533"/>
                    </a:lnTo>
                    <a:cubicBezTo>
                      <a:pt x="11093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4" y="10059"/>
                      <a:pt x="11299" y="8644"/>
                      <a:pt x="11070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39" y="1613"/>
                      <a:pt x="8514" y="997"/>
                    </a:cubicBezTo>
                    <a:cubicBezTo>
                      <a:pt x="8331" y="700"/>
                      <a:pt x="7875" y="427"/>
                      <a:pt x="7487" y="198"/>
                    </a:cubicBezTo>
                    <a:cubicBezTo>
                      <a:pt x="7352" y="124"/>
                      <a:pt x="6809" y="0"/>
                      <a:pt x="6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4497;p48">
                <a:extLst>
                  <a:ext uri="{FF2B5EF4-FFF2-40B4-BE49-F238E27FC236}">
                    <a16:creationId xmlns:a16="http://schemas.microsoft.com/office/drawing/2014/main" id="{13EE72A8-B95A-41E8-970E-AD97B72BD1C5}"/>
                  </a:ext>
                </a:extLst>
              </p:cNvPr>
              <p:cNvSpPr/>
              <p:nvPr/>
            </p:nvSpPr>
            <p:spPr>
              <a:xfrm>
                <a:off x="7011434" y="3137188"/>
                <a:ext cx="248455" cy="65319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9" y="0"/>
                    </a:moveTo>
                    <a:cubicBezTo>
                      <a:pt x="5799" y="0"/>
                      <a:pt x="5417" y="35"/>
                      <a:pt x="5045" y="130"/>
                    </a:cubicBezTo>
                    <a:cubicBezTo>
                      <a:pt x="3309" y="545"/>
                      <a:pt x="2712" y="1475"/>
                      <a:pt x="3073" y="1475"/>
                    </a:cubicBezTo>
                    <a:cubicBezTo>
                      <a:pt x="3149" y="1475"/>
                      <a:pt x="3266" y="1434"/>
                      <a:pt x="3424" y="1340"/>
                    </a:cubicBezTo>
                    <a:cubicBezTo>
                      <a:pt x="3424" y="1340"/>
                      <a:pt x="4520" y="1591"/>
                      <a:pt x="4840" y="1819"/>
                    </a:cubicBezTo>
                    <a:cubicBezTo>
                      <a:pt x="5159" y="2047"/>
                      <a:pt x="5502" y="2709"/>
                      <a:pt x="5684" y="3143"/>
                    </a:cubicBezTo>
                    <a:cubicBezTo>
                      <a:pt x="5867" y="3576"/>
                      <a:pt x="6027" y="4033"/>
                      <a:pt x="6164" y="4535"/>
                    </a:cubicBezTo>
                    <a:cubicBezTo>
                      <a:pt x="6415" y="5517"/>
                      <a:pt x="6529" y="6612"/>
                      <a:pt x="6574" y="7731"/>
                    </a:cubicBezTo>
                    <a:cubicBezTo>
                      <a:pt x="6620" y="8849"/>
                      <a:pt x="6574" y="10013"/>
                      <a:pt x="6483" y="11177"/>
                    </a:cubicBezTo>
                    <a:cubicBezTo>
                      <a:pt x="6437" y="11771"/>
                      <a:pt x="6392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7" y="14898"/>
                      <a:pt x="6004" y="15035"/>
                    </a:cubicBezTo>
                    <a:lnTo>
                      <a:pt x="5912" y="15446"/>
                    </a:lnTo>
                    <a:cubicBezTo>
                      <a:pt x="5844" y="15697"/>
                      <a:pt x="5798" y="15971"/>
                      <a:pt x="5730" y="16244"/>
                    </a:cubicBezTo>
                    <a:cubicBezTo>
                      <a:pt x="5547" y="16792"/>
                      <a:pt x="5410" y="17340"/>
                      <a:pt x="5205" y="17865"/>
                    </a:cubicBezTo>
                    <a:cubicBezTo>
                      <a:pt x="4840" y="18938"/>
                      <a:pt x="4360" y="20011"/>
                      <a:pt x="3858" y="21083"/>
                    </a:cubicBezTo>
                    <a:cubicBezTo>
                      <a:pt x="3379" y="22156"/>
                      <a:pt x="2808" y="23229"/>
                      <a:pt x="2215" y="24279"/>
                    </a:cubicBezTo>
                    <a:cubicBezTo>
                      <a:pt x="1941" y="24804"/>
                      <a:pt x="1621" y="25329"/>
                      <a:pt x="1302" y="25854"/>
                    </a:cubicBezTo>
                    <a:lnTo>
                      <a:pt x="389" y="27383"/>
                    </a:lnTo>
                    <a:lnTo>
                      <a:pt x="320" y="27475"/>
                    </a:lnTo>
                    <a:cubicBezTo>
                      <a:pt x="1" y="28022"/>
                      <a:pt x="23" y="28730"/>
                      <a:pt x="434" y="29255"/>
                    </a:cubicBezTo>
                    <a:cubicBezTo>
                      <a:pt x="719" y="29630"/>
                      <a:pt x="1136" y="29822"/>
                      <a:pt x="1560" y="29822"/>
                    </a:cubicBezTo>
                    <a:cubicBezTo>
                      <a:pt x="1884" y="29822"/>
                      <a:pt x="2212" y="29710"/>
                      <a:pt x="2489" y="29483"/>
                    </a:cubicBezTo>
                    <a:cubicBezTo>
                      <a:pt x="3036" y="29027"/>
                      <a:pt x="3493" y="28593"/>
                      <a:pt x="3972" y="28114"/>
                    </a:cubicBezTo>
                    <a:cubicBezTo>
                      <a:pt x="4201" y="27885"/>
                      <a:pt x="4429" y="27634"/>
                      <a:pt x="4634" y="27383"/>
                    </a:cubicBezTo>
                    <a:cubicBezTo>
                      <a:pt x="4862" y="27132"/>
                      <a:pt x="5091" y="26881"/>
                      <a:pt x="5296" y="26630"/>
                    </a:cubicBezTo>
                    <a:cubicBezTo>
                      <a:pt x="6164" y="25626"/>
                      <a:pt x="6962" y="24553"/>
                      <a:pt x="7670" y="23389"/>
                    </a:cubicBezTo>
                    <a:cubicBezTo>
                      <a:pt x="8378" y="22248"/>
                      <a:pt x="9062" y="21038"/>
                      <a:pt x="9587" y="19737"/>
                    </a:cubicBezTo>
                    <a:cubicBezTo>
                      <a:pt x="9884" y="19098"/>
                      <a:pt x="10089" y="18413"/>
                      <a:pt x="10318" y="17751"/>
                    </a:cubicBezTo>
                    <a:cubicBezTo>
                      <a:pt x="10432" y="17409"/>
                      <a:pt x="10523" y="17043"/>
                      <a:pt x="10614" y="16701"/>
                    </a:cubicBezTo>
                    <a:lnTo>
                      <a:pt x="10751" y="16176"/>
                    </a:lnTo>
                    <a:cubicBezTo>
                      <a:pt x="10797" y="15993"/>
                      <a:pt x="10820" y="15811"/>
                      <a:pt x="10866" y="15628"/>
                    </a:cubicBezTo>
                    <a:lnTo>
                      <a:pt x="11048" y="14533"/>
                    </a:lnTo>
                    <a:cubicBezTo>
                      <a:pt x="11094" y="14190"/>
                      <a:pt x="11139" y="13848"/>
                      <a:pt x="11162" y="13528"/>
                    </a:cubicBezTo>
                    <a:cubicBezTo>
                      <a:pt x="11254" y="12844"/>
                      <a:pt x="11276" y="12136"/>
                      <a:pt x="11322" y="11451"/>
                    </a:cubicBezTo>
                    <a:cubicBezTo>
                      <a:pt x="11345" y="10059"/>
                      <a:pt x="11299" y="8644"/>
                      <a:pt x="11094" y="7228"/>
                    </a:cubicBezTo>
                    <a:cubicBezTo>
                      <a:pt x="10866" y="5791"/>
                      <a:pt x="10477" y="4353"/>
                      <a:pt x="9793" y="2960"/>
                    </a:cubicBezTo>
                    <a:cubicBezTo>
                      <a:pt x="9450" y="2275"/>
                      <a:pt x="9039" y="1613"/>
                      <a:pt x="8537" y="997"/>
                    </a:cubicBezTo>
                    <a:cubicBezTo>
                      <a:pt x="8332" y="700"/>
                      <a:pt x="7898" y="427"/>
                      <a:pt x="7487" y="198"/>
                    </a:cubicBezTo>
                    <a:cubicBezTo>
                      <a:pt x="7353" y="124"/>
                      <a:pt x="6809" y="0"/>
                      <a:pt x="6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4498;p48">
                <a:extLst>
                  <a:ext uri="{FF2B5EF4-FFF2-40B4-BE49-F238E27FC236}">
                    <a16:creationId xmlns:a16="http://schemas.microsoft.com/office/drawing/2014/main" id="{EE660FAC-3EBD-40F9-8318-C7C654E08A50}"/>
                  </a:ext>
                </a:extLst>
              </p:cNvPr>
              <p:cNvSpPr/>
              <p:nvPr/>
            </p:nvSpPr>
            <p:spPr>
              <a:xfrm>
                <a:off x="7099913" y="3308987"/>
                <a:ext cx="451403" cy="563442"/>
              </a:xfrm>
              <a:custGeom>
                <a:avLst/>
                <a:gdLst/>
                <a:ahLst/>
                <a:cxnLst/>
                <a:rect l="l" t="t" r="r" b="b"/>
                <a:pathLst>
                  <a:path w="20612" h="25725" extrusionOk="0">
                    <a:moveTo>
                      <a:pt x="16161" y="1"/>
                    </a:moveTo>
                    <a:lnTo>
                      <a:pt x="1" y="1987"/>
                    </a:lnTo>
                    <a:lnTo>
                      <a:pt x="2900" y="25725"/>
                    </a:lnTo>
                    <a:lnTo>
                      <a:pt x="20612" y="24812"/>
                    </a:lnTo>
                    <a:lnTo>
                      <a:pt x="161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4499;p48">
                <a:extLst>
                  <a:ext uri="{FF2B5EF4-FFF2-40B4-BE49-F238E27FC236}">
                    <a16:creationId xmlns:a16="http://schemas.microsoft.com/office/drawing/2014/main" id="{C214CF9B-4735-4DB6-8B96-F0AE87586058}"/>
                  </a:ext>
                </a:extLst>
              </p:cNvPr>
              <p:cNvSpPr/>
              <p:nvPr/>
            </p:nvSpPr>
            <p:spPr>
              <a:xfrm>
                <a:off x="7123412" y="3285487"/>
                <a:ext cx="453899" cy="576452"/>
              </a:xfrm>
              <a:custGeom>
                <a:avLst/>
                <a:gdLst/>
                <a:ahLst/>
                <a:cxnLst/>
                <a:rect l="l" t="t" r="r" b="b"/>
                <a:pathLst>
                  <a:path w="20726" h="26319" extrusionOk="0">
                    <a:moveTo>
                      <a:pt x="18169" y="1"/>
                    </a:moveTo>
                    <a:lnTo>
                      <a:pt x="1" y="2808"/>
                    </a:lnTo>
                    <a:lnTo>
                      <a:pt x="2557" y="26319"/>
                    </a:lnTo>
                    <a:lnTo>
                      <a:pt x="20726" y="24858"/>
                    </a:lnTo>
                    <a:lnTo>
                      <a:pt x="1816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4500;p48">
                <a:extLst>
                  <a:ext uri="{FF2B5EF4-FFF2-40B4-BE49-F238E27FC236}">
                    <a16:creationId xmlns:a16="http://schemas.microsoft.com/office/drawing/2014/main" id="{473EB3E4-A7EA-464D-9FC6-57FCEA472F8C}"/>
                  </a:ext>
                </a:extLst>
              </p:cNvPr>
              <p:cNvSpPr/>
              <p:nvPr/>
            </p:nvSpPr>
            <p:spPr>
              <a:xfrm>
                <a:off x="7104424" y="3279004"/>
                <a:ext cx="453899" cy="591937"/>
              </a:xfrm>
              <a:custGeom>
                <a:avLst/>
                <a:gdLst/>
                <a:ahLst/>
                <a:cxnLst/>
                <a:rect l="l" t="t" r="r" b="b"/>
                <a:pathLst>
                  <a:path w="20726" h="27026" extrusionOk="0">
                    <a:moveTo>
                      <a:pt x="17507" y="0"/>
                    </a:moveTo>
                    <a:lnTo>
                      <a:pt x="0" y="3310"/>
                    </a:lnTo>
                    <a:lnTo>
                      <a:pt x="3310" y="27025"/>
                    </a:lnTo>
                    <a:lnTo>
                      <a:pt x="20726" y="25587"/>
                    </a:lnTo>
                    <a:lnTo>
                      <a:pt x="17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4501;p48">
                <a:extLst>
                  <a:ext uri="{FF2B5EF4-FFF2-40B4-BE49-F238E27FC236}">
                    <a16:creationId xmlns:a16="http://schemas.microsoft.com/office/drawing/2014/main" id="{237F0E77-D1E3-4A6B-AC0B-285DC541662B}"/>
                  </a:ext>
                </a:extLst>
              </p:cNvPr>
              <p:cNvSpPr/>
              <p:nvPr/>
            </p:nvSpPr>
            <p:spPr>
              <a:xfrm>
                <a:off x="7146408" y="3293459"/>
                <a:ext cx="456900" cy="561142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25620" extrusionOk="0">
                    <a:moveTo>
                      <a:pt x="17417" y="0"/>
                    </a:moveTo>
                    <a:cubicBezTo>
                      <a:pt x="17401" y="0"/>
                      <a:pt x="17386" y="1"/>
                      <a:pt x="17371" y="2"/>
                    </a:cubicBezTo>
                    <a:lnTo>
                      <a:pt x="274" y="2193"/>
                    </a:lnTo>
                    <a:cubicBezTo>
                      <a:pt x="1" y="2239"/>
                      <a:pt x="252" y="2444"/>
                      <a:pt x="274" y="2718"/>
                    </a:cubicBezTo>
                    <a:lnTo>
                      <a:pt x="3196" y="25224"/>
                    </a:lnTo>
                    <a:cubicBezTo>
                      <a:pt x="3237" y="25449"/>
                      <a:pt x="3058" y="25619"/>
                      <a:pt x="3201" y="25619"/>
                    </a:cubicBezTo>
                    <a:cubicBezTo>
                      <a:pt x="3218" y="25619"/>
                      <a:pt x="3238" y="25617"/>
                      <a:pt x="3265" y="25612"/>
                    </a:cubicBezTo>
                    <a:lnTo>
                      <a:pt x="20429" y="23467"/>
                    </a:lnTo>
                    <a:cubicBezTo>
                      <a:pt x="20680" y="23421"/>
                      <a:pt x="20863" y="23193"/>
                      <a:pt x="20840" y="22919"/>
                    </a:cubicBezTo>
                    <a:lnTo>
                      <a:pt x="17918" y="413"/>
                    </a:lnTo>
                    <a:cubicBezTo>
                      <a:pt x="17875" y="176"/>
                      <a:pt x="17670" y="0"/>
                      <a:pt x="17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4502;p48">
                <a:extLst>
                  <a:ext uri="{FF2B5EF4-FFF2-40B4-BE49-F238E27FC236}">
                    <a16:creationId xmlns:a16="http://schemas.microsoft.com/office/drawing/2014/main" id="{37D75682-1896-4D29-A6E5-56D8EB769901}"/>
                  </a:ext>
                </a:extLst>
              </p:cNvPr>
              <p:cNvSpPr/>
              <p:nvPr/>
            </p:nvSpPr>
            <p:spPr>
              <a:xfrm>
                <a:off x="7368985" y="3401962"/>
                <a:ext cx="98879" cy="95429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4357" extrusionOk="0">
                    <a:moveTo>
                      <a:pt x="2509" y="1"/>
                    </a:moveTo>
                    <a:cubicBezTo>
                      <a:pt x="2409" y="1"/>
                      <a:pt x="2307" y="45"/>
                      <a:pt x="2232" y="138"/>
                    </a:cubicBezTo>
                    <a:lnTo>
                      <a:pt x="1684" y="869"/>
                    </a:lnTo>
                    <a:cubicBezTo>
                      <a:pt x="1624" y="948"/>
                      <a:pt x="1530" y="1010"/>
                      <a:pt x="1432" y="1010"/>
                    </a:cubicBezTo>
                    <a:cubicBezTo>
                      <a:pt x="1417" y="1010"/>
                      <a:pt x="1402" y="1009"/>
                      <a:pt x="1387" y="1006"/>
                    </a:cubicBezTo>
                    <a:lnTo>
                      <a:pt x="451" y="983"/>
                    </a:lnTo>
                    <a:cubicBezTo>
                      <a:pt x="442" y="982"/>
                      <a:pt x="433" y="982"/>
                      <a:pt x="424" y="982"/>
                    </a:cubicBezTo>
                    <a:cubicBezTo>
                      <a:pt x="165" y="982"/>
                      <a:pt x="0" y="1288"/>
                      <a:pt x="155" y="1531"/>
                    </a:cubicBezTo>
                    <a:lnTo>
                      <a:pt x="702" y="2284"/>
                    </a:lnTo>
                    <a:cubicBezTo>
                      <a:pt x="771" y="2375"/>
                      <a:pt x="771" y="2489"/>
                      <a:pt x="748" y="2603"/>
                    </a:cubicBezTo>
                    <a:lnTo>
                      <a:pt x="428" y="3471"/>
                    </a:lnTo>
                    <a:cubicBezTo>
                      <a:pt x="327" y="3714"/>
                      <a:pt x="513" y="3939"/>
                      <a:pt x="748" y="3939"/>
                    </a:cubicBezTo>
                    <a:cubicBezTo>
                      <a:pt x="778" y="3939"/>
                      <a:pt x="808" y="3935"/>
                      <a:pt x="839" y="3927"/>
                    </a:cubicBezTo>
                    <a:lnTo>
                      <a:pt x="1729" y="3653"/>
                    </a:lnTo>
                    <a:cubicBezTo>
                      <a:pt x="1770" y="3637"/>
                      <a:pt x="1810" y="3630"/>
                      <a:pt x="1850" y="3630"/>
                    </a:cubicBezTo>
                    <a:cubicBezTo>
                      <a:pt x="1922" y="3630"/>
                      <a:pt x="1990" y="3655"/>
                      <a:pt x="2049" y="3699"/>
                    </a:cubicBezTo>
                    <a:lnTo>
                      <a:pt x="2779" y="4292"/>
                    </a:lnTo>
                    <a:cubicBezTo>
                      <a:pt x="2842" y="4336"/>
                      <a:pt x="2911" y="4356"/>
                      <a:pt x="2979" y="4356"/>
                    </a:cubicBezTo>
                    <a:cubicBezTo>
                      <a:pt x="3159" y="4356"/>
                      <a:pt x="3327" y="4217"/>
                      <a:pt x="3327" y="4019"/>
                    </a:cubicBezTo>
                    <a:lnTo>
                      <a:pt x="3350" y="3083"/>
                    </a:lnTo>
                    <a:cubicBezTo>
                      <a:pt x="3350" y="2969"/>
                      <a:pt x="3419" y="2877"/>
                      <a:pt x="3510" y="2809"/>
                    </a:cubicBezTo>
                    <a:lnTo>
                      <a:pt x="4286" y="2284"/>
                    </a:lnTo>
                    <a:cubicBezTo>
                      <a:pt x="4514" y="2124"/>
                      <a:pt x="4469" y="1759"/>
                      <a:pt x="4195" y="1668"/>
                    </a:cubicBezTo>
                    <a:lnTo>
                      <a:pt x="3327" y="1371"/>
                    </a:lnTo>
                    <a:cubicBezTo>
                      <a:pt x="3213" y="1348"/>
                      <a:pt x="3122" y="1257"/>
                      <a:pt x="3099" y="1143"/>
                    </a:cubicBezTo>
                    <a:lnTo>
                      <a:pt x="2848" y="252"/>
                    </a:lnTo>
                    <a:cubicBezTo>
                      <a:pt x="2794" y="91"/>
                      <a:pt x="2653" y="1"/>
                      <a:pt x="25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4503;p48">
                <a:extLst>
                  <a:ext uri="{FF2B5EF4-FFF2-40B4-BE49-F238E27FC236}">
                    <a16:creationId xmlns:a16="http://schemas.microsoft.com/office/drawing/2014/main" id="{4DD0D3C8-0E6A-4C33-A8C7-463CEEB93BB4}"/>
                  </a:ext>
                </a:extLst>
              </p:cNvPr>
              <p:cNvSpPr/>
              <p:nvPr/>
            </p:nvSpPr>
            <p:spPr>
              <a:xfrm>
                <a:off x="7261015" y="3359975"/>
                <a:ext cx="98857" cy="95232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348" extrusionOk="0">
                    <a:moveTo>
                      <a:pt x="2515" y="0"/>
                    </a:moveTo>
                    <a:cubicBezTo>
                      <a:pt x="2412" y="0"/>
                      <a:pt x="2306" y="44"/>
                      <a:pt x="2231" y="138"/>
                    </a:cubicBezTo>
                    <a:lnTo>
                      <a:pt x="1684" y="868"/>
                    </a:lnTo>
                    <a:cubicBezTo>
                      <a:pt x="1624" y="948"/>
                      <a:pt x="1530" y="1010"/>
                      <a:pt x="1432" y="1010"/>
                    </a:cubicBezTo>
                    <a:cubicBezTo>
                      <a:pt x="1417" y="1010"/>
                      <a:pt x="1402" y="1008"/>
                      <a:pt x="1387" y="1005"/>
                    </a:cubicBezTo>
                    <a:lnTo>
                      <a:pt x="474" y="982"/>
                    </a:lnTo>
                    <a:cubicBezTo>
                      <a:pt x="464" y="982"/>
                      <a:pt x="454" y="981"/>
                      <a:pt x="444" y="981"/>
                    </a:cubicBezTo>
                    <a:cubicBezTo>
                      <a:pt x="165" y="981"/>
                      <a:pt x="1" y="1288"/>
                      <a:pt x="177" y="1530"/>
                    </a:cubicBezTo>
                    <a:lnTo>
                      <a:pt x="702" y="2283"/>
                    </a:lnTo>
                    <a:cubicBezTo>
                      <a:pt x="771" y="2375"/>
                      <a:pt x="793" y="2489"/>
                      <a:pt x="748" y="2603"/>
                    </a:cubicBezTo>
                    <a:lnTo>
                      <a:pt x="428" y="3470"/>
                    </a:lnTo>
                    <a:cubicBezTo>
                      <a:pt x="327" y="3713"/>
                      <a:pt x="513" y="3938"/>
                      <a:pt x="747" y="3938"/>
                    </a:cubicBezTo>
                    <a:cubicBezTo>
                      <a:pt x="777" y="3938"/>
                      <a:pt x="808" y="3935"/>
                      <a:pt x="839" y="3927"/>
                    </a:cubicBezTo>
                    <a:lnTo>
                      <a:pt x="1729" y="3653"/>
                    </a:lnTo>
                    <a:cubicBezTo>
                      <a:pt x="1770" y="3637"/>
                      <a:pt x="1810" y="3629"/>
                      <a:pt x="1849" y="3629"/>
                    </a:cubicBezTo>
                    <a:cubicBezTo>
                      <a:pt x="1921" y="3629"/>
                      <a:pt x="1990" y="3654"/>
                      <a:pt x="2049" y="3699"/>
                    </a:cubicBezTo>
                    <a:lnTo>
                      <a:pt x="2779" y="4269"/>
                    </a:lnTo>
                    <a:cubicBezTo>
                      <a:pt x="2847" y="4323"/>
                      <a:pt x="2922" y="4347"/>
                      <a:pt x="2996" y="4347"/>
                    </a:cubicBezTo>
                    <a:cubicBezTo>
                      <a:pt x="3171" y="4347"/>
                      <a:pt x="3334" y="4211"/>
                      <a:pt x="3350" y="4018"/>
                    </a:cubicBezTo>
                    <a:lnTo>
                      <a:pt x="3350" y="3082"/>
                    </a:lnTo>
                    <a:cubicBezTo>
                      <a:pt x="3350" y="2968"/>
                      <a:pt x="3418" y="2854"/>
                      <a:pt x="3510" y="2808"/>
                    </a:cubicBezTo>
                    <a:lnTo>
                      <a:pt x="4286" y="2283"/>
                    </a:lnTo>
                    <a:cubicBezTo>
                      <a:pt x="4514" y="2124"/>
                      <a:pt x="4468" y="1758"/>
                      <a:pt x="4194" y="1667"/>
                    </a:cubicBezTo>
                    <a:lnTo>
                      <a:pt x="3327" y="1370"/>
                    </a:lnTo>
                    <a:cubicBezTo>
                      <a:pt x="3213" y="1325"/>
                      <a:pt x="3122" y="1256"/>
                      <a:pt x="3099" y="1142"/>
                    </a:cubicBezTo>
                    <a:lnTo>
                      <a:pt x="2848" y="252"/>
                    </a:lnTo>
                    <a:cubicBezTo>
                      <a:pt x="2807" y="91"/>
                      <a:pt x="2664" y="0"/>
                      <a:pt x="25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4504;p48">
                <a:extLst>
                  <a:ext uri="{FF2B5EF4-FFF2-40B4-BE49-F238E27FC236}">
                    <a16:creationId xmlns:a16="http://schemas.microsoft.com/office/drawing/2014/main" id="{689CB20C-916E-44E2-90C3-3A0DBA0CE78C}"/>
                  </a:ext>
                </a:extLst>
              </p:cNvPr>
              <p:cNvSpPr/>
              <p:nvPr/>
            </p:nvSpPr>
            <p:spPr>
              <a:xfrm>
                <a:off x="7461845" y="3677643"/>
                <a:ext cx="95791" cy="96108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4388" extrusionOk="0">
                    <a:moveTo>
                      <a:pt x="1718" y="1"/>
                    </a:moveTo>
                    <a:cubicBezTo>
                      <a:pt x="1556" y="1"/>
                      <a:pt x="1400" y="117"/>
                      <a:pt x="1370" y="311"/>
                    </a:cubicBezTo>
                    <a:lnTo>
                      <a:pt x="1256" y="1224"/>
                    </a:lnTo>
                    <a:cubicBezTo>
                      <a:pt x="1233" y="1338"/>
                      <a:pt x="1164" y="1429"/>
                      <a:pt x="1073" y="1475"/>
                    </a:cubicBezTo>
                    <a:lnTo>
                      <a:pt x="251" y="1908"/>
                    </a:lnTo>
                    <a:cubicBezTo>
                      <a:pt x="0" y="2045"/>
                      <a:pt x="0" y="2410"/>
                      <a:pt x="251" y="2525"/>
                    </a:cubicBezTo>
                    <a:lnTo>
                      <a:pt x="1096" y="2935"/>
                    </a:lnTo>
                    <a:cubicBezTo>
                      <a:pt x="1210" y="2981"/>
                      <a:pt x="1278" y="3072"/>
                      <a:pt x="1301" y="3187"/>
                    </a:cubicBezTo>
                    <a:lnTo>
                      <a:pt x="1438" y="4100"/>
                    </a:lnTo>
                    <a:cubicBezTo>
                      <a:pt x="1468" y="4277"/>
                      <a:pt x="1622" y="4387"/>
                      <a:pt x="1782" y="4387"/>
                    </a:cubicBezTo>
                    <a:cubicBezTo>
                      <a:pt x="1870" y="4387"/>
                      <a:pt x="1959" y="4355"/>
                      <a:pt x="2032" y="4282"/>
                    </a:cubicBezTo>
                    <a:lnTo>
                      <a:pt x="2671" y="3597"/>
                    </a:lnTo>
                    <a:cubicBezTo>
                      <a:pt x="2727" y="3541"/>
                      <a:pt x="2814" y="3500"/>
                      <a:pt x="2907" y="3500"/>
                    </a:cubicBezTo>
                    <a:cubicBezTo>
                      <a:pt x="2927" y="3500"/>
                      <a:pt x="2947" y="3502"/>
                      <a:pt x="2968" y="3506"/>
                    </a:cubicBezTo>
                    <a:lnTo>
                      <a:pt x="3881" y="3643"/>
                    </a:lnTo>
                    <a:cubicBezTo>
                      <a:pt x="3901" y="3646"/>
                      <a:pt x="3921" y="3648"/>
                      <a:pt x="3941" y="3648"/>
                    </a:cubicBezTo>
                    <a:cubicBezTo>
                      <a:pt x="4204" y="3648"/>
                      <a:pt x="4373" y="3375"/>
                      <a:pt x="4246" y="3141"/>
                    </a:cubicBezTo>
                    <a:lnTo>
                      <a:pt x="3789" y="2319"/>
                    </a:lnTo>
                    <a:cubicBezTo>
                      <a:pt x="3744" y="2228"/>
                      <a:pt x="3744" y="2091"/>
                      <a:pt x="3789" y="2000"/>
                    </a:cubicBezTo>
                    <a:lnTo>
                      <a:pt x="4223" y="1178"/>
                    </a:lnTo>
                    <a:cubicBezTo>
                      <a:pt x="4329" y="924"/>
                      <a:pt x="4160" y="671"/>
                      <a:pt x="3899" y="671"/>
                    </a:cubicBezTo>
                    <a:cubicBezTo>
                      <a:pt x="3878" y="671"/>
                      <a:pt x="3857" y="672"/>
                      <a:pt x="3835" y="676"/>
                    </a:cubicBezTo>
                    <a:lnTo>
                      <a:pt x="2922" y="836"/>
                    </a:lnTo>
                    <a:cubicBezTo>
                      <a:pt x="2895" y="841"/>
                      <a:pt x="2868" y="844"/>
                      <a:pt x="2842" y="844"/>
                    </a:cubicBezTo>
                    <a:cubicBezTo>
                      <a:pt x="2756" y="844"/>
                      <a:pt x="2677" y="814"/>
                      <a:pt x="2625" y="744"/>
                    </a:cubicBezTo>
                    <a:lnTo>
                      <a:pt x="1963" y="105"/>
                    </a:lnTo>
                    <a:cubicBezTo>
                      <a:pt x="1892" y="34"/>
                      <a:pt x="1804" y="1"/>
                      <a:pt x="17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4505;p48">
                <a:extLst>
                  <a:ext uri="{FF2B5EF4-FFF2-40B4-BE49-F238E27FC236}">
                    <a16:creationId xmlns:a16="http://schemas.microsoft.com/office/drawing/2014/main" id="{B7649319-1A3F-45E2-ADFA-AEDDCF2A21A1}"/>
                  </a:ext>
                </a:extLst>
              </p:cNvPr>
              <p:cNvSpPr/>
              <p:nvPr/>
            </p:nvSpPr>
            <p:spPr>
              <a:xfrm>
                <a:off x="7078428" y="3342476"/>
                <a:ext cx="139481" cy="530457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24219" extrusionOk="0">
                    <a:moveTo>
                      <a:pt x="3254" y="0"/>
                    </a:moveTo>
                    <a:cubicBezTo>
                      <a:pt x="2946" y="0"/>
                      <a:pt x="1409" y="55"/>
                      <a:pt x="0" y="1097"/>
                    </a:cubicBezTo>
                    <a:lnTo>
                      <a:pt x="3881" y="24219"/>
                    </a:lnTo>
                    <a:cubicBezTo>
                      <a:pt x="3881" y="24219"/>
                      <a:pt x="5045" y="23808"/>
                      <a:pt x="6369" y="23465"/>
                    </a:cubicBezTo>
                    <a:lnTo>
                      <a:pt x="3310" y="1"/>
                    </a:lnTo>
                    <a:cubicBezTo>
                      <a:pt x="3310" y="1"/>
                      <a:pt x="3291" y="0"/>
                      <a:pt x="3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4506;p48">
                <a:extLst>
                  <a:ext uri="{FF2B5EF4-FFF2-40B4-BE49-F238E27FC236}">
                    <a16:creationId xmlns:a16="http://schemas.microsoft.com/office/drawing/2014/main" id="{03B0FB1F-25A3-4310-A92A-8444EA03C9F7}"/>
                  </a:ext>
                </a:extLst>
              </p:cNvPr>
              <p:cNvSpPr/>
              <p:nvPr/>
            </p:nvSpPr>
            <p:spPr>
              <a:xfrm>
                <a:off x="6975954" y="3500455"/>
                <a:ext cx="421400" cy="270321"/>
              </a:xfrm>
              <a:custGeom>
                <a:avLst/>
                <a:gdLst/>
                <a:ahLst/>
                <a:cxnLst/>
                <a:rect l="l" t="t" r="r" b="b"/>
                <a:pathLst>
                  <a:path w="19242" h="12342" extrusionOk="0">
                    <a:moveTo>
                      <a:pt x="17370" y="1"/>
                    </a:moveTo>
                    <a:lnTo>
                      <a:pt x="4748" y="2032"/>
                    </a:lnTo>
                    <a:cubicBezTo>
                      <a:pt x="1940" y="2466"/>
                      <a:pt x="0" y="5137"/>
                      <a:pt x="434" y="7944"/>
                    </a:cubicBezTo>
                    <a:cubicBezTo>
                      <a:pt x="847" y="10508"/>
                      <a:pt x="3059" y="12341"/>
                      <a:pt x="5576" y="12341"/>
                    </a:cubicBezTo>
                    <a:cubicBezTo>
                      <a:pt x="5837" y="12341"/>
                      <a:pt x="6102" y="12322"/>
                      <a:pt x="6368" y="12281"/>
                    </a:cubicBezTo>
                    <a:cubicBezTo>
                      <a:pt x="6688" y="12235"/>
                      <a:pt x="7007" y="12144"/>
                      <a:pt x="7304" y="12030"/>
                    </a:cubicBezTo>
                    <a:lnTo>
                      <a:pt x="19242" y="7807"/>
                    </a:lnTo>
                    <a:cubicBezTo>
                      <a:pt x="17507" y="4726"/>
                      <a:pt x="17256" y="1895"/>
                      <a:pt x="17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4507;p48">
                <a:extLst>
                  <a:ext uri="{FF2B5EF4-FFF2-40B4-BE49-F238E27FC236}">
                    <a16:creationId xmlns:a16="http://schemas.microsoft.com/office/drawing/2014/main" id="{C1D6C5D0-BCEC-4063-81FB-5FBA2FAECE22}"/>
                  </a:ext>
                </a:extLst>
              </p:cNvPr>
              <p:cNvSpPr/>
              <p:nvPr/>
            </p:nvSpPr>
            <p:spPr>
              <a:xfrm>
                <a:off x="7344873" y="3491585"/>
                <a:ext cx="152468" cy="180871"/>
              </a:xfrm>
              <a:custGeom>
                <a:avLst/>
                <a:gdLst/>
                <a:ahLst/>
                <a:cxnLst/>
                <a:rect l="l" t="t" r="r" b="b"/>
                <a:pathLst>
                  <a:path w="6962" h="8258" extrusionOk="0">
                    <a:moveTo>
                      <a:pt x="3177" y="1"/>
                    </a:moveTo>
                    <a:cubicBezTo>
                      <a:pt x="3014" y="1"/>
                      <a:pt x="2845" y="14"/>
                      <a:pt x="2671" y="41"/>
                    </a:cubicBezTo>
                    <a:lnTo>
                      <a:pt x="114" y="451"/>
                    </a:lnTo>
                    <a:cubicBezTo>
                      <a:pt x="0" y="2346"/>
                      <a:pt x="274" y="5176"/>
                      <a:pt x="1986" y="8258"/>
                    </a:cubicBezTo>
                    <a:lnTo>
                      <a:pt x="3926" y="7573"/>
                    </a:lnTo>
                    <a:cubicBezTo>
                      <a:pt x="5912" y="6865"/>
                      <a:pt x="6962" y="4674"/>
                      <a:pt x="6254" y="2688"/>
                    </a:cubicBezTo>
                    <a:cubicBezTo>
                      <a:pt x="5698" y="1103"/>
                      <a:pt x="4678" y="1"/>
                      <a:pt x="31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4508;p48">
                <a:extLst>
                  <a:ext uri="{FF2B5EF4-FFF2-40B4-BE49-F238E27FC236}">
                    <a16:creationId xmlns:a16="http://schemas.microsoft.com/office/drawing/2014/main" id="{339D1E4A-89AC-4822-B85F-67C543472A11}"/>
                  </a:ext>
                </a:extLst>
              </p:cNvPr>
              <p:cNvSpPr/>
              <p:nvPr/>
            </p:nvSpPr>
            <p:spPr>
              <a:xfrm>
                <a:off x="7400347" y="3433413"/>
                <a:ext cx="200976" cy="220054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10047" extrusionOk="0">
                    <a:moveTo>
                      <a:pt x="3419" y="0"/>
                    </a:moveTo>
                    <a:cubicBezTo>
                      <a:pt x="2644" y="0"/>
                      <a:pt x="1" y="3747"/>
                      <a:pt x="1" y="3747"/>
                    </a:cubicBezTo>
                    <a:lnTo>
                      <a:pt x="1096" y="10046"/>
                    </a:lnTo>
                    <a:cubicBezTo>
                      <a:pt x="1096" y="10046"/>
                      <a:pt x="5136" y="9681"/>
                      <a:pt x="7670" y="8220"/>
                    </a:cubicBezTo>
                    <a:cubicBezTo>
                      <a:pt x="8834" y="7536"/>
                      <a:pt x="8104" y="6394"/>
                      <a:pt x="8104" y="6394"/>
                    </a:cubicBezTo>
                    <a:cubicBezTo>
                      <a:pt x="9154" y="5276"/>
                      <a:pt x="8241" y="4477"/>
                      <a:pt x="8241" y="4477"/>
                    </a:cubicBezTo>
                    <a:cubicBezTo>
                      <a:pt x="8241" y="4477"/>
                      <a:pt x="9177" y="3769"/>
                      <a:pt x="8378" y="2811"/>
                    </a:cubicBezTo>
                    <a:cubicBezTo>
                      <a:pt x="7778" y="2102"/>
                      <a:pt x="5183" y="2030"/>
                      <a:pt x="4149" y="2030"/>
                    </a:cubicBezTo>
                    <a:cubicBezTo>
                      <a:pt x="3884" y="2030"/>
                      <a:pt x="3721" y="2035"/>
                      <a:pt x="3721" y="2035"/>
                    </a:cubicBezTo>
                    <a:cubicBezTo>
                      <a:pt x="3721" y="2035"/>
                      <a:pt x="4132" y="414"/>
                      <a:pt x="3516" y="26"/>
                    </a:cubicBezTo>
                    <a:cubicBezTo>
                      <a:pt x="3488" y="9"/>
                      <a:pt x="3456" y="0"/>
                      <a:pt x="34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4509;p48">
                <a:extLst>
                  <a:ext uri="{FF2B5EF4-FFF2-40B4-BE49-F238E27FC236}">
                    <a16:creationId xmlns:a16="http://schemas.microsoft.com/office/drawing/2014/main" id="{592F8E41-C669-4186-9EC9-5FA7BD465227}"/>
                  </a:ext>
                </a:extLst>
              </p:cNvPr>
              <p:cNvSpPr/>
              <p:nvPr/>
            </p:nvSpPr>
            <p:spPr>
              <a:xfrm>
                <a:off x="6985941" y="4652284"/>
                <a:ext cx="106500" cy="88508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4041" extrusionOk="0">
                    <a:moveTo>
                      <a:pt x="4223" y="0"/>
                    </a:moveTo>
                    <a:lnTo>
                      <a:pt x="4223" y="0"/>
                    </a:lnTo>
                    <a:cubicBezTo>
                      <a:pt x="1" y="822"/>
                      <a:pt x="731" y="3470"/>
                      <a:pt x="731" y="3470"/>
                    </a:cubicBezTo>
                    <a:cubicBezTo>
                      <a:pt x="1964" y="3744"/>
                      <a:pt x="2603" y="3903"/>
                      <a:pt x="4063" y="4040"/>
                    </a:cubicBezTo>
                    <a:cubicBezTo>
                      <a:pt x="4680" y="2739"/>
                      <a:pt x="4862" y="1370"/>
                      <a:pt x="4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4510;p48">
                <a:extLst>
                  <a:ext uri="{FF2B5EF4-FFF2-40B4-BE49-F238E27FC236}">
                    <a16:creationId xmlns:a16="http://schemas.microsoft.com/office/drawing/2014/main" id="{4E30255C-C511-4F74-B0D2-79D9BAD2D144}"/>
                  </a:ext>
                </a:extLst>
              </p:cNvPr>
              <p:cNvSpPr/>
              <p:nvPr/>
            </p:nvSpPr>
            <p:spPr>
              <a:xfrm>
                <a:off x="7073435" y="4565946"/>
                <a:ext cx="271341" cy="177191"/>
              </a:xfrm>
              <a:custGeom>
                <a:avLst/>
                <a:gdLst/>
                <a:ahLst/>
                <a:cxnLst/>
                <a:rect l="l" t="t" r="r" b="b"/>
                <a:pathLst>
                  <a:path w="12390" h="8090" extrusionOk="0">
                    <a:moveTo>
                      <a:pt x="4456" y="0"/>
                    </a:moveTo>
                    <a:cubicBezTo>
                      <a:pt x="1238" y="0"/>
                      <a:pt x="1598" y="3623"/>
                      <a:pt x="1598" y="3623"/>
                    </a:cubicBezTo>
                    <a:cubicBezTo>
                      <a:pt x="1187" y="3646"/>
                      <a:pt x="1164" y="3646"/>
                      <a:pt x="183" y="3851"/>
                    </a:cubicBezTo>
                    <a:cubicBezTo>
                      <a:pt x="799" y="5220"/>
                      <a:pt x="639" y="6590"/>
                      <a:pt x="0" y="7891"/>
                    </a:cubicBezTo>
                    <a:cubicBezTo>
                      <a:pt x="1841" y="8036"/>
                      <a:pt x="3606" y="8089"/>
                      <a:pt x="5196" y="8089"/>
                    </a:cubicBezTo>
                    <a:cubicBezTo>
                      <a:pt x="9345" y="8089"/>
                      <a:pt x="12303" y="7731"/>
                      <a:pt x="12303" y="7731"/>
                    </a:cubicBezTo>
                    <a:lnTo>
                      <a:pt x="12371" y="3372"/>
                    </a:lnTo>
                    <a:cubicBezTo>
                      <a:pt x="12390" y="2001"/>
                      <a:pt x="11266" y="981"/>
                      <a:pt x="10009" y="981"/>
                    </a:cubicBezTo>
                    <a:cubicBezTo>
                      <a:pt x="9696" y="981"/>
                      <a:pt x="9375" y="1044"/>
                      <a:pt x="9062" y="1180"/>
                    </a:cubicBezTo>
                    <a:cubicBezTo>
                      <a:pt x="8056" y="1605"/>
                      <a:pt x="7728" y="2161"/>
                      <a:pt x="7587" y="2570"/>
                    </a:cubicBezTo>
                    <a:lnTo>
                      <a:pt x="7587" y="2570"/>
                    </a:lnTo>
                    <a:cubicBezTo>
                      <a:pt x="7586" y="2569"/>
                      <a:pt x="7586" y="2569"/>
                      <a:pt x="7585" y="2569"/>
                    </a:cubicBezTo>
                    <a:cubicBezTo>
                      <a:pt x="7583" y="2569"/>
                      <a:pt x="7581" y="2571"/>
                      <a:pt x="7580" y="2577"/>
                    </a:cubicBezTo>
                    <a:lnTo>
                      <a:pt x="7580" y="2577"/>
                    </a:lnTo>
                    <a:cubicBezTo>
                      <a:pt x="7655" y="1750"/>
                      <a:pt x="6719" y="152"/>
                      <a:pt x="4839" y="16"/>
                    </a:cubicBezTo>
                    <a:cubicBezTo>
                      <a:pt x="4706" y="5"/>
                      <a:pt x="4579" y="0"/>
                      <a:pt x="44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4511;p48">
                <a:extLst>
                  <a:ext uri="{FF2B5EF4-FFF2-40B4-BE49-F238E27FC236}">
                    <a16:creationId xmlns:a16="http://schemas.microsoft.com/office/drawing/2014/main" id="{EFEEA680-DC18-4D1E-873B-AC193E08076E}"/>
                  </a:ext>
                </a:extLst>
              </p:cNvPr>
              <p:cNvSpPr/>
              <p:nvPr/>
            </p:nvSpPr>
            <p:spPr>
              <a:xfrm>
                <a:off x="6999717" y="4726247"/>
                <a:ext cx="344662" cy="42951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247" y="0"/>
                    </a:moveTo>
                    <a:cubicBezTo>
                      <a:pt x="1" y="0"/>
                      <a:pt x="330" y="1120"/>
                      <a:pt x="330" y="1120"/>
                    </a:cubicBezTo>
                    <a:cubicBezTo>
                      <a:pt x="2799" y="1763"/>
                      <a:pt x="5659" y="1961"/>
                      <a:pt x="8240" y="1961"/>
                    </a:cubicBezTo>
                    <a:cubicBezTo>
                      <a:pt x="12341" y="1961"/>
                      <a:pt x="15737" y="1462"/>
                      <a:pt x="15737" y="1462"/>
                    </a:cubicBezTo>
                    <a:lnTo>
                      <a:pt x="15737" y="504"/>
                    </a:lnTo>
                    <a:cubicBezTo>
                      <a:pt x="15737" y="504"/>
                      <a:pt x="13428" y="728"/>
                      <a:pt x="10077" y="728"/>
                    </a:cubicBezTo>
                    <a:cubicBezTo>
                      <a:pt x="7285" y="728"/>
                      <a:pt x="3769" y="572"/>
                      <a:pt x="262" y="1"/>
                    </a:cubicBezTo>
                    <a:cubicBezTo>
                      <a:pt x="256" y="1"/>
                      <a:pt x="251" y="0"/>
                      <a:pt x="2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4512;p48">
                <a:extLst>
                  <a:ext uri="{FF2B5EF4-FFF2-40B4-BE49-F238E27FC236}">
                    <a16:creationId xmlns:a16="http://schemas.microsoft.com/office/drawing/2014/main" id="{BD364F4B-58D1-422A-A1BB-798FB499FB67}"/>
                  </a:ext>
                </a:extLst>
              </p:cNvPr>
              <p:cNvSpPr/>
              <p:nvPr/>
            </p:nvSpPr>
            <p:spPr>
              <a:xfrm>
                <a:off x="7255890" y="4648276"/>
                <a:ext cx="49012" cy="4853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42" y="1"/>
                    </a:moveTo>
                    <a:cubicBezTo>
                      <a:pt x="525" y="1"/>
                      <a:pt x="23" y="480"/>
                      <a:pt x="23" y="1096"/>
                    </a:cubicBezTo>
                    <a:cubicBezTo>
                      <a:pt x="0" y="1713"/>
                      <a:pt x="502" y="2215"/>
                      <a:pt x="1119" y="2215"/>
                    </a:cubicBezTo>
                    <a:cubicBezTo>
                      <a:pt x="1132" y="2215"/>
                      <a:pt x="1146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58" y="1"/>
                      <a:pt x="1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4513;p48">
                <a:extLst>
                  <a:ext uri="{FF2B5EF4-FFF2-40B4-BE49-F238E27FC236}">
                    <a16:creationId xmlns:a16="http://schemas.microsoft.com/office/drawing/2014/main" id="{99CBA9CD-F750-459C-85D6-A1917EB1A2C3}"/>
                  </a:ext>
                </a:extLst>
              </p:cNvPr>
              <p:cNvSpPr/>
              <p:nvPr/>
            </p:nvSpPr>
            <p:spPr>
              <a:xfrm>
                <a:off x="7104928" y="4642275"/>
                <a:ext cx="94477" cy="15529"/>
              </a:xfrm>
              <a:custGeom>
                <a:avLst/>
                <a:gdLst/>
                <a:ahLst/>
                <a:cxnLst/>
                <a:rect l="l" t="t" r="r" b="b"/>
                <a:pathLst>
                  <a:path w="4314" h="709" extrusionOk="0">
                    <a:moveTo>
                      <a:pt x="251" y="1"/>
                    </a:moveTo>
                    <a:cubicBezTo>
                      <a:pt x="114" y="1"/>
                      <a:pt x="23" y="92"/>
                      <a:pt x="0" y="206"/>
                    </a:cubicBezTo>
                    <a:cubicBezTo>
                      <a:pt x="0" y="320"/>
                      <a:pt x="91" y="434"/>
                      <a:pt x="205" y="434"/>
                    </a:cubicBezTo>
                    <a:lnTo>
                      <a:pt x="4063" y="686"/>
                    </a:lnTo>
                    <a:cubicBezTo>
                      <a:pt x="4063" y="708"/>
                      <a:pt x="4086" y="708"/>
                      <a:pt x="4086" y="708"/>
                    </a:cubicBezTo>
                    <a:cubicBezTo>
                      <a:pt x="4200" y="708"/>
                      <a:pt x="4291" y="617"/>
                      <a:pt x="4314" y="503"/>
                    </a:cubicBezTo>
                    <a:cubicBezTo>
                      <a:pt x="4314" y="366"/>
                      <a:pt x="4223" y="275"/>
                      <a:pt x="4109" y="252"/>
                    </a:cubicBez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4514;p48">
                <a:extLst>
                  <a:ext uri="{FF2B5EF4-FFF2-40B4-BE49-F238E27FC236}">
                    <a16:creationId xmlns:a16="http://schemas.microsoft.com/office/drawing/2014/main" id="{165D9184-DE37-4610-939F-A96B46E5F491}"/>
                  </a:ext>
                </a:extLst>
              </p:cNvPr>
              <p:cNvSpPr/>
              <p:nvPr/>
            </p:nvSpPr>
            <p:spPr>
              <a:xfrm>
                <a:off x="7067434" y="4557842"/>
                <a:ext cx="137970" cy="81455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3719" extrusionOk="0">
                    <a:moveTo>
                      <a:pt x="2032" y="432"/>
                    </a:moveTo>
                    <a:cubicBezTo>
                      <a:pt x="2077" y="432"/>
                      <a:pt x="2123" y="455"/>
                      <a:pt x="2146" y="478"/>
                    </a:cubicBezTo>
                    <a:cubicBezTo>
                      <a:pt x="2237" y="523"/>
                      <a:pt x="2305" y="637"/>
                      <a:pt x="2374" y="752"/>
                    </a:cubicBezTo>
                    <a:cubicBezTo>
                      <a:pt x="2602" y="1140"/>
                      <a:pt x="2716" y="1596"/>
                      <a:pt x="2808" y="2053"/>
                    </a:cubicBezTo>
                    <a:cubicBezTo>
                      <a:pt x="2853" y="2212"/>
                      <a:pt x="2899" y="2372"/>
                      <a:pt x="2922" y="2532"/>
                    </a:cubicBezTo>
                    <a:cubicBezTo>
                      <a:pt x="2899" y="2509"/>
                      <a:pt x="2876" y="2463"/>
                      <a:pt x="2853" y="2441"/>
                    </a:cubicBezTo>
                    <a:cubicBezTo>
                      <a:pt x="2488" y="1961"/>
                      <a:pt x="2191" y="1413"/>
                      <a:pt x="1986" y="820"/>
                    </a:cubicBezTo>
                    <a:cubicBezTo>
                      <a:pt x="1940" y="637"/>
                      <a:pt x="1917" y="500"/>
                      <a:pt x="1986" y="455"/>
                    </a:cubicBezTo>
                    <a:cubicBezTo>
                      <a:pt x="1986" y="455"/>
                      <a:pt x="2009" y="432"/>
                      <a:pt x="2032" y="432"/>
                    </a:cubicBezTo>
                    <a:close/>
                    <a:moveTo>
                      <a:pt x="708" y="1505"/>
                    </a:moveTo>
                    <a:cubicBezTo>
                      <a:pt x="845" y="1505"/>
                      <a:pt x="1004" y="1596"/>
                      <a:pt x="1164" y="1687"/>
                    </a:cubicBezTo>
                    <a:cubicBezTo>
                      <a:pt x="1644" y="1984"/>
                      <a:pt x="2123" y="2349"/>
                      <a:pt x="2534" y="2737"/>
                    </a:cubicBezTo>
                    <a:cubicBezTo>
                      <a:pt x="2557" y="2783"/>
                      <a:pt x="2579" y="2829"/>
                      <a:pt x="2625" y="2851"/>
                    </a:cubicBezTo>
                    <a:cubicBezTo>
                      <a:pt x="1963" y="2714"/>
                      <a:pt x="1255" y="2395"/>
                      <a:pt x="685" y="1916"/>
                    </a:cubicBezTo>
                    <a:cubicBezTo>
                      <a:pt x="502" y="1779"/>
                      <a:pt x="479" y="1687"/>
                      <a:pt x="479" y="1642"/>
                    </a:cubicBezTo>
                    <a:cubicBezTo>
                      <a:pt x="479" y="1573"/>
                      <a:pt x="594" y="1505"/>
                      <a:pt x="708" y="1505"/>
                    </a:cubicBezTo>
                    <a:close/>
                    <a:moveTo>
                      <a:pt x="2048" y="1"/>
                    </a:moveTo>
                    <a:cubicBezTo>
                      <a:pt x="1926" y="1"/>
                      <a:pt x="1807" y="41"/>
                      <a:pt x="1712" y="112"/>
                    </a:cubicBezTo>
                    <a:cubicBezTo>
                      <a:pt x="1552" y="227"/>
                      <a:pt x="1415" y="478"/>
                      <a:pt x="1575" y="957"/>
                    </a:cubicBezTo>
                    <a:cubicBezTo>
                      <a:pt x="1644" y="1162"/>
                      <a:pt x="1712" y="1391"/>
                      <a:pt x="1826" y="1573"/>
                    </a:cubicBezTo>
                    <a:cubicBezTo>
                      <a:pt x="1666" y="1482"/>
                      <a:pt x="1529" y="1391"/>
                      <a:pt x="1392" y="1299"/>
                    </a:cubicBezTo>
                    <a:cubicBezTo>
                      <a:pt x="1187" y="1185"/>
                      <a:pt x="959" y="1048"/>
                      <a:pt x="708" y="1048"/>
                    </a:cubicBezTo>
                    <a:cubicBezTo>
                      <a:pt x="411" y="1048"/>
                      <a:pt x="69" y="1254"/>
                      <a:pt x="46" y="1596"/>
                    </a:cubicBezTo>
                    <a:cubicBezTo>
                      <a:pt x="0" y="1938"/>
                      <a:pt x="297" y="2190"/>
                      <a:pt x="411" y="2258"/>
                    </a:cubicBezTo>
                    <a:cubicBezTo>
                      <a:pt x="776" y="2578"/>
                      <a:pt x="1278" y="2874"/>
                      <a:pt x="1826" y="3080"/>
                    </a:cubicBezTo>
                    <a:cubicBezTo>
                      <a:pt x="1803" y="3194"/>
                      <a:pt x="1895" y="3308"/>
                      <a:pt x="2009" y="3331"/>
                    </a:cubicBezTo>
                    <a:lnTo>
                      <a:pt x="3173" y="3445"/>
                    </a:lnTo>
                    <a:cubicBezTo>
                      <a:pt x="3218" y="3445"/>
                      <a:pt x="3241" y="3468"/>
                      <a:pt x="3287" y="3468"/>
                    </a:cubicBezTo>
                    <a:cubicBezTo>
                      <a:pt x="3310" y="3468"/>
                      <a:pt x="3333" y="3468"/>
                      <a:pt x="3378" y="3445"/>
                    </a:cubicBezTo>
                    <a:lnTo>
                      <a:pt x="6049" y="3719"/>
                    </a:lnTo>
                    <a:lnTo>
                      <a:pt x="6072" y="3719"/>
                    </a:lnTo>
                    <a:cubicBezTo>
                      <a:pt x="6186" y="3719"/>
                      <a:pt x="6277" y="3627"/>
                      <a:pt x="6300" y="3513"/>
                    </a:cubicBezTo>
                    <a:cubicBezTo>
                      <a:pt x="6300" y="3399"/>
                      <a:pt x="6231" y="3285"/>
                      <a:pt x="6094" y="3285"/>
                    </a:cubicBezTo>
                    <a:lnTo>
                      <a:pt x="3584" y="3034"/>
                    </a:lnTo>
                    <a:cubicBezTo>
                      <a:pt x="3424" y="2692"/>
                      <a:pt x="3333" y="2349"/>
                      <a:pt x="3241" y="1961"/>
                    </a:cubicBezTo>
                    <a:cubicBezTo>
                      <a:pt x="3150" y="1482"/>
                      <a:pt x="3036" y="980"/>
                      <a:pt x="2739" y="523"/>
                    </a:cubicBezTo>
                    <a:cubicBezTo>
                      <a:pt x="2648" y="363"/>
                      <a:pt x="2557" y="204"/>
                      <a:pt x="2374" y="112"/>
                    </a:cubicBezTo>
                    <a:cubicBezTo>
                      <a:pt x="2275" y="36"/>
                      <a:pt x="2161" y="1"/>
                      <a:pt x="20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4515;p48">
                <a:extLst>
                  <a:ext uri="{FF2B5EF4-FFF2-40B4-BE49-F238E27FC236}">
                    <a16:creationId xmlns:a16="http://schemas.microsoft.com/office/drawing/2014/main" id="{BFD46C52-9BD4-4799-B6D8-446C74900422}"/>
                  </a:ext>
                </a:extLst>
              </p:cNvPr>
              <p:cNvSpPr/>
              <p:nvPr/>
            </p:nvSpPr>
            <p:spPr>
              <a:xfrm>
                <a:off x="7688299" y="4652284"/>
                <a:ext cx="106478" cy="88508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4041" extrusionOk="0">
                    <a:moveTo>
                      <a:pt x="616" y="0"/>
                    </a:moveTo>
                    <a:cubicBezTo>
                      <a:pt x="0" y="1370"/>
                      <a:pt x="160" y="2739"/>
                      <a:pt x="799" y="4040"/>
                    </a:cubicBezTo>
                    <a:cubicBezTo>
                      <a:pt x="2237" y="3903"/>
                      <a:pt x="2876" y="3744"/>
                      <a:pt x="4109" y="3470"/>
                    </a:cubicBezTo>
                    <a:cubicBezTo>
                      <a:pt x="4109" y="3470"/>
                      <a:pt x="4862" y="822"/>
                      <a:pt x="6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4516;p48">
                <a:extLst>
                  <a:ext uri="{FF2B5EF4-FFF2-40B4-BE49-F238E27FC236}">
                    <a16:creationId xmlns:a16="http://schemas.microsoft.com/office/drawing/2014/main" id="{F688A245-6244-4B11-AD35-556D9AB1537E}"/>
                  </a:ext>
                </a:extLst>
              </p:cNvPr>
              <p:cNvSpPr/>
              <p:nvPr/>
            </p:nvSpPr>
            <p:spPr>
              <a:xfrm>
                <a:off x="7435936" y="4565946"/>
                <a:ext cx="270859" cy="177191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8090" extrusionOk="0">
                    <a:moveTo>
                      <a:pt x="7932" y="0"/>
                    </a:moveTo>
                    <a:cubicBezTo>
                      <a:pt x="7810" y="0"/>
                      <a:pt x="7684" y="5"/>
                      <a:pt x="7552" y="16"/>
                    </a:cubicBezTo>
                    <a:cubicBezTo>
                      <a:pt x="5634" y="153"/>
                      <a:pt x="4721" y="1774"/>
                      <a:pt x="4812" y="2596"/>
                    </a:cubicBezTo>
                    <a:cubicBezTo>
                      <a:pt x="4653" y="2185"/>
                      <a:pt x="4356" y="1614"/>
                      <a:pt x="3329" y="1180"/>
                    </a:cubicBezTo>
                    <a:cubicBezTo>
                      <a:pt x="3015" y="1044"/>
                      <a:pt x="2694" y="981"/>
                      <a:pt x="2382" y="981"/>
                    </a:cubicBezTo>
                    <a:cubicBezTo>
                      <a:pt x="1125" y="981"/>
                      <a:pt x="1" y="2001"/>
                      <a:pt x="19" y="3372"/>
                    </a:cubicBezTo>
                    <a:lnTo>
                      <a:pt x="65" y="7731"/>
                    </a:lnTo>
                    <a:cubicBezTo>
                      <a:pt x="65" y="7731"/>
                      <a:pt x="3035" y="8089"/>
                      <a:pt x="7181" y="8089"/>
                    </a:cubicBezTo>
                    <a:cubicBezTo>
                      <a:pt x="8771" y="8089"/>
                      <a:pt x="10533" y="8036"/>
                      <a:pt x="12368" y="7891"/>
                    </a:cubicBezTo>
                    <a:cubicBezTo>
                      <a:pt x="11751" y="6590"/>
                      <a:pt x="11569" y="5220"/>
                      <a:pt x="12208" y="3851"/>
                    </a:cubicBezTo>
                    <a:cubicBezTo>
                      <a:pt x="11204" y="3646"/>
                      <a:pt x="11181" y="3646"/>
                      <a:pt x="10770" y="3623"/>
                    </a:cubicBezTo>
                    <a:cubicBezTo>
                      <a:pt x="10770" y="3623"/>
                      <a:pt x="11130" y="0"/>
                      <a:pt x="79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4517;p48">
                <a:extLst>
                  <a:ext uri="{FF2B5EF4-FFF2-40B4-BE49-F238E27FC236}">
                    <a16:creationId xmlns:a16="http://schemas.microsoft.com/office/drawing/2014/main" id="{F8ECEA4E-825A-467B-944B-0DED1714D9F6}"/>
                  </a:ext>
                </a:extLst>
              </p:cNvPr>
              <p:cNvSpPr/>
              <p:nvPr/>
            </p:nvSpPr>
            <p:spPr>
              <a:xfrm>
                <a:off x="7468327" y="4648276"/>
                <a:ext cx="49012" cy="4853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60" y="2215"/>
                    </a:cubicBezTo>
                    <a:cubicBezTo>
                      <a:pt x="1758" y="2215"/>
                      <a:pt x="2238" y="1722"/>
                      <a:pt x="2238" y="1119"/>
                    </a:cubicBezTo>
                    <a:cubicBezTo>
                      <a:pt x="2238" y="503"/>
                      <a:pt x="1736" y="1"/>
                      <a:pt x="1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4518;p48">
                <a:extLst>
                  <a:ext uri="{FF2B5EF4-FFF2-40B4-BE49-F238E27FC236}">
                    <a16:creationId xmlns:a16="http://schemas.microsoft.com/office/drawing/2014/main" id="{55A21825-9BC8-4212-A82D-1E6B253C1699}"/>
                  </a:ext>
                </a:extLst>
              </p:cNvPr>
              <p:cNvSpPr/>
              <p:nvPr/>
            </p:nvSpPr>
            <p:spPr>
              <a:xfrm>
                <a:off x="7435848" y="4726247"/>
                <a:ext cx="344640" cy="42951"/>
              </a:xfrm>
              <a:custGeom>
                <a:avLst/>
                <a:gdLst/>
                <a:ahLst/>
                <a:cxnLst/>
                <a:rect l="l" t="t" r="r" b="b"/>
                <a:pathLst>
                  <a:path w="15737" h="1961" extrusionOk="0">
                    <a:moveTo>
                      <a:pt x="15491" y="0"/>
                    </a:moveTo>
                    <a:cubicBezTo>
                      <a:pt x="15486" y="0"/>
                      <a:pt x="15481" y="1"/>
                      <a:pt x="15476" y="1"/>
                    </a:cubicBezTo>
                    <a:cubicBezTo>
                      <a:pt x="11979" y="572"/>
                      <a:pt x="8464" y="728"/>
                      <a:pt x="5670" y="728"/>
                    </a:cubicBezTo>
                    <a:cubicBezTo>
                      <a:pt x="2316" y="728"/>
                      <a:pt x="1" y="504"/>
                      <a:pt x="0" y="504"/>
                    </a:cubicBezTo>
                    <a:lnTo>
                      <a:pt x="0" y="504"/>
                    </a:lnTo>
                    <a:lnTo>
                      <a:pt x="23" y="1462"/>
                    </a:lnTo>
                    <a:cubicBezTo>
                      <a:pt x="23" y="1462"/>
                      <a:pt x="3411" y="1961"/>
                      <a:pt x="7505" y="1961"/>
                    </a:cubicBezTo>
                    <a:cubicBezTo>
                      <a:pt x="10082" y="1961"/>
                      <a:pt x="12939" y="1763"/>
                      <a:pt x="15407" y="1120"/>
                    </a:cubicBezTo>
                    <a:cubicBezTo>
                      <a:pt x="15407" y="1120"/>
                      <a:pt x="15737" y="0"/>
                      <a:pt x="15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4519;p48">
                <a:extLst>
                  <a:ext uri="{FF2B5EF4-FFF2-40B4-BE49-F238E27FC236}">
                    <a16:creationId xmlns:a16="http://schemas.microsoft.com/office/drawing/2014/main" id="{A9306D10-7DF5-4674-BA20-66DE80E36474}"/>
                  </a:ext>
                </a:extLst>
              </p:cNvPr>
              <p:cNvSpPr/>
              <p:nvPr/>
            </p:nvSpPr>
            <p:spPr>
              <a:xfrm>
                <a:off x="7581313" y="4642275"/>
                <a:ext cx="93995" cy="15529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709" extrusionOk="0">
                    <a:moveTo>
                      <a:pt x="4063" y="1"/>
                    </a:moveTo>
                    <a:lnTo>
                      <a:pt x="206" y="252"/>
                    </a:lnTo>
                    <a:cubicBezTo>
                      <a:pt x="92" y="275"/>
                      <a:pt x="1" y="366"/>
                      <a:pt x="1" y="503"/>
                    </a:cubicBezTo>
                    <a:cubicBezTo>
                      <a:pt x="1" y="617"/>
                      <a:pt x="92" y="708"/>
                      <a:pt x="229" y="708"/>
                    </a:cubicBezTo>
                    <a:cubicBezTo>
                      <a:pt x="229" y="708"/>
                      <a:pt x="229" y="708"/>
                      <a:pt x="229" y="686"/>
                    </a:cubicBezTo>
                    <a:lnTo>
                      <a:pt x="4086" y="434"/>
                    </a:lnTo>
                    <a:cubicBezTo>
                      <a:pt x="4200" y="434"/>
                      <a:pt x="4292" y="320"/>
                      <a:pt x="4292" y="206"/>
                    </a:cubicBezTo>
                    <a:cubicBezTo>
                      <a:pt x="4292" y="92"/>
                      <a:pt x="4178" y="1"/>
                      <a:pt x="40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4520;p48">
                <a:extLst>
                  <a:ext uri="{FF2B5EF4-FFF2-40B4-BE49-F238E27FC236}">
                    <a16:creationId xmlns:a16="http://schemas.microsoft.com/office/drawing/2014/main" id="{7926DF89-D762-4736-A448-395C10A2A1F2}"/>
                  </a:ext>
                </a:extLst>
              </p:cNvPr>
              <p:cNvSpPr/>
              <p:nvPr/>
            </p:nvSpPr>
            <p:spPr>
              <a:xfrm>
                <a:off x="7574809" y="4557842"/>
                <a:ext cx="137992" cy="81455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4269" y="432"/>
                    </a:moveTo>
                    <a:cubicBezTo>
                      <a:pt x="4292" y="432"/>
                      <a:pt x="4315" y="455"/>
                      <a:pt x="4338" y="455"/>
                    </a:cubicBezTo>
                    <a:cubicBezTo>
                      <a:pt x="4383" y="500"/>
                      <a:pt x="4383" y="637"/>
                      <a:pt x="4315" y="820"/>
                    </a:cubicBezTo>
                    <a:cubicBezTo>
                      <a:pt x="4132" y="1413"/>
                      <a:pt x="3835" y="1961"/>
                      <a:pt x="3447" y="2441"/>
                    </a:cubicBezTo>
                    <a:cubicBezTo>
                      <a:pt x="3425" y="2486"/>
                      <a:pt x="3402" y="2509"/>
                      <a:pt x="3379" y="2532"/>
                    </a:cubicBezTo>
                    <a:cubicBezTo>
                      <a:pt x="3425" y="2372"/>
                      <a:pt x="3447" y="2212"/>
                      <a:pt x="3493" y="2053"/>
                    </a:cubicBezTo>
                    <a:cubicBezTo>
                      <a:pt x="3607" y="1596"/>
                      <a:pt x="3698" y="1140"/>
                      <a:pt x="3950" y="752"/>
                    </a:cubicBezTo>
                    <a:cubicBezTo>
                      <a:pt x="3995" y="637"/>
                      <a:pt x="4064" y="523"/>
                      <a:pt x="4155" y="478"/>
                    </a:cubicBezTo>
                    <a:cubicBezTo>
                      <a:pt x="4201" y="455"/>
                      <a:pt x="4246" y="432"/>
                      <a:pt x="4269" y="432"/>
                    </a:cubicBezTo>
                    <a:close/>
                    <a:moveTo>
                      <a:pt x="5616" y="1505"/>
                    </a:moveTo>
                    <a:cubicBezTo>
                      <a:pt x="5707" y="1505"/>
                      <a:pt x="5821" y="1573"/>
                      <a:pt x="5821" y="1642"/>
                    </a:cubicBezTo>
                    <a:cubicBezTo>
                      <a:pt x="5844" y="1687"/>
                      <a:pt x="5798" y="1779"/>
                      <a:pt x="5616" y="1916"/>
                    </a:cubicBezTo>
                    <a:cubicBezTo>
                      <a:pt x="5045" y="2395"/>
                      <a:pt x="4338" y="2714"/>
                      <a:pt x="3698" y="2851"/>
                    </a:cubicBezTo>
                    <a:cubicBezTo>
                      <a:pt x="3721" y="2829"/>
                      <a:pt x="3744" y="2783"/>
                      <a:pt x="3790" y="2737"/>
                    </a:cubicBezTo>
                    <a:cubicBezTo>
                      <a:pt x="4201" y="2349"/>
                      <a:pt x="4657" y="1984"/>
                      <a:pt x="5159" y="1687"/>
                    </a:cubicBezTo>
                    <a:cubicBezTo>
                      <a:pt x="5296" y="1596"/>
                      <a:pt x="5456" y="1505"/>
                      <a:pt x="5616" y="1505"/>
                    </a:cubicBezTo>
                    <a:close/>
                    <a:moveTo>
                      <a:pt x="4272" y="1"/>
                    </a:moveTo>
                    <a:cubicBezTo>
                      <a:pt x="4157" y="1"/>
                      <a:pt x="4036" y="36"/>
                      <a:pt x="3927" y="112"/>
                    </a:cubicBezTo>
                    <a:cubicBezTo>
                      <a:pt x="3767" y="204"/>
                      <a:pt x="3653" y="363"/>
                      <a:pt x="3562" y="523"/>
                    </a:cubicBezTo>
                    <a:cubicBezTo>
                      <a:pt x="3288" y="980"/>
                      <a:pt x="3174" y="1482"/>
                      <a:pt x="3059" y="1961"/>
                    </a:cubicBezTo>
                    <a:cubicBezTo>
                      <a:pt x="2968" y="2349"/>
                      <a:pt x="2900" y="2692"/>
                      <a:pt x="2740" y="3034"/>
                    </a:cubicBezTo>
                    <a:lnTo>
                      <a:pt x="206" y="3285"/>
                    </a:lnTo>
                    <a:cubicBezTo>
                      <a:pt x="92" y="3285"/>
                      <a:pt x="1" y="3399"/>
                      <a:pt x="1" y="3513"/>
                    </a:cubicBezTo>
                    <a:cubicBezTo>
                      <a:pt x="24" y="3627"/>
                      <a:pt x="115" y="3719"/>
                      <a:pt x="229" y="3719"/>
                    </a:cubicBezTo>
                    <a:lnTo>
                      <a:pt x="252" y="3719"/>
                    </a:lnTo>
                    <a:lnTo>
                      <a:pt x="2945" y="3445"/>
                    </a:lnTo>
                    <a:cubicBezTo>
                      <a:pt x="2968" y="3468"/>
                      <a:pt x="2991" y="3468"/>
                      <a:pt x="3014" y="3468"/>
                    </a:cubicBezTo>
                    <a:cubicBezTo>
                      <a:pt x="3059" y="3468"/>
                      <a:pt x="3105" y="3445"/>
                      <a:pt x="3128" y="3445"/>
                    </a:cubicBezTo>
                    <a:lnTo>
                      <a:pt x="4292" y="3331"/>
                    </a:lnTo>
                    <a:cubicBezTo>
                      <a:pt x="4406" y="3308"/>
                      <a:pt x="4497" y="3194"/>
                      <a:pt x="4497" y="3080"/>
                    </a:cubicBezTo>
                    <a:cubicBezTo>
                      <a:pt x="5045" y="2874"/>
                      <a:pt x="5525" y="2578"/>
                      <a:pt x="5913" y="2258"/>
                    </a:cubicBezTo>
                    <a:cubicBezTo>
                      <a:pt x="6004" y="2190"/>
                      <a:pt x="6301" y="1938"/>
                      <a:pt x="6278" y="1596"/>
                    </a:cubicBezTo>
                    <a:cubicBezTo>
                      <a:pt x="6232" y="1254"/>
                      <a:pt x="5913" y="1048"/>
                      <a:pt x="5593" y="1048"/>
                    </a:cubicBezTo>
                    <a:cubicBezTo>
                      <a:pt x="5342" y="1048"/>
                      <a:pt x="5114" y="1185"/>
                      <a:pt x="4931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9" y="1391"/>
                      <a:pt x="4680" y="1162"/>
                      <a:pt x="4748" y="957"/>
                    </a:cubicBezTo>
                    <a:cubicBezTo>
                      <a:pt x="4908" y="478"/>
                      <a:pt x="4748" y="227"/>
                      <a:pt x="4612" y="112"/>
                    </a:cubicBezTo>
                    <a:cubicBezTo>
                      <a:pt x="4517" y="41"/>
                      <a:pt x="4397" y="1"/>
                      <a:pt x="42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4521;p48">
                <a:extLst>
                  <a:ext uri="{FF2B5EF4-FFF2-40B4-BE49-F238E27FC236}">
                    <a16:creationId xmlns:a16="http://schemas.microsoft.com/office/drawing/2014/main" id="{9CA26705-DC17-401C-B33E-102682DACF4D}"/>
                  </a:ext>
                </a:extLst>
              </p:cNvPr>
              <p:cNvSpPr/>
              <p:nvPr/>
            </p:nvSpPr>
            <p:spPr>
              <a:xfrm>
                <a:off x="6995446" y="3501966"/>
                <a:ext cx="347925" cy="63999"/>
              </a:xfrm>
              <a:custGeom>
                <a:avLst/>
                <a:gdLst/>
                <a:ahLst/>
                <a:cxnLst/>
                <a:rect l="l" t="t" r="r" b="b"/>
                <a:pathLst>
                  <a:path w="15887" h="2922" extrusionOk="0">
                    <a:moveTo>
                      <a:pt x="15773" y="0"/>
                    </a:moveTo>
                    <a:cubicBezTo>
                      <a:pt x="14449" y="137"/>
                      <a:pt x="13125" y="274"/>
                      <a:pt x="11801" y="457"/>
                    </a:cubicBezTo>
                    <a:cubicBezTo>
                      <a:pt x="10500" y="617"/>
                      <a:pt x="9176" y="845"/>
                      <a:pt x="7875" y="1050"/>
                    </a:cubicBezTo>
                    <a:cubicBezTo>
                      <a:pt x="6551" y="1279"/>
                      <a:pt x="5250" y="1530"/>
                      <a:pt x="3949" y="1804"/>
                    </a:cubicBezTo>
                    <a:cubicBezTo>
                      <a:pt x="2648" y="2077"/>
                      <a:pt x="1347" y="2374"/>
                      <a:pt x="69" y="2739"/>
                    </a:cubicBezTo>
                    <a:cubicBezTo>
                      <a:pt x="23" y="2762"/>
                      <a:pt x="0" y="2808"/>
                      <a:pt x="0" y="2853"/>
                    </a:cubicBezTo>
                    <a:cubicBezTo>
                      <a:pt x="23" y="2899"/>
                      <a:pt x="69" y="2922"/>
                      <a:pt x="114" y="2922"/>
                    </a:cubicBezTo>
                    <a:cubicBezTo>
                      <a:pt x="1415" y="2648"/>
                      <a:pt x="2716" y="2397"/>
                      <a:pt x="4018" y="2146"/>
                    </a:cubicBezTo>
                    <a:cubicBezTo>
                      <a:pt x="5319" y="1895"/>
                      <a:pt x="6620" y="1667"/>
                      <a:pt x="7921" y="1415"/>
                    </a:cubicBezTo>
                    <a:cubicBezTo>
                      <a:pt x="10546" y="959"/>
                      <a:pt x="13170" y="548"/>
                      <a:pt x="15795" y="183"/>
                    </a:cubicBezTo>
                    <a:cubicBezTo>
                      <a:pt x="15841" y="160"/>
                      <a:pt x="15887" y="137"/>
                      <a:pt x="15864" y="69"/>
                    </a:cubicBezTo>
                    <a:cubicBezTo>
                      <a:pt x="15864" y="23"/>
                      <a:pt x="15818" y="0"/>
                      <a:pt x="157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4522;p48">
                <a:extLst>
                  <a:ext uri="{FF2B5EF4-FFF2-40B4-BE49-F238E27FC236}">
                    <a16:creationId xmlns:a16="http://schemas.microsoft.com/office/drawing/2014/main" id="{3AC8C707-4091-4D09-8C71-5800C3964C45}"/>
                  </a:ext>
                </a:extLst>
              </p:cNvPr>
              <p:cNvSpPr/>
              <p:nvPr/>
            </p:nvSpPr>
            <p:spPr>
              <a:xfrm>
                <a:off x="6923874" y="2215527"/>
                <a:ext cx="872387" cy="464421"/>
              </a:xfrm>
              <a:custGeom>
                <a:avLst/>
                <a:gdLst/>
                <a:ahLst/>
                <a:cxnLst/>
                <a:rect l="l" t="t" r="r" b="b"/>
                <a:pathLst>
                  <a:path w="39835" h="21204" extrusionOk="0">
                    <a:moveTo>
                      <a:pt x="19670" y="0"/>
                    </a:moveTo>
                    <a:cubicBezTo>
                      <a:pt x="17724" y="0"/>
                      <a:pt x="15835" y="303"/>
                      <a:pt x="14133" y="1011"/>
                    </a:cubicBezTo>
                    <a:cubicBezTo>
                      <a:pt x="7149" y="3887"/>
                      <a:pt x="1282" y="8681"/>
                      <a:pt x="552" y="15414"/>
                    </a:cubicBezTo>
                    <a:cubicBezTo>
                      <a:pt x="1" y="20494"/>
                      <a:pt x="424" y="21118"/>
                      <a:pt x="665" y="21118"/>
                    </a:cubicBezTo>
                    <a:cubicBezTo>
                      <a:pt x="744" y="21118"/>
                      <a:pt x="803" y="21052"/>
                      <a:pt x="803" y="21052"/>
                    </a:cubicBezTo>
                    <a:cubicBezTo>
                      <a:pt x="803" y="21052"/>
                      <a:pt x="1043" y="21100"/>
                      <a:pt x="1456" y="21100"/>
                    </a:cubicBezTo>
                    <a:cubicBezTo>
                      <a:pt x="3349" y="21100"/>
                      <a:pt x="8874" y="20085"/>
                      <a:pt x="11554" y="8749"/>
                    </a:cubicBezTo>
                    <a:cubicBezTo>
                      <a:pt x="11554" y="8749"/>
                      <a:pt x="16644" y="17331"/>
                      <a:pt x="20136" y="17811"/>
                    </a:cubicBezTo>
                    <a:cubicBezTo>
                      <a:pt x="20390" y="17845"/>
                      <a:pt x="20629" y="17862"/>
                      <a:pt x="20853" y="17862"/>
                    </a:cubicBezTo>
                    <a:cubicBezTo>
                      <a:pt x="23718" y="17862"/>
                      <a:pt x="24268" y="15231"/>
                      <a:pt x="24268" y="15231"/>
                    </a:cubicBezTo>
                    <a:cubicBezTo>
                      <a:pt x="24268" y="15231"/>
                      <a:pt x="25989" y="18958"/>
                      <a:pt x="28602" y="18958"/>
                    </a:cubicBezTo>
                    <a:cubicBezTo>
                      <a:pt x="28663" y="18958"/>
                      <a:pt x="28725" y="18956"/>
                      <a:pt x="28787" y="18952"/>
                    </a:cubicBezTo>
                    <a:cubicBezTo>
                      <a:pt x="31480" y="18769"/>
                      <a:pt x="31663" y="16555"/>
                      <a:pt x="31663" y="16555"/>
                    </a:cubicBezTo>
                    <a:cubicBezTo>
                      <a:pt x="31663" y="16555"/>
                      <a:pt x="34144" y="21204"/>
                      <a:pt x="37349" y="21204"/>
                    </a:cubicBezTo>
                    <a:cubicBezTo>
                      <a:pt x="37807" y="21204"/>
                      <a:pt x="38279" y="21109"/>
                      <a:pt x="38762" y="20892"/>
                    </a:cubicBezTo>
                    <a:cubicBezTo>
                      <a:pt x="38762" y="20892"/>
                      <a:pt x="39834" y="9114"/>
                      <a:pt x="35520" y="5576"/>
                    </a:cubicBezTo>
                    <a:cubicBezTo>
                      <a:pt x="32244" y="2886"/>
                      <a:pt x="25684" y="0"/>
                      <a:pt x="196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4523;p48">
                <a:extLst>
                  <a:ext uri="{FF2B5EF4-FFF2-40B4-BE49-F238E27FC236}">
                    <a16:creationId xmlns:a16="http://schemas.microsoft.com/office/drawing/2014/main" id="{BFDAEBC1-B002-4203-A44E-ADD663E9B9E5}"/>
                  </a:ext>
                </a:extLst>
              </p:cNvPr>
              <p:cNvSpPr/>
              <p:nvPr/>
            </p:nvSpPr>
            <p:spPr>
              <a:xfrm>
                <a:off x="7171397" y="2410127"/>
                <a:ext cx="598374" cy="284995"/>
              </a:xfrm>
              <a:custGeom>
                <a:avLst/>
                <a:gdLst/>
                <a:ahLst/>
                <a:cxnLst/>
                <a:rect l="l" t="t" r="r" b="b"/>
                <a:pathLst>
                  <a:path w="27323" h="13012" fill="none" extrusionOk="0">
                    <a:moveTo>
                      <a:pt x="1" y="1"/>
                    </a:moveTo>
                    <a:cubicBezTo>
                      <a:pt x="1074" y="2238"/>
                      <a:pt x="2397" y="4338"/>
                      <a:pt x="3950" y="6278"/>
                    </a:cubicBezTo>
                    <a:cubicBezTo>
                      <a:pt x="4908" y="7465"/>
                      <a:pt x="6004" y="8629"/>
                      <a:pt x="7373" y="9314"/>
                    </a:cubicBezTo>
                    <a:cubicBezTo>
                      <a:pt x="8743" y="9998"/>
                      <a:pt x="10478" y="10158"/>
                      <a:pt x="11779" y="9359"/>
                    </a:cubicBezTo>
                    <a:cubicBezTo>
                      <a:pt x="13102" y="8538"/>
                      <a:pt x="13742" y="6666"/>
                      <a:pt x="12897" y="5365"/>
                    </a:cubicBezTo>
                    <a:cubicBezTo>
                      <a:pt x="13102" y="6712"/>
                      <a:pt x="13696" y="8013"/>
                      <a:pt x="14609" y="9017"/>
                    </a:cubicBezTo>
                    <a:cubicBezTo>
                      <a:pt x="15180" y="9633"/>
                      <a:pt x="15933" y="10158"/>
                      <a:pt x="16755" y="10090"/>
                    </a:cubicBezTo>
                    <a:cubicBezTo>
                      <a:pt x="17576" y="9998"/>
                      <a:pt x="18261" y="8971"/>
                      <a:pt x="17782" y="8309"/>
                    </a:cubicBezTo>
                    <a:cubicBezTo>
                      <a:pt x="18101" y="9610"/>
                      <a:pt x="19083" y="10752"/>
                      <a:pt x="20338" y="11254"/>
                    </a:cubicBezTo>
                    <a:cubicBezTo>
                      <a:pt x="21000" y="11528"/>
                      <a:pt x="21799" y="11596"/>
                      <a:pt x="22415" y="11231"/>
                    </a:cubicBezTo>
                    <a:cubicBezTo>
                      <a:pt x="23009" y="10866"/>
                      <a:pt x="23283" y="9930"/>
                      <a:pt x="22780" y="9405"/>
                    </a:cubicBezTo>
                    <a:cubicBezTo>
                      <a:pt x="23077" y="10272"/>
                      <a:pt x="23374" y="11140"/>
                      <a:pt x="23945" y="11824"/>
                    </a:cubicBezTo>
                    <a:cubicBezTo>
                      <a:pt x="24515" y="12532"/>
                      <a:pt x="25451" y="13011"/>
                      <a:pt x="26318" y="12806"/>
                    </a:cubicBezTo>
                    <a:cubicBezTo>
                      <a:pt x="26706" y="12715"/>
                      <a:pt x="27094" y="12464"/>
                      <a:pt x="27209" y="12076"/>
                    </a:cubicBezTo>
                    <a:cubicBezTo>
                      <a:pt x="27323" y="11687"/>
                      <a:pt x="27049" y="11208"/>
                      <a:pt x="26661" y="11208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4524;p48">
                <a:extLst>
                  <a:ext uri="{FF2B5EF4-FFF2-40B4-BE49-F238E27FC236}">
                    <a16:creationId xmlns:a16="http://schemas.microsoft.com/office/drawing/2014/main" id="{A959A8EB-6C33-4CA6-BCE1-F880DB4DABAE}"/>
                  </a:ext>
                </a:extLst>
              </p:cNvPr>
              <p:cNvSpPr/>
              <p:nvPr/>
            </p:nvSpPr>
            <p:spPr>
              <a:xfrm>
                <a:off x="7299385" y="2340939"/>
                <a:ext cx="291445" cy="181856"/>
              </a:xfrm>
              <a:custGeom>
                <a:avLst/>
                <a:gdLst/>
                <a:ahLst/>
                <a:cxnLst/>
                <a:rect l="l" t="t" r="r" b="b"/>
                <a:pathLst>
                  <a:path w="13308" h="8303" extrusionOk="0">
                    <a:moveTo>
                      <a:pt x="65" y="1"/>
                    </a:moveTo>
                    <a:cubicBezTo>
                      <a:pt x="59" y="1"/>
                      <a:pt x="52" y="3"/>
                      <a:pt x="46" y="10"/>
                    </a:cubicBezTo>
                    <a:cubicBezTo>
                      <a:pt x="23" y="10"/>
                      <a:pt x="0" y="33"/>
                      <a:pt x="23" y="56"/>
                    </a:cubicBezTo>
                    <a:cubicBezTo>
                      <a:pt x="297" y="1037"/>
                      <a:pt x="685" y="2019"/>
                      <a:pt x="1141" y="2932"/>
                    </a:cubicBezTo>
                    <a:cubicBezTo>
                      <a:pt x="1621" y="3845"/>
                      <a:pt x="2123" y="4735"/>
                      <a:pt x="2785" y="5557"/>
                    </a:cubicBezTo>
                    <a:cubicBezTo>
                      <a:pt x="3104" y="5945"/>
                      <a:pt x="3492" y="6310"/>
                      <a:pt x="3972" y="6584"/>
                    </a:cubicBezTo>
                    <a:cubicBezTo>
                      <a:pt x="4395" y="6817"/>
                      <a:pt x="4878" y="6951"/>
                      <a:pt x="5383" y="6951"/>
                    </a:cubicBezTo>
                    <a:cubicBezTo>
                      <a:pt x="5422" y="6951"/>
                      <a:pt x="5461" y="6951"/>
                      <a:pt x="5501" y="6949"/>
                    </a:cubicBezTo>
                    <a:cubicBezTo>
                      <a:pt x="6026" y="6926"/>
                      <a:pt x="6551" y="6675"/>
                      <a:pt x="6893" y="6241"/>
                    </a:cubicBezTo>
                    <a:cubicBezTo>
                      <a:pt x="7088" y="5991"/>
                      <a:pt x="7223" y="5673"/>
                      <a:pt x="7258" y="5345"/>
                    </a:cubicBezTo>
                    <a:lnTo>
                      <a:pt x="7258" y="5345"/>
                    </a:lnTo>
                    <a:cubicBezTo>
                      <a:pt x="7888" y="6716"/>
                      <a:pt x="9105" y="7804"/>
                      <a:pt x="10568" y="8204"/>
                    </a:cubicBezTo>
                    <a:cubicBezTo>
                      <a:pt x="10806" y="8267"/>
                      <a:pt x="11045" y="8302"/>
                      <a:pt x="11283" y="8302"/>
                    </a:cubicBezTo>
                    <a:cubicBezTo>
                      <a:pt x="11478" y="8302"/>
                      <a:pt x="11674" y="8279"/>
                      <a:pt x="11869" y="8227"/>
                    </a:cubicBezTo>
                    <a:cubicBezTo>
                      <a:pt x="12303" y="8090"/>
                      <a:pt x="12645" y="7793"/>
                      <a:pt x="12874" y="7405"/>
                    </a:cubicBezTo>
                    <a:cubicBezTo>
                      <a:pt x="13102" y="7040"/>
                      <a:pt x="13216" y="6607"/>
                      <a:pt x="13262" y="6196"/>
                    </a:cubicBezTo>
                    <a:cubicBezTo>
                      <a:pt x="13307" y="5762"/>
                      <a:pt x="13284" y="5328"/>
                      <a:pt x="13262" y="4918"/>
                    </a:cubicBezTo>
                    <a:cubicBezTo>
                      <a:pt x="13262" y="4895"/>
                      <a:pt x="13239" y="4872"/>
                      <a:pt x="13216" y="4872"/>
                    </a:cubicBezTo>
                    <a:cubicBezTo>
                      <a:pt x="13193" y="4872"/>
                      <a:pt x="13170" y="4895"/>
                      <a:pt x="13170" y="4918"/>
                    </a:cubicBezTo>
                    <a:cubicBezTo>
                      <a:pt x="13216" y="5762"/>
                      <a:pt x="13216" y="6652"/>
                      <a:pt x="12759" y="7360"/>
                    </a:cubicBezTo>
                    <a:cubicBezTo>
                      <a:pt x="12554" y="7702"/>
                      <a:pt x="12212" y="7976"/>
                      <a:pt x="11824" y="8090"/>
                    </a:cubicBezTo>
                    <a:cubicBezTo>
                      <a:pt x="11661" y="8138"/>
                      <a:pt x="11493" y="8158"/>
                      <a:pt x="11324" y="8158"/>
                    </a:cubicBezTo>
                    <a:cubicBezTo>
                      <a:pt x="11090" y="8158"/>
                      <a:pt x="10852" y="8120"/>
                      <a:pt x="10614" y="8067"/>
                    </a:cubicBezTo>
                    <a:cubicBezTo>
                      <a:pt x="9815" y="7839"/>
                      <a:pt x="9085" y="7405"/>
                      <a:pt x="8491" y="6812"/>
                    </a:cubicBezTo>
                    <a:cubicBezTo>
                      <a:pt x="7913" y="6233"/>
                      <a:pt x="7464" y="5547"/>
                      <a:pt x="7209" y="4772"/>
                    </a:cubicBezTo>
                    <a:lnTo>
                      <a:pt x="7209" y="4772"/>
                    </a:lnTo>
                    <a:cubicBezTo>
                      <a:pt x="7203" y="4752"/>
                      <a:pt x="7197" y="4732"/>
                      <a:pt x="7190" y="4712"/>
                    </a:cubicBezTo>
                    <a:lnTo>
                      <a:pt x="7190" y="4712"/>
                    </a:lnTo>
                    <a:cubicBezTo>
                      <a:pt x="7190" y="4712"/>
                      <a:pt x="7190" y="4712"/>
                      <a:pt x="7190" y="4712"/>
                    </a:cubicBezTo>
                    <a:cubicBezTo>
                      <a:pt x="7167" y="4666"/>
                      <a:pt x="7122" y="4644"/>
                      <a:pt x="7076" y="4644"/>
                    </a:cubicBezTo>
                    <a:cubicBezTo>
                      <a:pt x="7030" y="4666"/>
                      <a:pt x="7007" y="4712"/>
                      <a:pt x="7030" y="4758"/>
                    </a:cubicBezTo>
                    <a:cubicBezTo>
                      <a:pt x="7036" y="4774"/>
                      <a:pt x="7041" y="4791"/>
                      <a:pt x="7046" y="4807"/>
                    </a:cubicBezTo>
                    <a:lnTo>
                      <a:pt x="7046" y="4807"/>
                    </a:lnTo>
                    <a:cubicBezTo>
                      <a:pt x="7180" y="5252"/>
                      <a:pt x="7042" y="5753"/>
                      <a:pt x="6734" y="6127"/>
                    </a:cubicBezTo>
                    <a:cubicBezTo>
                      <a:pt x="6437" y="6515"/>
                      <a:pt x="5980" y="6744"/>
                      <a:pt x="5478" y="6766"/>
                    </a:cubicBezTo>
                    <a:cubicBezTo>
                      <a:pt x="5442" y="6768"/>
                      <a:pt x="5405" y="6769"/>
                      <a:pt x="5369" y="6769"/>
                    </a:cubicBezTo>
                    <a:cubicBezTo>
                      <a:pt x="4907" y="6769"/>
                      <a:pt x="4464" y="6636"/>
                      <a:pt x="4040" y="6424"/>
                    </a:cubicBezTo>
                    <a:cubicBezTo>
                      <a:pt x="3606" y="6173"/>
                      <a:pt x="3241" y="5831"/>
                      <a:pt x="2899" y="5442"/>
                    </a:cubicBezTo>
                    <a:cubicBezTo>
                      <a:pt x="2260" y="4666"/>
                      <a:pt x="1735" y="3776"/>
                      <a:pt x="1278" y="2863"/>
                    </a:cubicBezTo>
                    <a:cubicBezTo>
                      <a:pt x="799" y="1950"/>
                      <a:pt x="411" y="1014"/>
                      <a:pt x="91" y="33"/>
                    </a:cubicBezTo>
                    <a:cubicBezTo>
                      <a:pt x="91" y="17"/>
                      <a:pt x="80" y="1"/>
                      <a:pt x="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4525;p48">
                <a:extLst>
                  <a:ext uri="{FF2B5EF4-FFF2-40B4-BE49-F238E27FC236}">
                    <a16:creationId xmlns:a16="http://schemas.microsoft.com/office/drawing/2014/main" id="{FFDF683A-B6E1-4353-9AF4-6C40E33E3DE4}"/>
                  </a:ext>
                </a:extLst>
              </p:cNvPr>
              <p:cNvSpPr/>
              <p:nvPr/>
            </p:nvSpPr>
            <p:spPr>
              <a:xfrm>
                <a:off x="7676801" y="2463415"/>
                <a:ext cx="160483" cy="126049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5755" extrusionOk="0">
                    <a:moveTo>
                      <a:pt x="6206" y="1"/>
                    </a:moveTo>
                    <a:cubicBezTo>
                      <a:pt x="6199" y="1"/>
                      <a:pt x="6192" y="4"/>
                      <a:pt x="6186" y="10"/>
                    </a:cubicBezTo>
                    <a:cubicBezTo>
                      <a:pt x="6163" y="10"/>
                      <a:pt x="6163" y="33"/>
                      <a:pt x="6163" y="56"/>
                    </a:cubicBezTo>
                    <a:cubicBezTo>
                      <a:pt x="6528" y="832"/>
                      <a:pt x="6893" y="1585"/>
                      <a:pt x="7030" y="2407"/>
                    </a:cubicBezTo>
                    <a:cubicBezTo>
                      <a:pt x="7190" y="3229"/>
                      <a:pt x="7099" y="4119"/>
                      <a:pt x="6597" y="4781"/>
                    </a:cubicBezTo>
                    <a:cubicBezTo>
                      <a:pt x="6368" y="5100"/>
                      <a:pt x="6026" y="5351"/>
                      <a:pt x="5638" y="5488"/>
                    </a:cubicBezTo>
                    <a:cubicBezTo>
                      <a:pt x="5458" y="5552"/>
                      <a:pt x="5273" y="5586"/>
                      <a:pt x="5090" y="5586"/>
                    </a:cubicBezTo>
                    <a:cubicBezTo>
                      <a:pt x="4878" y="5586"/>
                      <a:pt x="4670" y="5541"/>
                      <a:pt x="4474" y="5443"/>
                    </a:cubicBezTo>
                    <a:cubicBezTo>
                      <a:pt x="4086" y="5283"/>
                      <a:pt x="3812" y="4986"/>
                      <a:pt x="3584" y="4644"/>
                    </a:cubicBezTo>
                    <a:cubicBezTo>
                      <a:pt x="3355" y="4301"/>
                      <a:pt x="3196" y="3913"/>
                      <a:pt x="3082" y="3525"/>
                    </a:cubicBezTo>
                    <a:cubicBezTo>
                      <a:pt x="3059" y="3480"/>
                      <a:pt x="3013" y="3457"/>
                      <a:pt x="2967" y="3457"/>
                    </a:cubicBezTo>
                    <a:cubicBezTo>
                      <a:pt x="2922" y="3457"/>
                      <a:pt x="2899" y="3503"/>
                      <a:pt x="2899" y="3571"/>
                    </a:cubicBezTo>
                    <a:cubicBezTo>
                      <a:pt x="2899" y="3571"/>
                      <a:pt x="2899" y="3571"/>
                      <a:pt x="2899" y="3571"/>
                    </a:cubicBezTo>
                    <a:lnTo>
                      <a:pt x="2899" y="3571"/>
                    </a:lnTo>
                    <a:cubicBezTo>
                      <a:pt x="2945" y="3845"/>
                      <a:pt x="2990" y="4119"/>
                      <a:pt x="2967" y="4393"/>
                    </a:cubicBezTo>
                    <a:cubicBezTo>
                      <a:pt x="2967" y="4667"/>
                      <a:pt x="2876" y="4941"/>
                      <a:pt x="2694" y="5146"/>
                    </a:cubicBezTo>
                    <a:cubicBezTo>
                      <a:pt x="2558" y="5301"/>
                      <a:pt x="2339" y="5407"/>
                      <a:pt x="2122" y="5407"/>
                    </a:cubicBezTo>
                    <a:cubicBezTo>
                      <a:pt x="2084" y="5407"/>
                      <a:pt x="2046" y="5404"/>
                      <a:pt x="2009" y="5397"/>
                    </a:cubicBezTo>
                    <a:cubicBezTo>
                      <a:pt x="1735" y="5351"/>
                      <a:pt x="1507" y="5192"/>
                      <a:pt x="1301" y="4986"/>
                    </a:cubicBezTo>
                    <a:cubicBezTo>
                      <a:pt x="913" y="4598"/>
                      <a:pt x="639" y="4096"/>
                      <a:pt x="434" y="3571"/>
                    </a:cubicBezTo>
                    <a:cubicBezTo>
                      <a:pt x="228" y="3046"/>
                      <a:pt x="114" y="2475"/>
                      <a:pt x="91" y="1905"/>
                    </a:cubicBezTo>
                    <a:cubicBezTo>
                      <a:pt x="91" y="1882"/>
                      <a:pt x="69" y="1859"/>
                      <a:pt x="46" y="1859"/>
                    </a:cubicBezTo>
                    <a:cubicBezTo>
                      <a:pt x="23" y="1859"/>
                      <a:pt x="0" y="1882"/>
                      <a:pt x="0" y="1905"/>
                    </a:cubicBezTo>
                    <a:cubicBezTo>
                      <a:pt x="0" y="2498"/>
                      <a:pt x="114" y="3069"/>
                      <a:pt x="297" y="3617"/>
                    </a:cubicBezTo>
                    <a:cubicBezTo>
                      <a:pt x="525" y="4164"/>
                      <a:pt x="799" y="4667"/>
                      <a:pt x="1210" y="5100"/>
                    </a:cubicBezTo>
                    <a:cubicBezTo>
                      <a:pt x="1415" y="5306"/>
                      <a:pt x="1666" y="5488"/>
                      <a:pt x="1986" y="5557"/>
                    </a:cubicBezTo>
                    <a:cubicBezTo>
                      <a:pt x="2038" y="5569"/>
                      <a:pt x="2091" y="5574"/>
                      <a:pt x="2145" y="5574"/>
                    </a:cubicBezTo>
                    <a:cubicBezTo>
                      <a:pt x="2398" y="5574"/>
                      <a:pt x="2661" y="5448"/>
                      <a:pt x="2830" y="5260"/>
                    </a:cubicBezTo>
                    <a:cubicBezTo>
                      <a:pt x="3036" y="5009"/>
                      <a:pt x="3127" y="4712"/>
                      <a:pt x="3150" y="4416"/>
                    </a:cubicBezTo>
                    <a:cubicBezTo>
                      <a:pt x="3153" y="4372"/>
                      <a:pt x="3155" y="4328"/>
                      <a:pt x="3156" y="4284"/>
                    </a:cubicBezTo>
                    <a:lnTo>
                      <a:pt x="3156" y="4284"/>
                    </a:lnTo>
                    <a:cubicBezTo>
                      <a:pt x="3232" y="4448"/>
                      <a:pt x="3320" y="4607"/>
                      <a:pt x="3424" y="4758"/>
                    </a:cubicBezTo>
                    <a:cubicBezTo>
                      <a:pt x="3675" y="5100"/>
                      <a:pt x="3995" y="5443"/>
                      <a:pt x="4405" y="5602"/>
                    </a:cubicBezTo>
                    <a:cubicBezTo>
                      <a:pt x="4619" y="5703"/>
                      <a:pt x="4860" y="5755"/>
                      <a:pt x="5102" y="5755"/>
                    </a:cubicBezTo>
                    <a:cubicBezTo>
                      <a:pt x="5300" y="5755"/>
                      <a:pt x="5499" y="5720"/>
                      <a:pt x="5684" y="5648"/>
                    </a:cubicBezTo>
                    <a:cubicBezTo>
                      <a:pt x="6117" y="5488"/>
                      <a:pt x="6460" y="5214"/>
                      <a:pt x="6734" y="4872"/>
                    </a:cubicBezTo>
                    <a:cubicBezTo>
                      <a:pt x="7259" y="4164"/>
                      <a:pt x="7327" y="3229"/>
                      <a:pt x="7167" y="2384"/>
                    </a:cubicBezTo>
                    <a:cubicBezTo>
                      <a:pt x="7008" y="1540"/>
                      <a:pt x="6619" y="786"/>
                      <a:pt x="6254" y="33"/>
                    </a:cubicBezTo>
                    <a:cubicBezTo>
                      <a:pt x="6238" y="17"/>
                      <a:pt x="6222" y="1"/>
                      <a:pt x="6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4526;p48">
                <a:extLst>
                  <a:ext uri="{FF2B5EF4-FFF2-40B4-BE49-F238E27FC236}">
                    <a16:creationId xmlns:a16="http://schemas.microsoft.com/office/drawing/2014/main" id="{446E25E8-65FB-47FA-8EF4-332D2697ED47}"/>
                  </a:ext>
                </a:extLst>
              </p:cNvPr>
              <p:cNvSpPr/>
              <p:nvPr/>
            </p:nvSpPr>
            <p:spPr>
              <a:xfrm>
                <a:off x="7530832" y="2273656"/>
                <a:ext cx="143489" cy="89932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4106" extrusionOk="0">
                    <a:moveTo>
                      <a:pt x="46" y="1"/>
                    </a:moveTo>
                    <a:cubicBezTo>
                      <a:pt x="23" y="1"/>
                      <a:pt x="0" y="23"/>
                      <a:pt x="0" y="46"/>
                    </a:cubicBezTo>
                    <a:cubicBezTo>
                      <a:pt x="0" y="1096"/>
                      <a:pt x="365" y="2169"/>
                      <a:pt x="1027" y="3014"/>
                    </a:cubicBezTo>
                    <a:cubicBezTo>
                      <a:pt x="1347" y="3424"/>
                      <a:pt x="1803" y="3812"/>
                      <a:pt x="2397" y="3835"/>
                    </a:cubicBezTo>
                    <a:cubicBezTo>
                      <a:pt x="2694" y="3835"/>
                      <a:pt x="2967" y="3721"/>
                      <a:pt x="3173" y="3539"/>
                    </a:cubicBezTo>
                    <a:cubicBezTo>
                      <a:pt x="3273" y="3458"/>
                      <a:pt x="3356" y="3356"/>
                      <a:pt x="3413" y="3241"/>
                    </a:cubicBezTo>
                    <a:lnTo>
                      <a:pt x="3413" y="3241"/>
                    </a:lnTo>
                    <a:cubicBezTo>
                      <a:pt x="3473" y="3375"/>
                      <a:pt x="3555" y="3499"/>
                      <a:pt x="3652" y="3607"/>
                    </a:cubicBezTo>
                    <a:cubicBezTo>
                      <a:pt x="3858" y="3835"/>
                      <a:pt x="4132" y="3995"/>
                      <a:pt x="4428" y="4064"/>
                    </a:cubicBezTo>
                    <a:cubicBezTo>
                      <a:pt x="4534" y="4092"/>
                      <a:pt x="4641" y="4105"/>
                      <a:pt x="4748" y="4105"/>
                    </a:cubicBezTo>
                    <a:cubicBezTo>
                      <a:pt x="5241" y="4105"/>
                      <a:pt x="5726" y="3823"/>
                      <a:pt x="6026" y="3447"/>
                    </a:cubicBezTo>
                    <a:cubicBezTo>
                      <a:pt x="6391" y="2968"/>
                      <a:pt x="6551" y="2352"/>
                      <a:pt x="6483" y="1758"/>
                    </a:cubicBezTo>
                    <a:cubicBezTo>
                      <a:pt x="6391" y="1188"/>
                      <a:pt x="6140" y="640"/>
                      <a:pt x="5798" y="160"/>
                    </a:cubicBezTo>
                    <a:cubicBezTo>
                      <a:pt x="5798" y="149"/>
                      <a:pt x="5786" y="143"/>
                      <a:pt x="5775" y="143"/>
                    </a:cubicBezTo>
                    <a:cubicBezTo>
                      <a:pt x="5764" y="143"/>
                      <a:pt x="5752" y="149"/>
                      <a:pt x="5752" y="160"/>
                    </a:cubicBezTo>
                    <a:cubicBezTo>
                      <a:pt x="5729" y="160"/>
                      <a:pt x="5729" y="183"/>
                      <a:pt x="5729" y="206"/>
                    </a:cubicBezTo>
                    <a:cubicBezTo>
                      <a:pt x="6049" y="685"/>
                      <a:pt x="6277" y="1210"/>
                      <a:pt x="6346" y="1781"/>
                    </a:cubicBezTo>
                    <a:cubicBezTo>
                      <a:pt x="6414" y="2329"/>
                      <a:pt x="6254" y="2922"/>
                      <a:pt x="5912" y="3356"/>
                    </a:cubicBezTo>
                    <a:cubicBezTo>
                      <a:pt x="5630" y="3694"/>
                      <a:pt x="5194" y="3939"/>
                      <a:pt x="4756" y="3939"/>
                    </a:cubicBezTo>
                    <a:cubicBezTo>
                      <a:pt x="4661" y="3939"/>
                      <a:pt x="4567" y="3928"/>
                      <a:pt x="4474" y="3904"/>
                    </a:cubicBezTo>
                    <a:cubicBezTo>
                      <a:pt x="4001" y="3780"/>
                      <a:pt x="3565" y="3397"/>
                      <a:pt x="3500" y="2922"/>
                    </a:cubicBezTo>
                    <a:lnTo>
                      <a:pt x="3500" y="2922"/>
                    </a:lnTo>
                    <a:cubicBezTo>
                      <a:pt x="3503" y="2869"/>
                      <a:pt x="3501" y="2816"/>
                      <a:pt x="3492" y="2763"/>
                    </a:cubicBezTo>
                    <a:lnTo>
                      <a:pt x="3492" y="2763"/>
                    </a:lnTo>
                    <a:cubicBezTo>
                      <a:pt x="3492" y="2763"/>
                      <a:pt x="3492" y="2763"/>
                      <a:pt x="3492" y="2763"/>
                    </a:cubicBezTo>
                    <a:cubicBezTo>
                      <a:pt x="3470" y="2717"/>
                      <a:pt x="3447" y="2671"/>
                      <a:pt x="3401" y="2671"/>
                    </a:cubicBezTo>
                    <a:cubicBezTo>
                      <a:pt x="3355" y="2671"/>
                      <a:pt x="3310" y="2717"/>
                      <a:pt x="3310" y="2763"/>
                    </a:cubicBezTo>
                    <a:cubicBezTo>
                      <a:pt x="3310" y="2770"/>
                      <a:pt x="3310" y="2778"/>
                      <a:pt x="3310" y="2785"/>
                    </a:cubicBezTo>
                    <a:lnTo>
                      <a:pt x="3310" y="2785"/>
                    </a:lnTo>
                    <a:lnTo>
                      <a:pt x="3310" y="2785"/>
                    </a:lnTo>
                    <a:cubicBezTo>
                      <a:pt x="3310" y="2786"/>
                      <a:pt x="3310" y="2787"/>
                      <a:pt x="3310" y="2787"/>
                    </a:cubicBezTo>
                    <a:lnTo>
                      <a:pt x="3310" y="2787"/>
                    </a:lnTo>
                    <a:cubicBezTo>
                      <a:pt x="3311" y="2818"/>
                      <a:pt x="3313" y="2848"/>
                      <a:pt x="3316" y="2878"/>
                    </a:cubicBezTo>
                    <a:lnTo>
                      <a:pt x="3316" y="2878"/>
                    </a:lnTo>
                    <a:cubicBezTo>
                      <a:pt x="3310" y="3314"/>
                      <a:pt x="2823" y="3653"/>
                      <a:pt x="2397" y="3653"/>
                    </a:cubicBezTo>
                    <a:cubicBezTo>
                      <a:pt x="1917" y="3630"/>
                      <a:pt x="1484" y="3287"/>
                      <a:pt x="1164" y="2899"/>
                    </a:cubicBezTo>
                    <a:cubicBezTo>
                      <a:pt x="502" y="2101"/>
                      <a:pt x="137" y="1073"/>
                      <a:pt x="91" y="46"/>
                    </a:cubicBezTo>
                    <a:cubicBezTo>
                      <a:pt x="91" y="23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4527;p48">
                <a:extLst>
                  <a:ext uri="{FF2B5EF4-FFF2-40B4-BE49-F238E27FC236}">
                    <a16:creationId xmlns:a16="http://schemas.microsoft.com/office/drawing/2014/main" id="{F581AE90-1E52-40C6-B480-F30B5252F0CC}"/>
                  </a:ext>
                </a:extLst>
              </p:cNvPr>
              <p:cNvSpPr/>
              <p:nvPr/>
            </p:nvSpPr>
            <p:spPr>
              <a:xfrm>
                <a:off x="6913450" y="2377646"/>
                <a:ext cx="197976" cy="208490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9519" extrusionOk="0">
                    <a:moveTo>
                      <a:pt x="8538" y="0"/>
                    </a:moveTo>
                    <a:cubicBezTo>
                      <a:pt x="8515" y="0"/>
                      <a:pt x="8492" y="23"/>
                      <a:pt x="8492" y="46"/>
                    </a:cubicBezTo>
                    <a:cubicBezTo>
                      <a:pt x="8675" y="1050"/>
                      <a:pt x="8857" y="2077"/>
                      <a:pt x="8857" y="3105"/>
                    </a:cubicBezTo>
                    <a:cubicBezTo>
                      <a:pt x="8880" y="4132"/>
                      <a:pt x="8743" y="5159"/>
                      <a:pt x="8332" y="6095"/>
                    </a:cubicBezTo>
                    <a:cubicBezTo>
                      <a:pt x="8150" y="6574"/>
                      <a:pt x="7876" y="7008"/>
                      <a:pt x="7556" y="7396"/>
                    </a:cubicBezTo>
                    <a:cubicBezTo>
                      <a:pt x="7214" y="7784"/>
                      <a:pt x="6803" y="8103"/>
                      <a:pt x="6346" y="8240"/>
                    </a:cubicBezTo>
                    <a:cubicBezTo>
                      <a:pt x="6160" y="8302"/>
                      <a:pt x="5963" y="8333"/>
                      <a:pt x="5769" y="8333"/>
                    </a:cubicBezTo>
                    <a:cubicBezTo>
                      <a:pt x="5465" y="8333"/>
                      <a:pt x="5168" y="8257"/>
                      <a:pt x="4931" y="8103"/>
                    </a:cubicBezTo>
                    <a:cubicBezTo>
                      <a:pt x="4520" y="7829"/>
                      <a:pt x="4269" y="7327"/>
                      <a:pt x="4361" y="6871"/>
                    </a:cubicBezTo>
                    <a:lnTo>
                      <a:pt x="4361" y="6871"/>
                    </a:lnTo>
                    <a:cubicBezTo>
                      <a:pt x="4361" y="6871"/>
                      <a:pt x="4361" y="6871"/>
                      <a:pt x="4361" y="6871"/>
                    </a:cubicBezTo>
                    <a:cubicBezTo>
                      <a:pt x="4383" y="6802"/>
                      <a:pt x="4338" y="6757"/>
                      <a:pt x="4292" y="6757"/>
                    </a:cubicBezTo>
                    <a:cubicBezTo>
                      <a:pt x="4284" y="6752"/>
                      <a:pt x="4275" y="6751"/>
                      <a:pt x="4267" y="6751"/>
                    </a:cubicBezTo>
                    <a:cubicBezTo>
                      <a:pt x="4231" y="6751"/>
                      <a:pt x="4201" y="6788"/>
                      <a:pt x="4201" y="6825"/>
                    </a:cubicBezTo>
                    <a:cubicBezTo>
                      <a:pt x="4201" y="6825"/>
                      <a:pt x="4201" y="6825"/>
                      <a:pt x="4201" y="6825"/>
                    </a:cubicBezTo>
                    <a:lnTo>
                      <a:pt x="4201" y="6825"/>
                    </a:lnTo>
                    <a:cubicBezTo>
                      <a:pt x="4195" y="6849"/>
                      <a:pt x="4190" y="6873"/>
                      <a:pt x="4185" y="6896"/>
                    </a:cubicBezTo>
                    <a:lnTo>
                      <a:pt x="4185" y="6896"/>
                    </a:lnTo>
                    <a:cubicBezTo>
                      <a:pt x="4069" y="7420"/>
                      <a:pt x="3867" y="7940"/>
                      <a:pt x="3562" y="8354"/>
                    </a:cubicBezTo>
                    <a:cubicBezTo>
                      <a:pt x="3242" y="8811"/>
                      <a:pt x="2786" y="9176"/>
                      <a:pt x="2238" y="9313"/>
                    </a:cubicBezTo>
                    <a:cubicBezTo>
                      <a:pt x="2087" y="9352"/>
                      <a:pt x="1928" y="9373"/>
                      <a:pt x="1770" y="9373"/>
                    </a:cubicBezTo>
                    <a:cubicBezTo>
                      <a:pt x="1377" y="9373"/>
                      <a:pt x="985" y="9247"/>
                      <a:pt x="708" y="8971"/>
                    </a:cubicBezTo>
                    <a:cubicBezTo>
                      <a:pt x="320" y="8583"/>
                      <a:pt x="115" y="7966"/>
                      <a:pt x="366" y="7464"/>
                    </a:cubicBezTo>
                    <a:cubicBezTo>
                      <a:pt x="366" y="7441"/>
                      <a:pt x="366" y="7419"/>
                      <a:pt x="343" y="7396"/>
                    </a:cubicBezTo>
                    <a:cubicBezTo>
                      <a:pt x="320" y="7396"/>
                      <a:pt x="298" y="7396"/>
                      <a:pt x="275" y="7419"/>
                    </a:cubicBezTo>
                    <a:cubicBezTo>
                      <a:pt x="1" y="7966"/>
                      <a:pt x="206" y="8651"/>
                      <a:pt x="617" y="9062"/>
                    </a:cubicBezTo>
                    <a:cubicBezTo>
                      <a:pt x="911" y="9372"/>
                      <a:pt x="1345" y="9519"/>
                      <a:pt x="1777" y="9519"/>
                    </a:cubicBezTo>
                    <a:cubicBezTo>
                      <a:pt x="1949" y="9519"/>
                      <a:pt x="2121" y="9495"/>
                      <a:pt x="2283" y="9450"/>
                    </a:cubicBezTo>
                    <a:cubicBezTo>
                      <a:pt x="2854" y="9313"/>
                      <a:pt x="3356" y="8948"/>
                      <a:pt x="3699" y="8468"/>
                    </a:cubicBezTo>
                    <a:cubicBezTo>
                      <a:pt x="3926" y="8150"/>
                      <a:pt x="4093" y="7792"/>
                      <a:pt x="4213" y="7427"/>
                    </a:cubicBezTo>
                    <a:lnTo>
                      <a:pt x="4213" y="7427"/>
                    </a:lnTo>
                    <a:cubicBezTo>
                      <a:pt x="4305" y="7760"/>
                      <a:pt x="4529" y="8061"/>
                      <a:pt x="4817" y="8263"/>
                    </a:cubicBezTo>
                    <a:cubicBezTo>
                      <a:pt x="5106" y="8442"/>
                      <a:pt x="5436" y="8521"/>
                      <a:pt x="5762" y="8521"/>
                    </a:cubicBezTo>
                    <a:cubicBezTo>
                      <a:pt x="5978" y="8521"/>
                      <a:pt x="6192" y="8486"/>
                      <a:pt x="6392" y="8423"/>
                    </a:cubicBezTo>
                    <a:cubicBezTo>
                      <a:pt x="6917" y="8240"/>
                      <a:pt x="7328" y="7898"/>
                      <a:pt x="7670" y="7510"/>
                    </a:cubicBezTo>
                    <a:cubicBezTo>
                      <a:pt x="8013" y="7099"/>
                      <a:pt x="8286" y="6642"/>
                      <a:pt x="8492" y="6163"/>
                    </a:cubicBezTo>
                    <a:cubicBezTo>
                      <a:pt x="8903" y="5204"/>
                      <a:pt x="9040" y="4132"/>
                      <a:pt x="8994" y="3105"/>
                    </a:cubicBezTo>
                    <a:cubicBezTo>
                      <a:pt x="8971" y="2055"/>
                      <a:pt x="8789" y="1050"/>
                      <a:pt x="8583" y="23"/>
                    </a:cubicBezTo>
                    <a:cubicBezTo>
                      <a:pt x="8583" y="0"/>
                      <a:pt x="8560" y="0"/>
                      <a:pt x="85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4528;p48">
                <a:extLst>
                  <a:ext uri="{FF2B5EF4-FFF2-40B4-BE49-F238E27FC236}">
                    <a16:creationId xmlns:a16="http://schemas.microsoft.com/office/drawing/2014/main" id="{AFC601FB-4076-4178-B543-0269D0103F7E}"/>
                  </a:ext>
                </a:extLst>
              </p:cNvPr>
              <p:cNvSpPr/>
              <p:nvPr/>
            </p:nvSpPr>
            <p:spPr>
              <a:xfrm>
                <a:off x="7686284" y="3005337"/>
                <a:ext cx="125005" cy="98277"/>
              </a:xfrm>
              <a:custGeom>
                <a:avLst/>
                <a:gdLst/>
                <a:ahLst/>
                <a:cxnLst/>
                <a:rect l="l" t="t" r="r" b="b"/>
                <a:pathLst>
                  <a:path w="5708" h="4487" extrusionOk="0">
                    <a:moveTo>
                      <a:pt x="735" y="0"/>
                    </a:moveTo>
                    <a:cubicBezTo>
                      <a:pt x="720" y="0"/>
                      <a:pt x="708" y="17"/>
                      <a:pt x="708" y="33"/>
                    </a:cubicBezTo>
                    <a:cubicBezTo>
                      <a:pt x="457" y="512"/>
                      <a:pt x="183" y="1014"/>
                      <a:pt x="92" y="1585"/>
                    </a:cubicBezTo>
                    <a:cubicBezTo>
                      <a:pt x="1" y="2155"/>
                      <a:pt x="183" y="2772"/>
                      <a:pt x="617" y="3160"/>
                    </a:cubicBezTo>
                    <a:cubicBezTo>
                      <a:pt x="829" y="3350"/>
                      <a:pt x="1099" y="3482"/>
                      <a:pt x="1374" y="3482"/>
                    </a:cubicBezTo>
                    <a:cubicBezTo>
                      <a:pt x="1396" y="3482"/>
                      <a:pt x="1417" y="3481"/>
                      <a:pt x="1439" y="3479"/>
                    </a:cubicBezTo>
                    <a:cubicBezTo>
                      <a:pt x="1736" y="3456"/>
                      <a:pt x="2009" y="3320"/>
                      <a:pt x="2215" y="3114"/>
                    </a:cubicBezTo>
                    <a:cubicBezTo>
                      <a:pt x="2378" y="2951"/>
                      <a:pt x="2496" y="2762"/>
                      <a:pt x="2581" y="2561"/>
                    </a:cubicBezTo>
                    <a:lnTo>
                      <a:pt x="2581" y="2561"/>
                    </a:lnTo>
                    <a:cubicBezTo>
                      <a:pt x="2604" y="2914"/>
                      <a:pt x="2673" y="3265"/>
                      <a:pt x="2831" y="3593"/>
                    </a:cubicBezTo>
                    <a:cubicBezTo>
                      <a:pt x="3014" y="3913"/>
                      <a:pt x="3265" y="4187"/>
                      <a:pt x="3607" y="4369"/>
                    </a:cubicBezTo>
                    <a:cubicBezTo>
                      <a:pt x="3762" y="4447"/>
                      <a:pt x="3937" y="4487"/>
                      <a:pt x="4117" y="4487"/>
                    </a:cubicBezTo>
                    <a:cubicBezTo>
                      <a:pt x="4308" y="4487"/>
                      <a:pt x="4503" y="4441"/>
                      <a:pt x="4680" y="4347"/>
                    </a:cubicBezTo>
                    <a:cubicBezTo>
                      <a:pt x="5342" y="4027"/>
                      <a:pt x="5707" y="3274"/>
                      <a:pt x="5662" y="2566"/>
                    </a:cubicBezTo>
                    <a:cubicBezTo>
                      <a:pt x="5616" y="1836"/>
                      <a:pt x="5319" y="1174"/>
                      <a:pt x="5022" y="558"/>
                    </a:cubicBezTo>
                    <a:cubicBezTo>
                      <a:pt x="5022" y="535"/>
                      <a:pt x="5000" y="535"/>
                      <a:pt x="4977" y="535"/>
                    </a:cubicBezTo>
                    <a:cubicBezTo>
                      <a:pt x="4954" y="535"/>
                      <a:pt x="4931" y="580"/>
                      <a:pt x="4954" y="603"/>
                    </a:cubicBezTo>
                    <a:cubicBezTo>
                      <a:pt x="5228" y="1220"/>
                      <a:pt x="5502" y="1882"/>
                      <a:pt x="5525" y="2566"/>
                    </a:cubicBezTo>
                    <a:cubicBezTo>
                      <a:pt x="5547" y="3228"/>
                      <a:pt x="5205" y="3936"/>
                      <a:pt x="4612" y="4210"/>
                    </a:cubicBezTo>
                    <a:cubicBezTo>
                      <a:pt x="4463" y="4290"/>
                      <a:pt x="4298" y="4330"/>
                      <a:pt x="4135" y="4330"/>
                    </a:cubicBezTo>
                    <a:cubicBezTo>
                      <a:pt x="3972" y="4330"/>
                      <a:pt x="3813" y="4290"/>
                      <a:pt x="3676" y="4210"/>
                    </a:cubicBezTo>
                    <a:cubicBezTo>
                      <a:pt x="3379" y="4073"/>
                      <a:pt x="3151" y="3799"/>
                      <a:pt x="2991" y="3525"/>
                    </a:cubicBezTo>
                    <a:cubicBezTo>
                      <a:pt x="2725" y="2973"/>
                      <a:pt x="2734" y="2348"/>
                      <a:pt x="2772" y="1732"/>
                    </a:cubicBezTo>
                    <a:lnTo>
                      <a:pt x="2772" y="1732"/>
                    </a:lnTo>
                    <a:cubicBezTo>
                      <a:pt x="2778" y="1659"/>
                      <a:pt x="2783" y="1587"/>
                      <a:pt x="2786" y="1516"/>
                    </a:cubicBezTo>
                    <a:lnTo>
                      <a:pt x="2786" y="1516"/>
                    </a:lnTo>
                    <a:cubicBezTo>
                      <a:pt x="2786" y="1516"/>
                      <a:pt x="2786" y="1516"/>
                      <a:pt x="2786" y="1516"/>
                    </a:cubicBezTo>
                    <a:cubicBezTo>
                      <a:pt x="2786" y="1471"/>
                      <a:pt x="2763" y="1425"/>
                      <a:pt x="2694" y="1402"/>
                    </a:cubicBezTo>
                    <a:cubicBezTo>
                      <a:pt x="2649" y="1402"/>
                      <a:pt x="2603" y="1448"/>
                      <a:pt x="2603" y="1493"/>
                    </a:cubicBezTo>
                    <a:cubicBezTo>
                      <a:pt x="2603" y="1493"/>
                      <a:pt x="2603" y="1493"/>
                      <a:pt x="2603" y="1493"/>
                    </a:cubicBezTo>
                    <a:lnTo>
                      <a:pt x="2603" y="1493"/>
                    </a:lnTo>
                    <a:cubicBezTo>
                      <a:pt x="2598" y="1563"/>
                      <a:pt x="2594" y="1633"/>
                      <a:pt x="2589" y="1703"/>
                    </a:cubicBezTo>
                    <a:lnTo>
                      <a:pt x="2589" y="1703"/>
                    </a:lnTo>
                    <a:cubicBezTo>
                      <a:pt x="2547" y="2183"/>
                      <a:pt x="2420" y="2658"/>
                      <a:pt x="2101" y="2977"/>
                    </a:cubicBezTo>
                    <a:cubicBezTo>
                      <a:pt x="1918" y="3160"/>
                      <a:pt x="1690" y="3297"/>
                      <a:pt x="1416" y="3297"/>
                    </a:cubicBezTo>
                    <a:cubicBezTo>
                      <a:pt x="1394" y="3299"/>
                      <a:pt x="1373" y="3300"/>
                      <a:pt x="1351" y="3300"/>
                    </a:cubicBezTo>
                    <a:cubicBezTo>
                      <a:pt x="1122" y="3300"/>
                      <a:pt x="898" y="3192"/>
                      <a:pt x="731" y="3046"/>
                    </a:cubicBezTo>
                    <a:cubicBezTo>
                      <a:pt x="320" y="2703"/>
                      <a:pt x="161" y="2133"/>
                      <a:pt x="229" y="1608"/>
                    </a:cubicBezTo>
                    <a:cubicBezTo>
                      <a:pt x="298" y="1060"/>
                      <a:pt x="549" y="558"/>
                      <a:pt x="777" y="55"/>
                    </a:cubicBezTo>
                    <a:cubicBezTo>
                      <a:pt x="800" y="33"/>
                      <a:pt x="777" y="10"/>
                      <a:pt x="754" y="10"/>
                    </a:cubicBezTo>
                    <a:cubicBezTo>
                      <a:pt x="747" y="3"/>
                      <a:pt x="741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4529;p48">
                <a:extLst>
                  <a:ext uri="{FF2B5EF4-FFF2-40B4-BE49-F238E27FC236}">
                    <a16:creationId xmlns:a16="http://schemas.microsoft.com/office/drawing/2014/main" id="{38ABFFDD-06FE-46F5-946D-96C321AB7D25}"/>
                  </a:ext>
                </a:extLst>
              </p:cNvPr>
              <p:cNvSpPr/>
              <p:nvPr/>
            </p:nvSpPr>
            <p:spPr>
              <a:xfrm>
                <a:off x="7839764" y="2920051"/>
                <a:ext cx="64999" cy="113083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5163" extrusionOk="0">
                    <a:moveTo>
                      <a:pt x="69" y="1"/>
                    </a:moveTo>
                    <a:cubicBezTo>
                      <a:pt x="46" y="1"/>
                      <a:pt x="23" y="1"/>
                      <a:pt x="0" y="24"/>
                    </a:cubicBezTo>
                    <a:cubicBezTo>
                      <a:pt x="0" y="46"/>
                      <a:pt x="0" y="69"/>
                      <a:pt x="23" y="92"/>
                    </a:cubicBezTo>
                    <a:cubicBezTo>
                      <a:pt x="457" y="229"/>
                      <a:pt x="890" y="389"/>
                      <a:pt x="1278" y="594"/>
                    </a:cubicBezTo>
                    <a:cubicBezTo>
                      <a:pt x="1666" y="800"/>
                      <a:pt x="2032" y="1051"/>
                      <a:pt x="2328" y="1393"/>
                    </a:cubicBezTo>
                    <a:cubicBezTo>
                      <a:pt x="2602" y="1713"/>
                      <a:pt x="2785" y="2169"/>
                      <a:pt x="2648" y="2557"/>
                    </a:cubicBezTo>
                    <a:cubicBezTo>
                      <a:pt x="2573" y="2795"/>
                      <a:pt x="2305" y="2975"/>
                      <a:pt x="2051" y="2996"/>
                    </a:cubicBezTo>
                    <a:lnTo>
                      <a:pt x="2051" y="2996"/>
                    </a:lnTo>
                    <a:cubicBezTo>
                      <a:pt x="1928" y="2921"/>
                      <a:pt x="1791" y="2871"/>
                      <a:pt x="1644" y="2854"/>
                    </a:cubicBezTo>
                    <a:cubicBezTo>
                      <a:pt x="1621" y="2854"/>
                      <a:pt x="1598" y="2854"/>
                      <a:pt x="1575" y="2877"/>
                    </a:cubicBezTo>
                    <a:cubicBezTo>
                      <a:pt x="1529" y="2922"/>
                      <a:pt x="1529" y="2991"/>
                      <a:pt x="1575" y="3014"/>
                    </a:cubicBezTo>
                    <a:cubicBezTo>
                      <a:pt x="1680" y="3132"/>
                      <a:pt x="1831" y="3182"/>
                      <a:pt x="1984" y="3186"/>
                    </a:cubicBezTo>
                    <a:lnTo>
                      <a:pt x="1984" y="3186"/>
                    </a:lnTo>
                    <a:cubicBezTo>
                      <a:pt x="2132" y="3287"/>
                      <a:pt x="2260" y="3428"/>
                      <a:pt x="2351" y="3584"/>
                    </a:cubicBezTo>
                    <a:cubicBezTo>
                      <a:pt x="2511" y="3881"/>
                      <a:pt x="2534" y="4223"/>
                      <a:pt x="2397" y="4497"/>
                    </a:cubicBezTo>
                    <a:cubicBezTo>
                      <a:pt x="2223" y="4832"/>
                      <a:pt x="1830" y="5017"/>
                      <a:pt x="1443" y="5017"/>
                    </a:cubicBezTo>
                    <a:cubicBezTo>
                      <a:pt x="1168" y="5017"/>
                      <a:pt x="897" y="4924"/>
                      <a:pt x="708" y="4726"/>
                    </a:cubicBezTo>
                    <a:cubicBezTo>
                      <a:pt x="693" y="4726"/>
                      <a:pt x="677" y="4715"/>
                      <a:pt x="662" y="4715"/>
                    </a:cubicBezTo>
                    <a:cubicBezTo>
                      <a:pt x="655" y="4715"/>
                      <a:pt x="647" y="4718"/>
                      <a:pt x="639" y="4726"/>
                    </a:cubicBezTo>
                    <a:cubicBezTo>
                      <a:pt x="639" y="4748"/>
                      <a:pt x="616" y="4771"/>
                      <a:pt x="639" y="4794"/>
                    </a:cubicBezTo>
                    <a:cubicBezTo>
                      <a:pt x="870" y="5045"/>
                      <a:pt x="1215" y="5162"/>
                      <a:pt x="1535" y="5162"/>
                    </a:cubicBezTo>
                    <a:cubicBezTo>
                      <a:pt x="1564" y="5162"/>
                      <a:pt x="1592" y="5161"/>
                      <a:pt x="1621" y="5159"/>
                    </a:cubicBezTo>
                    <a:cubicBezTo>
                      <a:pt x="1986" y="5114"/>
                      <a:pt x="2351" y="4908"/>
                      <a:pt x="2534" y="4589"/>
                    </a:cubicBezTo>
                    <a:cubicBezTo>
                      <a:pt x="2716" y="4246"/>
                      <a:pt x="2671" y="3835"/>
                      <a:pt x="2511" y="3516"/>
                    </a:cubicBezTo>
                    <a:cubicBezTo>
                      <a:pt x="2447" y="3379"/>
                      <a:pt x="2358" y="3253"/>
                      <a:pt x="2248" y="3148"/>
                    </a:cubicBezTo>
                    <a:lnTo>
                      <a:pt x="2248" y="3148"/>
                    </a:lnTo>
                    <a:cubicBezTo>
                      <a:pt x="2268" y="3142"/>
                      <a:pt x="2287" y="3135"/>
                      <a:pt x="2306" y="3128"/>
                    </a:cubicBezTo>
                    <a:cubicBezTo>
                      <a:pt x="2534" y="3036"/>
                      <a:pt x="2716" y="2854"/>
                      <a:pt x="2808" y="2603"/>
                    </a:cubicBezTo>
                    <a:cubicBezTo>
                      <a:pt x="2967" y="2123"/>
                      <a:pt x="2739" y="1621"/>
                      <a:pt x="2443" y="1279"/>
                    </a:cubicBezTo>
                    <a:cubicBezTo>
                      <a:pt x="2146" y="937"/>
                      <a:pt x="1735" y="663"/>
                      <a:pt x="1324" y="480"/>
                    </a:cubicBezTo>
                    <a:cubicBezTo>
                      <a:pt x="913" y="275"/>
                      <a:pt x="480" y="138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4530;p48">
                <a:extLst>
                  <a:ext uri="{FF2B5EF4-FFF2-40B4-BE49-F238E27FC236}">
                    <a16:creationId xmlns:a16="http://schemas.microsoft.com/office/drawing/2014/main" id="{5216BFF1-8DD5-45E7-83EC-974C47BC5270}"/>
                  </a:ext>
                </a:extLst>
              </p:cNvPr>
              <p:cNvSpPr/>
              <p:nvPr/>
            </p:nvSpPr>
            <p:spPr>
              <a:xfrm>
                <a:off x="6844966" y="2988538"/>
                <a:ext cx="116508" cy="110104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5027" extrusionOk="0">
                    <a:moveTo>
                      <a:pt x="1530" y="1"/>
                    </a:moveTo>
                    <a:cubicBezTo>
                      <a:pt x="1119" y="343"/>
                      <a:pt x="708" y="663"/>
                      <a:pt x="412" y="1119"/>
                    </a:cubicBezTo>
                    <a:cubicBezTo>
                      <a:pt x="115" y="1576"/>
                      <a:pt x="1" y="2169"/>
                      <a:pt x="183" y="2694"/>
                    </a:cubicBezTo>
                    <a:cubicBezTo>
                      <a:pt x="275" y="2945"/>
                      <a:pt x="435" y="3196"/>
                      <a:pt x="686" y="3333"/>
                    </a:cubicBezTo>
                    <a:cubicBezTo>
                      <a:pt x="876" y="3454"/>
                      <a:pt x="1092" y="3510"/>
                      <a:pt x="1305" y="3510"/>
                    </a:cubicBezTo>
                    <a:cubicBezTo>
                      <a:pt x="1373" y="3510"/>
                      <a:pt x="1441" y="3504"/>
                      <a:pt x="1507" y="3493"/>
                    </a:cubicBezTo>
                    <a:cubicBezTo>
                      <a:pt x="1844" y="3437"/>
                      <a:pt x="2138" y="3286"/>
                      <a:pt x="2410" y="3098"/>
                    </a:cubicBezTo>
                    <a:lnTo>
                      <a:pt x="2410" y="3098"/>
                    </a:lnTo>
                    <a:cubicBezTo>
                      <a:pt x="2290" y="3409"/>
                      <a:pt x="2277" y="3765"/>
                      <a:pt x="2375" y="4087"/>
                    </a:cubicBezTo>
                    <a:cubicBezTo>
                      <a:pt x="2557" y="4634"/>
                      <a:pt x="3082" y="4977"/>
                      <a:pt x="3630" y="5022"/>
                    </a:cubicBezTo>
                    <a:cubicBezTo>
                      <a:pt x="3663" y="5025"/>
                      <a:pt x="3696" y="5026"/>
                      <a:pt x="3728" y="5026"/>
                    </a:cubicBezTo>
                    <a:cubicBezTo>
                      <a:pt x="4240" y="5026"/>
                      <a:pt x="4718" y="4697"/>
                      <a:pt x="4954" y="4246"/>
                    </a:cubicBezTo>
                    <a:cubicBezTo>
                      <a:pt x="5228" y="3790"/>
                      <a:pt x="5319" y="3242"/>
                      <a:pt x="5296" y="2717"/>
                    </a:cubicBezTo>
                    <a:cubicBezTo>
                      <a:pt x="5296" y="2694"/>
                      <a:pt x="5273" y="2671"/>
                      <a:pt x="5251" y="2671"/>
                    </a:cubicBezTo>
                    <a:cubicBezTo>
                      <a:pt x="5228" y="2671"/>
                      <a:pt x="5205" y="2694"/>
                      <a:pt x="5205" y="2717"/>
                    </a:cubicBezTo>
                    <a:cubicBezTo>
                      <a:pt x="5205" y="3242"/>
                      <a:pt x="5114" y="3744"/>
                      <a:pt x="4840" y="4178"/>
                    </a:cubicBezTo>
                    <a:cubicBezTo>
                      <a:pt x="4606" y="4582"/>
                      <a:pt x="4193" y="4867"/>
                      <a:pt x="3732" y="4867"/>
                    </a:cubicBezTo>
                    <a:cubicBezTo>
                      <a:pt x="3698" y="4867"/>
                      <a:pt x="3664" y="4866"/>
                      <a:pt x="3630" y="4863"/>
                    </a:cubicBezTo>
                    <a:cubicBezTo>
                      <a:pt x="3151" y="4840"/>
                      <a:pt x="2671" y="4497"/>
                      <a:pt x="2534" y="4041"/>
                    </a:cubicBezTo>
                    <a:cubicBezTo>
                      <a:pt x="2398" y="3584"/>
                      <a:pt x="2534" y="3037"/>
                      <a:pt x="2900" y="2717"/>
                    </a:cubicBezTo>
                    <a:cubicBezTo>
                      <a:pt x="2922" y="2694"/>
                      <a:pt x="2922" y="2626"/>
                      <a:pt x="2900" y="2580"/>
                    </a:cubicBezTo>
                    <a:cubicBezTo>
                      <a:pt x="2888" y="2569"/>
                      <a:pt x="2865" y="2563"/>
                      <a:pt x="2840" y="2563"/>
                    </a:cubicBezTo>
                    <a:cubicBezTo>
                      <a:pt x="2814" y="2563"/>
                      <a:pt x="2786" y="2569"/>
                      <a:pt x="2763" y="2580"/>
                    </a:cubicBezTo>
                    <a:cubicBezTo>
                      <a:pt x="2763" y="2580"/>
                      <a:pt x="2763" y="2580"/>
                      <a:pt x="2763" y="2580"/>
                    </a:cubicBezTo>
                    <a:lnTo>
                      <a:pt x="2763" y="2580"/>
                    </a:lnTo>
                    <a:cubicBezTo>
                      <a:pt x="2375" y="2900"/>
                      <a:pt x="1941" y="3219"/>
                      <a:pt x="1462" y="3310"/>
                    </a:cubicBezTo>
                    <a:cubicBezTo>
                      <a:pt x="1403" y="3322"/>
                      <a:pt x="1342" y="3328"/>
                      <a:pt x="1281" y="3328"/>
                    </a:cubicBezTo>
                    <a:cubicBezTo>
                      <a:pt x="1107" y="3328"/>
                      <a:pt x="929" y="3281"/>
                      <a:pt x="777" y="3196"/>
                    </a:cubicBezTo>
                    <a:cubicBezTo>
                      <a:pt x="571" y="3082"/>
                      <a:pt x="435" y="2854"/>
                      <a:pt x="343" y="2626"/>
                    </a:cubicBezTo>
                    <a:cubicBezTo>
                      <a:pt x="183" y="2169"/>
                      <a:pt x="275" y="1621"/>
                      <a:pt x="549" y="1211"/>
                    </a:cubicBezTo>
                    <a:cubicBezTo>
                      <a:pt x="800" y="777"/>
                      <a:pt x="1188" y="412"/>
                      <a:pt x="1576" y="69"/>
                    </a:cubicBezTo>
                    <a:cubicBezTo>
                      <a:pt x="1599" y="69"/>
                      <a:pt x="1599" y="24"/>
                      <a:pt x="1599" y="24"/>
                    </a:cubicBezTo>
                    <a:cubicBezTo>
                      <a:pt x="1576" y="1"/>
                      <a:pt x="1553" y="1"/>
                      <a:pt x="15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4531;p48">
                <a:extLst>
                  <a:ext uri="{FF2B5EF4-FFF2-40B4-BE49-F238E27FC236}">
                    <a16:creationId xmlns:a16="http://schemas.microsoft.com/office/drawing/2014/main" id="{B685F8E0-EF63-4245-B319-B36597FE483B}"/>
                  </a:ext>
                </a:extLst>
              </p:cNvPr>
              <p:cNvSpPr/>
              <p:nvPr/>
            </p:nvSpPr>
            <p:spPr>
              <a:xfrm>
                <a:off x="7011434" y="3057530"/>
                <a:ext cx="48509" cy="5291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416" extrusionOk="0">
                    <a:moveTo>
                      <a:pt x="1941" y="1"/>
                    </a:moveTo>
                    <a:cubicBezTo>
                      <a:pt x="1918" y="1"/>
                      <a:pt x="1918" y="23"/>
                      <a:pt x="1918" y="69"/>
                    </a:cubicBezTo>
                    <a:cubicBezTo>
                      <a:pt x="2009" y="412"/>
                      <a:pt x="2055" y="800"/>
                      <a:pt x="2009" y="1165"/>
                    </a:cubicBezTo>
                    <a:cubicBezTo>
                      <a:pt x="1941" y="1530"/>
                      <a:pt x="1758" y="1850"/>
                      <a:pt x="1461" y="2055"/>
                    </a:cubicBezTo>
                    <a:cubicBezTo>
                      <a:pt x="1294" y="2171"/>
                      <a:pt x="1098" y="2243"/>
                      <a:pt x="905" y="2243"/>
                    </a:cubicBezTo>
                    <a:cubicBezTo>
                      <a:pt x="756" y="2243"/>
                      <a:pt x="609" y="2200"/>
                      <a:pt x="480" y="2101"/>
                    </a:cubicBezTo>
                    <a:cubicBezTo>
                      <a:pt x="206" y="1918"/>
                      <a:pt x="46" y="1507"/>
                      <a:pt x="229" y="1188"/>
                    </a:cubicBezTo>
                    <a:cubicBezTo>
                      <a:pt x="229" y="1165"/>
                      <a:pt x="229" y="1142"/>
                      <a:pt x="206" y="1119"/>
                    </a:cubicBezTo>
                    <a:cubicBezTo>
                      <a:pt x="183" y="1119"/>
                      <a:pt x="160" y="1119"/>
                      <a:pt x="160" y="1142"/>
                    </a:cubicBezTo>
                    <a:cubicBezTo>
                      <a:pt x="23" y="1302"/>
                      <a:pt x="1" y="1530"/>
                      <a:pt x="46" y="1735"/>
                    </a:cubicBezTo>
                    <a:cubicBezTo>
                      <a:pt x="92" y="1941"/>
                      <a:pt x="229" y="2123"/>
                      <a:pt x="389" y="2238"/>
                    </a:cubicBezTo>
                    <a:cubicBezTo>
                      <a:pt x="545" y="2362"/>
                      <a:pt x="734" y="2416"/>
                      <a:pt x="923" y="2416"/>
                    </a:cubicBezTo>
                    <a:cubicBezTo>
                      <a:pt x="1150" y="2416"/>
                      <a:pt x="1379" y="2339"/>
                      <a:pt x="1553" y="2215"/>
                    </a:cubicBezTo>
                    <a:cubicBezTo>
                      <a:pt x="1895" y="1986"/>
                      <a:pt x="2123" y="1576"/>
                      <a:pt x="2146" y="1188"/>
                    </a:cubicBezTo>
                    <a:cubicBezTo>
                      <a:pt x="2215" y="800"/>
                      <a:pt x="2123" y="389"/>
                      <a:pt x="2009" y="23"/>
                    </a:cubicBezTo>
                    <a:cubicBezTo>
                      <a:pt x="1986" y="1"/>
                      <a:pt x="1964" y="1"/>
                      <a:pt x="19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4532;p48">
              <a:extLst>
                <a:ext uri="{FF2B5EF4-FFF2-40B4-BE49-F238E27FC236}">
                  <a16:creationId xmlns:a16="http://schemas.microsoft.com/office/drawing/2014/main" id="{3C5AB3B1-D5FC-45C9-86EC-4DF5C113E818}"/>
                </a:ext>
              </a:extLst>
            </p:cNvPr>
            <p:cNvGrpSpPr/>
            <p:nvPr/>
          </p:nvGrpSpPr>
          <p:grpSpPr>
            <a:xfrm>
              <a:off x="7291398" y="1987105"/>
              <a:ext cx="1190766" cy="2629692"/>
              <a:chOff x="6757998" y="2139505"/>
              <a:chExt cx="1190766" cy="2629692"/>
            </a:xfrm>
          </p:grpSpPr>
          <p:sp>
            <p:nvSpPr>
              <p:cNvPr id="57" name="Google Shape;4533;p48">
                <a:extLst>
                  <a:ext uri="{FF2B5EF4-FFF2-40B4-BE49-F238E27FC236}">
                    <a16:creationId xmlns:a16="http://schemas.microsoft.com/office/drawing/2014/main" id="{7EF1B13B-3B03-4C17-93D7-ABE66D31CFF1}"/>
                  </a:ext>
                </a:extLst>
              </p:cNvPr>
              <p:cNvSpPr/>
              <p:nvPr/>
            </p:nvSpPr>
            <p:spPr>
              <a:xfrm>
                <a:off x="6763999" y="2893900"/>
                <a:ext cx="346930" cy="303453"/>
              </a:xfrm>
              <a:custGeom>
                <a:avLst/>
                <a:gdLst/>
                <a:ahLst/>
                <a:cxnLst/>
                <a:rect l="l" t="t" r="r" b="b"/>
                <a:pathLst>
                  <a:path w="15841" h="13855" extrusionOk="0">
                    <a:moveTo>
                      <a:pt x="6217" y="1"/>
                    </a:moveTo>
                    <a:cubicBezTo>
                      <a:pt x="5533" y="1"/>
                      <a:pt x="4851" y="130"/>
                      <a:pt x="4223" y="396"/>
                    </a:cubicBezTo>
                    <a:cubicBezTo>
                      <a:pt x="3675" y="647"/>
                      <a:pt x="3150" y="1012"/>
                      <a:pt x="2922" y="1560"/>
                    </a:cubicBezTo>
                    <a:cubicBezTo>
                      <a:pt x="2716" y="2108"/>
                      <a:pt x="2990" y="2861"/>
                      <a:pt x="3561" y="2998"/>
                    </a:cubicBezTo>
                    <a:cubicBezTo>
                      <a:pt x="2648" y="3637"/>
                      <a:pt x="1712" y="4299"/>
                      <a:pt x="1050" y="5212"/>
                    </a:cubicBezTo>
                    <a:cubicBezTo>
                      <a:pt x="365" y="6102"/>
                      <a:pt x="0" y="7312"/>
                      <a:pt x="320" y="8385"/>
                    </a:cubicBezTo>
                    <a:cubicBezTo>
                      <a:pt x="607" y="9286"/>
                      <a:pt x="1508" y="9994"/>
                      <a:pt x="2424" y="9994"/>
                    </a:cubicBezTo>
                    <a:cubicBezTo>
                      <a:pt x="2598" y="9994"/>
                      <a:pt x="2773" y="9969"/>
                      <a:pt x="2945" y="9914"/>
                    </a:cubicBezTo>
                    <a:lnTo>
                      <a:pt x="2945" y="9914"/>
                    </a:lnTo>
                    <a:cubicBezTo>
                      <a:pt x="2123" y="11010"/>
                      <a:pt x="2534" y="12790"/>
                      <a:pt x="3743" y="13429"/>
                    </a:cubicBezTo>
                    <a:cubicBezTo>
                      <a:pt x="4053" y="13592"/>
                      <a:pt x="4395" y="13668"/>
                      <a:pt x="4739" y="13668"/>
                    </a:cubicBezTo>
                    <a:cubicBezTo>
                      <a:pt x="5743" y="13668"/>
                      <a:pt x="6770" y="13028"/>
                      <a:pt x="7076" y="12060"/>
                    </a:cubicBezTo>
                    <a:cubicBezTo>
                      <a:pt x="7309" y="13075"/>
                      <a:pt x="8306" y="13855"/>
                      <a:pt x="9341" y="13855"/>
                    </a:cubicBezTo>
                    <a:cubicBezTo>
                      <a:pt x="9423" y="13855"/>
                      <a:pt x="9505" y="13850"/>
                      <a:pt x="9587" y="13840"/>
                    </a:cubicBezTo>
                    <a:cubicBezTo>
                      <a:pt x="10682" y="13726"/>
                      <a:pt x="11618" y="12653"/>
                      <a:pt x="11618" y="11535"/>
                    </a:cubicBezTo>
                    <a:cubicBezTo>
                      <a:pt x="11876" y="12005"/>
                      <a:pt x="12406" y="12233"/>
                      <a:pt x="12946" y="12233"/>
                    </a:cubicBezTo>
                    <a:cubicBezTo>
                      <a:pt x="13220" y="12233"/>
                      <a:pt x="13496" y="12175"/>
                      <a:pt x="13741" y="12060"/>
                    </a:cubicBezTo>
                    <a:cubicBezTo>
                      <a:pt x="14449" y="11694"/>
                      <a:pt x="14928" y="10964"/>
                      <a:pt x="15202" y="10211"/>
                    </a:cubicBezTo>
                    <a:cubicBezTo>
                      <a:pt x="15841" y="8544"/>
                      <a:pt x="15750" y="6627"/>
                      <a:pt x="14951" y="5029"/>
                    </a:cubicBezTo>
                    <a:cubicBezTo>
                      <a:pt x="14152" y="3432"/>
                      <a:pt x="12668" y="2199"/>
                      <a:pt x="10933" y="1697"/>
                    </a:cubicBezTo>
                    <a:lnTo>
                      <a:pt x="9678" y="1263"/>
                    </a:lnTo>
                    <a:cubicBezTo>
                      <a:pt x="8733" y="436"/>
                      <a:pt x="7472" y="1"/>
                      <a:pt x="6217" y="1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534;p48">
                <a:extLst>
                  <a:ext uri="{FF2B5EF4-FFF2-40B4-BE49-F238E27FC236}">
                    <a16:creationId xmlns:a16="http://schemas.microsoft.com/office/drawing/2014/main" id="{A167F0F4-66AE-48F2-8FD0-2B562E21FED7}"/>
                  </a:ext>
                </a:extLst>
              </p:cNvPr>
              <p:cNvSpPr/>
              <p:nvPr/>
            </p:nvSpPr>
            <p:spPr>
              <a:xfrm>
                <a:off x="6757998" y="2880058"/>
                <a:ext cx="356435" cy="324983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4838" fill="none" extrusionOk="0">
                    <a:moveTo>
                      <a:pt x="6734" y="115"/>
                    </a:moveTo>
                    <a:cubicBezTo>
                      <a:pt x="5592" y="1"/>
                      <a:pt x="4406" y="343"/>
                      <a:pt x="3515" y="1073"/>
                    </a:cubicBezTo>
                    <a:cubicBezTo>
                      <a:pt x="2945" y="1530"/>
                      <a:pt x="2488" y="2192"/>
                      <a:pt x="2557" y="2922"/>
                    </a:cubicBezTo>
                    <a:cubicBezTo>
                      <a:pt x="2648" y="3630"/>
                      <a:pt x="3493" y="4223"/>
                      <a:pt x="4109" y="3858"/>
                    </a:cubicBezTo>
                    <a:cubicBezTo>
                      <a:pt x="2260" y="3927"/>
                      <a:pt x="548" y="5410"/>
                      <a:pt x="206" y="7213"/>
                    </a:cubicBezTo>
                    <a:cubicBezTo>
                      <a:pt x="0" y="8286"/>
                      <a:pt x="274" y="9496"/>
                      <a:pt x="1142" y="10135"/>
                    </a:cubicBezTo>
                    <a:cubicBezTo>
                      <a:pt x="2032" y="10774"/>
                      <a:pt x="3493" y="10523"/>
                      <a:pt x="3881" y="9519"/>
                    </a:cubicBezTo>
                    <a:cubicBezTo>
                      <a:pt x="3356" y="10341"/>
                      <a:pt x="2808" y="11185"/>
                      <a:pt x="2694" y="12144"/>
                    </a:cubicBezTo>
                    <a:cubicBezTo>
                      <a:pt x="2579" y="13102"/>
                      <a:pt x="3013" y="14198"/>
                      <a:pt x="3926" y="14518"/>
                    </a:cubicBezTo>
                    <a:cubicBezTo>
                      <a:pt x="4839" y="14837"/>
                      <a:pt x="5844" y="14244"/>
                      <a:pt x="6346" y="13445"/>
                    </a:cubicBezTo>
                    <a:cubicBezTo>
                      <a:pt x="6848" y="12646"/>
                      <a:pt x="6985" y="11664"/>
                      <a:pt x="7076" y="10706"/>
                    </a:cubicBezTo>
                    <a:cubicBezTo>
                      <a:pt x="6460" y="11847"/>
                      <a:pt x="7030" y="13445"/>
                      <a:pt x="8195" y="14038"/>
                    </a:cubicBezTo>
                    <a:cubicBezTo>
                      <a:pt x="9359" y="14655"/>
                      <a:pt x="10888" y="14289"/>
                      <a:pt x="11778" y="13353"/>
                    </a:cubicBezTo>
                    <a:cubicBezTo>
                      <a:pt x="12691" y="12418"/>
                      <a:pt x="12988" y="10980"/>
                      <a:pt x="12691" y="9701"/>
                    </a:cubicBezTo>
                    <a:cubicBezTo>
                      <a:pt x="12577" y="10295"/>
                      <a:pt x="12463" y="10934"/>
                      <a:pt x="12577" y="11527"/>
                    </a:cubicBezTo>
                    <a:cubicBezTo>
                      <a:pt x="12714" y="12121"/>
                      <a:pt x="13125" y="12692"/>
                      <a:pt x="13718" y="12828"/>
                    </a:cubicBezTo>
                    <a:cubicBezTo>
                      <a:pt x="14243" y="12943"/>
                      <a:pt x="14791" y="12669"/>
                      <a:pt x="15156" y="12258"/>
                    </a:cubicBezTo>
                    <a:cubicBezTo>
                      <a:pt x="15499" y="11870"/>
                      <a:pt x="15681" y="11345"/>
                      <a:pt x="15818" y="10820"/>
                    </a:cubicBezTo>
                    <a:cubicBezTo>
                      <a:pt x="16275" y="9085"/>
                      <a:pt x="16252" y="7213"/>
                      <a:pt x="15750" y="5502"/>
                    </a:cubicBezTo>
                  </a:path>
                </a:pathLst>
              </a:custGeom>
              <a:noFill/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535;p48">
                <a:extLst>
                  <a:ext uri="{FF2B5EF4-FFF2-40B4-BE49-F238E27FC236}">
                    <a16:creationId xmlns:a16="http://schemas.microsoft.com/office/drawing/2014/main" id="{87C03A45-1FC4-4FA3-A0E2-C46104203F09}"/>
                  </a:ext>
                </a:extLst>
              </p:cNvPr>
              <p:cNvSpPr/>
              <p:nvPr/>
            </p:nvSpPr>
            <p:spPr>
              <a:xfrm>
                <a:off x="7623297" y="2884679"/>
                <a:ext cx="323956" cy="324085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14797" extrusionOk="0">
                    <a:moveTo>
                      <a:pt x="8865" y="0"/>
                    </a:moveTo>
                    <a:cubicBezTo>
                      <a:pt x="8710" y="0"/>
                      <a:pt x="8555" y="6"/>
                      <a:pt x="8401" y="18"/>
                    </a:cubicBezTo>
                    <a:cubicBezTo>
                      <a:pt x="6620" y="132"/>
                      <a:pt x="4908" y="1022"/>
                      <a:pt x="3790" y="2415"/>
                    </a:cubicBezTo>
                    <a:lnTo>
                      <a:pt x="2900" y="3419"/>
                    </a:lnTo>
                    <a:cubicBezTo>
                      <a:pt x="1165" y="4263"/>
                      <a:pt x="1" y="6181"/>
                      <a:pt x="24" y="8121"/>
                    </a:cubicBezTo>
                    <a:cubicBezTo>
                      <a:pt x="24" y="8714"/>
                      <a:pt x="138" y="9353"/>
                      <a:pt x="571" y="9764"/>
                    </a:cubicBezTo>
                    <a:cubicBezTo>
                      <a:pt x="788" y="9970"/>
                      <a:pt x="1096" y="10084"/>
                      <a:pt x="1393" y="10084"/>
                    </a:cubicBezTo>
                    <a:cubicBezTo>
                      <a:pt x="1690" y="10084"/>
                      <a:pt x="1975" y="9970"/>
                      <a:pt x="2146" y="9719"/>
                    </a:cubicBezTo>
                    <a:cubicBezTo>
                      <a:pt x="2398" y="10837"/>
                      <a:pt x="2649" y="11956"/>
                      <a:pt x="3219" y="12914"/>
                    </a:cubicBezTo>
                    <a:cubicBezTo>
                      <a:pt x="3790" y="13873"/>
                      <a:pt x="4749" y="14695"/>
                      <a:pt x="5867" y="14786"/>
                    </a:cubicBezTo>
                    <a:cubicBezTo>
                      <a:pt x="5937" y="14793"/>
                      <a:pt x="6007" y="14796"/>
                      <a:pt x="6077" y="14796"/>
                    </a:cubicBezTo>
                    <a:cubicBezTo>
                      <a:pt x="7132" y="14796"/>
                      <a:pt x="8201" y="14009"/>
                      <a:pt x="8286" y="12960"/>
                    </a:cubicBezTo>
                    <a:cubicBezTo>
                      <a:pt x="8707" y="13689"/>
                      <a:pt x="9559" y="14091"/>
                      <a:pt x="10397" y="14091"/>
                    </a:cubicBezTo>
                    <a:cubicBezTo>
                      <a:pt x="10923" y="14091"/>
                      <a:pt x="11443" y="13933"/>
                      <a:pt x="11847" y="13599"/>
                    </a:cubicBezTo>
                    <a:cubicBezTo>
                      <a:pt x="12897" y="12709"/>
                      <a:pt x="12897" y="10883"/>
                      <a:pt x="11870" y="9993"/>
                    </a:cubicBezTo>
                    <a:lnTo>
                      <a:pt x="11870" y="9993"/>
                    </a:lnTo>
                    <a:cubicBezTo>
                      <a:pt x="11992" y="10015"/>
                      <a:pt x="12115" y="10026"/>
                      <a:pt x="12238" y="10026"/>
                    </a:cubicBezTo>
                    <a:cubicBezTo>
                      <a:pt x="13219" y="10026"/>
                      <a:pt x="14188" y="9325"/>
                      <a:pt x="14472" y="8372"/>
                    </a:cubicBezTo>
                    <a:cubicBezTo>
                      <a:pt x="14792" y="7299"/>
                      <a:pt x="14175" y="6021"/>
                      <a:pt x="13125" y="5610"/>
                    </a:cubicBezTo>
                    <a:cubicBezTo>
                      <a:pt x="13924" y="5519"/>
                      <a:pt x="14472" y="4651"/>
                      <a:pt x="14426" y="3853"/>
                    </a:cubicBezTo>
                    <a:cubicBezTo>
                      <a:pt x="14381" y="3031"/>
                      <a:pt x="13879" y="2323"/>
                      <a:pt x="13308" y="1775"/>
                    </a:cubicBezTo>
                    <a:cubicBezTo>
                      <a:pt x="12120" y="650"/>
                      <a:pt x="10494" y="0"/>
                      <a:pt x="8865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536;p48">
                <a:extLst>
                  <a:ext uri="{FF2B5EF4-FFF2-40B4-BE49-F238E27FC236}">
                    <a16:creationId xmlns:a16="http://schemas.microsoft.com/office/drawing/2014/main" id="{AED3C084-955E-4C5B-B7E0-6C32044E6C7D}"/>
                  </a:ext>
                </a:extLst>
              </p:cNvPr>
              <p:cNvSpPr/>
              <p:nvPr/>
            </p:nvSpPr>
            <p:spPr>
              <a:xfrm>
                <a:off x="7603302" y="2861572"/>
                <a:ext cx="332957" cy="363946"/>
              </a:xfrm>
              <a:custGeom>
                <a:avLst/>
                <a:gdLst/>
                <a:ahLst/>
                <a:cxnLst/>
                <a:rect l="l" t="t" r="r" b="b"/>
                <a:pathLst>
                  <a:path w="15203" h="16617" fill="none" extrusionOk="0">
                    <a:moveTo>
                      <a:pt x="686" y="8286"/>
                    </a:moveTo>
                    <a:cubicBezTo>
                      <a:pt x="366" y="8902"/>
                      <a:pt x="24" y="9541"/>
                      <a:pt x="1" y="10249"/>
                    </a:cubicBezTo>
                    <a:cubicBezTo>
                      <a:pt x="1" y="10933"/>
                      <a:pt x="389" y="11710"/>
                      <a:pt x="1051" y="11869"/>
                    </a:cubicBezTo>
                    <a:cubicBezTo>
                      <a:pt x="1873" y="12075"/>
                      <a:pt x="2717" y="11139"/>
                      <a:pt x="2420" y="10340"/>
                    </a:cubicBezTo>
                    <a:cubicBezTo>
                      <a:pt x="2466" y="11436"/>
                      <a:pt x="2512" y="12554"/>
                      <a:pt x="2854" y="13627"/>
                    </a:cubicBezTo>
                    <a:cubicBezTo>
                      <a:pt x="3196" y="14677"/>
                      <a:pt x="3881" y="15658"/>
                      <a:pt x="4863" y="16138"/>
                    </a:cubicBezTo>
                    <a:cubicBezTo>
                      <a:pt x="5867" y="16617"/>
                      <a:pt x="7191" y="16457"/>
                      <a:pt x="7876" y="15590"/>
                    </a:cubicBezTo>
                    <a:cubicBezTo>
                      <a:pt x="8583" y="14700"/>
                      <a:pt x="8423" y="13421"/>
                      <a:pt x="8241" y="12303"/>
                    </a:cubicBezTo>
                    <a:cubicBezTo>
                      <a:pt x="8309" y="13650"/>
                      <a:pt x="9382" y="14882"/>
                      <a:pt x="10706" y="15133"/>
                    </a:cubicBezTo>
                    <a:cubicBezTo>
                      <a:pt x="12007" y="15384"/>
                      <a:pt x="13468" y="14586"/>
                      <a:pt x="13924" y="13330"/>
                    </a:cubicBezTo>
                    <a:cubicBezTo>
                      <a:pt x="14404" y="12052"/>
                      <a:pt x="13787" y="10500"/>
                      <a:pt x="12555" y="9929"/>
                    </a:cubicBezTo>
                    <a:cubicBezTo>
                      <a:pt x="12851" y="10705"/>
                      <a:pt x="14061" y="10797"/>
                      <a:pt x="14632" y="10180"/>
                    </a:cubicBezTo>
                    <a:cubicBezTo>
                      <a:pt x="15202" y="9541"/>
                      <a:pt x="15134" y="8560"/>
                      <a:pt x="14746" y="7829"/>
                    </a:cubicBezTo>
                    <a:cubicBezTo>
                      <a:pt x="14335" y="7076"/>
                      <a:pt x="13650" y="6551"/>
                      <a:pt x="12988" y="6049"/>
                    </a:cubicBezTo>
                    <a:cubicBezTo>
                      <a:pt x="13376" y="6688"/>
                      <a:pt x="14472" y="6437"/>
                      <a:pt x="14792" y="5775"/>
                    </a:cubicBezTo>
                    <a:cubicBezTo>
                      <a:pt x="15111" y="5113"/>
                      <a:pt x="14883" y="4291"/>
                      <a:pt x="14541" y="3652"/>
                    </a:cubicBezTo>
                    <a:cubicBezTo>
                      <a:pt x="13399" y="1438"/>
                      <a:pt x="10957" y="0"/>
                      <a:pt x="8469" y="46"/>
                    </a:cubicBezTo>
                  </a:path>
                </a:pathLst>
              </a:custGeom>
              <a:noFill/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537;p48">
                <a:extLst>
                  <a:ext uri="{FF2B5EF4-FFF2-40B4-BE49-F238E27FC236}">
                    <a16:creationId xmlns:a16="http://schemas.microsoft.com/office/drawing/2014/main" id="{525F2EC5-5B1A-4103-B07A-A8795ED2EA54}"/>
                  </a:ext>
                </a:extLst>
              </p:cNvPr>
              <p:cNvSpPr/>
              <p:nvPr/>
            </p:nvSpPr>
            <p:spPr>
              <a:xfrm>
                <a:off x="6809990" y="2247154"/>
                <a:ext cx="310947" cy="548953"/>
              </a:xfrm>
              <a:custGeom>
                <a:avLst/>
                <a:gdLst/>
                <a:ahLst/>
                <a:cxnLst/>
                <a:rect l="l" t="t" r="r" b="b"/>
                <a:pathLst>
                  <a:path w="14198" h="25064" fill="none" extrusionOk="0">
                    <a:moveTo>
                      <a:pt x="14197" y="526"/>
                    </a:moveTo>
                    <a:cubicBezTo>
                      <a:pt x="12965" y="1"/>
                      <a:pt x="11527" y="138"/>
                      <a:pt x="10271" y="663"/>
                    </a:cubicBezTo>
                    <a:cubicBezTo>
                      <a:pt x="9039" y="1165"/>
                      <a:pt x="7943" y="2010"/>
                      <a:pt x="6916" y="2877"/>
                    </a:cubicBezTo>
                    <a:cubicBezTo>
                      <a:pt x="5090" y="4406"/>
                      <a:pt x="3310" y="6072"/>
                      <a:pt x="2123" y="8150"/>
                    </a:cubicBezTo>
                    <a:cubicBezTo>
                      <a:pt x="502" y="10911"/>
                      <a:pt x="0" y="14290"/>
                      <a:pt x="730" y="17394"/>
                    </a:cubicBezTo>
                    <a:cubicBezTo>
                      <a:pt x="1461" y="20521"/>
                      <a:pt x="3447" y="23306"/>
                      <a:pt x="6117" y="25063"/>
                    </a:cubicBezTo>
                  </a:path>
                </a:pathLst>
              </a:custGeom>
              <a:noFill/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538;p48">
                <a:extLst>
                  <a:ext uri="{FF2B5EF4-FFF2-40B4-BE49-F238E27FC236}">
                    <a16:creationId xmlns:a16="http://schemas.microsoft.com/office/drawing/2014/main" id="{491A3CE2-6C46-4060-B084-C73859EB7A74}"/>
                  </a:ext>
                </a:extLst>
              </p:cNvPr>
              <p:cNvSpPr/>
              <p:nvPr/>
            </p:nvSpPr>
            <p:spPr>
              <a:xfrm>
                <a:off x="7175405" y="2166686"/>
                <a:ext cx="730369" cy="570417"/>
              </a:xfrm>
              <a:custGeom>
                <a:avLst/>
                <a:gdLst/>
                <a:ahLst/>
                <a:cxnLst/>
                <a:rect l="l" t="t" r="r" b="b"/>
                <a:pathLst>
                  <a:path w="33349" h="26044" fill="none" extrusionOk="0">
                    <a:moveTo>
                      <a:pt x="0" y="2693"/>
                    </a:moveTo>
                    <a:cubicBezTo>
                      <a:pt x="4634" y="845"/>
                      <a:pt x="9678" y="0"/>
                      <a:pt x="14654" y="251"/>
                    </a:cubicBezTo>
                    <a:cubicBezTo>
                      <a:pt x="17028" y="365"/>
                      <a:pt x="19402" y="708"/>
                      <a:pt x="21616" y="1529"/>
                    </a:cubicBezTo>
                    <a:cubicBezTo>
                      <a:pt x="26249" y="3264"/>
                      <a:pt x="30038" y="7099"/>
                      <a:pt x="31705" y="11755"/>
                    </a:cubicBezTo>
                    <a:cubicBezTo>
                      <a:pt x="33348" y="16411"/>
                      <a:pt x="32846" y="21775"/>
                      <a:pt x="30358" y="26044"/>
                    </a:cubicBezTo>
                  </a:path>
                </a:pathLst>
              </a:custGeom>
              <a:noFill/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539;p48">
                <a:extLst>
                  <a:ext uri="{FF2B5EF4-FFF2-40B4-BE49-F238E27FC236}">
                    <a16:creationId xmlns:a16="http://schemas.microsoft.com/office/drawing/2014/main" id="{16A9C0BD-76F6-43F4-BD16-07203095E8E3}"/>
                  </a:ext>
                </a:extLst>
              </p:cNvPr>
              <p:cNvSpPr/>
              <p:nvPr/>
            </p:nvSpPr>
            <p:spPr>
              <a:xfrm>
                <a:off x="6835505" y="2160400"/>
                <a:ext cx="1035775" cy="944504"/>
              </a:xfrm>
              <a:custGeom>
                <a:avLst/>
                <a:gdLst/>
                <a:ahLst/>
                <a:cxnLst/>
                <a:rect l="l" t="t" r="r" b="b"/>
                <a:pathLst>
                  <a:path w="47294" h="43124" extrusionOk="0">
                    <a:moveTo>
                      <a:pt x="27095" y="0"/>
                    </a:moveTo>
                    <a:cubicBezTo>
                      <a:pt x="26835" y="0"/>
                      <a:pt x="26576" y="5"/>
                      <a:pt x="26317" y="13"/>
                    </a:cubicBezTo>
                    <a:cubicBezTo>
                      <a:pt x="21523" y="150"/>
                      <a:pt x="16799" y="1794"/>
                      <a:pt x="12987" y="4601"/>
                    </a:cubicBezTo>
                    <a:lnTo>
                      <a:pt x="12416" y="4327"/>
                    </a:lnTo>
                    <a:cubicBezTo>
                      <a:pt x="12263" y="4265"/>
                      <a:pt x="12074" y="4235"/>
                      <a:pt x="11854" y="4235"/>
                    </a:cubicBezTo>
                    <a:cubicBezTo>
                      <a:pt x="8828" y="4235"/>
                      <a:pt x="1" y="10007"/>
                      <a:pt x="22" y="19072"/>
                    </a:cubicBezTo>
                    <a:cubicBezTo>
                      <a:pt x="22" y="22382"/>
                      <a:pt x="935" y="25098"/>
                      <a:pt x="1551" y="28362"/>
                    </a:cubicBezTo>
                    <a:cubicBezTo>
                      <a:pt x="2190" y="31603"/>
                      <a:pt x="3469" y="34799"/>
                      <a:pt x="5728" y="37310"/>
                    </a:cubicBezTo>
                    <a:cubicBezTo>
                      <a:pt x="9268" y="41277"/>
                      <a:pt x="14900" y="43085"/>
                      <a:pt x="20338" y="43085"/>
                    </a:cubicBezTo>
                    <a:cubicBezTo>
                      <a:pt x="20406" y="43085"/>
                      <a:pt x="20474" y="43085"/>
                      <a:pt x="20542" y="43084"/>
                    </a:cubicBezTo>
                    <a:cubicBezTo>
                      <a:pt x="20771" y="43083"/>
                      <a:pt x="20997" y="43082"/>
                      <a:pt x="21220" y="43082"/>
                    </a:cubicBezTo>
                    <a:cubicBezTo>
                      <a:pt x="22798" y="43082"/>
                      <a:pt x="24237" y="43123"/>
                      <a:pt x="25614" y="43123"/>
                    </a:cubicBezTo>
                    <a:cubicBezTo>
                      <a:pt x="28721" y="43123"/>
                      <a:pt x="31512" y="42912"/>
                      <a:pt x="34876" y="41532"/>
                    </a:cubicBezTo>
                    <a:cubicBezTo>
                      <a:pt x="36702" y="40779"/>
                      <a:pt x="40126" y="37652"/>
                      <a:pt x="41587" y="36328"/>
                    </a:cubicBezTo>
                    <a:cubicBezTo>
                      <a:pt x="44440" y="33795"/>
                      <a:pt x="45376" y="29869"/>
                      <a:pt x="46129" y="26194"/>
                    </a:cubicBezTo>
                    <a:cubicBezTo>
                      <a:pt x="46723" y="23249"/>
                      <a:pt x="47293" y="20259"/>
                      <a:pt x="47270" y="17223"/>
                    </a:cubicBezTo>
                    <a:cubicBezTo>
                      <a:pt x="47248" y="14210"/>
                      <a:pt x="46631" y="11129"/>
                      <a:pt x="44965" y="8573"/>
                    </a:cubicBezTo>
                    <a:cubicBezTo>
                      <a:pt x="43710" y="6610"/>
                      <a:pt x="41929" y="5012"/>
                      <a:pt x="39943" y="3734"/>
                    </a:cubicBezTo>
                    <a:cubicBezTo>
                      <a:pt x="36165" y="1316"/>
                      <a:pt x="31631" y="0"/>
                      <a:pt x="27095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540;p48">
                <a:extLst>
                  <a:ext uri="{FF2B5EF4-FFF2-40B4-BE49-F238E27FC236}">
                    <a16:creationId xmlns:a16="http://schemas.microsoft.com/office/drawing/2014/main" id="{E386734C-99AB-4B25-B219-CD0DB688F787}"/>
                  </a:ext>
                </a:extLst>
              </p:cNvPr>
              <p:cNvSpPr/>
              <p:nvPr/>
            </p:nvSpPr>
            <p:spPr>
              <a:xfrm>
                <a:off x="7059922" y="2139505"/>
                <a:ext cx="99013" cy="155176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7085" extrusionOk="0">
                    <a:moveTo>
                      <a:pt x="3770" y="1"/>
                    </a:moveTo>
                    <a:cubicBezTo>
                      <a:pt x="3545" y="1"/>
                      <a:pt x="3315" y="147"/>
                      <a:pt x="3173" y="328"/>
                    </a:cubicBezTo>
                    <a:cubicBezTo>
                      <a:pt x="3014" y="556"/>
                      <a:pt x="2945" y="830"/>
                      <a:pt x="2900" y="1081"/>
                    </a:cubicBezTo>
                    <a:cubicBezTo>
                      <a:pt x="2489" y="2816"/>
                      <a:pt x="2352" y="4619"/>
                      <a:pt x="2534" y="6377"/>
                    </a:cubicBezTo>
                    <a:cubicBezTo>
                      <a:pt x="2123" y="5076"/>
                      <a:pt x="1713" y="3775"/>
                      <a:pt x="1325" y="2474"/>
                    </a:cubicBezTo>
                    <a:cubicBezTo>
                      <a:pt x="1210" y="2108"/>
                      <a:pt x="1005" y="1652"/>
                      <a:pt x="617" y="1652"/>
                    </a:cubicBezTo>
                    <a:cubicBezTo>
                      <a:pt x="343" y="1652"/>
                      <a:pt x="115" y="1903"/>
                      <a:pt x="69" y="2177"/>
                    </a:cubicBezTo>
                    <a:cubicBezTo>
                      <a:pt x="1" y="2451"/>
                      <a:pt x="69" y="2725"/>
                      <a:pt x="161" y="2976"/>
                    </a:cubicBezTo>
                    <a:cubicBezTo>
                      <a:pt x="617" y="4482"/>
                      <a:pt x="1370" y="5875"/>
                      <a:pt x="2352" y="7084"/>
                    </a:cubicBezTo>
                    <a:lnTo>
                      <a:pt x="3105" y="6902"/>
                    </a:lnTo>
                    <a:cubicBezTo>
                      <a:pt x="3835" y="5144"/>
                      <a:pt x="4292" y="3250"/>
                      <a:pt x="4474" y="1355"/>
                    </a:cubicBezTo>
                    <a:cubicBezTo>
                      <a:pt x="4497" y="1081"/>
                      <a:pt x="4520" y="807"/>
                      <a:pt x="4429" y="533"/>
                    </a:cubicBezTo>
                    <a:cubicBezTo>
                      <a:pt x="4338" y="282"/>
                      <a:pt x="4132" y="54"/>
                      <a:pt x="3858" y="8"/>
                    </a:cubicBezTo>
                    <a:cubicBezTo>
                      <a:pt x="3829" y="3"/>
                      <a:pt x="3799" y="1"/>
                      <a:pt x="3770" y="1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541;p48">
                <a:extLst>
                  <a:ext uri="{FF2B5EF4-FFF2-40B4-BE49-F238E27FC236}">
                    <a16:creationId xmlns:a16="http://schemas.microsoft.com/office/drawing/2014/main" id="{460B65E8-9242-4F24-9156-4AE6832BA765}"/>
                  </a:ext>
                </a:extLst>
              </p:cNvPr>
              <p:cNvSpPr/>
              <p:nvPr/>
            </p:nvSpPr>
            <p:spPr>
              <a:xfrm>
                <a:off x="7014434" y="3089025"/>
                <a:ext cx="766855" cy="886880"/>
              </a:xfrm>
              <a:custGeom>
                <a:avLst/>
                <a:gdLst/>
                <a:ahLst/>
                <a:cxnLst/>
                <a:rect l="l" t="t" r="r" b="b"/>
                <a:pathLst>
                  <a:path w="35015" h="40493" extrusionOk="0">
                    <a:moveTo>
                      <a:pt x="7510" y="1"/>
                    </a:moveTo>
                    <a:cubicBezTo>
                      <a:pt x="4908" y="1"/>
                      <a:pt x="2626" y="2032"/>
                      <a:pt x="2443" y="4611"/>
                    </a:cubicBezTo>
                    <a:lnTo>
                      <a:pt x="252" y="34124"/>
                    </a:lnTo>
                    <a:cubicBezTo>
                      <a:pt x="1" y="37594"/>
                      <a:pt x="2329" y="40493"/>
                      <a:pt x="5479" y="40493"/>
                    </a:cubicBezTo>
                    <a:lnTo>
                      <a:pt x="29537" y="40493"/>
                    </a:lnTo>
                    <a:cubicBezTo>
                      <a:pt x="32686" y="40493"/>
                      <a:pt x="35015" y="37594"/>
                      <a:pt x="34764" y="34124"/>
                    </a:cubicBezTo>
                    <a:lnTo>
                      <a:pt x="32572" y="4611"/>
                    </a:lnTo>
                    <a:cubicBezTo>
                      <a:pt x="32390" y="2032"/>
                      <a:pt x="30107" y="1"/>
                      <a:pt x="275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4542;p48">
                <a:extLst>
                  <a:ext uri="{FF2B5EF4-FFF2-40B4-BE49-F238E27FC236}">
                    <a16:creationId xmlns:a16="http://schemas.microsoft.com/office/drawing/2014/main" id="{D5EAF613-812E-4C0A-B582-01D93CFB89AE}"/>
                  </a:ext>
                </a:extLst>
              </p:cNvPr>
              <p:cNvSpPr/>
              <p:nvPr/>
            </p:nvSpPr>
            <p:spPr>
              <a:xfrm>
                <a:off x="7035437" y="3113534"/>
                <a:ext cx="724368" cy="837381"/>
              </a:xfrm>
              <a:custGeom>
                <a:avLst/>
                <a:gdLst/>
                <a:ahLst/>
                <a:cxnLst/>
                <a:rect l="l" t="t" r="r" b="b"/>
                <a:pathLst>
                  <a:path w="33075" h="38233" extrusionOk="0">
                    <a:moveTo>
                      <a:pt x="7099" y="0"/>
                    </a:moveTo>
                    <a:cubicBezTo>
                      <a:pt x="4634" y="0"/>
                      <a:pt x="2488" y="1940"/>
                      <a:pt x="2306" y="4360"/>
                    </a:cubicBezTo>
                    <a:lnTo>
                      <a:pt x="251" y="32229"/>
                    </a:lnTo>
                    <a:cubicBezTo>
                      <a:pt x="0" y="35516"/>
                      <a:pt x="2214" y="38232"/>
                      <a:pt x="5182" y="38232"/>
                    </a:cubicBezTo>
                    <a:lnTo>
                      <a:pt x="27916" y="38232"/>
                    </a:lnTo>
                    <a:cubicBezTo>
                      <a:pt x="30883" y="38232"/>
                      <a:pt x="33074" y="35516"/>
                      <a:pt x="32846" y="32229"/>
                    </a:cubicBezTo>
                    <a:lnTo>
                      <a:pt x="30769" y="4360"/>
                    </a:lnTo>
                    <a:cubicBezTo>
                      <a:pt x="30586" y="1940"/>
                      <a:pt x="28441" y="0"/>
                      <a:pt x="259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4543;p48">
                <a:extLst>
                  <a:ext uri="{FF2B5EF4-FFF2-40B4-BE49-F238E27FC236}">
                    <a16:creationId xmlns:a16="http://schemas.microsoft.com/office/drawing/2014/main" id="{434079F0-1BB9-47A2-A6D6-B7FDC686E803}"/>
                  </a:ext>
                </a:extLst>
              </p:cNvPr>
              <p:cNvSpPr/>
              <p:nvPr/>
            </p:nvSpPr>
            <p:spPr>
              <a:xfrm>
                <a:off x="7079917" y="3808420"/>
                <a:ext cx="613900" cy="577426"/>
              </a:xfrm>
              <a:custGeom>
                <a:avLst/>
                <a:gdLst/>
                <a:ahLst/>
                <a:cxnLst/>
                <a:rect l="l" t="t" r="r" b="b"/>
                <a:pathLst>
                  <a:path w="28031" h="26364" extrusionOk="0">
                    <a:moveTo>
                      <a:pt x="1" y="0"/>
                    </a:moveTo>
                    <a:cubicBezTo>
                      <a:pt x="1" y="0"/>
                      <a:pt x="229" y="13627"/>
                      <a:pt x="1005" y="25542"/>
                    </a:cubicBezTo>
                    <a:cubicBezTo>
                      <a:pt x="3539" y="25907"/>
                      <a:pt x="7191" y="26295"/>
                      <a:pt x="12052" y="26363"/>
                    </a:cubicBezTo>
                    <a:lnTo>
                      <a:pt x="12486" y="13627"/>
                    </a:lnTo>
                    <a:lnTo>
                      <a:pt x="12486" y="13307"/>
                    </a:lnTo>
                    <a:cubicBezTo>
                      <a:pt x="13164" y="13291"/>
                      <a:pt x="13876" y="13275"/>
                      <a:pt x="14606" y="13275"/>
                    </a:cubicBezTo>
                    <a:cubicBezTo>
                      <a:pt x="14909" y="13275"/>
                      <a:pt x="15214" y="13278"/>
                      <a:pt x="15522" y="13285"/>
                    </a:cubicBezTo>
                    <a:lnTo>
                      <a:pt x="15522" y="13627"/>
                    </a:lnTo>
                    <a:lnTo>
                      <a:pt x="16047" y="26363"/>
                    </a:lnTo>
                    <a:cubicBezTo>
                      <a:pt x="19379" y="26295"/>
                      <a:pt x="22895" y="26021"/>
                      <a:pt x="27003" y="25565"/>
                    </a:cubicBezTo>
                    <a:cubicBezTo>
                      <a:pt x="27779" y="13650"/>
                      <a:pt x="28030" y="0"/>
                      <a:pt x="28030" y="0"/>
                    </a:cubicBezTo>
                    <a:lnTo>
                      <a:pt x="28030" y="0"/>
                    </a:lnTo>
                    <a:lnTo>
                      <a:pt x="22050" y="1210"/>
                    </a:lnTo>
                    <a:lnTo>
                      <a:pt x="5616" y="114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544;p48">
                <a:extLst>
                  <a:ext uri="{FF2B5EF4-FFF2-40B4-BE49-F238E27FC236}">
                    <a16:creationId xmlns:a16="http://schemas.microsoft.com/office/drawing/2014/main" id="{E2EE24E6-EFF0-46C6-B3CE-02EEEEA578BE}"/>
                  </a:ext>
                </a:extLst>
              </p:cNvPr>
              <p:cNvSpPr/>
              <p:nvPr/>
            </p:nvSpPr>
            <p:spPr>
              <a:xfrm>
                <a:off x="7428840" y="4368324"/>
                <a:ext cx="242485" cy="319025"/>
              </a:xfrm>
              <a:custGeom>
                <a:avLst/>
                <a:gdLst/>
                <a:ahLst/>
                <a:cxnLst/>
                <a:rect l="l" t="t" r="r" b="b"/>
                <a:pathLst>
                  <a:path w="11072" h="14566" extrusionOk="0">
                    <a:moveTo>
                      <a:pt x="1" y="1"/>
                    </a:moveTo>
                    <a:lnTo>
                      <a:pt x="229" y="13536"/>
                    </a:lnTo>
                    <a:cubicBezTo>
                      <a:pt x="1705" y="14293"/>
                      <a:pt x="3106" y="14566"/>
                      <a:pt x="4360" y="14566"/>
                    </a:cubicBezTo>
                    <a:cubicBezTo>
                      <a:pt x="7605" y="14566"/>
                      <a:pt x="9861" y="12737"/>
                      <a:pt x="9861" y="12737"/>
                    </a:cubicBezTo>
                    <a:cubicBezTo>
                      <a:pt x="10363" y="9473"/>
                      <a:pt x="10774" y="4885"/>
                      <a:pt x="11071" y="1"/>
                    </a:cubicBezTo>
                    <a:lnTo>
                      <a:pt x="11071" y="1"/>
                    </a:lnTo>
                    <a:cubicBezTo>
                      <a:pt x="9521" y="173"/>
                      <a:pt x="7998" y="231"/>
                      <a:pt x="6538" y="231"/>
                    </a:cubicBezTo>
                    <a:cubicBezTo>
                      <a:pt x="4128" y="231"/>
                      <a:pt x="1892" y="72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4545;p48">
                <a:extLst>
                  <a:ext uri="{FF2B5EF4-FFF2-40B4-BE49-F238E27FC236}">
                    <a16:creationId xmlns:a16="http://schemas.microsoft.com/office/drawing/2014/main" id="{A8C5455C-A29A-401E-862A-76888EA90192}"/>
                  </a:ext>
                </a:extLst>
              </p:cNvPr>
              <p:cNvSpPr/>
              <p:nvPr/>
            </p:nvSpPr>
            <p:spPr>
              <a:xfrm>
                <a:off x="7434350" y="4370250"/>
                <a:ext cx="232484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15089" h="4447" extrusionOk="0">
                    <a:moveTo>
                      <a:pt x="12030" y="1"/>
                    </a:moveTo>
                    <a:cubicBezTo>
                      <a:pt x="12007" y="640"/>
                      <a:pt x="12007" y="1256"/>
                      <a:pt x="12030" y="1872"/>
                    </a:cubicBezTo>
                    <a:cubicBezTo>
                      <a:pt x="12075" y="2489"/>
                      <a:pt x="12121" y="3105"/>
                      <a:pt x="12235" y="3698"/>
                    </a:cubicBezTo>
                    <a:cubicBezTo>
                      <a:pt x="11938" y="3744"/>
                      <a:pt x="11619" y="3790"/>
                      <a:pt x="11322" y="3813"/>
                    </a:cubicBezTo>
                    <a:cubicBezTo>
                      <a:pt x="11185" y="3835"/>
                      <a:pt x="11048" y="3835"/>
                      <a:pt x="10934" y="3858"/>
                    </a:cubicBezTo>
                    <a:cubicBezTo>
                      <a:pt x="10957" y="3288"/>
                      <a:pt x="10934" y="2740"/>
                      <a:pt x="10911" y="2169"/>
                    </a:cubicBezTo>
                    <a:cubicBezTo>
                      <a:pt x="10866" y="1553"/>
                      <a:pt x="10797" y="937"/>
                      <a:pt x="10706" y="320"/>
                    </a:cubicBezTo>
                    <a:lnTo>
                      <a:pt x="10523" y="343"/>
                    </a:lnTo>
                    <a:cubicBezTo>
                      <a:pt x="10500" y="959"/>
                      <a:pt x="10500" y="1576"/>
                      <a:pt x="10523" y="2192"/>
                    </a:cubicBezTo>
                    <a:cubicBezTo>
                      <a:pt x="10546" y="2763"/>
                      <a:pt x="10592" y="3333"/>
                      <a:pt x="10706" y="3881"/>
                    </a:cubicBezTo>
                    <a:cubicBezTo>
                      <a:pt x="10272" y="3927"/>
                      <a:pt x="9838" y="3950"/>
                      <a:pt x="9405" y="3995"/>
                    </a:cubicBezTo>
                    <a:cubicBezTo>
                      <a:pt x="9450" y="3402"/>
                      <a:pt x="9428" y="2831"/>
                      <a:pt x="9382" y="2260"/>
                    </a:cubicBezTo>
                    <a:cubicBezTo>
                      <a:pt x="9336" y="1644"/>
                      <a:pt x="9291" y="1028"/>
                      <a:pt x="9177" y="412"/>
                    </a:cubicBezTo>
                    <a:lnTo>
                      <a:pt x="9017" y="412"/>
                    </a:lnTo>
                    <a:cubicBezTo>
                      <a:pt x="8971" y="1051"/>
                      <a:pt x="8994" y="1667"/>
                      <a:pt x="9017" y="2283"/>
                    </a:cubicBezTo>
                    <a:cubicBezTo>
                      <a:pt x="9040" y="2854"/>
                      <a:pt x="9085" y="3425"/>
                      <a:pt x="9199" y="3995"/>
                    </a:cubicBezTo>
                    <a:cubicBezTo>
                      <a:pt x="8720" y="4018"/>
                      <a:pt x="8264" y="4041"/>
                      <a:pt x="7807" y="4064"/>
                    </a:cubicBezTo>
                    <a:cubicBezTo>
                      <a:pt x="7853" y="3493"/>
                      <a:pt x="7830" y="2922"/>
                      <a:pt x="7784" y="2352"/>
                    </a:cubicBezTo>
                    <a:cubicBezTo>
                      <a:pt x="7739" y="1735"/>
                      <a:pt x="7693" y="1119"/>
                      <a:pt x="7579" y="503"/>
                    </a:cubicBezTo>
                    <a:lnTo>
                      <a:pt x="7396" y="503"/>
                    </a:lnTo>
                    <a:cubicBezTo>
                      <a:pt x="7373" y="1142"/>
                      <a:pt x="7396" y="1758"/>
                      <a:pt x="7419" y="2375"/>
                    </a:cubicBezTo>
                    <a:cubicBezTo>
                      <a:pt x="7442" y="2945"/>
                      <a:pt x="7487" y="3493"/>
                      <a:pt x="7579" y="4064"/>
                    </a:cubicBezTo>
                    <a:lnTo>
                      <a:pt x="6118" y="4064"/>
                    </a:lnTo>
                    <a:cubicBezTo>
                      <a:pt x="6164" y="3493"/>
                      <a:pt x="6141" y="2900"/>
                      <a:pt x="6095" y="2329"/>
                    </a:cubicBezTo>
                    <a:cubicBezTo>
                      <a:pt x="6049" y="1713"/>
                      <a:pt x="6004" y="1096"/>
                      <a:pt x="5890" y="480"/>
                    </a:cubicBezTo>
                    <a:lnTo>
                      <a:pt x="5730" y="480"/>
                    </a:lnTo>
                    <a:cubicBezTo>
                      <a:pt x="5684" y="1119"/>
                      <a:pt x="5707" y="1735"/>
                      <a:pt x="5730" y="2352"/>
                    </a:cubicBezTo>
                    <a:cubicBezTo>
                      <a:pt x="5753" y="2922"/>
                      <a:pt x="5798" y="3493"/>
                      <a:pt x="5913" y="4064"/>
                    </a:cubicBezTo>
                    <a:cubicBezTo>
                      <a:pt x="5433" y="4041"/>
                      <a:pt x="4954" y="4041"/>
                      <a:pt x="4475" y="3995"/>
                    </a:cubicBezTo>
                    <a:cubicBezTo>
                      <a:pt x="4520" y="3425"/>
                      <a:pt x="4497" y="2877"/>
                      <a:pt x="4452" y="2306"/>
                    </a:cubicBezTo>
                    <a:cubicBezTo>
                      <a:pt x="4406" y="1690"/>
                      <a:pt x="4360" y="1074"/>
                      <a:pt x="4246" y="457"/>
                    </a:cubicBezTo>
                    <a:lnTo>
                      <a:pt x="4087" y="457"/>
                    </a:lnTo>
                    <a:cubicBezTo>
                      <a:pt x="4041" y="1074"/>
                      <a:pt x="4064" y="1713"/>
                      <a:pt x="4087" y="2329"/>
                    </a:cubicBezTo>
                    <a:cubicBezTo>
                      <a:pt x="4109" y="2877"/>
                      <a:pt x="4155" y="3447"/>
                      <a:pt x="4246" y="3995"/>
                    </a:cubicBezTo>
                    <a:cubicBezTo>
                      <a:pt x="4087" y="3972"/>
                      <a:pt x="3927" y="3972"/>
                      <a:pt x="3790" y="3950"/>
                    </a:cubicBezTo>
                    <a:cubicBezTo>
                      <a:pt x="3470" y="3950"/>
                      <a:pt x="3151" y="3927"/>
                      <a:pt x="2854" y="3881"/>
                    </a:cubicBezTo>
                    <a:cubicBezTo>
                      <a:pt x="2900" y="3288"/>
                      <a:pt x="2877" y="2694"/>
                      <a:pt x="2831" y="2123"/>
                    </a:cubicBezTo>
                    <a:cubicBezTo>
                      <a:pt x="2785" y="1484"/>
                      <a:pt x="2740" y="868"/>
                      <a:pt x="2626" y="252"/>
                    </a:cubicBezTo>
                    <a:lnTo>
                      <a:pt x="2466" y="275"/>
                    </a:lnTo>
                    <a:cubicBezTo>
                      <a:pt x="2420" y="891"/>
                      <a:pt x="2443" y="1507"/>
                      <a:pt x="2466" y="2146"/>
                    </a:cubicBezTo>
                    <a:cubicBezTo>
                      <a:pt x="2489" y="2717"/>
                      <a:pt x="2534" y="3288"/>
                      <a:pt x="2649" y="3858"/>
                    </a:cubicBezTo>
                    <a:cubicBezTo>
                      <a:pt x="1781" y="3790"/>
                      <a:pt x="891" y="3676"/>
                      <a:pt x="24" y="3539"/>
                    </a:cubicBezTo>
                    <a:lnTo>
                      <a:pt x="1" y="3698"/>
                    </a:lnTo>
                    <a:cubicBezTo>
                      <a:pt x="1233" y="4018"/>
                      <a:pt x="2489" y="4201"/>
                      <a:pt x="3744" y="4315"/>
                    </a:cubicBezTo>
                    <a:cubicBezTo>
                      <a:pt x="4692" y="4399"/>
                      <a:pt x="5640" y="4446"/>
                      <a:pt x="6579" y="4446"/>
                    </a:cubicBezTo>
                    <a:cubicBezTo>
                      <a:pt x="6906" y="4446"/>
                      <a:pt x="7232" y="4441"/>
                      <a:pt x="7556" y="4429"/>
                    </a:cubicBezTo>
                    <a:cubicBezTo>
                      <a:pt x="8834" y="4406"/>
                      <a:pt x="10112" y="4315"/>
                      <a:pt x="11368" y="4132"/>
                    </a:cubicBezTo>
                    <a:cubicBezTo>
                      <a:pt x="12623" y="3972"/>
                      <a:pt x="13856" y="3676"/>
                      <a:pt x="15088" y="3379"/>
                    </a:cubicBezTo>
                    <a:lnTo>
                      <a:pt x="15043" y="3196"/>
                    </a:lnTo>
                    <a:cubicBezTo>
                      <a:pt x="14175" y="3379"/>
                      <a:pt x="13308" y="3539"/>
                      <a:pt x="12418" y="3676"/>
                    </a:cubicBezTo>
                    <a:cubicBezTo>
                      <a:pt x="12463" y="3059"/>
                      <a:pt x="12463" y="2466"/>
                      <a:pt x="12418" y="1850"/>
                    </a:cubicBezTo>
                    <a:cubicBezTo>
                      <a:pt x="12372" y="1233"/>
                      <a:pt x="12304" y="617"/>
                      <a:pt x="122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4546;p48">
                <a:extLst>
                  <a:ext uri="{FF2B5EF4-FFF2-40B4-BE49-F238E27FC236}">
                    <a16:creationId xmlns:a16="http://schemas.microsoft.com/office/drawing/2014/main" id="{599806CE-A8EE-4B62-948F-10F6D31451A6}"/>
                  </a:ext>
                </a:extLst>
              </p:cNvPr>
              <p:cNvSpPr/>
              <p:nvPr/>
            </p:nvSpPr>
            <p:spPr>
              <a:xfrm>
                <a:off x="7101928" y="4367820"/>
                <a:ext cx="244456" cy="319529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14589" extrusionOk="0">
                    <a:moveTo>
                      <a:pt x="0" y="1"/>
                    </a:moveTo>
                    <a:cubicBezTo>
                      <a:pt x="320" y="4885"/>
                      <a:pt x="730" y="9496"/>
                      <a:pt x="1233" y="12760"/>
                    </a:cubicBezTo>
                    <a:cubicBezTo>
                      <a:pt x="1233" y="12760"/>
                      <a:pt x="3477" y="14589"/>
                      <a:pt x="6716" y="14589"/>
                    </a:cubicBezTo>
                    <a:cubicBezTo>
                      <a:pt x="7967" y="14589"/>
                      <a:pt x="9366" y="14316"/>
                      <a:pt x="10842" y="13559"/>
                    </a:cubicBezTo>
                    <a:lnTo>
                      <a:pt x="11162" y="183"/>
                    </a:lnTo>
                    <a:lnTo>
                      <a:pt x="11162" y="183"/>
                    </a:lnTo>
                    <a:cubicBezTo>
                      <a:pt x="9847" y="291"/>
                      <a:pt x="8227" y="343"/>
                      <a:pt x="6592" y="343"/>
                    </a:cubicBezTo>
                    <a:cubicBezTo>
                      <a:pt x="4081" y="343"/>
                      <a:pt x="1534" y="222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4547;p48">
                <a:extLst>
                  <a:ext uri="{FF2B5EF4-FFF2-40B4-BE49-F238E27FC236}">
                    <a16:creationId xmlns:a16="http://schemas.microsoft.com/office/drawing/2014/main" id="{A1EA996B-CE18-42B7-A962-FFCCDE8C481C}"/>
                  </a:ext>
                </a:extLst>
              </p:cNvPr>
              <p:cNvSpPr/>
              <p:nvPr/>
            </p:nvSpPr>
            <p:spPr>
              <a:xfrm>
                <a:off x="7102925" y="4370250"/>
                <a:ext cx="242480" cy="60545"/>
              </a:xfrm>
              <a:custGeom>
                <a:avLst/>
                <a:gdLst/>
                <a:ahLst/>
                <a:cxnLst/>
                <a:rect l="l" t="t" r="r" b="b"/>
                <a:pathLst>
                  <a:path w="15089" h="4451" extrusionOk="0">
                    <a:moveTo>
                      <a:pt x="2649" y="1"/>
                    </a:moveTo>
                    <a:cubicBezTo>
                      <a:pt x="2580" y="617"/>
                      <a:pt x="2557" y="1233"/>
                      <a:pt x="2557" y="1850"/>
                    </a:cubicBezTo>
                    <a:cubicBezTo>
                      <a:pt x="2557" y="2443"/>
                      <a:pt x="2557" y="3014"/>
                      <a:pt x="2649" y="3584"/>
                    </a:cubicBezTo>
                    <a:cubicBezTo>
                      <a:pt x="1758" y="3470"/>
                      <a:pt x="891" y="3310"/>
                      <a:pt x="46" y="3105"/>
                    </a:cubicBezTo>
                    <a:lnTo>
                      <a:pt x="1" y="3288"/>
                    </a:lnTo>
                    <a:cubicBezTo>
                      <a:pt x="1211" y="3653"/>
                      <a:pt x="2466" y="3904"/>
                      <a:pt x="3721" y="4109"/>
                    </a:cubicBezTo>
                    <a:cubicBezTo>
                      <a:pt x="4977" y="4269"/>
                      <a:pt x="6232" y="4406"/>
                      <a:pt x="7510" y="4429"/>
                    </a:cubicBezTo>
                    <a:cubicBezTo>
                      <a:pt x="7915" y="4443"/>
                      <a:pt x="8320" y="4451"/>
                      <a:pt x="8724" y="4451"/>
                    </a:cubicBezTo>
                    <a:cubicBezTo>
                      <a:pt x="9596" y="4451"/>
                      <a:pt x="10464" y="4416"/>
                      <a:pt x="11322" y="4338"/>
                    </a:cubicBezTo>
                    <a:cubicBezTo>
                      <a:pt x="12600" y="4269"/>
                      <a:pt x="13856" y="4041"/>
                      <a:pt x="15088" y="3813"/>
                    </a:cubicBezTo>
                    <a:lnTo>
                      <a:pt x="15066" y="3630"/>
                    </a:lnTo>
                    <a:cubicBezTo>
                      <a:pt x="14175" y="3767"/>
                      <a:pt x="13285" y="3881"/>
                      <a:pt x="12418" y="3950"/>
                    </a:cubicBezTo>
                    <a:cubicBezTo>
                      <a:pt x="12486" y="3356"/>
                      <a:pt x="12509" y="2740"/>
                      <a:pt x="12509" y="2123"/>
                    </a:cubicBezTo>
                    <a:cubicBezTo>
                      <a:pt x="12486" y="1507"/>
                      <a:pt x="12463" y="891"/>
                      <a:pt x="12395" y="275"/>
                    </a:cubicBezTo>
                    <a:lnTo>
                      <a:pt x="12235" y="275"/>
                    </a:lnTo>
                    <a:cubicBezTo>
                      <a:pt x="12167" y="891"/>
                      <a:pt x="12144" y="1507"/>
                      <a:pt x="12121" y="2123"/>
                    </a:cubicBezTo>
                    <a:cubicBezTo>
                      <a:pt x="12121" y="2740"/>
                      <a:pt x="12121" y="3356"/>
                      <a:pt x="12212" y="3972"/>
                    </a:cubicBezTo>
                    <a:cubicBezTo>
                      <a:pt x="11916" y="3995"/>
                      <a:pt x="11619" y="4018"/>
                      <a:pt x="11299" y="4041"/>
                    </a:cubicBezTo>
                    <a:lnTo>
                      <a:pt x="10911" y="4041"/>
                    </a:lnTo>
                    <a:cubicBezTo>
                      <a:pt x="10980" y="3493"/>
                      <a:pt x="10980" y="2922"/>
                      <a:pt x="10980" y="2375"/>
                    </a:cubicBezTo>
                    <a:cubicBezTo>
                      <a:pt x="10980" y="1758"/>
                      <a:pt x="10957" y="1142"/>
                      <a:pt x="10888" y="503"/>
                    </a:cubicBezTo>
                    <a:lnTo>
                      <a:pt x="10706" y="503"/>
                    </a:lnTo>
                    <a:cubicBezTo>
                      <a:pt x="10637" y="1142"/>
                      <a:pt x="10615" y="1758"/>
                      <a:pt x="10615" y="2375"/>
                    </a:cubicBezTo>
                    <a:cubicBezTo>
                      <a:pt x="10592" y="2945"/>
                      <a:pt x="10615" y="3493"/>
                      <a:pt x="10683" y="4064"/>
                    </a:cubicBezTo>
                    <a:cubicBezTo>
                      <a:pt x="10249" y="4086"/>
                      <a:pt x="9816" y="4086"/>
                      <a:pt x="9382" y="4086"/>
                    </a:cubicBezTo>
                    <a:cubicBezTo>
                      <a:pt x="9450" y="3516"/>
                      <a:pt x="9473" y="2945"/>
                      <a:pt x="9450" y="2375"/>
                    </a:cubicBezTo>
                    <a:cubicBezTo>
                      <a:pt x="9450" y="1758"/>
                      <a:pt x="9428" y="1142"/>
                      <a:pt x="9359" y="503"/>
                    </a:cubicBezTo>
                    <a:lnTo>
                      <a:pt x="9177" y="503"/>
                    </a:lnTo>
                    <a:cubicBezTo>
                      <a:pt x="9108" y="1142"/>
                      <a:pt x="9085" y="1758"/>
                      <a:pt x="9085" y="2375"/>
                    </a:cubicBezTo>
                    <a:cubicBezTo>
                      <a:pt x="9085" y="2945"/>
                      <a:pt x="9085" y="3516"/>
                      <a:pt x="9154" y="4086"/>
                    </a:cubicBezTo>
                    <a:cubicBezTo>
                      <a:pt x="8697" y="4086"/>
                      <a:pt x="8241" y="4086"/>
                      <a:pt x="7784" y="4064"/>
                    </a:cubicBezTo>
                    <a:cubicBezTo>
                      <a:pt x="7853" y="3516"/>
                      <a:pt x="7853" y="2945"/>
                      <a:pt x="7853" y="2375"/>
                    </a:cubicBezTo>
                    <a:cubicBezTo>
                      <a:pt x="7853" y="1758"/>
                      <a:pt x="7830" y="1142"/>
                      <a:pt x="7761" y="503"/>
                    </a:cubicBezTo>
                    <a:lnTo>
                      <a:pt x="7579" y="503"/>
                    </a:lnTo>
                    <a:cubicBezTo>
                      <a:pt x="7510" y="1142"/>
                      <a:pt x="7488" y="1758"/>
                      <a:pt x="7488" y="2375"/>
                    </a:cubicBezTo>
                    <a:cubicBezTo>
                      <a:pt x="7465" y="2945"/>
                      <a:pt x="7488" y="3493"/>
                      <a:pt x="7556" y="4064"/>
                    </a:cubicBezTo>
                    <a:lnTo>
                      <a:pt x="7533" y="4064"/>
                    </a:lnTo>
                    <a:cubicBezTo>
                      <a:pt x="7054" y="4041"/>
                      <a:pt x="6575" y="4018"/>
                      <a:pt x="6095" y="3972"/>
                    </a:cubicBezTo>
                    <a:cubicBezTo>
                      <a:pt x="6164" y="3402"/>
                      <a:pt x="6186" y="2831"/>
                      <a:pt x="6164" y="2260"/>
                    </a:cubicBezTo>
                    <a:cubicBezTo>
                      <a:pt x="6164" y="1644"/>
                      <a:pt x="6141" y="1005"/>
                      <a:pt x="6072" y="389"/>
                    </a:cubicBezTo>
                    <a:lnTo>
                      <a:pt x="5890" y="389"/>
                    </a:lnTo>
                    <a:cubicBezTo>
                      <a:pt x="5821" y="1005"/>
                      <a:pt x="5798" y="1644"/>
                      <a:pt x="5798" y="2260"/>
                    </a:cubicBezTo>
                    <a:cubicBezTo>
                      <a:pt x="5798" y="2831"/>
                      <a:pt x="5798" y="3402"/>
                      <a:pt x="5890" y="3972"/>
                    </a:cubicBezTo>
                    <a:cubicBezTo>
                      <a:pt x="5410" y="3927"/>
                      <a:pt x="4931" y="3881"/>
                      <a:pt x="4452" y="3835"/>
                    </a:cubicBezTo>
                    <a:cubicBezTo>
                      <a:pt x="4520" y="3265"/>
                      <a:pt x="4543" y="2694"/>
                      <a:pt x="4543" y="2123"/>
                    </a:cubicBezTo>
                    <a:cubicBezTo>
                      <a:pt x="4520" y="1507"/>
                      <a:pt x="4497" y="891"/>
                      <a:pt x="4429" y="275"/>
                    </a:cubicBezTo>
                    <a:lnTo>
                      <a:pt x="4246" y="275"/>
                    </a:lnTo>
                    <a:cubicBezTo>
                      <a:pt x="4201" y="891"/>
                      <a:pt x="4155" y="1507"/>
                      <a:pt x="4155" y="2123"/>
                    </a:cubicBezTo>
                    <a:cubicBezTo>
                      <a:pt x="4155" y="2694"/>
                      <a:pt x="4155" y="3242"/>
                      <a:pt x="4224" y="3813"/>
                    </a:cubicBezTo>
                    <a:cubicBezTo>
                      <a:pt x="4087" y="3790"/>
                      <a:pt x="3927" y="3767"/>
                      <a:pt x="3767" y="3744"/>
                    </a:cubicBezTo>
                    <a:cubicBezTo>
                      <a:pt x="3447" y="3721"/>
                      <a:pt x="3151" y="3676"/>
                      <a:pt x="2831" y="3630"/>
                    </a:cubicBezTo>
                    <a:cubicBezTo>
                      <a:pt x="2922" y="3036"/>
                      <a:pt x="2945" y="2443"/>
                      <a:pt x="2922" y="1850"/>
                    </a:cubicBezTo>
                    <a:cubicBezTo>
                      <a:pt x="2922" y="1233"/>
                      <a:pt x="2900" y="617"/>
                      <a:pt x="28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548;p48">
                <a:extLst>
                  <a:ext uri="{FF2B5EF4-FFF2-40B4-BE49-F238E27FC236}">
                    <a16:creationId xmlns:a16="http://schemas.microsoft.com/office/drawing/2014/main" id="{612BF198-08EE-4026-B3B1-DE45F6DDF9D4}"/>
                  </a:ext>
                </a:extLst>
              </p:cNvPr>
              <p:cNvSpPr/>
              <p:nvPr/>
            </p:nvSpPr>
            <p:spPr>
              <a:xfrm>
                <a:off x="6879963" y="3153023"/>
                <a:ext cx="345441" cy="631918"/>
              </a:xfrm>
              <a:custGeom>
                <a:avLst/>
                <a:gdLst/>
                <a:ahLst/>
                <a:cxnLst/>
                <a:rect l="l" t="t" r="r" b="b"/>
                <a:pathLst>
                  <a:path w="15773" h="28852" extrusionOk="0">
                    <a:moveTo>
                      <a:pt x="13582" y="0"/>
                    </a:moveTo>
                    <a:lnTo>
                      <a:pt x="13582" y="0"/>
                    </a:lnTo>
                    <a:cubicBezTo>
                      <a:pt x="12943" y="46"/>
                      <a:pt x="12303" y="92"/>
                      <a:pt x="11642" y="160"/>
                    </a:cubicBezTo>
                    <a:cubicBezTo>
                      <a:pt x="3607" y="1005"/>
                      <a:pt x="2557" y="13558"/>
                      <a:pt x="2557" y="13558"/>
                    </a:cubicBezTo>
                    <a:cubicBezTo>
                      <a:pt x="2557" y="13558"/>
                      <a:pt x="1" y="26523"/>
                      <a:pt x="8081" y="28692"/>
                    </a:cubicBezTo>
                    <a:lnTo>
                      <a:pt x="8081" y="28851"/>
                    </a:lnTo>
                    <a:cubicBezTo>
                      <a:pt x="15773" y="20315"/>
                      <a:pt x="14563" y="6163"/>
                      <a:pt x="135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549;p48">
                <a:extLst>
                  <a:ext uri="{FF2B5EF4-FFF2-40B4-BE49-F238E27FC236}">
                    <a16:creationId xmlns:a16="http://schemas.microsoft.com/office/drawing/2014/main" id="{99352A51-4B1D-42CA-80A2-83DA4FD00DAD}"/>
                  </a:ext>
                </a:extLst>
              </p:cNvPr>
              <p:cNvSpPr/>
              <p:nvPr/>
            </p:nvSpPr>
            <p:spPr>
              <a:xfrm>
                <a:off x="7542330" y="3147525"/>
                <a:ext cx="386439" cy="605417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27642" extrusionOk="0">
                    <a:moveTo>
                      <a:pt x="2465" y="0"/>
                    </a:moveTo>
                    <a:cubicBezTo>
                      <a:pt x="1370" y="5798"/>
                      <a:pt x="0" y="19379"/>
                      <a:pt x="8309" y="27642"/>
                    </a:cubicBezTo>
                    <a:cubicBezTo>
                      <a:pt x="12280" y="26934"/>
                      <a:pt x="17644" y="23008"/>
                      <a:pt x="17644" y="23008"/>
                    </a:cubicBezTo>
                    <a:cubicBezTo>
                      <a:pt x="17644" y="23008"/>
                      <a:pt x="13673" y="297"/>
                      <a:pt x="4177" y="23"/>
                    </a:cubicBezTo>
                    <a:cubicBezTo>
                      <a:pt x="3607" y="23"/>
                      <a:pt x="3013" y="0"/>
                      <a:pt x="24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550;p48">
                <a:extLst>
                  <a:ext uri="{FF2B5EF4-FFF2-40B4-BE49-F238E27FC236}">
                    <a16:creationId xmlns:a16="http://schemas.microsoft.com/office/drawing/2014/main" id="{2F5C5B6B-9DBD-49C2-903E-10FD29CE6413}"/>
                  </a:ext>
                </a:extLst>
              </p:cNvPr>
              <p:cNvSpPr/>
              <p:nvPr/>
            </p:nvSpPr>
            <p:spPr>
              <a:xfrm>
                <a:off x="7004447" y="3147197"/>
                <a:ext cx="749860" cy="1108134"/>
              </a:xfrm>
              <a:custGeom>
                <a:avLst/>
                <a:gdLst/>
                <a:ahLst/>
                <a:cxnLst/>
                <a:rect l="l" t="t" r="r" b="b"/>
                <a:pathLst>
                  <a:path w="34239" h="50595" extrusionOk="0">
                    <a:moveTo>
                      <a:pt x="24917" y="0"/>
                    </a:moveTo>
                    <a:cubicBezTo>
                      <a:pt x="21236" y="0"/>
                      <a:pt x="18451" y="136"/>
                      <a:pt x="17621" y="175"/>
                    </a:cubicBezTo>
                    <a:cubicBezTo>
                      <a:pt x="17049" y="150"/>
                      <a:pt x="15557" y="82"/>
                      <a:pt x="13535" y="82"/>
                    </a:cubicBezTo>
                    <a:cubicBezTo>
                      <a:pt x="11926" y="82"/>
                      <a:pt x="9981" y="125"/>
                      <a:pt x="7898" y="266"/>
                    </a:cubicBezTo>
                    <a:cubicBezTo>
                      <a:pt x="8879" y="6429"/>
                      <a:pt x="10089" y="20581"/>
                      <a:pt x="2397" y="29117"/>
                    </a:cubicBezTo>
                    <a:lnTo>
                      <a:pt x="0" y="47583"/>
                    </a:lnTo>
                    <a:cubicBezTo>
                      <a:pt x="0" y="47583"/>
                      <a:pt x="2990" y="49980"/>
                      <a:pt x="16571" y="50528"/>
                    </a:cubicBezTo>
                    <a:cubicBezTo>
                      <a:pt x="17705" y="50573"/>
                      <a:pt x="18772" y="50594"/>
                      <a:pt x="19777" y="50594"/>
                    </a:cubicBezTo>
                    <a:cubicBezTo>
                      <a:pt x="30824" y="50594"/>
                      <a:pt x="34238" y="48062"/>
                      <a:pt x="34238" y="48062"/>
                    </a:cubicBezTo>
                    <a:lnTo>
                      <a:pt x="31431" y="27748"/>
                    </a:lnTo>
                    <a:lnTo>
                      <a:pt x="31431" y="27748"/>
                    </a:lnTo>
                    <a:cubicBezTo>
                      <a:pt x="31553" y="27760"/>
                      <a:pt x="31677" y="27766"/>
                      <a:pt x="31802" y="27766"/>
                    </a:cubicBezTo>
                    <a:cubicBezTo>
                      <a:pt x="32146" y="27766"/>
                      <a:pt x="32501" y="27723"/>
                      <a:pt x="32869" y="27657"/>
                    </a:cubicBezTo>
                    <a:cubicBezTo>
                      <a:pt x="24560" y="19394"/>
                      <a:pt x="25930" y="5813"/>
                      <a:pt x="27025" y="15"/>
                    </a:cubicBezTo>
                    <a:cubicBezTo>
                      <a:pt x="26297" y="5"/>
                      <a:pt x="25592" y="0"/>
                      <a:pt x="249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551;p48">
                <a:extLst>
                  <a:ext uri="{FF2B5EF4-FFF2-40B4-BE49-F238E27FC236}">
                    <a16:creationId xmlns:a16="http://schemas.microsoft.com/office/drawing/2014/main" id="{154344AB-6E96-465D-A387-990074D41797}"/>
                  </a:ext>
                </a:extLst>
              </p:cNvPr>
              <p:cNvSpPr/>
              <p:nvPr/>
            </p:nvSpPr>
            <p:spPr>
              <a:xfrm>
                <a:off x="7242377" y="3152147"/>
                <a:ext cx="281469" cy="131872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6021" extrusionOk="0">
                    <a:moveTo>
                      <a:pt x="6462" y="1"/>
                    </a:moveTo>
                    <a:cubicBezTo>
                      <a:pt x="4979" y="1"/>
                      <a:pt x="3290" y="54"/>
                      <a:pt x="1485" y="246"/>
                    </a:cubicBezTo>
                    <a:cubicBezTo>
                      <a:pt x="92" y="383"/>
                      <a:pt x="92" y="1067"/>
                      <a:pt x="92" y="1067"/>
                    </a:cubicBezTo>
                    <a:cubicBezTo>
                      <a:pt x="92" y="2505"/>
                      <a:pt x="1" y="6021"/>
                      <a:pt x="2375" y="6021"/>
                    </a:cubicBezTo>
                    <a:lnTo>
                      <a:pt x="10113" y="6021"/>
                    </a:lnTo>
                    <a:cubicBezTo>
                      <a:pt x="12852" y="6021"/>
                      <a:pt x="12258" y="2505"/>
                      <a:pt x="12258" y="839"/>
                    </a:cubicBezTo>
                    <a:cubicBezTo>
                      <a:pt x="12258" y="839"/>
                      <a:pt x="12372" y="86"/>
                      <a:pt x="10911" y="86"/>
                    </a:cubicBezTo>
                    <a:cubicBezTo>
                      <a:pt x="9880" y="86"/>
                      <a:pt x="8336" y="1"/>
                      <a:pt x="64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552;p48">
                <a:extLst>
                  <a:ext uri="{FF2B5EF4-FFF2-40B4-BE49-F238E27FC236}">
                    <a16:creationId xmlns:a16="http://schemas.microsoft.com/office/drawing/2014/main" id="{AF61951D-D925-452E-85BA-8A1146BED1F5}"/>
                  </a:ext>
                </a:extLst>
              </p:cNvPr>
              <p:cNvSpPr/>
              <p:nvPr/>
            </p:nvSpPr>
            <p:spPr>
              <a:xfrm>
                <a:off x="7508340" y="3142532"/>
                <a:ext cx="248464" cy="653141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1" extrusionOk="0">
                    <a:moveTo>
                      <a:pt x="5249" y="1"/>
                    </a:moveTo>
                    <a:cubicBezTo>
                      <a:pt x="4565" y="1"/>
                      <a:pt x="3995" y="129"/>
                      <a:pt x="3858" y="205"/>
                    </a:cubicBezTo>
                    <a:cubicBezTo>
                      <a:pt x="3447" y="411"/>
                      <a:pt x="3013" y="708"/>
                      <a:pt x="2808" y="1004"/>
                    </a:cubicBezTo>
                    <a:cubicBezTo>
                      <a:pt x="2305" y="1621"/>
                      <a:pt x="1872" y="2282"/>
                      <a:pt x="1529" y="2967"/>
                    </a:cubicBezTo>
                    <a:cubicBezTo>
                      <a:pt x="867" y="4337"/>
                      <a:pt x="479" y="5798"/>
                      <a:pt x="251" y="7213"/>
                    </a:cubicBezTo>
                    <a:cubicBezTo>
                      <a:pt x="46" y="8651"/>
                      <a:pt x="0" y="10066"/>
                      <a:pt x="23" y="11458"/>
                    </a:cubicBezTo>
                    <a:cubicBezTo>
                      <a:pt x="68" y="12143"/>
                      <a:pt x="91" y="12828"/>
                      <a:pt x="160" y="13513"/>
                    </a:cubicBezTo>
                    <a:cubicBezTo>
                      <a:pt x="205" y="13855"/>
                      <a:pt x="251" y="14197"/>
                      <a:pt x="274" y="14540"/>
                    </a:cubicBezTo>
                    <a:lnTo>
                      <a:pt x="479" y="15635"/>
                    </a:lnTo>
                    <a:cubicBezTo>
                      <a:pt x="502" y="15795"/>
                      <a:pt x="548" y="16000"/>
                      <a:pt x="571" y="16160"/>
                    </a:cubicBezTo>
                    <a:lnTo>
                      <a:pt x="730" y="16685"/>
                    </a:lnTo>
                    <a:cubicBezTo>
                      <a:pt x="822" y="17050"/>
                      <a:pt x="913" y="17393"/>
                      <a:pt x="1004" y="17735"/>
                    </a:cubicBezTo>
                    <a:cubicBezTo>
                      <a:pt x="1255" y="18420"/>
                      <a:pt x="1461" y="19105"/>
                      <a:pt x="1758" y="19721"/>
                    </a:cubicBezTo>
                    <a:cubicBezTo>
                      <a:pt x="2283" y="21022"/>
                      <a:pt x="2967" y="22232"/>
                      <a:pt x="3675" y="23396"/>
                    </a:cubicBezTo>
                    <a:cubicBezTo>
                      <a:pt x="4382" y="24537"/>
                      <a:pt x="5181" y="25610"/>
                      <a:pt x="6049" y="26637"/>
                    </a:cubicBezTo>
                    <a:cubicBezTo>
                      <a:pt x="6254" y="26888"/>
                      <a:pt x="6482" y="27139"/>
                      <a:pt x="6711" y="27390"/>
                    </a:cubicBezTo>
                    <a:cubicBezTo>
                      <a:pt x="6916" y="27641"/>
                      <a:pt x="7144" y="27870"/>
                      <a:pt x="7373" y="28098"/>
                    </a:cubicBezTo>
                    <a:cubicBezTo>
                      <a:pt x="7852" y="28577"/>
                      <a:pt x="8308" y="29034"/>
                      <a:pt x="8856" y="29490"/>
                    </a:cubicBezTo>
                    <a:cubicBezTo>
                      <a:pt x="9127" y="29713"/>
                      <a:pt x="9447" y="29820"/>
                      <a:pt x="9765" y="29820"/>
                    </a:cubicBezTo>
                    <a:cubicBezTo>
                      <a:pt x="10199" y="29820"/>
                      <a:pt x="10631" y="29621"/>
                      <a:pt x="10933" y="29239"/>
                    </a:cubicBezTo>
                    <a:cubicBezTo>
                      <a:pt x="11321" y="28714"/>
                      <a:pt x="11344" y="28007"/>
                      <a:pt x="11025" y="27482"/>
                    </a:cubicBezTo>
                    <a:lnTo>
                      <a:pt x="10956" y="27390"/>
                    </a:lnTo>
                    <a:lnTo>
                      <a:pt x="10043" y="25838"/>
                    </a:lnTo>
                    <a:cubicBezTo>
                      <a:pt x="9746" y="25313"/>
                      <a:pt x="9427" y="24811"/>
                      <a:pt x="9130" y="24286"/>
                    </a:cubicBezTo>
                    <a:cubicBezTo>
                      <a:pt x="8537" y="23213"/>
                      <a:pt x="7989" y="22163"/>
                      <a:pt x="7487" y="21091"/>
                    </a:cubicBezTo>
                    <a:cubicBezTo>
                      <a:pt x="6985" y="20018"/>
                      <a:pt x="6505" y="18945"/>
                      <a:pt x="6140" y="17872"/>
                    </a:cubicBezTo>
                    <a:cubicBezTo>
                      <a:pt x="5935" y="17324"/>
                      <a:pt x="5798" y="16777"/>
                      <a:pt x="5615" y="16252"/>
                    </a:cubicBezTo>
                    <a:cubicBezTo>
                      <a:pt x="5547" y="15978"/>
                      <a:pt x="5501" y="15704"/>
                      <a:pt x="5432" y="15430"/>
                    </a:cubicBezTo>
                    <a:lnTo>
                      <a:pt x="5341" y="15042"/>
                    </a:lnTo>
                    <a:cubicBezTo>
                      <a:pt x="5318" y="14905"/>
                      <a:pt x="5295" y="14768"/>
                      <a:pt x="5273" y="14631"/>
                    </a:cubicBezTo>
                    <a:lnTo>
                      <a:pt x="5136" y="13832"/>
                    </a:lnTo>
                    <a:lnTo>
                      <a:pt x="5022" y="12942"/>
                    </a:lnTo>
                    <a:cubicBezTo>
                      <a:pt x="4953" y="12348"/>
                      <a:pt x="4907" y="11755"/>
                      <a:pt x="4862" y="11184"/>
                    </a:cubicBezTo>
                    <a:cubicBezTo>
                      <a:pt x="4771" y="10020"/>
                      <a:pt x="4725" y="8856"/>
                      <a:pt x="4771" y="7738"/>
                    </a:cubicBezTo>
                    <a:cubicBezTo>
                      <a:pt x="4816" y="6619"/>
                      <a:pt x="4930" y="5524"/>
                      <a:pt x="5181" y="4542"/>
                    </a:cubicBezTo>
                    <a:cubicBezTo>
                      <a:pt x="5318" y="4040"/>
                      <a:pt x="5478" y="3561"/>
                      <a:pt x="5661" y="3127"/>
                    </a:cubicBezTo>
                    <a:cubicBezTo>
                      <a:pt x="5843" y="2693"/>
                      <a:pt x="6186" y="2054"/>
                      <a:pt x="6505" y="1826"/>
                    </a:cubicBezTo>
                    <a:cubicBezTo>
                      <a:pt x="6825" y="1575"/>
                      <a:pt x="7920" y="1347"/>
                      <a:pt x="7920" y="1347"/>
                    </a:cubicBezTo>
                    <a:cubicBezTo>
                      <a:pt x="8075" y="1436"/>
                      <a:pt x="8191" y="1474"/>
                      <a:pt x="8267" y="1474"/>
                    </a:cubicBezTo>
                    <a:cubicBezTo>
                      <a:pt x="8639" y="1474"/>
                      <a:pt x="8044" y="550"/>
                      <a:pt x="6300" y="114"/>
                    </a:cubicBezTo>
                    <a:cubicBezTo>
                      <a:pt x="5947" y="32"/>
                      <a:pt x="5584" y="1"/>
                      <a:pt x="52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4553;p48">
                <a:extLst>
                  <a:ext uri="{FF2B5EF4-FFF2-40B4-BE49-F238E27FC236}">
                    <a16:creationId xmlns:a16="http://schemas.microsoft.com/office/drawing/2014/main" id="{5328E95D-F280-437D-AFAC-EE5CBCC1FE6C}"/>
                  </a:ext>
                </a:extLst>
              </p:cNvPr>
              <p:cNvSpPr/>
              <p:nvPr/>
            </p:nvSpPr>
            <p:spPr>
              <a:xfrm>
                <a:off x="7523824" y="3142532"/>
                <a:ext cx="248968" cy="653141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6" y="1"/>
                    </a:moveTo>
                    <a:cubicBezTo>
                      <a:pt x="4578" y="1"/>
                      <a:pt x="4019" y="129"/>
                      <a:pt x="3881" y="205"/>
                    </a:cubicBezTo>
                    <a:cubicBezTo>
                      <a:pt x="3470" y="411"/>
                      <a:pt x="3036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69" y="8651"/>
                      <a:pt x="1" y="10066"/>
                      <a:pt x="46" y="11458"/>
                    </a:cubicBezTo>
                    <a:cubicBezTo>
                      <a:pt x="92" y="12143"/>
                      <a:pt x="115" y="12828"/>
                      <a:pt x="183" y="13513"/>
                    </a:cubicBezTo>
                    <a:cubicBezTo>
                      <a:pt x="229" y="13855"/>
                      <a:pt x="252" y="14197"/>
                      <a:pt x="297" y="14540"/>
                    </a:cubicBezTo>
                    <a:lnTo>
                      <a:pt x="503" y="15635"/>
                    </a:lnTo>
                    <a:cubicBezTo>
                      <a:pt x="526" y="15795"/>
                      <a:pt x="571" y="16000"/>
                      <a:pt x="594" y="16160"/>
                    </a:cubicBezTo>
                    <a:lnTo>
                      <a:pt x="731" y="16685"/>
                    </a:lnTo>
                    <a:cubicBezTo>
                      <a:pt x="845" y="17050"/>
                      <a:pt x="936" y="17393"/>
                      <a:pt x="1028" y="17735"/>
                    </a:cubicBezTo>
                    <a:cubicBezTo>
                      <a:pt x="1279" y="18420"/>
                      <a:pt x="1484" y="19105"/>
                      <a:pt x="1781" y="19721"/>
                    </a:cubicBezTo>
                    <a:cubicBezTo>
                      <a:pt x="2306" y="21022"/>
                      <a:pt x="2968" y="22232"/>
                      <a:pt x="3698" y="23396"/>
                    </a:cubicBezTo>
                    <a:cubicBezTo>
                      <a:pt x="4406" y="24537"/>
                      <a:pt x="5205" y="25610"/>
                      <a:pt x="6072" y="26637"/>
                    </a:cubicBezTo>
                    <a:cubicBezTo>
                      <a:pt x="6278" y="26888"/>
                      <a:pt x="6506" y="27139"/>
                      <a:pt x="6711" y="27390"/>
                    </a:cubicBezTo>
                    <a:cubicBezTo>
                      <a:pt x="6940" y="27641"/>
                      <a:pt x="7168" y="27870"/>
                      <a:pt x="7396" y="28098"/>
                    </a:cubicBezTo>
                    <a:cubicBezTo>
                      <a:pt x="7875" y="28577"/>
                      <a:pt x="8332" y="29034"/>
                      <a:pt x="8880" y="29490"/>
                    </a:cubicBezTo>
                    <a:cubicBezTo>
                      <a:pt x="9150" y="29713"/>
                      <a:pt x="9470" y="29820"/>
                      <a:pt x="9787" y="29820"/>
                    </a:cubicBezTo>
                    <a:cubicBezTo>
                      <a:pt x="10218" y="29820"/>
                      <a:pt x="10644" y="29621"/>
                      <a:pt x="10934" y="29239"/>
                    </a:cubicBezTo>
                    <a:cubicBezTo>
                      <a:pt x="11345" y="28714"/>
                      <a:pt x="11368" y="28007"/>
                      <a:pt x="11048" y="27482"/>
                    </a:cubicBezTo>
                    <a:lnTo>
                      <a:pt x="10980" y="27390"/>
                    </a:lnTo>
                    <a:lnTo>
                      <a:pt x="10067" y="25838"/>
                    </a:lnTo>
                    <a:cubicBezTo>
                      <a:pt x="9747" y="25313"/>
                      <a:pt x="9427" y="24811"/>
                      <a:pt x="9154" y="24286"/>
                    </a:cubicBezTo>
                    <a:cubicBezTo>
                      <a:pt x="8560" y="23213"/>
                      <a:pt x="7989" y="22163"/>
                      <a:pt x="7510" y="21091"/>
                    </a:cubicBezTo>
                    <a:cubicBezTo>
                      <a:pt x="7008" y="20018"/>
                      <a:pt x="6529" y="18945"/>
                      <a:pt x="6163" y="17872"/>
                    </a:cubicBezTo>
                    <a:cubicBezTo>
                      <a:pt x="5958" y="17324"/>
                      <a:pt x="5821" y="16777"/>
                      <a:pt x="5638" y="16252"/>
                    </a:cubicBezTo>
                    <a:cubicBezTo>
                      <a:pt x="5570" y="15978"/>
                      <a:pt x="5524" y="15704"/>
                      <a:pt x="5456" y="15430"/>
                    </a:cubicBezTo>
                    <a:lnTo>
                      <a:pt x="5365" y="15042"/>
                    </a:lnTo>
                    <a:cubicBezTo>
                      <a:pt x="5319" y="14905"/>
                      <a:pt x="5319" y="14768"/>
                      <a:pt x="5296" y="14631"/>
                    </a:cubicBezTo>
                    <a:lnTo>
                      <a:pt x="5159" y="13832"/>
                    </a:lnTo>
                    <a:lnTo>
                      <a:pt x="5045" y="12942"/>
                    </a:lnTo>
                    <a:cubicBezTo>
                      <a:pt x="4977" y="12348"/>
                      <a:pt x="4931" y="11755"/>
                      <a:pt x="4862" y="11184"/>
                    </a:cubicBezTo>
                    <a:cubicBezTo>
                      <a:pt x="4794" y="10020"/>
                      <a:pt x="4748" y="8856"/>
                      <a:pt x="4794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42" y="4040"/>
                      <a:pt x="5502" y="3561"/>
                      <a:pt x="5684" y="3127"/>
                    </a:cubicBezTo>
                    <a:cubicBezTo>
                      <a:pt x="5867" y="2693"/>
                      <a:pt x="6209" y="2054"/>
                      <a:pt x="6529" y="1826"/>
                    </a:cubicBezTo>
                    <a:cubicBezTo>
                      <a:pt x="6848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0" y="1474"/>
                    </a:cubicBezTo>
                    <a:cubicBezTo>
                      <a:pt x="8661" y="1474"/>
                      <a:pt x="8063" y="550"/>
                      <a:pt x="6300" y="114"/>
                    </a:cubicBezTo>
                    <a:cubicBezTo>
                      <a:pt x="5948" y="32"/>
                      <a:pt x="5587" y="1"/>
                      <a:pt x="52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554;p48">
                <a:extLst>
                  <a:ext uri="{FF2B5EF4-FFF2-40B4-BE49-F238E27FC236}">
                    <a16:creationId xmlns:a16="http://schemas.microsoft.com/office/drawing/2014/main" id="{0F6A1A3F-478D-4FAF-AB07-74245449E034}"/>
                  </a:ext>
                </a:extLst>
              </p:cNvPr>
              <p:cNvSpPr/>
              <p:nvPr/>
            </p:nvSpPr>
            <p:spPr>
              <a:xfrm>
                <a:off x="7267892" y="2912560"/>
                <a:ext cx="207970" cy="343972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5705" extrusionOk="0">
                    <a:moveTo>
                      <a:pt x="4611" y="0"/>
                    </a:moveTo>
                    <a:cubicBezTo>
                      <a:pt x="2054" y="0"/>
                      <a:pt x="0" y="2077"/>
                      <a:pt x="0" y="4634"/>
                    </a:cubicBezTo>
                    <a:lnTo>
                      <a:pt x="0" y="12349"/>
                    </a:lnTo>
                    <a:cubicBezTo>
                      <a:pt x="0" y="14905"/>
                      <a:pt x="2054" y="15704"/>
                      <a:pt x="4611" y="15704"/>
                    </a:cubicBezTo>
                    <a:lnTo>
                      <a:pt x="4885" y="15704"/>
                    </a:lnTo>
                    <a:cubicBezTo>
                      <a:pt x="7441" y="15704"/>
                      <a:pt x="9495" y="14905"/>
                      <a:pt x="9495" y="12349"/>
                    </a:cubicBezTo>
                    <a:lnTo>
                      <a:pt x="9495" y="4634"/>
                    </a:lnTo>
                    <a:cubicBezTo>
                      <a:pt x="9495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4555;p48">
                <a:extLst>
                  <a:ext uri="{FF2B5EF4-FFF2-40B4-BE49-F238E27FC236}">
                    <a16:creationId xmlns:a16="http://schemas.microsoft.com/office/drawing/2014/main" id="{99403562-3FC7-442E-8D15-DA26F958425B}"/>
                  </a:ext>
                </a:extLst>
              </p:cNvPr>
              <p:cNvSpPr/>
              <p:nvPr/>
            </p:nvSpPr>
            <p:spPr>
              <a:xfrm>
                <a:off x="7267892" y="2912560"/>
                <a:ext cx="207970" cy="235841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768" extrusionOk="0">
                    <a:moveTo>
                      <a:pt x="4611" y="0"/>
                    </a:moveTo>
                    <a:cubicBezTo>
                      <a:pt x="2054" y="0"/>
                      <a:pt x="0" y="2077"/>
                      <a:pt x="0" y="4634"/>
                    </a:cubicBezTo>
                    <a:lnTo>
                      <a:pt x="0" y="10546"/>
                    </a:lnTo>
                    <a:cubicBezTo>
                      <a:pt x="792" y="10670"/>
                      <a:pt x="1786" y="10767"/>
                      <a:pt x="2948" y="10767"/>
                    </a:cubicBezTo>
                    <a:cubicBezTo>
                      <a:pt x="4764" y="10767"/>
                      <a:pt x="6989" y="10530"/>
                      <a:pt x="9495" y="9792"/>
                    </a:cubicBezTo>
                    <a:lnTo>
                      <a:pt x="9495" y="4634"/>
                    </a:lnTo>
                    <a:cubicBezTo>
                      <a:pt x="9495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4556;p48">
                <a:extLst>
                  <a:ext uri="{FF2B5EF4-FFF2-40B4-BE49-F238E27FC236}">
                    <a16:creationId xmlns:a16="http://schemas.microsoft.com/office/drawing/2014/main" id="{2DB41E9E-C4FB-43F7-A02F-F7BE8F69F914}"/>
                  </a:ext>
                </a:extLst>
              </p:cNvPr>
              <p:cNvSpPr/>
              <p:nvPr/>
            </p:nvSpPr>
            <p:spPr>
              <a:xfrm>
                <a:off x="6770481" y="2684888"/>
                <a:ext cx="277964" cy="257875"/>
              </a:xfrm>
              <a:custGeom>
                <a:avLst/>
                <a:gdLst/>
                <a:ahLst/>
                <a:cxnLst/>
                <a:rect l="l" t="t" r="r" b="b"/>
                <a:pathLst>
                  <a:path w="12692" h="11774" extrusionOk="0">
                    <a:moveTo>
                      <a:pt x="6364" y="1"/>
                    </a:moveTo>
                    <a:cubicBezTo>
                      <a:pt x="3599" y="1"/>
                      <a:pt x="1120" y="1972"/>
                      <a:pt x="594" y="4803"/>
                    </a:cubicBezTo>
                    <a:cubicBezTo>
                      <a:pt x="1" y="7999"/>
                      <a:pt x="2078" y="11057"/>
                      <a:pt x="5251" y="11674"/>
                    </a:cubicBezTo>
                    <a:cubicBezTo>
                      <a:pt x="5612" y="11741"/>
                      <a:pt x="5973" y="11774"/>
                      <a:pt x="6328" y="11774"/>
                    </a:cubicBezTo>
                    <a:cubicBezTo>
                      <a:pt x="9089" y="11774"/>
                      <a:pt x="11550" y="9803"/>
                      <a:pt x="12075" y="6972"/>
                    </a:cubicBezTo>
                    <a:cubicBezTo>
                      <a:pt x="12692" y="3776"/>
                      <a:pt x="10615" y="695"/>
                      <a:pt x="7442" y="101"/>
                    </a:cubicBezTo>
                    <a:cubicBezTo>
                      <a:pt x="7080" y="33"/>
                      <a:pt x="6720" y="1"/>
                      <a:pt x="6364" y="1"/>
                    </a:cubicBezTo>
                    <a:close/>
                  </a:path>
                </a:pathLst>
              </a:custGeom>
              <a:solidFill>
                <a:srgbClr val="7F47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4557;p48">
                <a:extLst>
                  <a:ext uri="{FF2B5EF4-FFF2-40B4-BE49-F238E27FC236}">
                    <a16:creationId xmlns:a16="http://schemas.microsoft.com/office/drawing/2014/main" id="{DBDF3741-83EE-4D0E-B079-6A5BB8F989BC}"/>
                  </a:ext>
                </a:extLst>
              </p:cNvPr>
              <p:cNvSpPr/>
              <p:nvPr/>
            </p:nvSpPr>
            <p:spPr>
              <a:xfrm>
                <a:off x="6798974" y="2772540"/>
                <a:ext cx="223979" cy="56113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2562" extrusionOk="0">
                    <a:moveTo>
                      <a:pt x="5029" y="0"/>
                    </a:moveTo>
                    <a:cubicBezTo>
                      <a:pt x="4152" y="0"/>
                      <a:pt x="3279" y="159"/>
                      <a:pt x="2466" y="459"/>
                    </a:cubicBezTo>
                    <a:cubicBezTo>
                      <a:pt x="2032" y="619"/>
                      <a:pt x="1622" y="824"/>
                      <a:pt x="1211" y="1052"/>
                    </a:cubicBezTo>
                    <a:cubicBezTo>
                      <a:pt x="823" y="1280"/>
                      <a:pt x="435" y="1532"/>
                      <a:pt x="92" y="1828"/>
                    </a:cubicBezTo>
                    <a:cubicBezTo>
                      <a:pt x="24" y="1897"/>
                      <a:pt x="1" y="2011"/>
                      <a:pt x="47" y="2079"/>
                    </a:cubicBezTo>
                    <a:cubicBezTo>
                      <a:pt x="92" y="2140"/>
                      <a:pt x="158" y="2171"/>
                      <a:pt x="224" y="2171"/>
                    </a:cubicBezTo>
                    <a:cubicBezTo>
                      <a:pt x="257" y="2171"/>
                      <a:pt x="290" y="2163"/>
                      <a:pt x="320" y="2148"/>
                    </a:cubicBezTo>
                    <a:lnTo>
                      <a:pt x="320" y="2125"/>
                    </a:lnTo>
                    <a:cubicBezTo>
                      <a:pt x="1051" y="1646"/>
                      <a:pt x="1850" y="1280"/>
                      <a:pt x="2649" y="984"/>
                    </a:cubicBezTo>
                    <a:cubicBezTo>
                      <a:pt x="3470" y="710"/>
                      <a:pt x="4338" y="550"/>
                      <a:pt x="5182" y="550"/>
                    </a:cubicBezTo>
                    <a:cubicBezTo>
                      <a:pt x="6050" y="573"/>
                      <a:pt x="6894" y="733"/>
                      <a:pt x="7693" y="1098"/>
                    </a:cubicBezTo>
                    <a:cubicBezTo>
                      <a:pt x="8081" y="1258"/>
                      <a:pt x="8446" y="1509"/>
                      <a:pt x="8834" y="1714"/>
                    </a:cubicBezTo>
                    <a:cubicBezTo>
                      <a:pt x="9017" y="1805"/>
                      <a:pt x="9177" y="1965"/>
                      <a:pt x="9359" y="2102"/>
                    </a:cubicBezTo>
                    <a:lnTo>
                      <a:pt x="9861" y="2513"/>
                    </a:lnTo>
                    <a:lnTo>
                      <a:pt x="9884" y="2513"/>
                    </a:lnTo>
                    <a:cubicBezTo>
                      <a:pt x="9927" y="2545"/>
                      <a:pt x="9974" y="2562"/>
                      <a:pt x="10017" y="2562"/>
                    </a:cubicBezTo>
                    <a:cubicBezTo>
                      <a:pt x="10067" y="2562"/>
                      <a:pt x="10111" y="2539"/>
                      <a:pt x="10135" y="2490"/>
                    </a:cubicBezTo>
                    <a:cubicBezTo>
                      <a:pt x="10227" y="2422"/>
                      <a:pt x="10204" y="2308"/>
                      <a:pt x="10135" y="2239"/>
                    </a:cubicBezTo>
                    <a:lnTo>
                      <a:pt x="9610" y="1783"/>
                    </a:lnTo>
                    <a:cubicBezTo>
                      <a:pt x="9428" y="1646"/>
                      <a:pt x="9268" y="1463"/>
                      <a:pt x="9085" y="1349"/>
                    </a:cubicBezTo>
                    <a:cubicBezTo>
                      <a:pt x="8697" y="1098"/>
                      <a:pt x="8309" y="824"/>
                      <a:pt x="7898" y="641"/>
                    </a:cubicBezTo>
                    <a:cubicBezTo>
                      <a:pt x="7670" y="573"/>
                      <a:pt x="7465" y="436"/>
                      <a:pt x="7259" y="390"/>
                    </a:cubicBezTo>
                    <a:lnTo>
                      <a:pt x="6575" y="185"/>
                    </a:lnTo>
                    <a:cubicBezTo>
                      <a:pt x="6118" y="94"/>
                      <a:pt x="5662" y="2"/>
                      <a:pt x="5205" y="2"/>
                    </a:cubicBezTo>
                    <a:cubicBezTo>
                      <a:pt x="5146" y="1"/>
                      <a:pt x="5088" y="0"/>
                      <a:pt x="5029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558;p48">
                <a:extLst>
                  <a:ext uri="{FF2B5EF4-FFF2-40B4-BE49-F238E27FC236}">
                    <a16:creationId xmlns:a16="http://schemas.microsoft.com/office/drawing/2014/main" id="{A20C48D9-1A59-47B0-A2AB-9F00148B7AFE}"/>
                  </a:ext>
                </a:extLst>
              </p:cNvPr>
              <p:cNvSpPr/>
              <p:nvPr/>
            </p:nvSpPr>
            <p:spPr>
              <a:xfrm>
                <a:off x="6884475" y="2822499"/>
                <a:ext cx="173476" cy="44636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2038" extrusionOk="0">
                    <a:moveTo>
                      <a:pt x="3835" y="1"/>
                    </a:moveTo>
                    <a:cubicBezTo>
                      <a:pt x="3166" y="1"/>
                      <a:pt x="2501" y="116"/>
                      <a:pt x="1895" y="346"/>
                    </a:cubicBezTo>
                    <a:cubicBezTo>
                      <a:pt x="1210" y="597"/>
                      <a:pt x="571" y="962"/>
                      <a:pt x="46" y="1487"/>
                    </a:cubicBezTo>
                    <a:cubicBezTo>
                      <a:pt x="0" y="1533"/>
                      <a:pt x="0" y="1602"/>
                      <a:pt x="23" y="1647"/>
                    </a:cubicBezTo>
                    <a:cubicBezTo>
                      <a:pt x="53" y="1708"/>
                      <a:pt x="104" y="1739"/>
                      <a:pt x="155" y="1739"/>
                    </a:cubicBezTo>
                    <a:cubicBezTo>
                      <a:pt x="180" y="1739"/>
                      <a:pt x="205" y="1731"/>
                      <a:pt x="228" y="1716"/>
                    </a:cubicBezTo>
                    <a:lnTo>
                      <a:pt x="251" y="1716"/>
                    </a:lnTo>
                    <a:cubicBezTo>
                      <a:pt x="822" y="1373"/>
                      <a:pt x="1438" y="1077"/>
                      <a:pt x="2077" y="871"/>
                    </a:cubicBezTo>
                    <a:cubicBezTo>
                      <a:pt x="2693" y="666"/>
                      <a:pt x="3355" y="529"/>
                      <a:pt x="4017" y="529"/>
                    </a:cubicBezTo>
                    <a:cubicBezTo>
                      <a:pt x="4679" y="552"/>
                      <a:pt x="5341" y="666"/>
                      <a:pt x="5935" y="940"/>
                    </a:cubicBezTo>
                    <a:cubicBezTo>
                      <a:pt x="6254" y="1054"/>
                      <a:pt x="6528" y="1236"/>
                      <a:pt x="6825" y="1396"/>
                    </a:cubicBezTo>
                    <a:cubicBezTo>
                      <a:pt x="7122" y="1579"/>
                      <a:pt x="7373" y="1807"/>
                      <a:pt x="7647" y="1990"/>
                    </a:cubicBezTo>
                    <a:lnTo>
                      <a:pt x="7669" y="2012"/>
                    </a:lnTo>
                    <a:cubicBezTo>
                      <a:pt x="7696" y="2030"/>
                      <a:pt x="7722" y="2037"/>
                      <a:pt x="7747" y="2037"/>
                    </a:cubicBezTo>
                    <a:cubicBezTo>
                      <a:pt x="7787" y="2037"/>
                      <a:pt x="7824" y="2018"/>
                      <a:pt x="7852" y="1990"/>
                    </a:cubicBezTo>
                    <a:cubicBezTo>
                      <a:pt x="7920" y="1921"/>
                      <a:pt x="7920" y="1830"/>
                      <a:pt x="7852" y="1784"/>
                    </a:cubicBezTo>
                    <a:cubicBezTo>
                      <a:pt x="7578" y="1556"/>
                      <a:pt x="7327" y="1282"/>
                      <a:pt x="7053" y="1077"/>
                    </a:cubicBezTo>
                    <a:cubicBezTo>
                      <a:pt x="6756" y="871"/>
                      <a:pt x="6460" y="666"/>
                      <a:pt x="6117" y="529"/>
                    </a:cubicBezTo>
                    <a:cubicBezTo>
                      <a:pt x="5798" y="346"/>
                      <a:pt x="5455" y="255"/>
                      <a:pt x="5113" y="141"/>
                    </a:cubicBezTo>
                    <a:cubicBezTo>
                      <a:pt x="4748" y="72"/>
                      <a:pt x="4383" y="4"/>
                      <a:pt x="4017" y="4"/>
                    </a:cubicBezTo>
                    <a:cubicBezTo>
                      <a:pt x="3956" y="2"/>
                      <a:pt x="3896" y="1"/>
                      <a:pt x="3835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4559;p48">
                <a:extLst>
                  <a:ext uri="{FF2B5EF4-FFF2-40B4-BE49-F238E27FC236}">
                    <a16:creationId xmlns:a16="http://schemas.microsoft.com/office/drawing/2014/main" id="{4C73E73C-4B26-4A5E-8053-68A673F2AEAF}"/>
                  </a:ext>
                </a:extLst>
              </p:cNvPr>
              <p:cNvSpPr/>
              <p:nvPr/>
            </p:nvSpPr>
            <p:spPr>
              <a:xfrm>
                <a:off x="7649293" y="2677770"/>
                <a:ext cx="281469" cy="258116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11785" extrusionOk="0">
                    <a:moveTo>
                      <a:pt x="6407" y="1"/>
                    </a:moveTo>
                    <a:cubicBezTo>
                      <a:pt x="5973" y="1"/>
                      <a:pt x="5532" y="50"/>
                      <a:pt x="5091" y="152"/>
                    </a:cubicBezTo>
                    <a:cubicBezTo>
                      <a:pt x="1941" y="883"/>
                      <a:pt x="1" y="4055"/>
                      <a:pt x="731" y="7205"/>
                    </a:cubicBezTo>
                    <a:cubicBezTo>
                      <a:pt x="1359" y="9934"/>
                      <a:pt x="3777" y="11785"/>
                      <a:pt x="6445" y="11785"/>
                    </a:cubicBezTo>
                    <a:cubicBezTo>
                      <a:pt x="6880" y="11785"/>
                      <a:pt x="7320" y="11736"/>
                      <a:pt x="7761" y="11633"/>
                    </a:cubicBezTo>
                    <a:cubicBezTo>
                      <a:pt x="10911" y="10903"/>
                      <a:pt x="12851" y="7730"/>
                      <a:pt x="12121" y="4580"/>
                    </a:cubicBezTo>
                    <a:cubicBezTo>
                      <a:pt x="11493" y="1852"/>
                      <a:pt x="9075" y="1"/>
                      <a:pt x="6407" y="1"/>
                    </a:cubicBezTo>
                    <a:close/>
                  </a:path>
                </a:pathLst>
              </a:custGeom>
              <a:solidFill>
                <a:srgbClr val="7F47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4560;p48">
                <a:extLst>
                  <a:ext uri="{FF2B5EF4-FFF2-40B4-BE49-F238E27FC236}">
                    <a16:creationId xmlns:a16="http://schemas.microsoft.com/office/drawing/2014/main" id="{C8CB9934-8A62-475D-8376-96BC9586E407}"/>
                  </a:ext>
                </a:extLst>
              </p:cNvPr>
              <p:cNvSpPr/>
              <p:nvPr/>
            </p:nvSpPr>
            <p:spPr>
              <a:xfrm>
                <a:off x="7677283" y="2765663"/>
                <a:ext cx="222994" cy="60559"/>
              </a:xfrm>
              <a:custGeom>
                <a:avLst/>
                <a:gdLst/>
                <a:ahLst/>
                <a:cxnLst/>
                <a:rect l="l" t="t" r="r" b="b"/>
                <a:pathLst>
                  <a:path w="10182" h="2765" extrusionOk="0">
                    <a:moveTo>
                      <a:pt x="5434" y="0"/>
                    </a:moveTo>
                    <a:cubicBezTo>
                      <a:pt x="5259" y="0"/>
                      <a:pt x="5084" y="7"/>
                      <a:pt x="4908" y="20"/>
                    </a:cubicBezTo>
                    <a:cubicBezTo>
                      <a:pt x="4452" y="20"/>
                      <a:pt x="3995" y="134"/>
                      <a:pt x="3539" y="248"/>
                    </a:cubicBezTo>
                    <a:lnTo>
                      <a:pt x="2877" y="476"/>
                    </a:lnTo>
                    <a:cubicBezTo>
                      <a:pt x="2649" y="545"/>
                      <a:pt x="2466" y="681"/>
                      <a:pt x="2261" y="773"/>
                    </a:cubicBezTo>
                    <a:cubicBezTo>
                      <a:pt x="1827" y="955"/>
                      <a:pt x="1462" y="1252"/>
                      <a:pt x="1097" y="1526"/>
                    </a:cubicBezTo>
                    <a:cubicBezTo>
                      <a:pt x="891" y="1640"/>
                      <a:pt x="754" y="1823"/>
                      <a:pt x="572" y="1960"/>
                    </a:cubicBezTo>
                    <a:lnTo>
                      <a:pt x="69" y="2439"/>
                    </a:lnTo>
                    <a:cubicBezTo>
                      <a:pt x="1" y="2507"/>
                      <a:pt x="1" y="2622"/>
                      <a:pt x="69" y="2713"/>
                    </a:cubicBezTo>
                    <a:cubicBezTo>
                      <a:pt x="104" y="2747"/>
                      <a:pt x="149" y="2764"/>
                      <a:pt x="195" y="2764"/>
                    </a:cubicBezTo>
                    <a:cubicBezTo>
                      <a:pt x="241" y="2764"/>
                      <a:pt x="286" y="2747"/>
                      <a:pt x="321" y="2713"/>
                    </a:cubicBezTo>
                    <a:lnTo>
                      <a:pt x="343" y="2713"/>
                    </a:lnTo>
                    <a:lnTo>
                      <a:pt x="846" y="2279"/>
                    </a:lnTo>
                    <a:cubicBezTo>
                      <a:pt x="1028" y="2142"/>
                      <a:pt x="1165" y="1983"/>
                      <a:pt x="1348" y="1868"/>
                    </a:cubicBezTo>
                    <a:cubicBezTo>
                      <a:pt x="1736" y="1640"/>
                      <a:pt x="2078" y="1366"/>
                      <a:pt x="2466" y="1206"/>
                    </a:cubicBezTo>
                    <a:cubicBezTo>
                      <a:pt x="3242" y="818"/>
                      <a:pt x="4087" y="613"/>
                      <a:pt x="4954" y="567"/>
                    </a:cubicBezTo>
                    <a:cubicBezTo>
                      <a:pt x="5100" y="555"/>
                      <a:pt x="5248" y="550"/>
                      <a:pt x="5395" y="550"/>
                    </a:cubicBezTo>
                    <a:cubicBezTo>
                      <a:pt x="6098" y="550"/>
                      <a:pt x="6808" y="679"/>
                      <a:pt x="7488" y="887"/>
                    </a:cubicBezTo>
                    <a:cubicBezTo>
                      <a:pt x="8309" y="1138"/>
                      <a:pt x="9131" y="1480"/>
                      <a:pt x="9862" y="1937"/>
                    </a:cubicBezTo>
                    <a:lnTo>
                      <a:pt x="9884" y="1937"/>
                    </a:lnTo>
                    <a:cubicBezTo>
                      <a:pt x="9920" y="1964"/>
                      <a:pt x="9960" y="1977"/>
                      <a:pt x="9997" y="1977"/>
                    </a:cubicBezTo>
                    <a:cubicBezTo>
                      <a:pt x="10055" y="1977"/>
                      <a:pt x="10108" y="1947"/>
                      <a:pt x="10135" y="1891"/>
                    </a:cubicBezTo>
                    <a:cubicBezTo>
                      <a:pt x="10181" y="1800"/>
                      <a:pt x="10158" y="1686"/>
                      <a:pt x="10090" y="1640"/>
                    </a:cubicBezTo>
                    <a:cubicBezTo>
                      <a:pt x="9725" y="1343"/>
                      <a:pt x="9337" y="1092"/>
                      <a:pt x="8926" y="887"/>
                    </a:cubicBezTo>
                    <a:cubicBezTo>
                      <a:pt x="8515" y="681"/>
                      <a:pt x="8104" y="499"/>
                      <a:pt x="7647" y="362"/>
                    </a:cubicBezTo>
                    <a:cubicBezTo>
                      <a:pt x="6943" y="121"/>
                      <a:pt x="6193" y="0"/>
                      <a:pt x="5434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561;p48">
                <a:extLst>
                  <a:ext uri="{FF2B5EF4-FFF2-40B4-BE49-F238E27FC236}">
                    <a16:creationId xmlns:a16="http://schemas.microsoft.com/office/drawing/2014/main" id="{F9312821-A197-4D14-9E03-F89EF425D4A2}"/>
                  </a:ext>
                </a:extLst>
              </p:cNvPr>
              <p:cNvSpPr/>
              <p:nvPr/>
            </p:nvSpPr>
            <p:spPr>
              <a:xfrm>
                <a:off x="7643796" y="2817812"/>
                <a:ext cx="172994" cy="48469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2213" extrusionOk="0">
                    <a:moveTo>
                      <a:pt x="4178" y="1"/>
                    </a:moveTo>
                    <a:cubicBezTo>
                      <a:pt x="4056" y="1"/>
                      <a:pt x="3934" y="5"/>
                      <a:pt x="3813" y="12"/>
                    </a:cubicBezTo>
                    <a:cubicBezTo>
                      <a:pt x="3447" y="35"/>
                      <a:pt x="3082" y="126"/>
                      <a:pt x="2740" y="195"/>
                    </a:cubicBezTo>
                    <a:cubicBezTo>
                      <a:pt x="2397" y="332"/>
                      <a:pt x="2032" y="446"/>
                      <a:pt x="1735" y="629"/>
                    </a:cubicBezTo>
                    <a:cubicBezTo>
                      <a:pt x="1393" y="766"/>
                      <a:pt x="1119" y="1017"/>
                      <a:pt x="822" y="1222"/>
                    </a:cubicBezTo>
                    <a:cubicBezTo>
                      <a:pt x="548" y="1450"/>
                      <a:pt x="320" y="1701"/>
                      <a:pt x="69" y="1953"/>
                    </a:cubicBezTo>
                    <a:cubicBezTo>
                      <a:pt x="1" y="2021"/>
                      <a:pt x="1" y="2112"/>
                      <a:pt x="46" y="2158"/>
                    </a:cubicBezTo>
                    <a:cubicBezTo>
                      <a:pt x="84" y="2196"/>
                      <a:pt x="122" y="2213"/>
                      <a:pt x="159" y="2213"/>
                    </a:cubicBezTo>
                    <a:cubicBezTo>
                      <a:pt x="190" y="2213"/>
                      <a:pt x="221" y="2201"/>
                      <a:pt x="252" y="2181"/>
                    </a:cubicBezTo>
                    <a:lnTo>
                      <a:pt x="275" y="2158"/>
                    </a:lnTo>
                    <a:cubicBezTo>
                      <a:pt x="548" y="1953"/>
                      <a:pt x="777" y="1724"/>
                      <a:pt x="1073" y="1542"/>
                    </a:cubicBezTo>
                    <a:cubicBezTo>
                      <a:pt x="1347" y="1359"/>
                      <a:pt x="1621" y="1154"/>
                      <a:pt x="1941" y="1040"/>
                    </a:cubicBezTo>
                    <a:cubicBezTo>
                      <a:pt x="2534" y="743"/>
                      <a:pt x="3196" y="583"/>
                      <a:pt x="3835" y="560"/>
                    </a:cubicBezTo>
                    <a:cubicBezTo>
                      <a:pt x="3934" y="553"/>
                      <a:pt x="4033" y="550"/>
                      <a:pt x="4132" y="550"/>
                    </a:cubicBezTo>
                    <a:cubicBezTo>
                      <a:pt x="4694" y="550"/>
                      <a:pt x="5255" y="656"/>
                      <a:pt x="5798" y="811"/>
                    </a:cubicBezTo>
                    <a:cubicBezTo>
                      <a:pt x="6437" y="994"/>
                      <a:pt x="7054" y="1268"/>
                      <a:pt x="7647" y="1564"/>
                    </a:cubicBezTo>
                    <a:lnTo>
                      <a:pt x="7670" y="1564"/>
                    </a:lnTo>
                    <a:cubicBezTo>
                      <a:pt x="7694" y="1581"/>
                      <a:pt x="7721" y="1588"/>
                      <a:pt x="7748" y="1588"/>
                    </a:cubicBezTo>
                    <a:cubicBezTo>
                      <a:pt x="7797" y="1588"/>
                      <a:pt x="7846" y="1563"/>
                      <a:pt x="7875" y="1519"/>
                    </a:cubicBezTo>
                    <a:cubicBezTo>
                      <a:pt x="7898" y="1450"/>
                      <a:pt x="7875" y="1382"/>
                      <a:pt x="7830" y="1336"/>
                    </a:cubicBezTo>
                    <a:cubicBezTo>
                      <a:pt x="7282" y="834"/>
                      <a:pt x="6643" y="515"/>
                      <a:pt x="5958" y="286"/>
                    </a:cubicBezTo>
                    <a:cubicBezTo>
                      <a:pt x="5387" y="96"/>
                      <a:pt x="4785" y="1"/>
                      <a:pt x="4178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562;p48">
                <a:extLst>
                  <a:ext uri="{FF2B5EF4-FFF2-40B4-BE49-F238E27FC236}">
                    <a16:creationId xmlns:a16="http://schemas.microsoft.com/office/drawing/2014/main" id="{7061C93D-E7E0-4032-AD71-5DBC4EBD20E7}"/>
                  </a:ext>
                </a:extLst>
              </p:cNvPr>
              <p:cNvSpPr/>
              <p:nvPr/>
            </p:nvSpPr>
            <p:spPr>
              <a:xfrm>
                <a:off x="6923962" y="2244832"/>
                <a:ext cx="866329" cy="859415"/>
              </a:xfrm>
              <a:custGeom>
                <a:avLst/>
                <a:gdLst/>
                <a:ahLst/>
                <a:cxnLst/>
                <a:rect l="l" t="t" r="r" b="b"/>
                <a:pathLst>
                  <a:path w="39557" h="39239" extrusionOk="0">
                    <a:moveTo>
                      <a:pt x="19830" y="1"/>
                    </a:moveTo>
                    <a:cubicBezTo>
                      <a:pt x="10204" y="1"/>
                      <a:pt x="1952" y="7489"/>
                      <a:pt x="1005" y="17454"/>
                    </a:cubicBezTo>
                    <a:cubicBezTo>
                      <a:pt x="0" y="28022"/>
                      <a:pt x="5980" y="37906"/>
                      <a:pt x="18124" y="39115"/>
                    </a:cubicBezTo>
                    <a:cubicBezTo>
                      <a:pt x="18966" y="39199"/>
                      <a:pt x="19781" y="39239"/>
                      <a:pt x="20569" y="39239"/>
                    </a:cubicBezTo>
                    <a:cubicBezTo>
                      <a:pt x="31886" y="39239"/>
                      <a:pt x="37613" y="30895"/>
                      <a:pt x="38552" y="21015"/>
                    </a:cubicBezTo>
                    <a:cubicBezTo>
                      <a:pt x="39556" y="10447"/>
                      <a:pt x="31978" y="1066"/>
                      <a:pt x="21593" y="84"/>
                    </a:cubicBezTo>
                    <a:cubicBezTo>
                      <a:pt x="21001" y="28"/>
                      <a:pt x="20413" y="1"/>
                      <a:pt x="19830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563;p48">
                <a:extLst>
                  <a:ext uri="{FF2B5EF4-FFF2-40B4-BE49-F238E27FC236}">
                    <a16:creationId xmlns:a16="http://schemas.microsoft.com/office/drawing/2014/main" id="{35F9851F-5BAF-4879-BDAB-9181466D10C2}"/>
                  </a:ext>
                </a:extLst>
              </p:cNvPr>
              <p:cNvSpPr/>
              <p:nvPr/>
            </p:nvSpPr>
            <p:spPr>
              <a:xfrm>
                <a:off x="7431841" y="2810081"/>
                <a:ext cx="252472" cy="202988"/>
              </a:xfrm>
              <a:custGeom>
                <a:avLst/>
                <a:gdLst/>
                <a:ahLst/>
                <a:cxnLst/>
                <a:rect l="l" t="t" r="r" b="b"/>
                <a:pathLst>
                  <a:path w="11528" h="9268" extrusionOk="0">
                    <a:moveTo>
                      <a:pt x="11185" y="3835"/>
                    </a:moveTo>
                    <a:cubicBezTo>
                      <a:pt x="11528" y="6163"/>
                      <a:pt x="9359" y="8400"/>
                      <a:pt x="6369" y="8834"/>
                    </a:cubicBezTo>
                    <a:cubicBezTo>
                      <a:pt x="3379" y="9267"/>
                      <a:pt x="686" y="7738"/>
                      <a:pt x="343" y="5410"/>
                    </a:cubicBezTo>
                    <a:cubicBezTo>
                      <a:pt x="1" y="3104"/>
                      <a:pt x="2146" y="868"/>
                      <a:pt x="5136" y="434"/>
                    </a:cubicBezTo>
                    <a:cubicBezTo>
                      <a:pt x="8127" y="0"/>
                      <a:pt x="10843" y="1507"/>
                      <a:pt x="11185" y="3835"/>
                    </a:cubicBezTo>
                    <a:close/>
                  </a:path>
                </a:pathLst>
              </a:custGeom>
              <a:solidFill>
                <a:srgbClr val="9F4C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564;p48">
                <a:extLst>
                  <a:ext uri="{FF2B5EF4-FFF2-40B4-BE49-F238E27FC236}">
                    <a16:creationId xmlns:a16="http://schemas.microsoft.com/office/drawing/2014/main" id="{9D2A1905-B888-40AD-A395-54D761D313B6}"/>
                  </a:ext>
                </a:extLst>
              </p:cNvPr>
              <p:cNvSpPr/>
              <p:nvPr/>
            </p:nvSpPr>
            <p:spPr>
              <a:xfrm>
                <a:off x="7049431" y="2817812"/>
                <a:ext cx="252472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11528" h="8555" extrusionOk="0">
                    <a:moveTo>
                      <a:pt x="5337" y="0"/>
                    </a:moveTo>
                    <a:cubicBezTo>
                      <a:pt x="2787" y="0"/>
                      <a:pt x="644" y="1429"/>
                      <a:pt x="343" y="3459"/>
                    </a:cubicBezTo>
                    <a:cubicBezTo>
                      <a:pt x="0" y="5787"/>
                      <a:pt x="2146" y="8024"/>
                      <a:pt x="5136" y="8481"/>
                    </a:cubicBezTo>
                    <a:cubicBezTo>
                      <a:pt x="5482" y="8531"/>
                      <a:pt x="5824" y="8555"/>
                      <a:pt x="6158" y="8555"/>
                    </a:cubicBezTo>
                    <a:cubicBezTo>
                      <a:pt x="8718" y="8555"/>
                      <a:pt x="10862" y="7139"/>
                      <a:pt x="11185" y="5080"/>
                    </a:cubicBezTo>
                    <a:cubicBezTo>
                      <a:pt x="11527" y="2774"/>
                      <a:pt x="9382" y="515"/>
                      <a:pt x="6391" y="81"/>
                    </a:cubicBezTo>
                    <a:cubicBezTo>
                      <a:pt x="6035" y="26"/>
                      <a:pt x="5682" y="0"/>
                      <a:pt x="5337" y="0"/>
                    </a:cubicBezTo>
                    <a:close/>
                  </a:path>
                </a:pathLst>
              </a:custGeom>
              <a:solidFill>
                <a:srgbClr val="9F4C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4565;p48">
                <a:extLst>
                  <a:ext uri="{FF2B5EF4-FFF2-40B4-BE49-F238E27FC236}">
                    <a16:creationId xmlns:a16="http://schemas.microsoft.com/office/drawing/2014/main" id="{996D97AE-5422-4235-81EA-4CA96B6BFA2A}"/>
                  </a:ext>
                </a:extLst>
              </p:cNvPr>
              <p:cNvSpPr/>
              <p:nvPr/>
            </p:nvSpPr>
            <p:spPr>
              <a:xfrm>
                <a:off x="7054425" y="2774972"/>
                <a:ext cx="42006" cy="11696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534" extrusionOk="0">
                    <a:moveTo>
                      <a:pt x="155" y="1"/>
                    </a:moveTo>
                    <a:cubicBezTo>
                      <a:pt x="92" y="1"/>
                      <a:pt x="23" y="63"/>
                      <a:pt x="23" y="142"/>
                    </a:cubicBezTo>
                    <a:cubicBezTo>
                      <a:pt x="1" y="234"/>
                      <a:pt x="69" y="325"/>
                      <a:pt x="160" y="325"/>
                    </a:cubicBezTo>
                    <a:lnTo>
                      <a:pt x="1621" y="530"/>
                    </a:lnTo>
                    <a:lnTo>
                      <a:pt x="1644" y="530"/>
                    </a:lnTo>
                    <a:cubicBezTo>
                      <a:pt x="1656" y="532"/>
                      <a:pt x="1668" y="533"/>
                      <a:pt x="1679" y="533"/>
                    </a:cubicBezTo>
                    <a:cubicBezTo>
                      <a:pt x="1800" y="533"/>
                      <a:pt x="1897" y="427"/>
                      <a:pt x="1918" y="302"/>
                    </a:cubicBezTo>
                    <a:cubicBezTo>
                      <a:pt x="1918" y="165"/>
                      <a:pt x="1804" y="51"/>
                      <a:pt x="1667" y="51"/>
                    </a:cubicBezTo>
                    <a:lnTo>
                      <a:pt x="183" y="5"/>
                    </a:lnTo>
                    <a:cubicBezTo>
                      <a:pt x="174" y="2"/>
                      <a:pt x="165" y="1"/>
                      <a:pt x="155" y="1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566;p48">
                <a:extLst>
                  <a:ext uri="{FF2B5EF4-FFF2-40B4-BE49-F238E27FC236}">
                    <a16:creationId xmlns:a16="http://schemas.microsoft.com/office/drawing/2014/main" id="{5350D2CC-9D19-4AC0-BD74-4B9A496776EE}"/>
                  </a:ext>
                </a:extLst>
              </p:cNvPr>
              <p:cNvSpPr/>
              <p:nvPr/>
            </p:nvSpPr>
            <p:spPr>
              <a:xfrm>
                <a:off x="7052936" y="2743586"/>
                <a:ext cx="41502" cy="16602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758" extrusionOk="0">
                    <a:moveTo>
                      <a:pt x="206" y="0"/>
                    </a:moveTo>
                    <a:cubicBezTo>
                      <a:pt x="137" y="0"/>
                      <a:pt x="46" y="46"/>
                      <a:pt x="23" y="115"/>
                    </a:cubicBezTo>
                    <a:cubicBezTo>
                      <a:pt x="0" y="206"/>
                      <a:pt x="46" y="297"/>
                      <a:pt x="137" y="320"/>
                    </a:cubicBezTo>
                    <a:lnTo>
                      <a:pt x="1552" y="754"/>
                    </a:lnTo>
                    <a:lnTo>
                      <a:pt x="1575" y="754"/>
                    </a:lnTo>
                    <a:cubicBezTo>
                      <a:pt x="1589" y="756"/>
                      <a:pt x="1603" y="757"/>
                      <a:pt x="1617" y="757"/>
                    </a:cubicBezTo>
                    <a:cubicBezTo>
                      <a:pt x="1739" y="757"/>
                      <a:pt x="1851" y="671"/>
                      <a:pt x="1872" y="548"/>
                    </a:cubicBezTo>
                    <a:cubicBezTo>
                      <a:pt x="1895" y="434"/>
                      <a:pt x="1803" y="297"/>
                      <a:pt x="1666" y="274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4567;p48">
                <a:extLst>
                  <a:ext uri="{FF2B5EF4-FFF2-40B4-BE49-F238E27FC236}">
                    <a16:creationId xmlns:a16="http://schemas.microsoft.com/office/drawing/2014/main" id="{EA043EDB-F923-40C5-BEEA-893E9CCC365D}"/>
                  </a:ext>
                </a:extLst>
              </p:cNvPr>
              <p:cNvSpPr/>
              <p:nvPr/>
            </p:nvSpPr>
            <p:spPr>
              <a:xfrm>
                <a:off x="7061433" y="2712595"/>
                <a:ext cx="39005" cy="23391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068" extrusionOk="0">
                    <a:moveTo>
                      <a:pt x="163" y="0"/>
                    </a:moveTo>
                    <a:cubicBezTo>
                      <a:pt x="107" y="0"/>
                      <a:pt x="61" y="31"/>
                      <a:pt x="46" y="92"/>
                    </a:cubicBezTo>
                    <a:cubicBezTo>
                      <a:pt x="0" y="160"/>
                      <a:pt x="23" y="274"/>
                      <a:pt x="92" y="320"/>
                    </a:cubicBezTo>
                    <a:lnTo>
                      <a:pt x="1393" y="1050"/>
                    </a:lnTo>
                    <a:lnTo>
                      <a:pt x="1415" y="1050"/>
                    </a:lnTo>
                    <a:cubicBezTo>
                      <a:pt x="1445" y="1062"/>
                      <a:pt x="1477" y="1068"/>
                      <a:pt x="1510" y="1068"/>
                    </a:cubicBezTo>
                    <a:cubicBezTo>
                      <a:pt x="1604" y="1068"/>
                      <a:pt x="1701" y="1021"/>
                      <a:pt x="1735" y="936"/>
                    </a:cubicBezTo>
                    <a:cubicBezTo>
                      <a:pt x="1781" y="799"/>
                      <a:pt x="1735" y="662"/>
                      <a:pt x="1598" y="617"/>
                    </a:cubicBezTo>
                    <a:lnTo>
                      <a:pt x="251" y="23"/>
                    </a:lnTo>
                    <a:cubicBezTo>
                      <a:pt x="221" y="8"/>
                      <a:pt x="190" y="0"/>
                      <a:pt x="163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4568;p48">
                <a:extLst>
                  <a:ext uri="{FF2B5EF4-FFF2-40B4-BE49-F238E27FC236}">
                    <a16:creationId xmlns:a16="http://schemas.microsoft.com/office/drawing/2014/main" id="{4D7CA99A-B1F5-4A49-A06F-C75992656C38}"/>
                  </a:ext>
                </a:extLst>
              </p:cNvPr>
              <p:cNvSpPr/>
              <p:nvPr/>
            </p:nvSpPr>
            <p:spPr>
              <a:xfrm>
                <a:off x="7081932" y="2684407"/>
                <a:ext cx="31997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493" extrusionOk="0">
                    <a:moveTo>
                      <a:pt x="171" y="0"/>
                    </a:moveTo>
                    <a:cubicBezTo>
                      <a:pt x="135" y="0"/>
                      <a:pt x="99" y="11"/>
                      <a:pt x="69" y="32"/>
                    </a:cubicBezTo>
                    <a:cubicBezTo>
                      <a:pt x="0" y="100"/>
                      <a:pt x="0" y="214"/>
                      <a:pt x="46" y="283"/>
                    </a:cubicBezTo>
                    <a:lnTo>
                      <a:pt x="1004" y="1401"/>
                    </a:lnTo>
                    <a:cubicBezTo>
                      <a:pt x="1027" y="1401"/>
                      <a:pt x="1027" y="1424"/>
                      <a:pt x="1027" y="1424"/>
                    </a:cubicBezTo>
                    <a:cubicBezTo>
                      <a:pt x="1073" y="1470"/>
                      <a:pt x="1136" y="1493"/>
                      <a:pt x="1198" y="1493"/>
                    </a:cubicBezTo>
                    <a:cubicBezTo>
                      <a:pt x="1261" y="1493"/>
                      <a:pt x="1324" y="1470"/>
                      <a:pt x="1370" y="1424"/>
                    </a:cubicBezTo>
                    <a:cubicBezTo>
                      <a:pt x="1461" y="1310"/>
                      <a:pt x="1461" y="1173"/>
                      <a:pt x="1370" y="1059"/>
                    </a:cubicBezTo>
                    <a:lnTo>
                      <a:pt x="297" y="55"/>
                    </a:lnTo>
                    <a:cubicBezTo>
                      <a:pt x="259" y="17"/>
                      <a:pt x="214" y="0"/>
                      <a:pt x="171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4569;p48">
                <a:extLst>
                  <a:ext uri="{FF2B5EF4-FFF2-40B4-BE49-F238E27FC236}">
                    <a16:creationId xmlns:a16="http://schemas.microsoft.com/office/drawing/2014/main" id="{F70D46EA-E571-42D2-862B-4D495EF6BEC6}"/>
                  </a:ext>
                </a:extLst>
              </p:cNvPr>
              <p:cNvSpPr/>
              <p:nvPr/>
            </p:nvSpPr>
            <p:spPr>
              <a:xfrm>
                <a:off x="7109418" y="2664191"/>
                <a:ext cx="26018" cy="37628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718" extrusionOk="0">
                    <a:moveTo>
                      <a:pt x="176" y="1"/>
                    </a:moveTo>
                    <a:cubicBezTo>
                      <a:pt x="155" y="1"/>
                      <a:pt x="134" y="6"/>
                      <a:pt x="115" y="19"/>
                    </a:cubicBezTo>
                    <a:cubicBezTo>
                      <a:pt x="23" y="65"/>
                      <a:pt x="0" y="156"/>
                      <a:pt x="23" y="247"/>
                    </a:cubicBezTo>
                    <a:lnTo>
                      <a:pt x="685" y="1571"/>
                    </a:lnTo>
                    <a:cubicBezTo>
                      <a:pt x="685" y="1594"/>
                      <a:pt x="685" y="1594"/>
                      <a:pt x="685" y="1594"/>
                    </a:cubicBezTo>
                    <a:cubicBezTo>
                      <a:pt x="732" y="1672"/>
                      <a:pt x="820" y="1717"/>
                      <a:pt x="908" y="1717"/>
                    </a:cubicBezTo>
                    <a:cubicBezTo>
                      <a:pt x="950" y="1717"/>
                      <a:pt x="991" y="1707"/>
                      <a:pt x="1028" y="1685"/>
                    </a:cubicBezTo>
                    <a:cubicBezTo>
                      <a:pt x="1142" y="1617"/>
                      <a:pt x="1187" y="1457"/>
                      <a:pt x="1096" y="1343"/>
                    </a:cubicBezTo>
                    <a:lnTo>
                      <a:pt x="320" y="87"/>
                    </a:lnTo>
                    <a:cubicBezTo>
                      <a:pt x="287" y="38"/>
                      <a:pt x="230" y="1"/>
                      <a:pt x="176" y="1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570;p48">
                <a:extLst>
                  <a:ext uri="{FF2B5EF4-FFF2-40B4-BE49-F238E27FC236}">
                    <a16:creationId xmlns:a16="http://schemas.microsoft.com/office/drawing/2014/main" id="{CFD310EB-F713-4C7C-8DE3-E93C5D769F28}"/>
                  </a:ext>
                </a:extLst>
              </p:cNvPr>
              <p:cNvSpPr/>
              <p:nvPr/>
            </p:nvSpPr>
            <p:spPr>
              <a:xfrm>
                <a:off x="7140911" y="2649473"/>
                <a:ext cx="20521" cy="39511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804" extrusionOk="0">
                    <a:moveTo>
                      <a:pt x="186" y="0"/>
                    </a:moveTo>
                    <a:cubicBezTo>
                      <a:pt x="170" y="0"/>
                      <a:pt x="154" y="2"/>
                      <a:pt x="137" y="6"/>
                    </a:cubicBezTo>
                    <a:cubicBezTo>
                      <a:pt x="46" y="29"/>
                      <a:pt x="0" y="120"/>
                      <a:pt x="23" y="212"/>
                    </a:cubicBezTo>
                    <a:lnTo>
                      <a:pt x="411" y="1627"/>
                    </a:lnTo>
                    <a:cubicBezTo>
                      <a:pt x="434" y="1650"/>
                      <a:pt x="434" y="1650"/>
                      <a:pt x="434" y="1650"/>
                    </a:cubicBezTo>
                    <a:cubicBezTo>
                      <a:pt x="468" y="1752"/>
                      <a:pt x="554" y="1804"/>
                      <a:pt x="652" y="1804"/>
                    </a:cubicBezTo>
                    <a:cubicBezTo>
                      <a:pt x="685" y="1804"/>
                      <a:pt x="719" y="1798"/>
                      <a:pt x="754" y="1787"/>
                    </a:cubicBezTo>
                    <a:cubicBezTo>
                      <a:pt x="868" y="1741"/>
                      <a:pt x="936" y="1604"/>
                      <a:pt x="891" y="1467"/>
                    </a:cubicBezTo>
                    <a:lnTo>
                      <a:pt x="343" y="98"/>
                    </a:lnTo>
                    <a:cubicBezTo>
                      <a:pt x="324" y="41"/>
                      <a:pt x="259" y="0"/>
                      <a:pt x="186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4571;p48">
                <a:extLst>
                  <a:ext uri="{FF2B5EF4-FFF2-40B4-BE49-F238E27FC236}">
                    <a16:creationId xmlns:a16="http://schemas.microsoft.com/office/drawing/2014/main" id="{512EAC39-5468-461F-8B2A-F6945ED91ABF}"/>
                  </a:ext>
                </a:extLst>
              </p:cNvPr>
              <p:cNvSpPr/>
              <p:nvPr/>
            </p:nvSpPr>
            <p:spPr>
              <a:xfrm>
                <a:off x="7078428" y="2670192"/>
                <a:ext cx="202473" cy="185795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8483" extrusionOk="0">
                    <a:moveTo>
                      <a:pt x="4643" y="1"/>
                    </a:moveTo>
                    <a:cubicBezTo>
                      <a:pt x="2730" y="1"/>
                      <a:pt x="996" y="1322"/>
                      <a:pt x="525" y="3283"/>
                    </a:cubicBezTo>
                    <a:cubicBezTo>
                      <a:pt x="0" y="5588"/>
                      <a:pt x="1393" y="7848"/>
                      <a:pt x="3675" y="8373"/>
                    </a:cubicBezTo>
                    <a:cubicBezTo>
                      <a:pt x="3993" y="8447"/>
                      <a:pt x="4311" y="8482"/>
                      <a:pt x="4625" y="8482"/>
                    </a:cubicBezTo>
                    <a:cubicBezTo>
                      <a:pt x="6537" y="8482"/>
                      <a:pt x="8268" y="7161"/>
                      <a:pt x="8720" y="5200"/>
                    </a:cubicBezTo>
                    <a:cubicBezTo>
                      <a:pt x="9245" y="2918"/>
                      <a:pt x="7852" y="635"/>
                      <a:pt x="5592" y="110"/>
                    </a:cubicBezTo>
                    <a:cubicBezTo>
                      <a:pt x="5274" y="36"/>
                      <a:pt x="4956" y="1"/>
                      <a:pt x="4643" y="1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572;p48">
                <a:extLst>
                  <a:ext uri="{FF2B5EF4-FFF2-40B4-BE49-F238E27FC236}">
                    <a16:creationId xmlns:a16="http://schemas.microsoft.com/office/drawing/2014/main" id="{5B675AE3-0C9A-4DA1-9C7C-FD5580D36355}"/>
                  </a:ext>
                </a:extLst>
              </p:cNvPr>
              <p:cNvSpPr/>
              <p:nvPr/>
            </p:nvSpPr>
            <p:spPr>
              <a:xfrm>
                <a:off x="7079917" y="2678690"/>
                <a:ext cx="201480" cy="184791"/>
              </a:xfrm>
              <a:custGeom>
                <a:avLst/>
                <a:gdLst/>
                <a:ahLst/>
                <a:cxnLst/>
                <a:rect l="l" t="t" r="r" b="b"/>
                <a:pathLst>
                  <a:path w="9200" h="8437" extrusionOk="0">
                    <a:moveTo>
                      <a:pt x="4605" y="1"/>
                    </a:moveTo>
                    <a:cubicBezTo>
                      <a:pt x="2708" y="1"/>
                      <a:pt x="977" y="1319"/>
                      <a:pt x="526" y="3260"/>
                    </a:cubicBezTo>
                    <a:cubicBezTo>
                      <a:pt x="1" y="5543"/>
                      <a:pt x="1393" y="7802"/>
                      <a:pt x="3653" y="8327"/>
                    </a:cubicBezTo>
                    <a:cubicBezTo>
                      <a:pt x="3968" y="8401"/>
                      <a:pt x="4283" y="8437"/>
                      <a:pt x="4594" y="8437"/>
                    </a:cubicBezTo>
                    <a:cubicBezTo>
                      <a:pt x="6491" y="8437"/>
                      <a:pt x="8223" y="7116"/>
                      <a:pt x="8674" y="5155"/>
                    </a:cubicBezTo>
                    <a:cubicBezTo>
                      <a:pt x="9199" y="2895"/>
                      <a:pt x="7807" y="635"/>
                      <a:pt x="5547" y="110"/>
                    </a:cubicBezTo>
                    <a:cubicBezTo>
                      <a:pt x="5232" y="36"/>
                      <a:pt x="4916" y="1"/>
                      <a:pt x="46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4573;p48">
                <a:extLst>
                  <a:ext uri="{FF2B5EF4-FFF2-40B4-BE49-F238E27FC236}">
                    <a16:creationId xmlns:a16="http://schemas.microsoft.com/office/drawing/2014/main" id="{C23A2DA6-05B6-4E42-87CB-FD6E0629BD25}"/>
                  </a:ext>
                </a:extLst>
              </p:cNvPr>
              <p:cNvSpPr/>
              <p:nvPr/>
            </p:nvSpPr>
            <p:spPr>
              <a:xfrm>
                <a:off x="7115418" y="2711018"/>
                <a:ext cx="130480" cy="120135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5485" extrusionOk="0">
                    <a:moveTo>
                      <a:pt x="2988" y="0"/>
                    </a:moveTo>
                    <a:cubicBezTo>
                      <a:pt x="1754" y="0"/>
                      <a:pt x="637" y="853"/>
                      <a:pt x="343" y="2127"/>
                    </a:cubicBezTo>
                    <a:cubicBezTo>
                      <a:pt x="0" y="3587"/>
                      <a:pt x="891" y="5071"/>
                      <a:pt x="2351" y="5413"/>
                    </a:cubicBezTo>
                    <a:cubicBezTo>
                      <a:pt x="2555" y="5461"/>
                      <a:pt x="2759" y="5484"/>
                      <a:pt x="2960" y="5484"/>
                    </a:cubicBezTo>
                    <a:cubicBezTo>
                      <a:pt x="4198" y="5484"/>
                      <a:pt x="5321" y="4616"/>
                      <a:pt x="5615" y="3359"/>
                    </a:cubicBezTo>
                    <a:cubicBezTo>
                      <a:pt x="5958" y="1875"/>
                      <a:pt x="5068" y="415"/>
                      <a:pt x="3607" y="72"/>
                    </a:cubicBezTo>
                    <a:cubicBezTo>
                      <a:pt x="3400" y="24"/>
                      <a:pt x="3192" y="0"/>
                      <a:pt x="2988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4574;p48">
                <a:extLst>
                  <a:ext uri="{FF2B5EF4-FFF2-40B4-BE49-F238E27FC236}">
                    <a16:creationId xmlns:a16="http://schemas.microsoft.com/office/drawing/2014/main" id="{8D8A9117-EC51-496C-B7E1-B2FC252A66ED}"/>
                  </a:ext>
                </a:extLst>
              </p:cNvPr>
              <p:cNvSpPr/>
              <p:nvPr/>
            </p:nvSpPr>
            <p:spPr>
              <a:xfrm>
                <a:off x="7108410" y="2739140"/>
                <a:ext cx="45510" cy="29896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365" extrusionOk="0">
                    <a:moveTo>
                      <a:pt x="858" y="1"/>
                    </a:moveTo>
                    <a:cubicBezTo>
                      <a:pt x="467" y="1"/>
                      <a:pt x="141" y="185"/>
                      <a:pt x="69" y="454"/>
                    </a:cubicBezTo>
                    <a:cubicBezTo>
                      <a:pt x="1" y="820"/>
                      <a:pt x="366" y="1208"/>
                      <a:pt x="891" y="1322"/>
                    </a:cubicBezTo>
                    <a:cubicBezTo>
                      <a:pt x="1003" y="1351"/>
                      <a:pt x="1113" y="1365"/>
                      <a:pt x="1218" y="1365"/>
                    </a:cubicBezTo>
                    <a:cubicBezTo>
                      <a:pt x="1603" y="1365"/>
                      <a:pt x="1915" y="1180"/>
                      <a:pt x="1987" y="911"/>
                    </a:cubicBezTo>
                    <a:cubicBezTo>
                      <a:pt x="2078" y="546"/>
                      <a:pt x="1713" y="158"/>
                      <a:pt x="1188" y="44"/>
                    </a:cubicBezTo>
                    <a:cubicBezTo>
                      <a:pt x="1076" y="14"/>
                      <a:pt x="964" y="1"/>
                      <a:pt x="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4575;p48">
                <a:extLst>
                  <a:ext uri="{FF2B5EF4-FFF2-40B4-BE49-F238E27FC236}">
                    <a16:creationId xmlns:a16="http://schemas.microsoft.com/office/drawing/2014/main" id="{AC209C10-49E6-4980-BFE6-EF2D487D9E12}"/>
                  </a:ext>
                </a:extLst>
              </p:cNvPr>
              <p:cNvSpPr/>
              <p:nvPr/>
            </p:nvSpPr>
            <p:spPr>
              <a:xfrm>
                <a:off x="7642307" y="2765072"/>
                <a:ext cx="42006" cy="12112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553" extrusionOk="0">
                    <a:moveTo>
                      <a:pt x="1735" y="1"/>
                    </a:moveTo>
                    <a:lnTo>
                      <a:pt x="251" y="69"/>
                    </a:lnTo>
                    <a:lnTo>
                      <a:pt x="228" y="69"/>
                    </a:lnTo>
                    <a:cubicBezTo>
                      <a:pt x="92" y="92"/>
                      <a:pt x="0" y="206"/>
                      <a:pt x="23" y="343"/>
                    </a:cubicBezTo>
                    <a:cubicBezTo>
                      <a:pt x="44" y="466"/>
                      <a:pt x="137" y="552"/>
                      <a:pt x="255" y="552"/>
                    </a:cubicBezTo>
                    <a:cubicBezTo>
                      <a:pt x="269" y="552"/>
                      <a:pt x="283" y="551"/>
                      <a:pt x="297" y="549"/>
                    </a:cubicBezTo>
                    <a:lnTo>
                      <a:pt x="1758" y="343"/>
                    </a:lnTo>
                    <a:cubicBezTo>
                      <a:pt x="1849" y="320"/>
                      <a:pt x="1918" y="252"/>
                      <a:pt x="1918" y="161"/>
                    </a:cubicBezTo>
                    <a:cubicBezTo>
                      <a:pt x="1918" y="69"/>
                      <a:pt x="1826" y="1"/>
                      <a:pt x="1735" y="1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4576;p48">
                <a:extLst>
                  <a:ext uri="{FF2B5EF4-FFF2-40B4-BE49-F238E27FC236}">
                    <a16:creationId xmlns:a16="http://schemas.microsoft.com/office/drawing/2014/main" id="{490541E3-8C3A-4CCC-93AD-87C0EEA880B0}"/>
                  </a:ext>
                </a:extLst>
              </p:cNvPr>
              <p:cNvSpPr/>
              <p:nvPr/>
            </p:nvSpPr>
            <p:spPr>
              <a:xfrm>
                <a:off x="7644300" y="2733993"/>
                <a:ext cx="41502" cy="16427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750" extrusionOk="0">
                    <a:moveTo>
                      <a:pt x="1725" y="0"/>
                    </a:moveTo>
                    <a:cubicBezTo>
                      <a:pt x="1714" y="0"/>
                      <a:pt x="1702" y="2"/>
                      <a:pt x="1690" y="5"/>
                    </a:cubicBezTo>
                    <a:lnTo>
                      <a:pt x="229" y="279"/>
                    </a:lnTo>
                    <a:lnTo>
                      <a:pt x="206" y="279"/>
                    </a:lnTo>
                    <a:cubicBezTo>
                      <a:pt x="92" y="324"/>
                      <a:pt x="1" y="461"/>
                      <a:pt x="46" y="575"/>
                    </a:cubicBezTo>
                    <a:cubicBezTo>
                      <a:pt x="82" y="684"/>
                      <a:pt x="176" y="749"/>
                      <a:pt x="269" y="749"/>
                    </a:cubicBezTo>
                    <a:cubicBezTo>
                      <a:pt x="294" y="749"/>
                      <a:pt x="319" y="745"/>
                      <a:pt x="343" y="735"/>
                    </a:cubicBezTo>
                    <a:lnTo>
                      <a:pt x="1781" y="324"/>
                    </a:lnTo>
                    <a:cubicBezTo>
                      <a:pt x="1849" y="301"/>
                      <a:pt x="1895" y="233"/>
                      <a:pt x="1895" y="142"/>
                    </a:cubicBezTo>
                    <a:cubicBezTo>
                      <a:pt x="1875" y="62"/>
                      <a:pt x="1804" y="0"/>
                      <a:pt x="1725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4577;p48">
                <a:extLst>
                  <a:ext uri="{FF2B5EF4-FFF2-40B4-BE49-F238E27FC236}">
                    <a16:creationId xmlns:a16="http://schemas.microsoft.com/office/drawing/2014/main" id="{C45BA611-B2BF-4AF2-8BDE-277F0F8DAD7C}"/>
                  </a:ext>
                </a:extLst>
              </p:cNvPr>
              <p:cNvSpPr/>
              <p:nvPr/>
            </p:nvSpPr>
            <p:spPr>
              <a:xfrm>
                <a:off x="7638299" y="2702914"/>
                <a:ext cx="39509" cy="23391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8" extrusionOk="0">
                    <a:moveTo>
                      <a:pt x="1607" y="0"/>
                    </a:moveTo>
                    <a:cubicBezTo>
                      <a:pt x="1588" y="0"/>
                      <a:pt x="1569" y="3"/>
                      <a:pt x="1553" y="9"/>
                    </a:cubicBezTo>
                    <a:lnTo>
                      <a:pt x="183" y="602"/>
                    </a:lnTo>
                    <a:cubicBezTo>
                      <a:pt x="183" y="602"/>
                      <a:pt x="160" y="625"/>
                      <a:pt x="160" y="625"/>
                    </a:cubicBezTo>
                    <a:cubicBezTo>
                      <a:pt x="46" y="693"/>
                      <a:pt x="1" y="830"/>
                      <a:pt x="69" y="944"/>
                    </a:cubicBezTo>
                    <a:cubicBezTo>
                      <a:pt x="116" y="1022"/>
                      <a:pt x="204" y="1068"/>
                      <a:pt x="292" y="1068"/>
                    </a:cubicBezTo>
                    <a:cubicBezTo>
                      <a:pt x="334" y="1068"/>
                      <a:pt x="375" y="1058"/>
                      <a:pt x="411" y="1036"/>
                    </a:cubicBezTo>
                    <a:lnTo>
                      <a:pt x="1690" y="305"/>
                    </a:lnTo>
                    <a:cubicBezTo>
                      <a:pt x="1758" y="282"/>
                      <a:pt x="1804" y="191"/>
                      <a:pt x="1758" y="100"/>
                    </a:cubicBezTo>
                    <a:cubicBezTo>
                      <a:pt x="1741" y="30"/>
                      <a:pt x="1670" y="0"/>
                      <a:pt x="1607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4578;p48">
                <a:extLst>
                  <a:ext uri="{FF2B5EF4-FFF2-40B4-BE49-F238E27FC236}">
                    <a16:creationId xmlns:a16="http://schemas.microsoft.com/office/drawing/2014/main" id="{6EB7F06E-B939-4A85-ACA1-F28F17F85E61}"/>
                  </a:ext>
                </a:extLst>
              </p:cNvPr>
              <p:cNvSpPr/>
              <p:nvPr/>
            </p:nvSpPr>
            <p:spPr>
              <a:xfrm>
                <a:off x="7624808" y="2674901"/>
                <a:ext cx="32501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1483" extrusionOk="0">
                    <a:moveTo>
                      <a:pt x="1289" y="0"/>
                    </a:moveTo>
                    <a:cubicBezTo>
                      <a:pt x="1253" y="0"/>
                      <a:pt x="1218" y="12"/>
                      <a:pt x="1187" y="32"/>
                    </a:cubicBezTo>
                    <a:lnTo>
                      <a:pt x="114" y="1059"/>
                    </a:lnTo>
                    <a:cubicBezTo>
                      <a:pt x="92" y="1059"/>
                      <a:pt x="92" y="1082"/>
                      <a:pt x="92" y="1082"/>
                    </a:cubicBezTo>
                    <a:cubicBezTo>
                      <a:pt x="0" y="1173"/>
                      <a:pt x="23" y="1333"/>
                      <a:pt x="114" y="1425"/>
                    </a:cubicBezTo>
                    <a:cubicBezTo>
                      <a:pt x="164" y="1465"/>
                      <a:pt x="219" y="1483"/>
                      <a:pt x="272" y="1483"/>
                    </a:cubicBezTo>
                    <a:cubicBezTo>
                      <a:pt x="340" y="1483"/>
                      <a:pt x="406" y="1453"/>
                      <a:pt x="457" y="1402"/>
                    </a:cubicBezTo>
                    <a:lnTo>
                      <a:pt x="1415" y="260"/>
                    </a:lnTo>
                    <a:cubicBezTo>
                      <a:pt x="1484" y="215"/>
                      <a:pt x="1484" y="101"/>
                      <a:pt x="1415" y="55"/>
                    </a:cubicBezTo>
                    <a:cubicBezTo>
                      <a:pt x="1378" y="17"/>
                      <a:pt x="1333" y="0"/>
                      <a:pt x="1289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4579;p48">
                <a:extLst>
                  <a:ext uri="{FF2B5EF4-FFF2-40B4-BE49-F238E27FC236}">
                    <a16:creationId xmlns:a16="http://schemas.microsoft.com/office/drawing/2014/main" id="{FE92EF67-A479-4DEE-BBD5-55108DFF6803}"/>
                  </a:ext>
                </a:extLst>
              </p:cNvPr>
              <p:cNvSpPr/>
              <p:nvPr/>
            </p:nvSpPr>
            <p:spPr>
              <a:xfrm>
                <a:off x="7603805" y="2654598"/>
                <a:ext cx="26018" cy="37606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717" extrusionOk="0">
                    <a:moveTo>
                      <a:pt x="994" y="1"/>
                    </a:moveTo>
                    <a:cubicBezTo>
                      <a:pt x="936" y="1"/>
                      <a:pt x="876" y="31"/>
                      <a:pt x="845" y="92"/>
                    </a:cubicBezTo>
                    <a:lnTo>
                      <a:pt x="69" y="1347"/>
                    </a:lnTo>
                    <a:cubicBezTo>
                      <a:pt x="69" y="1347"/>
                      <a:pt x="69" y="1347"/>
                      <a:pt x="69" y="1370"/>
                    </a:cubicBezTo>
                    <a:cubicBezTo>
                      <a:pt x="1" y="1484"/>
                      <a:pt x="46" y="1621"/>
                      <a:pt x="160" y="1690"/>
                    </a:cubicBezTo>
                    <a:cubicBezTo>
                      <a:pt x="198" y="1708"/>
                      <a:pt x="236" y="1717"/>
                      <a:pt x="272" y="1717"/>
                    </a:cubicBezTo>
                    <a:cubicBezTo>
                      <a:pt x="368" y="1717"/>
                      <a:pt x="453" y="1658"/>
                      <a:pt x="503" y="1575"/>
                    </a:cubicBezTo>
                    <a:lnTo>
                      <a:pt x="1142" y="252"/>
                    </a:lnTo>
                    <a:cubicBezTo>
                      <a:pt x="1188" y="160"/>
                      <a:pt x="1165" y="69"/>
                      <a:pt x="1073" y="23"/>
                    </a:cubicBezTo>
                    <a:cubicBezTo>
                      <a:pt x="1051" y="8"/>
                      <a:pt x="1023" y="1"/>
                      <a:pt x="994" y="1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580;p48">
                <a:extLst>
                  <a:ext uri="{FF2B5EF4-FFF2-40B4-BE49-F238E27FC236}">
                    <a16:creationId xmlns:a16="http://schemas.microsoft.com/office/drawing/2014/main" id="{41A20A10-6682-4328-BF6D-1B4B4103F792}"/>
                  </a:ext>
                </a:extLst>
              </p:cNvPr>
              <p:cNvSpPr/>
              <p:nvPr/>
            </p:nvSpPr>
            <p:spPr>
              <a:xfrm>
                <a:off x="7577809" y="2639705"/>
                <a:ext cx="20017" cy="3973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814" extrusionOk="0">
                    <a:moveTo>
                      <a:pt x="727" y="1"/>
                    </a:moveTo>
                    <a:cubicBezTo>
                      <a:pt x="663" y="1"/>
                      <a:pt x="605" y="43"/>
                      <a:pt x="571" y="110"/>
                    </a:cubicBezTo>
                    <a:lnTo>
                      <a:pt x="46" y="1479"/>
                    </a:lnTo>
                    <a:cubicBezTo>
                      <a:pt x="46" y="1502"/>
                      <a:pt x="46" y="1502"/>
                      <a:pt x="24" y="1502"/>
                    </a:cubicBezTo>
                    <a:cubicBezTo>
                      <a:pt x="1" y="1639"/>
                      <a:pt x="69" y="1776"/>
                      <a:pt x="206" y="1799"/>
                    </a:cubicBezTo>
                    <a:cubicBezTo>
                      <a:pt x="235" y="1808"/>
                      <a:pt x="262" y="1813"/>
                      <a:pt x="289" y="1813"/>
                    </a:cubicBezTo>
                    <a:cubicBezTo>
                      <a:pt x="388" y="1813"/>
                      <a:pt x="467" y="1748"/>
                      <a:pt x="503" y="1639"/>
                    </a:cubicBezTo>
                    <a:lnTo>
                      <a:pt x="891" y="201"/>
                    </a:lnTo>
                    <a:cubicBezTo>
                      <a:pt x="914" y="133"/>
                      <a:pt x="868" y="41"/>
                      <a:pt x="800" y="19"/>
                    </a:cubicBezTo>
                    <a:cubicBezTo>
                      <a:pt x="775" y="6"/>
                      <a:pt x="751" y="1"/>
                      <a:pt x="727" y="1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581;p48">
                <a:extLst>
                  <a:ext uri="{FF2B5EF4-FFF2-40B4-BE49-F238E27FC236}">
                    <a16:creationId xmlns:a16="http://schemas.microsoft.com/office/drawing/2014/main" id="{720C0F9F-8E94-4289-9917-2402CD0428DB}"/>
                  </a:ext>
                </a:extLst>
              </p:cNvPr>
              <p:cNvSpPr/>
              <p:nvPr/>
            </p:nvSpPr>
            <p:spPr>
              <a:xfrm>
                <a:off x="7458844" y="2658080"/>
                <a:ext cx="197983" cy="186146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8499" extrusionOk="0">
                    <a:moveTo>
                      <a:pt x="4505" y="0"/>
                    </a:moveTo>
                    <a:cubicBezTo>
                      <a:pt x="4299" y="0"/>
                      <a:pt x="4090" y="15"/>
                      <a:pt x="3881" y="47"/>
                    </a:cubicBezTo>
                    <a:cubicBezTo>
                      <a:pt x="1575" y="412"/>
                      <a:pt x="0" y="2581"/>
                      <a:pt x="366" y="4909"/>
                    </a:cubicBezTo>
                    <a:cubicBezTo>
                      <a:pt x="696" y="6993"/>
                      <a:pt x="2481" y="8499"/>
                      <a:pt x="4524" y="8499"/>
                    </a:cubicBezTo>
                    <a:cubicBezTo>
                      <a:pt x="4741" y="8499"/>
                      <a:pt x="4960" y="8482"/>
                      <a:pt x="5182" y="8447"/>
                    </a:cubicBezTo>
                    <a:cubicBezTo>
                      <a:pt x="7464" y="8081"/>
                      <a:pt x="9039" y="5913"/>
                      <a:pt x="8674" y="3608"/>
                    </a:cubicBezTo>
                    <a:cubicBezTo>
                      <a:pt x="8342" y="1493"/>
                      <a:pt x="6542" y="0"/>
                      <a:pt x="4505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582;p48">
                <a:extLst>
                  <a:ext uri="{FF2B5EF4-FFF2-40B4-BE49-F238E27FC236}">
                    <a16:creationId xmlns:a16="http://schemas.microsoft.com/office/drawing/2014/main" id="{C5941D99-A505-4B90-B874-F1DC6E670129}"/>
                  </a:ext>
                </a:extLst>
              </p:cNvPr>
              <p:cNvSpPr/>
              <p:nvPr/>
            </p:nvSpPr>
            <p:spPr>
              <a:xfrm>
                <a:off x="7458341" y="2666447"/>
                <a:ext cx="196472" cy="184788"/>
              </a:xfrm>
              <a:custGeom>
                <a:avLst/>
                <a:gdLst/>
                <a:ahLst/>
                <a:cxnLst/>
                <a:rect l="l" t="t" r="r" b="b"/>
                <a:pathLst>
                  <a:path w="8971" h="8437" extrusionOk="0">
                    <a:moveTo>
                      <a:pt x="4494" y="0"/>
                    </a:moveTo>
                    <a:cubicBezTo>
                      <a:pt x="4277" y="0"/>
                      <a:pt x="4057" y="18"/>
                      <a:pt x="3835" y="53"/>
                    </a:cubicBezTo>
                    <a:cubicBezTo>
                      <a:pt x="1553" y="395"/>
                      <a:pt x="0" y="2564"/>
                      <a:pt x="343" y="4869"/>
                    </a:cubicBezTo>
                    <a:cubicBezTo>
                      <a:pt x="673" y="6951"/>
                      <a:pt x="2454" y="8437"/>
                      <a:pt x="4477" y="8437"/>
                    </a:cubicBezTo>
                    <a:cubicBezTo>
                      <a:pt x="4694" y="8437"/>
                      <a:pt x="4915" y="8420"/>
                      <a:pt x="5136" y="8384"/>
                    </a:cubicBezTo>
                    <a:cubicBezTo>
                      <a:pt x="7419" y="8019"/>
                      <a:pt x="8971" y="5873"/>
                      <a:pt x="8606" y="3568"/>
                    </a:cubicBezTo>
                    <a:cubicBezTo>
                      <a:pt x="8276" y="1486"/>
                      <a:pt x="6513" y="0"/>
                      <a:pt x="44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583;p48">
                <a:extLst>
                  <a:ext uri="{FF2B5EF4-FFF2-40B4-BE49-F238E27FC236}">
                    <a16:creationId xmlns:a16="http://schemas.microsoft.com/office/drawing/2014/main" id="{A75B3960-174D-40D4-ABB1-A243C301A2CE}"/>
                  </a:ext>
                </a:extLst>
              </p:cNvPr>
              <p:cNvSpPr/>
              <p:nvPr/>
            </p:nvSpPr>
            <p:spPr>
              <a:xfrm>
                <a:off x="7492834" y="2698906"/>
                <a:ext cx="127484" cy="119892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5474" extrusionOk="0">
                    <a:moveTo>
                      <a:pt x="2902" y="0"/>
                    </a:moveTo>
                    <a:cubicBezTo>
                      <a:pt x="2766" y="0"/>
                      <a:pt x="2627" y="10"/>
                      <a:pt x="2488" y="32"/>
                    </a:cubicBezTo>
                    <a:cubicBezTo>
                      <a:pt x="1005" y="260"/>
                      <a:pt x="0" y="1652"/>
                      <a:pt x="229" y="3159"/>
                    </a:cubicBezTo>
                    <a:cubicBezTo>
                      <a:pt x="436" y="4503"/>
                      <a:pt x="1599" y="5473"/>
                      <a:pt x="2919" y="5473"/>
                    </a:cubicBezTo>
                    <a:cubicBezTo>
                      <a:pt x="3056" y="5473"/>
                      <a:pt x="3194" y="5463"/>
                      <a:pt x="3333" y="5441"/>
                    </a:cubicBezTo>
                    <a:cubicBezTo>
                      <a:pt x="4817" y="5213"/>
                      <a:pt x="5821" y="3821"/>
                      <a:pt x="5593" y="2314"/>
                    </a:cubicBezTo>
                    <a:cubicBezTo>
                      <a:pt x="5386" y="970"/>
                      <a:pt x="4223" y="0"/>
                      <a:pt x="2902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584;p48">
                <a:extLst>
                  <a:ext uri="{FF2B5EF4-FFF2-40B4-BE49-F238E27FC236}">
                    <a16:creationId xmlns:a16="http://schemas.microsoft.com/office/drawing/2014/main" id="{156192D3-0AF8-43BB-B40A-4B6A03B41825}"/>
                  </a:ext>
                </a:extLst>
              </p:cNvPr>
              <p:cNvSpPr/>
              <p:nvPr/>
            </p:nvSpPr>
            <p:spPr>
              <a:xfrm>
                <a:off x="7584817" y="2731146"/>
                <a:ext cx="45006" cy="29239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335" extrusionOk="0">
                    <a:moveTo>
                      <a:pt x="1153" y="0"/>
                    </a:moveTo>
                    <a:cubicBezTo>
                      <a:pt x="1075" y="0"/>
                      <a:pt x="995" y="7"/>
                      <a:pt x="913" y="21"/>
                    </a:cubicBezTo>
                    <a:cubicBezTo>
                      <a:pt x="388" y="89"/>
                      <a:pt x="0" y="454"/>
                      <a:pt x="46" y="819"/>
                    </a:cubicBezTo>
                    <a:cubicBezTo>
                      <a:pt x="106" y="1138"/>
                      <a:pt x="477" y="1335"/>
                      <a:pt x="919" y="1335"/>
                    </a:cubicBezTo>
                    <a:cubicBezTo>
                      <a:pt x="985" y="1335"/>
                      <a:pt x="1051" y="1330"/>
                      <a:pt x="1119" y="1322"/>
                    </a:cubicBezTo>
                    <a:cubicBezTo>
                      <a:pt x="1667" y="1230"/>
                      <a:pt x="2055" y="865"/>
                      <a:pt x="1986" y="523"/>
                    </a:cubicBezTo>
                    <a:cubicBezTo>
                      <a:pt x="1947" y="212"/>
                      <a:pt x="1595" y="0"/>
                      <a:pt x="11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585;p48">
                <a:extLst>
                  <a:ext uri="{FF2B5EF4-FFF2-40B4-BE49-F238E27FC236}">
                    <a16:creationId xmlns:a16="http://schemas.microsoft.com/office/drawing/2014/main" id="{E3ED1B64-DC64-4D30-B75C-01A09EFBFD8D}"/>
                  </a:ext>
                </a:extLst>
              </p:cNvPr>
              <p:cNvSpPr/>
              <p:nvPr/>
            </p:nvSpPr>
            <p:spPr>
              <a:xfrm>
                <a:off x="7308364" y="2886344"/>
                <a:ext cx="109000" cy="37102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694" extrusionOk="0">
                    <a:moveTo>
                      <a:pt x="99" y="1"/>
                    </a:moveTo>
                    <a:cubicBezTo>
                      <a:pt x="87" y="1"/>
                      <a:pt x="76" y="4"/>
                      <a:pt x="69" y="10"/>
                    </a:cubicBezTo>
                    <a:cubicBezTo>
                      <a:pt x="24" y="56"/>
                      <a:pt x="1" y="102"/>
                      <a:pt x="47" y="147"/>
                    </a:cubicBezTo>
                    <a:cubicBezTo>
                      <a:pt x="298" y="535"/>
                      <a:pt x="640" y="832"/>
                      <a:pt x="1028" y="1083"/>
                    </a:cubicBezTo>
                    <a:cubicBezTo>
                      <a:pt x="1393" y="1334"/>
                      <a:pt x="1827" y="1517"/>
                      <a:pt x="2283" y="1608"/>
                    </a:cubicBezTo>
                    <a:cubicBezTo>
                      <a:pt x="2546" y="1663"/>
                      <a:pt x="2825" y="1694"/>
                      <a:pt x="3101" y="1694"/>
                    </a:cubicBezTo>
                    <a:cubicBezTo>
                      <a:pt x="3281" y="1694"/>
                      <a:pt x="3459" y="1681"/>
                      <a:pt x="3630" y="1654"/>
                    </a:cubicBezTo>
                    <a:cubicBezTo>
                      <a:pt x="4087" y="1585"/>
                      <a:pt x="4520" y="1403"/>
                      <a:pt x="4908" y="1220"/>
                    </a:cubicBezTo>
                    <a:cubicBezTo>
                      <a:pt x="4954" y="1197"/>
                      <a:pt x="4977" y="1129"/>
                      <a:pt x="4954" y="1083"/>
                    </a:cubicBezTo>
                    <a:cubicBezTo>
                      <a:pt x="4937" y="1050"/>
                      <a:pt x="4908" y="1029"/>
                      <a:pt x="4876" y="1029"/>
                    </a:cubicBezTo>
                    <a:cubicBezTo>
                      <a:pt x="4864" y="1029"/>
                      <a:pt x="4852" y="1031"/>
                      <a:pt x="4840" y="1038"/>
                    </a:cubicBezTo>
                    <a:lnTo>
                      <a:pt x="4817" y="1038"/>
                    </a:lnTo>
                    <a:cubicBezTo>
                      <a:pt x="4429" y="1175"/>
                      <a:pt x="4018" y="1289"/>
                      <a:pt x="3584" y="1334"/>
                    </a:cubicBezTo>
                    <a:cubicBezTo>
                      <a:pt x="3474" y="1347"/>
                      <a:pt x="3364" y="1352"/>
                      <a:pt x="3254" y="1352"/>
                    </a:cubicBezTo>
                    <a:cubicBezTo>
                      <a:pt x="2953" y="1352"/>
                      <a:pt x="2653" y="1310"/>
                      <a:pt x="2352" y="1243"/>
                    </a:cubicBezTo>
                    <a:cubicBezTo>
                      <a:pt x="1553" y="1060"/>
                      <a:pt x="800" y="604"/>
                      <a:pt x="184" y="33"/>
                    </a:cubicBezTo>
                    <a:cubicBezTo>
                      <a:pt x="167" y="17"/>
                      <a:pt x="128" y="1"/>
                      <a:pt x="99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4586;p48">
                <a:extLst>
                  <a:ext uri="{FF2B5EF4-FFF2-40B4-BE49-F238E27FC236}">
                    <a16:creationId xmlns:a16="http://schemas.microsoft.com/office/drawing/2014/main" id="{7047C6BF-5236-4C6E-A42F-F86B0781A630}"/>
                  </a:ext>
                </a:extLst>
              </p:cNvPr>
              <p:cNvSpPr/>
              <p:nvPr/>
            </p:nvSpPr>
            <p:spPr>
              <a:xfrm>
                <a:off x="7331360" y="2923183"/>
                <a:ext cx="57511" cy="17565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802" extrusionOk="0">
                    <a:moveTo>
                      <a:pt x="58" y="0"/>
                    </a:moveTo>
                    <a:cubicBezTo>
                      <a:pt x="47" y="0"/>
                      <a:pt x="35" y="6"/>
                      <a:pt x="24" y="17"/>
                    </a:cubicBezTo>
                    <a:cubicBezTo>
                      <a:pt x="1" y="40"/>
                      <a:pt x="1" y="63"/>
                      <a:pt x="24" y="86"/>
                    </a:cubicBezTo>
                    <a:cubicBezTo>
                      <a:pt x="320" y="428"/>
                      <a:pt x="777" y="657"/>
                      <a:pt x="1211" y="748"/>
                    </a:cubicBezTo>
                    <a:cubicBezTo>
                      <a:pt x="1386" y="783"/>
                      <a:pt x="1566" y="801"/>
                      <a:pt x="1744" y="801"/>
                    </a:cubicBezTo>
                    <a:cubicBezTo>
                      <a:pt x="2030" y="801"/>
                      <a:pt x="2313" y="755"/>
                      <a:pt x="2580" y="657"/>
                    </a:cubicBezTo>
                    <a:cubicBezTo>
                      <a:pt x="2603" y="634"/>
                      <a:pt x="2626" y="611"/>
                      <a:pt x="2603" y="588"/>
                    </a:cubicBezTo>
                    <a:cubicBezTo>
                      <a:pt x="2603" y="542"/>
                      <a:pt x="2580" y="542"/>
                      <a:pt x="2534" y="542"/>
                    </a:cubicBezTo>
                    <a:cubicBezTo>
                      <a:pt x="2318" y="603"/>
                      <a:pt x="2088" y="631"/>
                      <a:pt x="1859" y="631"/>
                    </a:cubicBezTo>
                    <a:cubicBezTo>
                      <a:pt x="1654" y="631"/>
                      <a:pt x="1450" y="608"/>
                      <a:pt x="1256" y="565"/>
                    </a:cubicBezTo>
                    <a:cubicBezTo>
                      <a:pt x="845" y="474"/>
                      <a:pt x="457" y="269"/>
                      <a:pt x="92" y="17"/>
                    </a:cubicBezTo>
                    <a:cubicBezTo>
                      <a:pt x="81" y="6"/>
                      <a:pt x="69" y="0"/>
                      <a:pt x="58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587;p48">
                <a:extLst>
                  <a:ext uri="{FF2B5EF4-FFF2-40B4-BE49-F238E27FC236}">
                    <a16:creationId xmlns:a16="http://schemas.microsoft.com/office/drawing/2014/main" id="{34F9C318-1EFC-418F-A8E0-D8692092CF8A}"/>
                  </a:ext>
                </a:extLst>
              </p:cNvPr>
              <p:cNvSpPr/>
              <p:nvPr/>
            </p:nvSpPr>
            <p:spPr>
              <a:xfrm>
                <a:off x="7033203" y="2532801"/>
                <a:ext cx="198202" cy="149022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6804" extrusionOk="0">
                    <a:moveTo>
                      <a:pt x="6032" y="0"/>
                    </a:moveTo>
                    <a:cubicBezTo>
                      <a:pt x="3658" y="0"/>
                      <a:pt x="399" y="5356"/>
                      <a:pt x="399" y="5356"/>
                    </a:cubicBezTo>
                    <a:cubicBezTo>
                      <a:pt x="0" y="6455"/>
                      <a:pt x="364" y="6804"/>
                      <a:pt x="970" y="6804"/>
                    </a:cubicBezTo>
                    <a:cubicBezTo>
                      <a:pt x="1788" y="6804"/>
                      <a:pt x="3048" y="6169"/>
                      <a:pt x="3480" y="5881"/>
                    </a:cubicBezTo>
                    <a:cubicBezTo>
                      <a:pt x="4234" y="5379"/>
                      <a:pt x="9050" y="1362"/>
                      <a:pt x="6676" y="152"/>
                    </a:cubicBezTo>
                    <a:cubicBezTo>
                      <a:pt x="6471" y="48"/>
                      <a:pt x="6255" y="0"/>
                      <a:pt x="6032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4588;p48">
                <a:extLst>
                  <a:ext uri="{FF2B5EF4-FFF2-40B4-BE49-F238E27FC236}">
                    <a16:creationId xmlns:a16="http://schemas.microsoft.com/office/drawing/2014/main" id="{461DB069-BCB2-47ED-8152-6919D8B05C37}"/>
                  </a:ext>
                </a:extLst>
              </p:cNvPr>
              <p:cNvSpPr/>
              <p:nvPr/>
            </p:nvSpPr>
            <p:spPr>
              <a:xfrm>
                <a:off x="7459830" y="2519287"/>
                <a:ext cx="214365" cy="131215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5991" extrusionOk="0">
                    <a:moveTo>
                      <a:pt x="3023" y="0"/>
                    </a:moveTo>
                    <a:cubicBezTo>
                      <a:pt x="2702" y="0"/>
                      <a:pt x="2405" y="82"/>
                      <a:pt x="2147" y="267"/>
                    </a:cubicBezTo>
                    <a:cubicBezTo>
                      <a:pt x="1" y="1819"/>
                      <a:pt x="5365" y="5060"/>
                      <a:pt x="6187" y="5448"/>
                    </a:cubicBezTo>
                    <a:cubicBezTo>
                      <a:pt x="6601" y="5632"/>
                      <a:pt x="7682" y="5990"/>
                      <a:pt x="8483" y="5990"/>
                    </a:cubicBezTo>
                    <a:cubicBezTo>
                      <a:pt x="9271" y="5990"/>
                      <a:pt x="9788" y="5644"/>
                      <a:pt x="9131" y="4444"/>
                    </a:cubicBezTo>
                    <a:cubicBezTo>
                      <a:pt x="9131" y="4444"/>
                      <a:pt x="5396" y="0"/>
                      <a:pt x="3023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4589;p48">
                <a:extLst>
                  <a:ext uri="{FF2B5EF4-FFF2-40B4-BE49-F238E27FC236}">
                    <a16:creationId xmlns:a16="http://schemas.microsoft.com/office/drawing/2014/main" id="{0EE5397A-17C1-463C-87E2-C67C9F3577D1}"/>
                  </a:ext>
                </a:extLst>
              </p:cNvPr>
              <p:cNvSpPr/>
              <p:nvPr/>
            </p:nvSpPr>
            <p:spPr>
              <a:xfrm>
                <a:off x="7345355" y="2649604"/>
                <a:ext cx="102014" cy="222174"/>
              </a:xfrm>
              <a:custGeom>
                <a:avLst/>
                <a:gdLst/>
                <a:ahLst/>
                <a:cxnLst/>
                <a:rect l="l" t="t" r="r" b="b"/>
                <a:pathLst>
                  <a:path w="4658" h="10144" extrusionOk="0">
                    <a:moveTo>
                      <a:pt x="321" y="0"/>
                    </a:moveTo>
                    <a:cubicBezTo>
                      <a:pt x="275" y="0"/>
                      <a:pt x="229" y="46"/>
                      <a:pt x="229" y="69"/>
                    </a:cubicBezTo>
                    <a:cubicBezTo>
                      <a:pt x="92" y="1347"/>
                      <a:pt x="1" y="2648"/>
                      <a:pt x="24" y="3926"/>
                    </a:cubicBezTo>
                    <a:cubicBezTo>
                      <a:pt x="47" y="4588"/>
                      <a:pt x="92" y="5227"/>
                      <a:pt x="252" y="5889"/>
                    </a:cubicBezTo>
                    <a:cubicBezTo>
                      <a:pt x="298" y="6049"/>
                      <a:pt x="343" y="6209"/>
                      <a:pt x="435" y="6369"/>
                    </a:cubicBezTo>
                    <a:cubicBezTo>
                      <a:pt x="526" y="6528"/>
                      <a:pt x="663" y="6711"/>
                      <a:pt x="914" y="6757"/>
                    </a:cubicBezTo>
                    <a:cubicBezTo>
                      <a:pt x="975" y="6764"/>
                      <a:pt x="1035" y="6767"/>
                      <a:pt x="1093" y="6767"/>
                    </a:cubicBezTo>
                    <a:cubicBezTo>
                      <a:pt x="1408" y="6767"/>
                      <a:pt x="1691" y="6674"/>
                      <a:pt x="1941" y="6597"/>
                    </a:cubicBezTo>
                    <a:cubicBezTo>
                      <a:pt x="2261" y="6483"/>
                      <a:pt x="2557" y="6346"/>
                      <a:pt x="2831" y="6254"/>
                    </a:cubicBezTo>
                    <a:cubicBezTo>
                      <a:pt x="3046" y="6172"/>
                      <a:pt x="3261" y="6113"/>
                      <a:pt x="3459" y="6113"/>
                    </a:cubicBezTo>
                    <a:cubicBezTo>
                      <a:pt x="3534" y="6113"/>
                      <a:pt x="3607" y="6121"/>
                      <a:pt x="3676" y="6140"/>
                    </a:cubicBezTo>
                    <a:cubicBezTo>
                      <a:pt x="3904" y="6209"/>
                      <a:pt x="4064" y="6437"/>
                      <a:pt x="4178" y="6711"/>
                    </a:cubicBezTo>
                    <a:cubicBezTo>
                      <a:pt x="4201" y="6848"/>
                      <a:pt x="4269" y="7008"/>
                      <a:pt x="4292" y="7145"/>
                    </a:cubicBezTo>
                    <a:lnTo>
                      <a:pt x="4315" y="7373"/>
                    </a:lnTo>
                    <a:cubicBezTo>
                      <a:pt x="4315" y="7441"/>
                      <a:pt x="4315" y="7510"/>
                      <a:pt x="4315" y="7578"/>
                    </a:cubicBezTo>
                    <a:cubicBezTo>
                      <a:pt x="4315" y="7738"/>
                      <a:pt x="4246" y="7875"/>
                      <a:pt x="4224" y="8012"/>
                    </a:cubicBezTo>
                    <a:cubicBezTo>
                      <a:pt x="4155" y="8149"/>
                      <a:pt x="4110" y="8286"/>
                      <a:pt x="4018" y="8400"/>
                    </a:cubicBezTo>
                    <a:cubicBezTo>
                      <a:pt x="3881" y="8674"/>
                      <a:pt x="3653" y="8879"/>
                      <a:pt x="3402" y="9085"/>
                    </a:cubicBezTo>
                    <a:cubicBezTo>
                      <a:pt x="2945" y="9473"/>
                      <a:pt x="2375" y="9769"/>
                      <a:pt x="1781" y="9998"/>
                    </a:cubicBezTo>
                    <a:lnTo>
                      <a:pt x="1759" y="9998"/>
                    </a:lnTo>
                    <a:cubicBezTo>
                      <a:pt x="1736" y="9998"/>
                      <a:pt x="1713" y="10043"/>
                      <a:pt x="1713" y="10089"/>
                    </a:cubicBezTo>
                    <a:cubicBezTo>
                      <a:pt x="1730" y="10122"/>
                      <a:pt x="1759" y="10144"/>
                      <a:pt x="1782" y="10144"/>
                    </a:cubicBezTo>
                    <a:cubicBezTo>
                      <a:pt x="1790" y="10144"/>
                      <a:pt x="1798" y="10141"/>
                      <a:pt x="1804" y="10135"/>
                    </a:cubicBezTo>
                    <a:cubicBezTo>
                      <a:pt x="2443" y="9952"/>
                      <a:pt x="3037" y="9678"/>
                      <a:pt x="3585" y="9290"/>
                    </a:cubicBezTo>
                    <a:cubicBezTo>
                      <a:pt x="3836" y="9085"/>
                      <a:pt x="4087" y="8856"/>
                      <a:pt x="4269" y="8583"/>
                    </a:cubicBezTo>
                    <a:cubicBezTo>
                      <a:pt x="4383" y="8446"/>
                      <a:pt x="4452" y="8263"/>
                      <a:pt x="4520" y="8126"/>
                    </a:cubicBezTo>
                    <a:cubicBezTo>
                      <a:pt x="4566" y="7943"/>
                      <a:pt x="4635" y="7784"/>
                      <a:pt x="4635" y="7601"/>
                    </a:cubicBezTo>
                    <a:cubicBezTo>
                      <a:pt x="4635" y="7533"/>
                      <a:pt x="4657" y="7441"/>
                      <a:pt x="4657" y="7350"/>
                    </a:cubicBezTo>
                    <a:lnTo>
                      <a:pt x="4635" y="7099"/>
                    </a:lnTo>
                    <a:cubicBezTo>
                      <a:pt x="4612" y="6916"/>
                      <a:pt x="4543" y="6757"/>
                      <a:pt x="4498" y="6597"/>
                    </a:cubicBezTo>
                    <a:cubicBezTo>
                      <a:pt x="4429" y="6437"/>
                      <a:pt x="4383" y="6254"/>
                      <a:pt x="4246" y="6117"/>
                    </a:cubicBezTo>
                    <a:cubicBezTo>
                      <a:pt x="4224" y="6072"/>
                      <a:pt x="4178" y="6049"/>
                      <a:pt x="4155" y="6003"/>
                    </a:cubicBezTo>
                    <a:lnTo>
                      <a:pt x="4041" y="5912"/>
                    </a:lnTo>
                    <a:cubicBezTo>
                      <a:pt x="3950" y="5866"/>
                      <a:pt x="3858" y="5821"/>
                      <a:pt x="3767" y="5798"/>
                    </a:cubicBezTo>
                    <a:cubicBezTo>
                      <a:pt x="3651" y="5764"/>
                      <a:pt x="3539" y="5750"/>
                      <a:pt x="3430" y="5750"/>
                    </a:cubicBezTo>
                    <a:cubicBezTo>
                      <a:pt x="3176" y="5750"/>
                      <a:pt x="2941" y="5825"/>
                      <a:pt x="2717" y="5889"/>
                    </a:cubicBezTo>
                    <a:cubicBezTo>
                      <a:pt x="2398" y="6003"/>
                      <a:pt x="2101" y="6117"/>
                      <a:pt x="1827" y="6232"/>
                    </a:cubicBezTo>
                    <a:cubicBezTo>
                      <a:pt x="1584" y="6325"/>
                      <a:pt x="1340" y="6403"/>
                      <a:pt x="1122" y="6403"/>
                    </a:cubicBezTo>
                    <a:cubicBezTo>
                      <a:pt x="1074" y="6403"/>
                      <a:pt x="1028" y="6400"/>
                      <a:pt x="982" y="6391"/>
                    </a:cubicBezTo>
                    <a:cubicBezTo>
                      <a:pt x="914" y="6391"/>
                      <a:pt x="823" y="6323"/>
                      <a:pt x="754" y="6186"/>
                    </a:cubicBezTo>
                    <a:cubicBezTo>
                      <a:pt x="686" y="6072"/>
                      <a:pt x="640" y="5935"/>
                      <a:pt x="594" y="5798"/>
                    </a:cubicBezTo>
                    <a:cubicBezTo>
                      <a:pt x="435" y="5204"/>
                      <a:pt x="389" y="4565"/>
                      <a:pt x="366" y="3926"/>
                    </a:cubicBezTo>
                    <a:cubicBezTo>
                      <a:pt x="321" y="3287"/>
                      <a:pt x="321" y="2648"/>
                      <a:pt x="321" y="2009"/>
                    </a:cubicBezTo>
                    <a:cubicBezTo>
                      <a:pt x="321" y="1370"/>
                      <a:pt x="343" y="731"/>
                      <a:pt x="389" y="92"/>
                    </a:cubicBezTo>
                    <a:cubicBezTo>
                      <a:pt x="389" y="46"/>
                      <a:pt x="343" y="23"/>
                      <a:pt x="321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4590;p48">
                <a:extLst>
                  <a:ext uri="{FF2B5EF4-FFF2-40B4-BE49-F238E27FC236}">
                    <a16:creationId xmlns:a16="http://schemas.microsoft.com/office/drawing/2014/main" id="{1AA06F20-7B23-4EDA-B835-9306D9D30866}"/>
                  </a:ext>
                </a:extLst>
              </p:cNvPr>
              <p:cNvSpPr/>
              <p:nvPr/>
            </p:nvSpPr>
            <p:spPr>
              <a:xfrm>
                <a:off x="7536833" y="3351324"/>
                <a:ext cx="394936" cy="443757"/>
              </a:xfrm>
              <a:custGeom>
                <a:avLst/>
                <a:gdLst/>
                <a:ahLst/>
                <a:cxnLst/>
                <a:rect l="l" t="t" r="r" b="b"/>
                <a:pathLst>
                  <a:path w="18033" h="20261" extrusionOk="0">
                    <a:moveTo>
                      <a:pt x="4258" y="1"/>
                    </a:moveTo>
                    <a:cubicBezTo>
                      <a:pt x="3645" y="1"/>
                      <a:pt x="3021" y="150"/>
                      <a:pt x="2442" y="464"/>
                    </a:cubicBezTo>
                    <a:cubicBezTo>
                      <a:pt x="662" y="1446"/>
                      <a:pt x="0" y="3660"/>
                      <a:pt x="1004" y="5418"/>
                    </a:cubicBezTo>
                    <a:lnTo>
                      <a:pt x="7966" y="17720"/>
                    </a:lnTo>
                    <a:cubicBezTo>
                      <a:pt x="8103" y="17971"/>
                      <a:pt x="8286" y="18245"/>
                      <a:pt x="8491" y="18474"/>
                    </a:cubicBezTo>
                    <a:cubicBezTo>
                      <a:pt x="9489" y="19650"/>
                      <a:pt x="10924" y="20261"/>
                      <a:pt x="12370" y="20261"/>
                    </a:cubicBezTo>
                    <a:cubicBezTo>
                      <a:pt x="13505" y="20261"/>
                      <a:pt x="14647" y="19885"/>
                      <a:pt x="15590" y="19113"/>
                    </a:cubicBezTo>
                    <a:cubicBezTo>
                      <a:pt x="17735" y="17378"/>
                      <a:pt x="18032" y="14251"/>
                      <a:pt x="16252" y="12151"/>
                    </a:cubicBezTo>
                    <a:lnTo>
                      <a:pt x="7099" y="1309"/>
                    </a:lnTo>
                    <a:cubicBezTo>
                      <a:pt x="6385" y="465"/>
                      <a:pt x="5338" y="1"/>
                      <a:pt x="4258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4591;p48">
                <a:extLst>
                  <a:ext uri="{FF2B5EF4-FFF2-40B4-BE49-F238E27FC236}">
                    <a16:creationId xmlns:a16="http://schemas.microsoft.com/office/drawing/2014/main" id="{72AD5BD7-783E-457B-BA23-B6F2C23FDFCA}"/>
                  </a:ext>
                </a:extLst>
              </p:cNvPr>
              <p:cNvSpPr/>
              <p:nvPr/>
            </p:nvSpPr>
            <p:spPr>
              <a:xfrm>
                <a:off x="7485826" y="3282727"/>
                <a:ext cx="197479" cy="183430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8375" extrusionOk="0">
                    <a:moveTo>
                      <a:pt x="6205" y="0"/>
                    </a:moveTo>
                    <a:cubicBezTo>
                      <a:pt x="6182" y="0"/>
                      <a:pt x="6161" y="4"/>
                      <a:pt x="6141" y="13"/>
                    </a:cubicBezTo>
                    <a:cubicBezTo>
                      <a:pt x="5502" y="310"/>
                      <a:pt x="5662" y="1885"/>
                      <a:pt x="5662" y="1885"/>
                    </a:cubicBezTo>
                    <a:cubicBezTo>
                      <a:pt x="5662" y="1885"/>
                      <a:pt x="4228" y="1647"/>
                      <a:pt x="2939" y="1647"/>
                    </a:cubicBezTo>
                    <a:cubicBezTo>
                      <a:pt x="2151" y="1647"/>
                      <a:pt x="1417" y="1736"/>
                      <a:pt x="1096" y="2021"/>
                    </a:cubicBezTo>
                    <a:cubicBezTo>
                      <a:pt x="206" y="2843"/>
                      <a:pt x="1005" y="3596"/>
                      <a:pt x="1005" y="3596"/>
                    </a:cubicBezTo>
                    <a:cubicBezTo>
                      <a:pt x="1005" y="3596"/>
                      <a:pt x="1" y="4258"/>
                      <a:pt x="891" y="5445"/>
                    </a:cubicBezTo>
                    <a:cubicBezTo>
                      <a:pt x="891" y="5445"/>
                      <a:pt x="24" y="6427"/>
                      <a:pt x="1051" y="7226"/>
                    </a:cubicBezTo>
                    <a:cubicBezTo>
                      <a:pt x="2288" y="8163"/>
                      <a:pt x="3333" y="8375"/>
                      <a:pt x="4026" y="8375"/>
                    </a:cubicBezTo>
                    <a:cubicBezTo>
                      <a:pt x="4599" y="8375"/>
                      <a:pt x="4931" y="8230"/>
                      <a:pt x="4931" y="8230"/>
                    </a:cubicBezTo>
                    <a:lnTo>
                      <a:pt x="9017" y="3984"/>
                    </a:lnTo>
                    <a:cubicBezTo>
                      <a:pt x="9017" y="3984"/>
                      <a:pt x="6918" y="0"/>
                      <a:pt x="6205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4592;p48">
                <a:extLst>
                  <a:ext uri="{FF2B5EF4-FFF2-40B4-BE49-F238E27FC236}">
                    <a16:creationId xmlns:a16="http://schemas.microsoft.com/office/drawing/2014/main" id="{C9F4DF91-3DB9-40E0-9FD7-670773EBF627}"/>
                  </a:ext>
                </a:extLst>
              </p:cNvPr>
              <p:cNvSpPr/>
              <p:nvPr/>
            </p:nvSpPr>
            <p:spPr>
              <a:xfrm>
                <a:off x="7542812" y="3330430"/>
                <a:ext cx="190997" cy="176552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8061" extrusionOk="0">
                    <a:moveTo>
                      <a:pt x="4348" y="1"/>
                    </a:moveTo>
                    <a:cubicBezTo>
                      <a:pt x="3724" y="1"/>
                      <a:pt x="3093" y="155"/>
                      <a:pt x="2512" y="483"/>
                    </a:cubicBezTo>
                    <a:cubicBezTo>
                      <a:pt x="663" y="1510"/>
                      <a:pt x="1" y="3838"/>
                      <a:pt x="1028" y="5687"/>
                    </a:cubicBezTo>
                    <a:lnTo>
                      <a:pt x="2352" y="8061"/>
                    </a:lnTo>
                    <a:cubicBezTo>
                      <a:pt x="4087" y="7467"/>
                      <a:pt x="6871" y="6075"/>
                      <a:pt x="8720" y="3107"/>
                    </a:cubicBezTo>
                    <a:lnTo>
                      <a:pt x="7305" y="1373"/>
                    </a:lnTo>
                    <a:cubicBezTo>
                      <a:pt x="6558" y="494"/>
                      <a:pt x="5464" y="1"/>
                      <a:pt x="4348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4593;p48">
                <a:extLst>
                  <a:ext uri="{FF2B5EF4-FFF2-40B4-BE49-F238E27FC236}">
                    <a16:creationId xmlns:a16="http://schemas.microsoft.com/office/drawing/2014/main" id="{465218F0-5549-4773-9DA7-E9B3CFDC95DE}"/>
                  </a:ext>
                </a:extLst>
              </p:cNvPr>
              <p:cNvSpPr/>
              <p:nvPr/>
            </p:nvSpPr>
            <p:spPr>
              <a:xfrm>
                <a:off x="7594301" y="3398479"/>
                <a:ext cx="354464" cy="396624"/>
              </a:xfrm>
              <a:custGeom>
                <a:avLst/>
                <a:gdLst/>
                <a:ahLst/>
                <a:cxnLst/>
                <a:rect l="l" t="t" r="r" b="b"/>
                <a:pathLst>
                  <a:path w="16185" h="18109" extrusionOk="0">
                    <a:moveTo>
                      <a:pt x="6369" y="0"/>
                    </a:moveTo>
                    <a:cubicBezTo>
                      <a:pt x="4520" y="2968"/>
                      <a:pt x="1736" y="4360"/>
                      <a:pt x="1" y="4954"/>
                    </a:cubicBezTo>
                    <a:lnTo>
                      <a:pt x="5821" y="15453"/>
                    </a:lnTo>
                    <a:cubicBezTo>
                      <a:pt x="5981" y="15704"/>
                      <a:pt x="6164" y="15978"/>
                      <a:pt x="6369" y="16229"/>
                    </a:cubicBezTo>
                    <a:cubicBezTo>
                      <a:pt x="7393" y="17470"/>
                      <a:pt x="8875" y="18109"/>
                      <a:pt x="10367" y="18109"/>
                    </a:cubicBezTo>
                    <a:cubicBezTo>
                      <a:pt x="11536" y="18109"/>
                      <a:pt x="12710" y="17716"/>
                      <a:pt x="13673" y="16914"/>
                    </a:cubicBezTo>
                    <a:cubicBezTo>
                      <a:pt x="15887" y="15088"/>
                      <a:pt x="16184" y="11801"/>
                      <a:pt x="14358" y="9610"/>
                    </a:cubicBezTo>
                    <a:lnTo>
                      <a:pt x="63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4594;p48">
                <a:extLst>
                  <a:ext uri="{FF2B5EF4-FFF2-40B4-BE49-F238E27FC236}">
                    <a16:creationId xmlns:a16="http://schemas.microsoft.com/office/drawing/2014/main" id="{27D4D595-A0FA-4411-B47C-94EE0144A7BD}"/>
                  </a:ext>
                </a:extLst>
              </p:cNvPr>
              <p:cNvSpPr/>
              <p:nvPr/>
            </p:nvSpPr>
            <p:spPr>
              <a:xfrm>
                <a:off x="7490338" y="3258700"/>
                <a:ext cx="202976" cy="192212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8776" extrusionOk="0">
                    <a:moveTo>
                      <a:pt x="6369" y="0"/>
                    </a:moveTo>
                    <a:cubicBezTo>
                      <a:pt x="6345" y="0"/>
                      <a:pt x="6321" y="5"/>
                      <a:pt x="6300" y="14"/>
                    </a:cubicBezTo>
                    <a:cubicBezTo>
                      <a:pt x="5638" y="334"/>
                      <a:pt x="5821" y="1977"/>
                      <a:pt x="5821" y="1977"/>
                    </a:cubicBezTo>
                    <a:cubicBezTo>
                      <a:pt x="5821" y="1977"/>
                      <a:pt x="4336" y="1730"/>
                      <a:pt x="3005" y="1730"/>
                    </a:cubicBezTo>
                    <a:cubicBezTo>
                      <a:pt x="2198" y="1730"/>
                      <a:pt x="1446" y="1821"/>
                      <a:pt x="1119" y="2114"/>
                    </a:cubicBezTo>
                    <a:cubicBezTo>
                      <a:pt x="206" y="2959"/>
                      <a:pt x="1027" y="3780"/>
                      <a:pt x="1027" y="3780"/>
                    </a:cubicBezTo>
                    <a:cubicBezTo>
                      <a:pt x="1027" y="3780"/>
                      <a:pt x="0" y="4442"/>
                      <a:pt x="890" y="5698"/>
                    </a:cubicBezTo>
                    <a:cubicBezTo>
                      <a:pt x="890" y="5698"/>
                      <a:pt x="23" y="6725"/>
                      <a:pt x="1073" y="7569"/>
                    </a:cubicBezTo>
                    <a:cubicBezTo>
                      <a:pt x="2329" y="8552"/>
                      <a:pt x="3402" y="8775"/>
                      <a:pt x="4119" y="8775"/>
                    </a:cubicBezTo>
                    <a:cubicBezTo>
                      <a:pt x="4718" y="8775"/>
                      <a:pt x="5068" y="8619"/>
                      <a:pt x="5068" y="8619"/>
                    </a:cubicBezTo>
                    <a:lnTo>
                      <a:pt x="9267" y="4168"/>
                    </a:lnTo>
                    <a:cubicBezTo>
                      <a:pt x="9267" y="4168"/>
                      <a:pt x="7108" y="0"/>
                      <a:pt x="6369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4595;p48">
                <a:extLst>
                  <a:ext uri="{FF2B5EF4-FFF2-40B4-BE49-F238E27FC236}">
                    <a16:creationId xmlns:a16="http://schemas.microsoft.com/office/drawing/2014/main" id="{2DF35999-984C-4E72-8A8E-4A9F65D43191}"/>
                  </a:ext>
                </a:extLst>
              </p:cNvPr>
              <p:cNvSpPr/>
              <p:nvPr/>
            </p:nvSpPr>
            <p:spPr>
              <a:xfrm>
                <a:off x="7732779" y="3397472"/>
                <a:ext cx="165986" cy="205989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9405" extrusionOk="0">
                    <a:moveTo>
                      <a:pt x="115" y="1"/>
                    </a:moveTo>
                    <a:lnTo>
                      <a:pt x="1" y="115"/>
                    </a:lnTo>
                    <a:cubicBezTo>
                      <a:pt x="594" y="891"/>
                      <a:pt x="1210" y="1667"/>
                      <a:pt x="1849" y="2443"/>
                    </a:cubicBezTo>
                    <a:lnTo>
                      <a:pt x="3721" y="4748"/>
                    </a:lnTo>
                    <a:lnTo>
                      <a:pt x="5593" y="7077"/>
                    </a:lnTo>
                    <a:cubicBezTo>
                      <a:pt x="6209" y="7853"/>
                      <a:pt x="6825" y="8629"/>
                      <a:pt x="7442" y="9405"/>
                    </a:cubicBezTo>
                    <a:lnTo>
                      <a:pt x="7579" y="9314"/>
                    </a:lnTo>
                    <a:cubicBezTo>
                      <a:pt x="6460" y="7647"/>
                      <a:pt x="5250" y="6072"/>
                      <a:pt x="4018" y="4520"/>
                    </a:cubicBezTo>
                    <a:cubicBezTo>
                      <a:pt x="3402" y="3744"/>
                      <a:pt x="2740" y="2991"/>
                      <a:pt x="2101" y="2215"/>
                    </a:cubicBezTo>
                    <a:cubicBezTo>
                      <a:pt x="1461" y="1462"/>
                      <a:pt x="799" y="708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4596;p48">
                <a:extLst>
                  <a:ext uri="{FF2B5EF4-FFF2-40B4-BE49-F238E27FC236}">
                    <a16:creationId xmlns:a16="http://schemas.microsoft.com/office/drawing/2014/main" id="{4A84900C-78E6-40E4-AB98-E80076A03F4A}"/>
                  </a:ext>
                </a:extLst>
              </p:cNvPr>
              <p:cNvSpPr/>
              <p:nvPr/>
            </p:nvSpPr>
            <p:spPr>
              <a:xfrm>
                <a:off x="7027443" y="3137188"/>
                <a:ext cx="248464" cy="65318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8" y="0"/>
                    </a:moveTo>
                    <a:cubicBezTo>
                      <a:pt x="5798" y="0"/>
                      <a:pt x="5416" y="35"/>
                      <a:pt x="5044" y="130"/>
                    </a:cubicBezTo>
                    <a:cubicBezTo>
                      <a:pt x="3308" y="545"/>
                      <a:pt x="2711" y="1475"/>
                      <a:pt x="3072" y="1475"/>
                    </a:cubicBezTo>
                    <a:cubicBezTo>
                      <a:pt x="3148" y="1475"/>
                      <a:pt x="3266" y="1434"/>
                      <a:pt x="3424" y="1340"/>
                    </a:cubicBezTo>
                    <a:cubicBezTo>
                      <a:pt x="3424" y="1340"/>
                      <a:pt x="4519" y="1591"/>
                      <a:pt x="4839" y="1819"/>
                    </a:cubicBezTo>
                    <a:cubicBezTo>
                      <a:pt x="5159" y="2047"/>
                      <a:pt x="5501" y="2709"/>
                      <a:pt x="5684" y="3143"/>
                    </a:cubicBezTo>
                    <a:cubicBezTo>
                      <a:pt x="5866" y="3576"/>
                      <a:pt x="6026" y="4033"/>
                      <a:pt x="6140" y="4535"/>
                    </a:cubicBezTo>
                    <a:cubicBezTo>
                      <a:pt x="6414" y="5517"/>
                      <a:pt x="6528" y="6612"/>
                      <a:pt x="6574" y="7731"/>
                    </a:cubicBezTo>
                    <a:cubicBezTo>
                      <a:pt x="6619" y="8849"/>
                      <a:pt x="6574" y="10013"/>
                      <a:pt x="6482" y="11177"/>
                    </a:cubicBezTo>
                    <a:cubicBezTo>
                      <a:pt x="6437" y="11771"/>
                      <a:pt x="6391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3" y="15697"/>
                      <a:pt x="5775" y="15971"/>
                      <a:pt x="5706" y="16244"/>
                    </a:cubicBezTo>
                    <a:cubicBezTo>
                      <a:pt x="5547" y="16792"/>
                      <a:pt x="5410" y="17340"/>
                      <a:pt x="5204" y="17865"/>
                    </a:cubicBezTo>
                    <a:cubicBezTo>
                      <a:pt x="4839" y="18938"/>
                      <a:pt x="4360" y="20011"/>
                      <a:pt x="3858" y="21083"/>
                    </a:cubicBezTo>
                    <a:cubicBezTo>
                      <a:pt x="3378" y="22156"/>
                      <a:pt x="2808" y="23229"/>
                      <a:pt x="2214" y="24279"/>
                    </a:cubicBezTo>
                    <a:cubicBezTo>
                      <a:pt x="1940" y="24804"/>
                      <a:pt x="1621" y="25329"/>
                      <a:pt x="1301" y="25854"/>
                    </a:cubicBezTo>
                    <a:lnTo>
                      <a:pt x="388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34" y="29255"/>
                    </a:cubicBezTo>
                    <a:cubicBezTo>
                      <a:pt x="719" y="29630"/>
                      <a:pt x="1135" y="29822"/>
                      <a:pt x="1560" y="29822"/>
                    </a:cubicBezTo>
                    <a:cubicBezTo>
                      <a:pt x="1883" y="29822"/>
                      <a:pt x="2211" y="29710"/>
                      <a:pt x="2488" y="29483"/>
                    </a:cubicBezTo>
                    <a:cubicBezTo>
                      <a:pt x="3036" y="29027"/>
                      <a:pt x="3492" y="28593"/>
                      <a:pt x="3972" y="28114"/>
                    </a:cubicBezTo>
                    <a:cubicBezTo>
                      <a:pt x="4200" y="27885"/>
                      <a:pt x="4428" y="27634"/>
                      <a:pt x="4634" y="27383"/>
                    </a:cubicBezTo>
                    <a:cubicBezTo>
                      <a:pt x="4862" y="27132"/>
                      <a:pt x="5090" y="26881"/>
                      <a:pt x="5296" y="26630"/>
                    </a:cubicBezTo>
                    <a:cubicBezTo>
                      <a:pt x="6140" y="25626"/>
                      <a:pt x="6962" y="24553"/>
                      <a:pt x="7669" y="23389"/>
                    </a:cubicBezTo>
                    <a:cubicBezTo>
                      <a:pt x="8377" y="22248"/>
                      <a:pt x="9039" y="21038"/>
                      <a:pt x="9587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1" y="17409"/>
                      <a:pt x="10523" y="17043"/>
                      <a:pt x="10614" y="16701"/>
                    </a:cubicBezTo>
                    <a:lnTo>
                      <a:pt x="10751" y="16176"/>
                    </a:lnTo>
                    <a:cubicBezTo>
                      <a:pt x="10796" y="15993"/>
                      <a:pt x="10819" y="15811"/>
                      <a:pt x="10865" y="15628"/>
                    </a:cubicBezTo>
                    <a:lnTo>
                      <a:pt x="11048" y="14533"/>
                    </a:lnTo>
                    <a:cubicBezTo>
                      <a:pt x="11093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4" y="10059"/>
                      <a:pt x="11299" y="8644"/>
                      <a:pt x="11070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39" y="1613"/>
                      <a:pt x="8514" y="997"/>
                    </a:cubicBezTo>
                    <a:cubicBezTo>
                      <a:pt x="8331" y="700"/>
                      <a:pt x="7875" y="427"/>
                      <a:pt x="7487" y="198"/>
                    </a:cubicBezTo>
                    <a:cubicBezTo>
                      <a:pt x="7352" y="124"/>
                      <a:pt x="6809" y="0"/>
                      <a:pt x="6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4597;p48">
                <a:extLst>
                  <a:ext uri="{FF2B5EF4-FFF2-40B4-BE49-F238E27FC236}">
                    <a16:creationId xmlns:a16="http://schemas.microsoft.com/office/drawing/2014/main" id="{1E5EFE96-9521-4093-8158-21E3B2B29285}"/>
                  </a:ext>
                </a:extLst>
              </p:cNvPr>
              <p:cNvSpPr/>
              <p:nvPr/>
            </p:nvSpPr>
            <p:spPr>
              <a:xfrm>
                <a:off x="7011434" y="3137188"/>
                <a:ext cx="248464" cy="65318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9" y="0"/>
                    </a:moveTo>
                    <a:cubicBezTo>
                      <a:pt x="5799" y="0"/>
                      <a:pt x="5417" y="35"/>
                      <a:pt x="5045" y="130"/>
                    </a:cubicBezTo>
                    <a:cubicBezTo>
                      <a:pt x="3309" y="545"/>
                      <a:pt x="2712" y="1475"/>
                      <a:pt x="3073" y="1475"/>
                    </a:cubicBezTo>
                    <a:cubicBezTo>
                      <a:pt x="3149" y="1475"/>
                      <a:pt x="3266" y="1434"/>
                      <a:pt x="3424" y="1340"/>
                    </a:cubicBezTo>
                    <a:cubicBezTo>
                      <a:pt x="3424" y="1340"/>
                      <a:pt x="4520" y="1591"/>
                      <a:pt x="4840" y="1819"/>
                    </a:cubicBezTo>
                    <a:cubicBezTo>
                      <a:pt x="5159" y="2047"/>
                      <a:pt x="5502" y="2709"/>
                      <a:pt x="5684" y="3143"/>
                    </a:cubicBezTo>
                    <a:cubicBezTo>
                      <a:pt x="5867" y="3576"/>
                      <a:pt x="6027" y="4033"/>
                      <a:pt x="6164" y="4535"/>
                    </a:cubicBezTo>
                    <a:cubicBezTo>
                      <a:pt x="6415" y="5517"/>
                      <a:pt x="6529" y="6612"/>
                      <a:pt x="6574" y="7731"/>
                    </a:cubicBezTo>
                    <a:cubicBezTo>
                      <a:pt x="6620" y="8849"/>
                      <a:pt x="6574" y="10013"/>
                      <a:pt x="6483" y="11177"/>
                    </a:cubicBezTo>
                    <a:cubicBezTo>
                      <a:pt x="6437" y="11771"/>
                      <a:pt x="6392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7" y="14898"/>
                      <a:pt x="6004" y="15035"/>
                    </a:cubicBezTo>
                    <a:lnTo>
                      <a:pt x="5912" y="15446"/>
                    </a:lnTo>
                    <a:cubicBezTo>
                      <a:pt x="5844" y="15697"/>
                      <a:pt x="5798" y="15971"/>
                      <a:pt x="5730" y="16244"/>
                    </a:cubicBezTo>
                    <a:cubicBezTo>
                      <a:pt x="5547" y="16792"/>
                      <a:pt x="5410" y="17340"/>
                      <a:pt x="5205" y="17865"/>
                    </a:cubicBezTo>
                    <a:cubicBezTo>
                      <a:pt x="4840" y="18938"/>
                      <a:pt x="4360" y="20011"/>
                      <a:pt x="3858" y="21083"/>
                    </a:cubicBezTo>
                    <a:cubicBezTo>
                      <a:pt x="3379" y="22156"/>
                      <a:pt x="2808" y="23229"/>
                      <a:pt x="2215" y="24279"/>
                    </a:cubicBezTo>
                    <a:cubicBezTo>
                      <a:pt x="1941" y="24804"/>
                      <a:pt x="1621" y="25329"/>
                      <a:pt x="1302" y="25854"/>
                    </a:cubicBezTo>
                    <a:lnTo>
                      <a:pt x="389" y="27383"/>
                    </a:lnTo>
                    <a:lnTo>
                      <a:pt x="320" y="27475"/>
                    </a:lnTo>
                    <a:cubicBezTo>
                      <a:pt x="1" y="28022"/>
                      <a:pt x="23" y="28730"/>
                      <a:pt x="434" y="29255"/>
                    </a:cubicBezTo>
                    <a:cubicBezTo>
                      <a:pt x="719" y="29630"/>
                      <a:pt x="1136" y="29822"/>
                      <a:pt x="1560" y="29822"/>
                    </a:cubicBezTo>
                    <a:cubicBezTo>
                      <a:pt x="1884" y="29822"/>
                      <a:pt x="2212" y="29710"/>
                      <a:pt x="2489" y="29483"/>
                    </a:cubicBezTo>
                    <a:cubicBezTo>
                      <a:pt x="3036" y="29027"/>
                      <a:pt x="3493" y="28593"/>
                      <a:pt x="3972" y="28114"/>
                    </a:cubicBezTo>
                    <a:cubicBezTo>
                      <a:pt x="4201" y="27885"/>
                      <a:pt x="4429" y="27634"/>
                      <a:pt x="4634" y="27383"/>
                    </a:cubicBezTo>
                    <a:cubicBezTo>
                      <a:pt x="4862" y="27132"/>
                      <a:pt x="5091" y="26881"/>
                      <a:pt x="5296" y="26630"/>
                    </a:cubicBezTo>
                    <a:cubicBezTo>
                      <a:pt x="6164" y="25626"/>
                      <a:pt x="6962" y="24553"/>
                      <a:pt x="7670" y="23389"/>
                    </a:cubicBezTo>
                    <a:cubicBezTo>
                      <a:pt x="8378" y="22248"/>
                      <a:pt x="9062" y="21038"/>
                      <a:pt x="9587" y="19737"/>
                    </a:cubicBezTo>
                    <a:cubicBezTo>
                      <a:pt x="9884" y="19098"/>
                      <a:pt x="10089" y="18413"/>
                      <a:pt x="10318" y="17751"/>
                    </a:cubicBezTo>
                    <a:cubicBezTo>
                      <a:pt x="10432" y="17409"/>
                      <a:pt x="10523" y="17043"/>
                      <a:pt x="10614" y="16701"/>
                    </a:cubicBezTo>
                    <a:lnTo>
                      <a:pt x="10751" y="16176"/>
                    </a:lnTo>
                    <a:cubicBezTo>
                      <a:pt x="10797" y="15993"/>
                      <a:pt x="10820" y="15811"/>
                      <a:pt x="10866" y="15628"/>
                    </a:cubicBezTo>
                    <a:lnTo>
                      <a:pt x="11048" y="14533"/>
                    </a:lnTo>
                    <a:cubicBezTo>
                      <a:pt x="11094" y="14190"/>
                      <a:pt x="11139" y="13848"/>
                      <a:pt x="11162" y="13528"/>
                    </a:cubicBezTo>
                    <a:cubicBezTo>
                      <a:pt x="11254" y="12844"/>
                      <a:pt x="11276" y="12136"/>
                      <a:pt x="11322" y="11451"/>
                    </a:cubicBezTo>
                    <a:cubicBezTo>
                      <a:pt x="11345" y="10059"/>
                      <a:pt x="11299" y="8644"/>
                      <a:pt x="11094" y="7228"/>
                    </a:cubicBezTo>
                    <a:cubicBezTo>
                      <a:pt x="10866" y="5791"/>
                      <a:pt x="10477" y="4353"/>
                      <a:pt x="9793" y="2960"/>
                    </a:cubicBezTo>
                    <a:cubicBezTo>
                      <a:pt x="9450" y="2275"/>
                      <a:pt x="9039" y="1613"/>
                      <a:pt x="8537" y="997"/>
                    </a:cubicBezTo>
                    <a:cubicBezTo>
                      <a:pt x="8332" y="700"/>
                      <a:pt x="7898" y="427"/>
                      <a:pt x="7487" y="198"/>
                    </a:cubicBezTo>
                    <a:cubicBezTo>
                      <a:pt x="7353" y="124"/>
                      <a:pt x="6809" y="0"/>
                      <a:pt x="61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4598;p48">
                <a:extLst>
                  <a:ext uri="{FF2B5EF4-FFF2-40B4-BE49-F238E27FC236}">
                    <a16:creationId xmlns:a16="http://schemas.microsoft.com/office/drawing/2014/main" id="{21589A82-0B1A-496E-B688-18AE0E46513B}"/>
                  </a:ext>
                </a:extLst>
              </p:cNvPr>
              <p:cNvSpPr/>
              <p:nvPr/>
            </p:nvSpPr>
            <p:spPr>
              <a:xfrm>
                <a:off x="7099913" y="3308987"/>
                <a:ext cx="451419" cy="563430"/>
              </a:xfrm>
              <a:custGeom>
                <a:avLst/>
                <a:gdLst/>
                <a:ahLst/>
                <a:cxnLst/>
                <a:rect l="l" t="t" r="r" b="b"/>
                <a:pathLst>
                  <a:path w="20612" h="25725" extrusionOk="0">
                    <a:moveTo>
                      <a:pt x="16161" y="1"/>
                    </a:moveTo>
                    <a:lnTo>
                      <a:pt x="1" y="1987"/>
                    </a:lnTo>
                    <a:lnTo>
                      <a:pt x="2900" y="25725"/>
                    </a:lnTo>
                    <a:lnTo>
                      <a:pt x="20612" y="24812"/>
                    </a:lnTo>
                    <a:lnTo>
                      <a:pt x="161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4599;p48">
                <a:extLst>
                  <a:ext uri="{FF2B5EF4-FFF2-40B4-BE49-F238E27FC236}">
                    <a16:creationId xmlns:a16="http://schemas.microsoft.com/office/drawing/2014/main" id="{1CEF8CD4-11CF-4BA1-B376-A01095480831}"/>
                  </a:ext>
                </a:extLst>
              </p:cNvPr>
              <p:cNvSpPr/>
              <p:nvPr/>
            </p:nvSpPr>
            <p:spPr>
              <a:xfrm>
                <a:off x="7123412" y="3285487"/>
                <a:ext cx="453915" cy="576440"/>
              </a:xfrm>
              <a:custGeom>
                <a:avLst/>
                <a:gdLst/>
                <a:ahLst/>
                <a:cxnLst/>
                <a:rect l="l" t="t" r="r" b="b"/>
                <a:pathLst>
                  <a:path w="20726" h="26319" extrusionOk="0">
                    <a:moveTo>
                      <a:pt x="18169" y="1"/>
                    </a:moveTo>
                    <a:lnTo>
                      <a:pt x="1" y="2808"/>
                    </a:lnTo>
                    <a:lnTo>
                      <a:pt x="2557" y="26319"/>
                    </a:lnTo>
                    <a:lnTo>
                      <a:pt x="20726" y="24858"/>
                    </a:lnTo>
                    <a:lnTo>
                      <a:pt x="181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4600;p48">
                <a:extLst>
                  <a:ext uri="{FF2B5EF4-FFF2-40B4-BE49-F238E27FC236}">
                    <a16:creationId xmlns:a16="http://schemas.microsoft.com/office/drawing/2014/main" id="{BCE36F0E-6AFC-4082-8CE7-D4ACB01D7C0E}"/>
                  </a:ext>
                </a:extLst>
              </p:cNvPr>
              <p:cNvSpPr/>
              <p:nvPr/>
            </p:nvSpPr>
            <p:spPr>
              <a:xfrm>
                <a:off x="7104424" y="3279004"/>
                <a:ext cx="453915" cy="591925"/>
              </a:xfrm>
              <a:custGeom>
                <a:avLst/>
                <a:gdLst/>
                <a:ahLst/>
                <a:cxnLst/>
                <a:rect l="l" t="t" r="r" b="b"/>
                <a:pathLst>
                  <a:path w="20726" h="27026" extrusionOk="0">
                    <a:moveTo>
                      <a:pt x="17507" y="0"/>
                    </a:moveTo>
                    <a:lnTo>
                      <a:pt x="0" y="3310"/>
                    </a:lnTo>
                    <a:lnTo>
                      <a:pt x="3310" y="27025"/>
                    </a:lnTo>
                    <a:lnTo>
                      <a:pt x="20726" y="25587"/>
                    </a:lnTo>
                    <a:lnTo>
                      <a:pt x="175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4601;p48">
                <a:extLst>
                  <a:ext uri="{FF2B5EF4-FFF2-40B4-BE49-F238E27FC236}">
                    <a16:creationId xmlns:a16="http://schemas.microsoft.com/office/drawing/2014/main" id="{EAA4F52E-E8F9-437D-B1A9-715110E1AAE1}"/>
                  </a:ext>
                </a:extLst>
              </p:cNvPr>
              <p:cNvSpPr/>
              <p:nvPr/>
            </p:nvSpPr>
            <p:spPr>
              <a:xfrm>
                <a:off x="7146408" y="3293459"/>
                <a:ext cx="456916" cy="561131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25620" extrusionOk="0">
                    <a:moveTo>
                      <a:pt x="17417" y="0"/>
                    </a:moveTo>
                    <a:cubicBezTo>
                      <a:pt x="17401" y="0"/>
                      <a:pt x="17386" y="1"/>
                      <a:pt x="17371" y="2"/>
                    </a:cubicBezTo>
                    <a:lnTo>
                      <a:pt x="274" y="2193"/>
                    </a:lnTo>
                    <a:cubicBezTo>
                      <a:pt x="1" y="2239"/>
                      <a:pt x="252" y="2444"/>
                      <a:pt x="274" y="2718"/>
                    </a:cubicBezTo>
                    <a:lnTo>
                      <a:pt x="3196" y="25224"/>
                    </a:lnTo>
                    <a:cubicBezTo>
                      <a:pt x="3237" y="25449"/>
                      <a:pt x="3058" y="25619"/>
                      <a:pt x="3201" y="25619"/>
                    </a:cubicBezTo>
                    <a:cubicBezTo>
                      <a:pt x="3218" y="25619"/>
                      <a:pt x="3238" y="25617"/>
                      <a:pt x="3265" y="25612"/>
                    </a:cubicBezTo>
                    <a:lnTo>
                      <a:pt x="20429" y="23467"/>
                    </a:lnTo>
                    <a:cubicBezTo>
                      <a:pt x="20680" y="23421"/>
                      <a:pt x="20863" y="23193"/>
                      <a:pt x="20840" y="22919"/>
                    </a:cubicBezTo>
                    <a:lnTo>
                      <a:pt x="17918" y="413"/>
                    </a:lnTo>
                    <a:cubicBezTo>
                      <a:pt x="17875" y="176"/>
                      <a:pt x="17670" y="0"/>
                      <a:pt x="17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4602;p48">
                <a:extLst>
                  <a:ext uri="{FF2B5EF4-FFF2-40B4-BE49-F238E27FC236}">
                    <a16:creationId xmlns:a16="http://schemas.microsoft.com/office/drawing/2014/main" id="{380D7E37-18D8-4C7B-9006-FE575E23B819}"/>
                  </a:ext>
                </a:extLst>
              </p:cNvPr>
              <p:cNvSpPr/>
              <p:nvPr/>
            </p:nvSpPr>
            <p:spPr>
              <a:xfrm>
                <a:off x="7368985" y="3401962"/>
                <a:ext cx="98882" cy="95427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4357" extrusionOk="0">
                    <a:moveTo>
                      <a:pt x="2509" y="1"/>
                    </a:moveTo>
                    <a:cubicBezTo>
                      <a:pt x="2409" y="1"/>
                      <a:pt x="2307" y="45"/>
                      <a:pt x="2232" y="138"/>
                    </a:cubicBezTo>
                    <a:lnTo>
                      <a:pt x="1684" y="869"/>
                    </a:lnTo>
                    <a:cubicBezTo>
                      <a:pt x="1624" y="948"/>
                      <a:pt x="1530" y="1010"/>
                      <a:pt x="1432" y="1010"/>
                    </a:cubicBezTo>
                    <a:cubicBezTo>
                      <a:pt x="1417" y="1010"/>
                      <a:pt x="1402" y="1009"/>
                      <a:pt x="1387" y="1006"/>
                    </a:cubicBezTo>
                    <a:lnTo>
                      <a:pt x="451" y="983"/>
                    </a:lnTo>
                    <a:cubicBezTo>
                      <a:pt x="442" y="982"/>
                      <a:pt x="433" y="982"/>
                      <a:pt x="424" y="982"/>
                    </a:cubicBezTo>
                    <a:cubicBezTo>
                      <a:pt x="165" y="982"/>
                      <a:pt x="0" y="1288"/>
                      <a:pt x="155" y="1531"/>
                    </a:cubicBezTo>
                    <a:lnTo>
                      <a:pt x="702" y="2284"/>
                    </a:lnTo>
                    <a:cubicBezTo>
                      <a:pt x="771" y="2375"/>
                      <a:pt x="771" y="2489"/>
                      <a:pt x="748" y="2603"/>
                    </a:cubicBezTo>
                    <a:lnTo>
                      <a:pt x="428" y="3471"/>
                    </a:lnTo>
                    <a:cubicBezTo>
                      <a:pt x="327" y="3714"/>
                      <a:pt x="513" y="3939"/>
                      <a:pt x="748" y="3939"/>
                    </a:cubicBezTo>
                    <a:cubicBezTo>
                      <a:pt x="778" y="3939"/>
                      <a:pt x="808" y="3935"/>
                      <a:pt x="839" y="3927"/>
                    </a:cubicBezTo>
                    <a:lnTo>
                      <a:pt x="1729" y="3653"/>
                    </a:lnTo>
                    <a:cubicBezTo>
                      <a:pt x="1770" y="3637"/>
                      <a:pt x="1810" y="3630"/>
                      <a:pt x="1850" y="3630"/>
                    </a:cubicBezTo>
                    <a:cubicBezTo>
                      <a:pt x="1922" y="3630"/>
                      <a:pt x="1990" y="3655"/>
                      <a:pt x="2049" y="3699"/>
                    </a:cubicBezTo>
                    <a:lnTo>
                      <a:pt x="2779" y="4292"/>
                    </a:lnTo>
                    <a:cubicBezTo>
                      <a:pt x="2842" y="4336"/>
                      <a:pt x="2911" y="4356"/>
                      <a:pt x="2979" y="4356"/>
                    </a:cubicBezTo>
                    <a:cubicBezTo>
                      <a:pt x="3159" y="4356"/>
                      <a:pt x="3327" y="4217"/>
                      <a:pt x="3327" y="4019"/>
                    </a:cubicBezTo>
                    <a:lnTo>
                      <a:pt x="3350" y="3083"/>
                    </a:lnTo>
                    <a:cubicBezTo>
                      <a:pt x="3350" y="2969"/>
                      <a:pt x="3419" y="2877"/>
                      <a:pt x="3510" y="2809"/>
                    </a:cubicBezTo>
                    <a:lnTo>
                      <a:pt x="4286" y="2284"/>
                    </a:lnTo>
                    <a:cubicBezTo>
                      <a:pt x="4514" y="2124"/>
                      <a:pt x="4469" y="1759"/>
                      <a:pt x="4195" y="1668"/>
                    </a:cubicBezTo>
                    <a:lnTo>
                      <a:pt x="3327" y="1371"/>
                    </a:lnTo>
                    <a:cubicBezTo>
                      <a:pt x="3213" y="1348"/>
                      <a:pt x="3122" y="1257"/>
                      <a:pt x="3099" y="1143"/>
                    </a:cubicBezTo>
                    <a:lnTo>
                      <a:pt x="2848" y="252"/>
                    </a:lnTo>
                    <a:cubicBezTo>
                      <a:pt x="2794" y="91"/>
                      <a:pt x="2653" y="1"/>
                      <a:pt x="2509" y="1"/>
                    </a:cubicBezTo>
                    <a:close/>
                  </a:path>
                </a:pathLst>
              </a:custGeom>
              <a:solidFill>
                <a:srgbClr val="FCAB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4603;p48">
                <a:extLst>
                  <a:ext uri="{FF2B5EF4-FFF2-40B4-BE49-F238E27FC236}">
                    <a16:creationId xmlns:a16="http://schemas.microsoft.com/office/drawing/2014/main" id="{AD2A6352-52FE-4FDB-90B3-789DFFEC9B2F}"/>
                  </a:ext>
                </a:extLst>
              </p:cNvPr>
              <p:cNvSpPr/>
              <p:nvPr/>
            </p:nvSpPr>
            <p:spPr>
              <a:xfrm>
                <a:off x="7261015" y="3359975"/>
                <a:ext cx="98860" cy="9523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348" extrusionOk="0">
                    <a:moveTo>
                      <a:pt x="2515" y="0"/>
                    </a:moveTo>
                    <a:cubicBezTo>
                      <a:pt x="2412" y="0"/>
                      <a:pt x="2306" y="44"/>
                      <a:pt x="2231" y="138"/>
                    </a:cubicBezTo>
                    <a:lnTo>
                      <a:pt x="1684" y="868"/>
                    </a:lnTo>
                    <a:cubicBezTo>
                      <a:pt x="1624" y="948"/>
                      <a:pt x="1530" y="1010"/>
                      <a:pt x="1432" y="1010"/>
                    </a:cubicBezTo>
                    <a:cubicBezTo>
                      <a:pt x="1417" y="1010"/>
                      <a:pt x="1402" y="1008"/>
                      <a:pt x="1387" y="1005"/>
                    </a:cubicBezTo>
                    <a:lnTo>
                      <a:pt x="474" y="982"/>
                    </a:lnTo>
                    <a:cubicBezTo>
                      <a:pt x="464" y="982"/>
                      <a:pt x="454" y="981"/>
                      <a:pt x="444" y="981"/>
                    </a:cubicBezTo>
                    <a:cubicBezTo>
                      <a:pt x="165" y="981"/>
                      <a:pt x="1" y="1288"/>
                      <a:pt x="177" y="1530"/>
                    </a:cubicBezTo>
                    <a:lnTo>
                      <a:pt x="702" y="2283"/>
                    </a:lnTo>
                    <a:cubicBezTo>
                      <a:pt x="771" y="2375"/>
                      <a:pt x="793" y="2489"/>
                      <a:pt x="748" y="2603"/>
                    </a:cubicBezTo>
                    <a:lnTo>
                      <a:pt x="428" y="3470"/>
                    </a:lnTo>
                    <a:cubicBezTo>
                      <a:pt x="327" y="3713"/>
                      <a:pt x="513" y="3938"/>
                      <a:pt x="747" y="3938"/>
                    </a:cubicBezTo>
                    <a:cubicBezTo>
                      <a:pt x="777" y="3938"/>
                      <a:pt x="808" y="3935"/>
                      <a:pt x="839" y="3927"/>
                    </a:cubicBezTo>
                    <a:lnTo>
                      <a:pt x="1729" y="3653"/>
                    </a:lnTo>
                    <a:cubicBezTo>
                      <a:pt x="1770" y="3637"/>
                      <a:pt x="1810" y="3629"/>
                      <a:pt x="1849" y="3629"/>
                    </a:cubicBezTo>
                    <a:cubicBezTo>
                      <a:pt x="1921" y="3629"/>
                      <a:pt x="1990" y="3654"/>
                      <a:pt x="2049" y="3699"/>
                    </a:cubicBezTo>
                    <a:lnTo>
                      <a:pt x="2779" y="4269"/>
                    </a:lnTo>
                    <a:cubicBezTo>
                      <a:pt x="2847" y="4323"/>
                      <a:pt x="2922" y="4347"/>
                      <a:pt x="2996" y="4347"/>
                    </a:cubicBezTo>
                    <a:cubicBezTo>
                      <a:pt x="3171" y="4347"/>
                      <a:pt x="3334" y="4211"/>
                      <a:pt x="3350" y="4018"/>
                    </a:cubicBezTo>
                    <a:lnTo>
                      <a:pt x="3350" y="3082"/>
                    </a:lnTo>
                    <a:cubicBezTo>
                      <a:pt x="3350" y="2968"/>
                      <a:pt x="3418" y="2854"/>
                      <a:pt x="3510" y="2808"/>
                    </a:cubicBezTo>
                    <a:lnTo>
                      <a:pt x="4286" y="2283"/>
                    </a:lnTo>
                    <a:cubicBezTo>
                      <a:pt x="4514" y="2124"/>
                      <a:pt x="4468" y="1758"/>
                      <a:pt x="4194" y="1667"/>
                    </a:cubicBezTo>
                    <a:lnTo>
                      <a:pt x="3327" y="1370"/>
                    </a:lnTo>
                    <a:cubicBezTo>
                      <a:pt x="3213" y="1325"/>
                      <a:pt x="3122" y="1256"/>
                      <a:pt x="3099" y="1142"/>
                    </a:cubicBezTo>
                    <a:lnTo>
                      <a:pt x="2848" y="252"/>
                    </a:lnTo>
                    <a:cubicBezTo>
                      <a:pt x="2807" y="91"/>
                      <a:pt x="2664" y="0"/>
                      <a:pt x="2515" y="0"/>
                    </a:cubicBezTo>
                    <a:close/>
                  </a:path>
                </a:pathLst>
              </a:custGeom>
              <a:solidFill>
                <a:srgbClr val="E753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4604;p48">
                <a:extLst>
                  <a:ext uri="{FF2B5EF4-FFF2-40B4-BE49-F238E27FC236}">
                    <a16:creationId xmlns:a16="http://schemas.microsoft.com/office/drawing/2014/main" id="{CC1430CC-EB57-40A1-988F-CE0C9E45861E}"/>
                  </a:ext>
                </a:extLst>
              </p:cNvPr>
              <p:cNvSpPr/>
              <p:nvPr/>
            </p:nvSpPr>
            <p:spPr>
              <a:xfrm>
                <a:off x="7461845" y="3677643"/>
                <a:ext cx="95794" cy="96106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4388" extrusionOk="0">
                    <a:moveTo>
                      <a:pt x="1718" y="1"/>
                    </a:moveTo>
                    <a:cubicBezTo>
                      <a:pt x="1556" y="1"/>
                      <a:pt x="1400" y="117"/>
                      <a:pt x="1370" y="311"/>
                    </a:cubicBezTo>
                    <a:lnTo>
                      <a:pt x="1256" y="1224"/>
                    </a:lnTo>
                    <a:cubicBezTo>
                      <a:pt x="1233" y="1338"/>
                      <a:pt x="1164" y="1429"/>
                      <a:pt x="1073" y="1475"/>
                    </a:cubicBezTo>
                    <a:lnTo>
                      <a:pt x="251" y="1908"/>
                    </a:lnTo>
                    <a:cubicBezTo>
                      <a:pt x="0" y="2045"/>
                      <a:pt x="0" y="2410"/>
                      <a:pt x="251" y="2525"/>
                    </a:cubicBezTo>
                    <a:lnTo>
                      <a:pt x="1096" y="2935"/>
                    </a:lnTo>
                    <a:cubicBezTo>
                      <a:pt x="1210" y="2981"/>
                      <a:pt x="1278" y="3072"/>
                      <a:pt x="1301" y="3187"/>
                    </a:cubicBezTo>
                    <a:lnTo>
                      <a:pt x="1438" y="4100"/>
                    </a:lnTo>
                    <a:cubicBezTo>
                      <a:pt x="1468" y="4277"/>
                      <a:pt x="1622" y="4387"/>
                      <a:pt x="1782" y="4387"/>
                    </a:cubicBezTo>
                    <a:cubicBezTo>
                      <a:pt x="1870" y="4387"/>
                      <a:pt x="1959" y="4355"/>
                      <a:pt x="2032" y="4282"/>
                    </a:cubicBezTo>
                    <a:lnTo>
                      <a:pt x="2671" y="3597"/>
                    </a:lnTo>
                    <a:cubicBezTo>
                      <a:pt x="2727" y="3541"/>
                      <a:pt x="2814" y="3500"/>
                      <a:pt x="2907" y="3500"/>
                    </a:cubicBezTo>
                    <a:cubicBezTo>
                      <a:pt x="2927" y="3500"/>
                      <a:pt x="2947" y="3502"/>
                      <a:pt x="2968" y="3506"/>
                    </a:cubicBezTo>
                    <a:lnTo>
                      <a:pt x="3881" y="3643"/>
                    </a:lnTo>
                    <a:cubicBezTo>
                      <a:pt x="3901" y="3646"/>
                      <a:pt x="3921" y="3648"/>
                      <a:pt x="3941" y="3648"/>
                    </a:cubicBezTo>
                    <a:cubicBezTo>
                      <a:pt x="4204" y="3648"/>
                      <a:pt x="4373" y="3375"/>
                      <a:pt x="4246" y="3141"/>
                    </a:cubicBezTo>
                    <a:lnTo>
                      <a:pt x="3789" y="2319"/>
                    </a:lnTo>
                    <a:cubicBezTo>
                      <a:pt x="3744" y="2228"/>
                      <a:pt x="3744" y="2091"/>
                      <a:pt x="3789" y="2000"/>
                    </a:cubicBezTo>
                    <a:lnTo>
                      <a:pt x="4223" y="1178"/>
                    </a:lnTo>
                    <a:cubicBezTo>
                      <a:pt x="4329" y="924"/>
                      <a:pt x="4160" y="671"/>
                      <a:pt x="3899" y="671"/>
                    </a:cubicBezTo>
                    <a:cubicBezTo>
                      <a:pt x="3878" y="671"/>
                      <a:pt x="3857" y="672"/>
                      <a:pt x="3835" y="676"/>
                    </a:cubicBezTo>
                    <a:lnTo>
                      <a:pt x="2922" y="836"/>
                    </a:lnTo>
                    <a:cubicBezTo>
                      <a:pt x="2895" y="841"/>
                      <a:pt x="2868" y="844"/>
                      <a:pt x="2842" y="844"/>
                    </a:cubicBezTo>
                    <a:cubicBezTo>
                      <a:pt x="2756" y="844"/>
                      <a:pt x="2677" y="814"/>
                      <a:pt x="2625" y="744"/>
                    </a:cubicBezTo>
                    <a:lnTo>
                      <a:pt x="1963" y="105"/>
                    </a:lnTo>
                    <a:cubicBezTo>
                      <a:pt x="1892" y="34"/>
                      <a:pt x="1804" y="1"/>
                      <a:pt x="1718" y="1"/>
                    </a:cubicBezTo>
                    <a:close/>
                  </a:path>
                </a:pathLst>
              </a:custGeom>
              <a:solidFill>
                <a:srgbClr val="E753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4605;p48">
                <a:extLst>
                  <a:ext uri="{FF2B5EF4-FFF2-40B4-BE49-F238E27FC236}">
                    <a16:creationId xmlns:a16="http://schemas.microsoft.com/office/drawing/2014/main" id="{F85C4A51-BFFD-43D8-AE78-7519EF9D7187}"/>
                  </a:ext>
                </a:extLst>
              </p:cNvPr>
              <p:cNvSpPr/>
              <p:nvPr/>
            </p:nvSpPr>
            <p:spPr>
              <a:xfrm>
                <a:off x="7078428" y="3342476"/>
                <a:ext cx="139486" cy="530446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24219" extrusionOk="0">
                    <a:moveTo>
                      <a:pt x="3254" y="0"/>
                    </a:moveTo>
                    <a:cubicBezTo>
                      <a:pt x="2946" y="0"/>
                      <a:pt x="1409" y="55"/>
                      <a:pt x="0" y="1097"/>
                    </a:cubicBezTo>
                    <a:lnTo>
                      <a:pt x="3881" y="24219"/>
                    </a:lnTo>
                    <a:cubicBezTo>
                      <a:pt x="3881" y="24219"/>
                      <a:pt x="5045" y="23808"/>
                      <a:pt x="6369" y="23465"/>
                    </a:cubicBezTo>
                    <a:lnTo>
                      <a:pt x="3310" y="1"/>
                    </a:lnTo>
                    <a:cubicBezTo>
                      <a:pt x="3310" y="1"/>
                      <a:pt x="3291" y="0"/>
                      <a:pt x="3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4606;p48">
                <a:extLst>
                  <a:ext uri="{FF2B5EF4-FFF2-40B4-BE49-F238E27FC236}">
                    <a16:creationId xmlns:a16="http://schemas.microsoft.com/office/drawing/2014/main" id="{B8C2E161-7503-4354-BC26-7F2E3F686A57}"/>
                  </a:ext>
                </a:extLst>
              </p:cNvPr>
              <p:cNvSpPr/>
              <p:nvPr/>
            </p:nvSpPr>
            <p:spPr>
              <a:xfrm>
                <a:off x="6975954" y="3500455"/>
                <a:ext cx="421415" cy="270315"/>
              </a:xfrm>
              <a:custGeom>
                <a:avLst/>
                <a:gdLst/>
                <a:ahLst/>
                <a:cxnLst/>
                <a:rect l="l" t="t" r="r" b="b"/>
                <a:pathLst>
                  <a:path w="19242" h="12342" extrusionOk="0">
                    <a:moveTo>
                      <a:pt x="17370" y="1"/>
                    </a:moveTo>
                    <a:lnTo>
                      <a:pt x="4748" y="2032"/>
                    </a:lnTo>
                    <a:cubicBezTo>
                      <a:pt x="1940" y="2466"/>
                      <a:pt x="0" y="5137"/>
                      <a:pt x="434" y="7944"/>
                    </a:cubicBezTo>
                    <a:cubicBezTo>
                      <a:pt x="847" y="10508"/>
                      <a:pt x="3059" y="12341"/>
                      <a:pt x="5576" y="12341"/>
                    </a:cubicBezTo>
                    <a:cubicBezTo>
                      <a:pt x="5837" y="12341"/>
                      <a:pt x="6102" y="12322"/>
                      <a:pt x="6368" y="12281"/>
                    </a:cubicBezTo>
                    <a:cubicBezTo>
                      <a:pt x="6688" y="12235"/>
                      <a:pt x="7007" y="12144"/>
                      <a:pt x="7304" y="12030"/>
                    </a:cubicBezTo>
                    <a:lnTo>
                      <a:pt x="19242" y="7807"/>
                    </a:lnTo>
                    <a:cubicBezTo>
                      <a:pt x="17507" y="4726"/>
                      <a:pt x="17256" y="1895"/>
                      <a:pt x="1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4607;p48">
                <a:extLst>
                  <a:ext uri="{FF2B5EF4-FFF2-40B4-BE49-F238E27FC236}">
                    <a16:creationId xmlns:a16="http://schemas.microsoft.com/office/drawing/2014/main" id="{B6C45608-57CB-4279-B4FB-E2CCA7D6C560}"/>
                  </a:ext>
                </a:extLst>
              </p:cNvPr>
              <p:cNvSpPr/>
              <p:nvPr/>
            </p:nvSpPr>
            <p:spPr>
              <a:xfrm>
                <a:off x="7344873" y="3491585"/>
                <a:ext cx="152473" cy="180867"/>
              </a:xfrm>
              <a:custGeom>
                <a:avLst/>
                <a:gdLst/>
                <a:ahLst/>
                <a:cxnLst/>
                <a:rect l="l" t="t" r="r" b="b"/>
                <a:pathLst>
                  <a:path w="6962" h="8258" extrusionOk="0">
                    <a:moveTo>
                      <a:pt x="3177" y="1"/>
                    </a:moveTo>
                    <a:cubicBezTo>
                      <a:pt x="3014" y="1"/>
                      <a:pt x="2845" y="14"/>
                      <a:pt x="2671" y="41"/>
                    </a:cubicBezTo>
                    <a:lnTo>
                      <a:pt x="114" y="451"/>
                    </a:lnTo>
                    <a:cubicBezTo>
                      <a:pt x="0" y="2346"/>
                      <a:pt x="274" y="5176"/>
                      <a:pt x="1986" y="8258"/>
                    </a:cubicBezTo>
                    <a:lnTo>
                      <a:pt x="3926" y="7573"/>
                    </a:lnTo>
                    <a:cubicBezTo>
                      <a:pt x="5912" y="6865"/>
                      <a:pt x="6962" y="4674"/>
                      <a:pt x="6254" y="2688"/>
                    </a:cubicBezTo>
                    <a:cubicBezTo>
                      <a:pt x="5698" y="1103"/>
                      <a:pt x="4678" y="1"/>
                      <a:pt x="3177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4608;p48">
                <a:extLst>
                  <a:ext uri="{FF2B5EF4-FFF2-40B4-BE49-F238E27FC236}">
                    <a16:creationId xmlns:a16="http://schemas.microsoft.com/office/drawing/2014/main" id="{5FFB99E5-4A9E-4AE4-966C-B63FC911D7D4}"/>
                  </a:ext>
                </a:extLst>
              </p:cNvPr>
              <p:cNvSpPr/>
              <p:nvPr/>
            </p:nvSpPr>
            <p:spPr>
              <a:xfrm>
                <a:off x="7400347" y="3433413"/>
                <a:ext cx="200983" cy="220050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10047" extrusionOk="0">
                    <a:moveTo>
                      <a:pt x="3419" y="0"/>
                    </a:moveTo>
                    <a:cubicBezTo>
                      <a:pt x="2644" y="0"/>
                      <a:pt x="1" y="3747"/>
                      <a:pt x="1" y="3747"/>
                    </a:cubicBezTo>
                    <a:lnTo>
                      <a:pt x="1096" y="10046"/>
                    </a:lnTo>
                    <a:cubicBezTo>
                      <a:pt x="1096" y="10046"/>
                      <a:pt x="5136" y="9681"/>
                      <a:pt x="7670" y="8220"/>
                    </a:cubicBezTo>
                    <a:cubicBezTo>
                      <a:pt x="8834" y="7536"/>
                      <a:pt x="8104" y="6394"/>
                      <a:pt x="8104" y="6394"/>
                    </a:cubicBezTo>
                    <a:cubicBezTo>
                      <a:pt x="9154" y="5276"/>
                      <a:pt x="8241" y="4477"/>
                      <a:pt x="8241" y="4477"/>
                    </a:cubicBezTo>
                    <a:cubicBezTo>
                      <a:pt x="8241" y="4477"/>
                      <a:pt x="9177" y="3769"/>
                      <a:pt x="8378" y="2811"/>
                    </a:cubicBezTo>
                    <a:cubicBezTo>
                      <a:pt x="7778" y="2102"/>
                      <a:pt x="5183" y="2030"/>
                      <a:pt x="4149" y="2030"/>
                    </a:cubicBezTo>
                    <a:cubicBezTo>
                      <a:pt x="3884" y="2030"/>
                      <a:pt x="3721" y="2035"/>
                      <a:pt x="3721" y="2035"/>
                    </a:cubicBezTo>
                    <a:cubicBezTo>
                      <a:pt x="3721" y="2035"/>
                      <a:pt x="4132" y="414"/>
                      <a:pt x="3516" y="26"/>
                    </a:cubicBezTo>
                    <a:cubicBezTo>
                      <a:pt x="3488" y="9"/>
                      <a:pt x="3456" y="0"/>
                      <a:pt x="3419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4609;p48">
                <a:extLst>
                  <a:ext uri="{FF2B5EF4-FFF2-40B4-BE49-F238E27FC236}">
                    <a16:creationId xmlns:a16="http://schemas.microsoft.com/office/drawing/2014/main" id="{2A205DF4-4BE5-43C0-A761-F948889253D2}"/>
                  </a:ext>
                </a:extLst>
              </p:cNvPr>
              <p:cNvSpPr/>
              <p:nvPr/>
            </p:nvSpPr>
            <p:spPr>
              <a:xfrm>
                <a:off x="6985941" y="4652284"/>
                <a:ext cx="106503" cy="88506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4041" extrusionOk="0">
                    <a:moveTo>
                      <a:pt x="4223" y="0"/>
                    </a:moveTo>
                    <a:lnTo>
                      <a:pt x="4223" y="0"/>
                    </a:lnTo>
                    <a:cubicBezTo>
                      <a:pt x="1" y="822"/>
                      <a:pt x="731" y="3470"/>
                      <a:pt x="731" y="3470"/>
                    </a:cubicBezTo>
                    <a:cubicBezTo>
                      <a:pt x="1964" y="3744"/>
                      <a:pt x="2603" y="3903"/>
                      <a:pt x="4063" y="4040"/>
                    </a:cubicBezTo>
                    <a:cubicBezTo>
                      <a:pt x="4680" y="2739"/>
                      <a:pt x="4862" y="1370"/>
                      <a:pt x="42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4610;p48">
                <a:extLst>
                  <a:ext uri="{FF2B5EF4-FFF2-40B4-BE49-F238E27FC236}">
                    <a16:creationId xmlns:a16="http://schemas.microsoft.com/office/drawing/2014/main" id="{B8FE62E2-4EA9-4C84-A945-25D6B4D8B52F}"/>
                  </a:ext>
                </a:extLst>
              </p:cNvPr>
              <p:cNvSpPr/>
              <p:nvPr/>
            </p:nvSpPr>
            <p:spPr>
              <a:xfrm>
                <a:off x="7073435" y="4565946"/>
                <a:ext cx="271350" cy="177188"/>
              </a:xfrm>
              <a:custGeom>
                <a:avLst/>
                <a:gdLst/>
                <a:ahLst/>
                <a:cxnLst/>
                <a:rect l="l" t="t" r="r" b="b"/>
                <a:pathLst>
                  <a:path w="12390" h="8090" extrusionOk="0">
                    <a:moveTo>
                      <a:pt x="4456" y="0"/>
                    </a:moveTo>
                    <a:cubicBezTo>
                      <a:pt x="1238" y="0"/>
                      <a:pt x="1598" y="3623"/>
                      <a:pt x="1598" y="3623"/>
                    </a:cubicBezTo>
                    <a:cubicBezTo>
                      <a:pt x="1187" y="3646"/>
                      <a:pt x="1164" y="3646"/>
                      <a:pt x="183" y="3851"/>
                    </a:cubicBezTo>
                    <a:cubicBezTo>
                      <a:pt x="799" y="5220"/>
                      <a:pt x="639" y="6590"/>
                      <a:pt x="0" y="7891"/>
                    </a:cubicBezTo>
                    <a:cubicBezTo>
                      <a:pt x="1841" y="8036"/>
                      <a:pt x="3606" y="8089"/>
                      <a:pt x="5196" y="8089"/>
                    </a:cubicBezTo>
                    <a:cubicBezTo>
                      <a:pt x="9345" y="8089"/>
                      <a:pt x="12303" y="7731"/>
                      <a:pt x="12303" y="7731"/>
                    </a:cubicBezTo>
                    <a:lnTo>
                      <a:pt x="12371" y="3372"/>
                    </a:lnTo>
                    <a:cubicBezTo>
                      <a:pt x="12390" y="2001"/>
                      <a:pt x="11266" y="981"/>
                      <a:pt x="10009" y="981"/>
                    </a:cubicBezTo>
                    <a:cubicBezTo>
                      <a:pt x="9696" y="981"/>
                      <a:pt x="9375" y="1044"/>
                      <a:pt x="9062" y="1180"/>
                    </a:cubicBezTo>
                    <a:cubicBezTo>
                      <a:pt x="8056" y="1605"/>
                      <a:pt x="7728" y="2161"/>
                      <a:pt x="7587" y="2570"/>
                    </a:cubicBezTo>
                    <a:lnTo>
                      <a:pt x="7587" y="2570"/>
                    </a:lnTo>
                    <a:cubicBezTo>
                      <a:pt x="7586" y="2569"/>
                      <a:pt x="7586" y="2569"/>
                      <a:pt x="7585" y="2569"/>
                    </a:cubicBezTo>
                    <a:cubicBezTo>
                      <a:pt x="7583" y="2569"/>
                      <a:pt x="7581" y="2571"/>
                      <a:pt x="7580" y="2577"/>
                    </a:cubicBezTo>
                    <a:lnTo>
                      <a:pt x="7580" y="2577"/>
                    </a:lnTo>
                    <a:cubicBezTo>
                      <a:pt x="7655" y="1750"/>
                      <a:pt x="6719" y="152"/>
                      <a:pt x="4839" y="16"/>
                    </a:cubicBezTo>
                    <a:cubicBezTo>
                      <a:pt x="4706" y="5"/>
                      <a:pt x="4579" y="0"/>
                      <a:pt x="4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4611;p48">
                <a:extLst>
                  <a:ext uri="{FF2B5EF4-FFF2-40B4-BE49-F238E27FC236}">
                    <a16:creationId xmlns:a16="http://schemas.microsoft.com/office/drawing/2014/main" id="{FCE6F4FA-7692-4EC8-BA4F-E43360698C37}"/>
                  </a:ext>
                </a:extLst>
              </p:cNvPr>
              <p:cNvSpPr/>
              <p:nvPr/>
            </p:nvSpPr>
            <p:spPr>
              <a:xfrm>
                <a:off x="6999717" y="4726247"/>
                <a:ext cx="344674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247" y="0"/>
                    </a:moveTo>
                    <a:cubicBezTo>
                      <a:pt x="1" y="0"/>
                      <a:pt x="330" y="1120"/>
                      <a:pt x="330" y="1120"/>
                    </a:cubicBezTo>
                    <a:cubicBezTo>
                      <a:pt x="2799" y="1763"/>
                      <a:pt x="5659" y="1961"/>
                      <a:pt x="8240" y="1961"/>
                    </a:cubicBezTo>
                    <a:cubicBezTo>
                      <a:pt x="12341" y="1961"/>
                      <a:pt x="15737" y="1462"/>
                      <a:pt x="15737" y="1462"/>
                    </a:cubicBezTo>
                    <a:lnTo>
                      <a:pt x="15737" y="504"/>
                    </a:lnTo>
                    <a:cubicBezTo>
                      <a:pt x="15737" y="504"/>
                      <a:pt x="13428" y="728"/>
                      <a:pt x="10077" y="728"/>
                    </a:cubicBezTo>
                    <a:cubicBezTo>
                      <a:pt x="7285" y="728"/>
                      <a:pt x="3769" y="572"/>
                      <a:pt x="262" y="1"/>
                    </a:cubicBezTo>
                    <a:cubicBezTo>
                      <a:pt x="256" y="1"/>
                      <a:pt x="251" y="0"/>
                      <a:pt x="2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4612;p48">
                <a:extLst>
                  <a:ext uri="{FF2B5EF4-FFF2-40B4-BE49-F238E27FC236}">
                    <a16:creationId xmlns:a16="http://schemas.microsoft.com/office/drawing/2014/main" id="{532DB9AD-BF2A-4875-B903-C1E1720B3E80}"/>
                  </a:ext>
                </a:extLst>
              </p:cNvPr>
              <p:cNvSpPr/>
              <p:nvPr/>
            </p:nvSpPr>
            <p:spPr>
              <a:xfrm>
                <a:off x="7255890" y="4648276"/>
                <a:ext cx="49014" cy="48535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42" y="1"/>
                    </a:moveTo>
                    <a:cubicBezTo>
                      <a:pt x="525" y="1"/>
                      <a:pt x="23" y="480"/>
                      <a:pt x="23" y="1096"/>
                    </a:cubicBezTo>
                    <a:cubicBezTo>
                      <a:pt x="0" y="1713"/>
                      <a:pt x="502" y="2215"/>
                      <a:pt x="1119" y="2215"/>
                    </a:cubicBezTo>
                    <a:cubicBezTo>
                      <a:pt x="1132" y="2215"/>
                      <a:pt x="1146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58" y="1"/>
                      <a:pt x="1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4613;p48">
                <a:extLst>
                  <a:ext uri="{FF2B5EF4-FFF2-40B4-BE49-F238E27FC236}">
                    <a16:creationId xmlns:a16="http://schemas.microsoft.com/office/drawing/2014/main" id="{EED9C619-2114-4A72-A0E0-0A7D65B89AE8}"/>
                  </a:ext>
                </a:extLst>
              </p:cNvPr>
              <p:cNvSpPr/>
              <p:nvPr/>
            </p:nvSpPr>
            <p:spPr>
              <a:xfrm>
                <a:off x="7104928" y="4642275"/>
                <a:ext cx="94480" cy="15529"/>
              </a:xfrm>
              <a:custGeom>
                <a:avLst/>
                <a:gdLst/>
                <a:ahLst/>
                <a:cxnLst/>
                <a:rect l="l" t="t" r="r" b="b"/>
                <a:pathLst>
                  <a:path w="4314" h="709" extrusionOk="0">
                    <a:moveTo>
                      <a:pt x="251" y="1"/>
                    </a:moveTo>
                    <a:cubicBezTo>
                      <a:pt x="114" y="1"/>
                      <a:pt x="23" y="92"/>
                      <a:pt x="0" y="206"/>
                    </a:cubicBezTo>
                    <a:cubicBezTo>
                      <a:pt x="0" y="320"/>
                      <a:pt x="91" y="434"/>
                      <a:pt x="205" y="434"/>
                    </a:cubicBezTo>
                    <a:lnTo>
                      <a:pt x="4063" y="686"/>
                    </a:lnTo>
                    <a:cubicBezTo>
                      <a:pt x="4063" y="708"/>
                      <a:pt x="4086" y="708"/>
                      <a:pt x="4086" y="708"/>
                    </a:cubicBezTo>
                    <a:cubicBezTo>
                      <a:pt x="4200" y="708"/>
                      <a:pt x="4291" y="617"/>
                      <a:pt x="4314" y="503"/>
                    </a:cubicBezTo>
                    <a:cubicBezTo>
                      <a:pt x="4314" y="366"/>
                      <a:pt x="4223" y="275"/>
                      <a:pt x="4109" y="252"/>
                    </a:cubicBez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4614;p48">
                <a:extLst>
                  <a:ext uri="{FF2B5EF4-FFF2-40B4-BE49-F238E27FC236}">
                    <a16:creationId xmlns:a16="http://schemas.microsoft.com/office/drawing/2014/main" id="{4F03E705-7A5E-4ADA-B7E4-EA8410D50F5C}"/>
                  </a:ext>
                </a:extLst>
              </p:cNvPr>
              <p:cNvSpPr/>
              <p:nvPr/>
            </p:nvSpPr>
            <p:spPr>
              <a:xfrm>
                <a:off x="7067434" y="4557842"/>
                <a:ext cx="137975" cy="81454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3719" extrusionOk="0">
                    <a:moveTo>
                      <a:pt x="2032" y="432"/>
                    </a:moveTo>
                    <a:cubicBezTo>
                      <a:pt x="2077" y="432"/>
                      <a:pt x="2123" y="455"/>
                      <a:pt x="2146" y="478"/>
                    </a:cubicBezTo>
                    <a:cubicBezTo>
                      <a:pt x="2237" y="523"/>
                      <a:pt x="2305" y="637"/>
                      <a:pt x="2374" y="752"/>
                    </a:cubicBezTo>
                    <a:cubicBezTo>
                      <a:pt x="2602" y="1140"/>
                      <a:pt x="2716" y="1596"/>
                      <a:pt x="2808" y="2053"/>
                    </a:cubicBezTo>
                    <a:cubicBezTo>
                      <a:pt x="2853" y="2212"/>
                      <a:pt x="2899" y="2372"/>
                      <a:pt x="2922" y="2532"/>
                    </a:cubicBezTo>
                    <a:cubicBezTo>
                      <a:pt x="2899" y="2509"/>
                      <a:pt x="2876" y="2463"/>
                      <a:pt x="2853" y="2441"/>
                    </a:cubicBezTo>
                    <a:cubicBezTo>
                      <a:pt x="2488" y="1961"/>
                      <a:pt x="2191" y="1413"/>
                      <a:pt x="1986" y="820"/>
                    </a:cubicBezTo>
                    <a:cubicBezTo>
                      <a:pt x="1940" y="637"/>
                      <a:pt x="1917" y="500"/>
                      <a:pt x="1986" y="455"/>
                    </a:cubicBezTo>
                    <a:cubicBezTo>
                      <a:pt x="1986" y="455"/>
                      <a:pt x="2009" y="432"/>
                      <a:pt x="2032" y="432"/>
                    </a:cubicBezTo>
                    <a:close/>
                    <a:moveTo>
                      <a:pt x="708" y="1505"/>
                    </a:moveTo>
                    <a:cubicBezTo>
                      <a:pt x="845" y="1505"/>
                      <a:pt x="1004" y="1596"/>
                      <a:pt x="1164" y="1687"/>
                    </a:cubicBezTo>
                    <a:cubicBezTo>
                      <a:pt x="1644" y="1984"/>
                      <a:pt x="2123" y="2349"/>
                      <a:pt x="2534" y="2737"/>
                    </a:cubicBezTo>
                    <a:cubicBezTo>
                      <a:pt x="2557" y="2783"/>
                      <a:pt x="2579" y="2829"/>
                      <a:pt x="2625" y="2851"/>
                    </a:cubicBezTo>
                    <a:cubicBezTo>
                      <a:pt x="1963" y="2714"/>
                      <a:pt x="1255" y="2395"/>
                      <a:pt x="685" y="1916"/>
                    </a:cubicBezTo>
                    <a:cubicBezTo>
                      <a:pt x="502" y="1779"/>
                      <a:pt x="479" y="1687"/>
                      <a:pt x="479" y="1642"/>
                    </a:cubicBezTo>
                    <a:cubicBezTo>
                      <a:pt x="479" y="1573"/>
                      <a:pt x="594" y="1505"/>
                      <a:pt x="708" y="1505"/>
                    </a:cubicBezTo>
                    <a:close/>
                    <a:moveTo>
                      <a:pt x="2048" y="1"/>
                    </a:moveTo>
                    <a:cubicBezTo>
                      <a:pt x="1926" y="1"/>
                      <a:pt x="1807" y="41"/>
                      <a:pt x="1712" y="112"/>
                    </a:cubicBezTo>
                    <a:cubicBezTo>
                      <a:pt x="1552" y="227"/>
                      <a:pt x="1415" y="478"/>
                      <a:pt x="1575" y="957"/>
                    </a:cubicBezTo>
                    <a:cubicBezTo>
                      <a:pt x="1644" y="1162"/>
                      <a:pt x="1712" y="1391"/>
                      <a:pt x="1826" y="1573"/>
                    </a:cubicBezTo>
                    <a:cubicBezTo>
                      <a:pt x="1666" y="1482"/>
                      <a:pt x="1529" y="1391"/>
                      <a:pt x="1392" y="1299"/>
                    </a:cubicBezTo>
                    <a:cubicBezTo>
                      <a:pt x="1187" y="1185"/>
                      <a:pt x="959" y="1048"/>
                      <a:pt x="708" y="1048"/>
                    </a:cubicBezTo>
                    <a:cubicBezTo>
                      <a:pt x="411" y="1048"/>
                      <a:pt x="69" y="1254"/>
                      <a:pt x="46" y="1596"/>
                    </a:cubicBezTo>
                    <a:cubicBezTo>
                      <a:pt x="0" y="1938"/>
                      <a:pt x="297" y="2190"/>
                      <a:pt x="411" y="2258"/>
                    </a:cubicBezTo>
                    <a:cubicBezTo>
                      <a:pt x="776" y="2578"/>
                      <a:pt x="1278" y="2874"/>
                      <a:pt x="1826" y="3080"/>
                    </a:cubicBezTo>
                    <a:cubicBezTo>
                      <a:pt x="1803" y="3194"/>
                      <a:pt x="1895" y="3308"/>
                      <a:pt x="2009" y="3331"/>
                    </a:cubicBezTo>
                    <a:lnTo>
                      <a:pt x="3173" y="3445"/>
                    </a:lnTo>
                    <a:cubicBezTo>
                      <a:pt x="3218" y="3445"/>
                      <a:pt x="3241" y="3468"/>
                      <a:pt x="3287" y="3468"/>
                    </a:cubicBezTo>
                    <a:cubicBezTo>
                      <a:pt x="3310" y="3468"/>
                      <a:pt x="3333" y="3468"/>
                      <a:pt x="3378" y="3445"/>
                    </a:cubicBezTo>
                    <a:lnTo>
                      <a:pt x="6049" y="3719"/>
                    </a:lnTo>
                    <a:lnTo>
                      <a:pt x="6072" y="3719"/>
                    </a:lnTo>
                    <a:cubicBezTo>
                      <a:pt x="6186" y="3719"/>
                      <a:pt x="6277" y="3627"/>
                      <a:pt x="6300" y="3513"/>
                    </a:cubicBezTo>
                    <a:cubicBezTo>
                      <a:pt x="6300" y="3399"/>
                      <a:pt x="6231" y="3285"/>
                      <a:pt x="6094" y="3285"/>
                    </a:cubicBezTo>
                    <a:lnTo>
                      <a:pt x="3584" y="3034"/>
                    </a:lnTo>
                    <a:cubicBezTo>
                      <a:pt x="3424" y="2692"/>
                      <a:pt x="3333" y="2349"/>
                      <a:pt x="3241" y="1961"/>
                    </a:cubicBezTo>
                    <a:cubicBezTo>
                      <a:pt x="3150" y="1482"/>
                      <a:pt x="3036" y="980"/>
                      <a:pt x="2739" y="523"/>
                    </a:cubicBezTo>
                    <a:cubicBezTo>
                      <a:pt x="2648" y="363"/>
                      <a:pt x="2557" y="204"/>
                      <a:pt x="2374" y="112"/>
                    </a:cubicBezTo>
                    <a:cubicBezTo>
                      <a:pt x="2275" y="36"/>
                      <a:pt x="2161" y="1"/>
                      <a:pt x="20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4615;p48">
                <a:extLst>
                  <a:ext uri="{FF2B5EF4-FFF2-40B4-BE49-F238E27FC236}">
                    <a16:creationId xmlns:a16="http://schemas.microsoft.com/office/drawing/2014/main" id="{86D5DBA3-88B9-4272-8E53-66ABF87AF4F8}"/>
                  </a:ext>
                </a:extLst>
              </p:cNvPr>
              <p:cNvSpPr/>
              <p:nvPr/>
            </p:nvSpPr>
            <p:spPr>
              <a:xfrm>
                <a:off x="7688299" y="4652284"/>
                <a:ext cx="106482" cy="88506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4041" extrusionOk="0">
                    <a:moveTo>
                      <a:pt x="616" y="0"/>
                    </a:moveTo>
                    <a:cubicBezTo>
                      <a:pt x="0" y="1370"/>
                      <a:pt x="160" y="2739"/>
                      <a:pt x="799" y="4040"/>
                    </a:cubicBezTo>
                    <a:cubicBezTo>
                      <a:pt x="2237" y="3903"/>
                      <a:pt x="2876" y="3744"/>
                      <a:pt x="4109" y="3470"/>
                    </a:cubicBezTo>
                    <a:cubicBezTo>
                      <a:pt x="4109" y="3470"/>
                      <a:pt x="4862" y="822"/>
                      <a:pt x="6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4616;p48">
                <a:extLst>
                  <a:ext uri="{FF2B5EF4-FFF2-40B4-BE49-F238E27FC236}">
                    <a16:creationId xmlns:a16="http://schemas.microsoft.com/office/drawing/2014/main" id="{F662F417-F038-40BF-9F00-116DA3C57240}"/>
                  </a:ext>
                </a:extLst>
              </p:cNvPr>
              <p:cNvSpPr/>
              <p:nvPr/>
            </p:nvSpPr>
            <p:spPr>
              <a:xfrm>
                <a:off x="7435936" y="4565946"/>
                <a:ext cx="270869" cy="177188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8090" extrusionOk="0">
                    <a:moveTo>
                      <a:pt x="7932" y="0"/>
                    </a:moveTo>
                    <a:cubicBezTo>
                      <a:pt x="7810" y="0"/>
                      <a:pt x="7684" y="5"/>
                      <a:pt x="7552" y="16"/>
                    </a:cubicBezTo>
                    <a:cubicBezTo>
                      <a:pt x="5634" y="153"/>
                      <a:pt x="4721" y="1774"/>
                      <a:pt x="4812" y="2596"/>
                    </a:cubicBezTo>
                    <a:cubicBezTo>
                      <a:pt x="4653" y="2185"/>
                      <a:pt x="4356" y="1614"/>
                      <a:pt x="3329" y="1180"/>
                    </a:cubicBezTo>
                    <a:cubicBezTo>
                      <a:pt x="3015" y="1044"/>
                      <a:pt x="2694" y="981"/>
                      <a:pt x="2382" y="981"/>
                    </a:cubicBezTo>
                    <a:cubicBezTo>
                      <a:pt x="1125" y="981"/>
                      <a:pt x="1" y="2001"/>
                      <a:pt x="19" y="3372"/>
                    </a:cubicBezTo>
                    <a:lnTo>
                      <a:pt x="65" y="7731"/>
                    </a:lnTo>
                    <a:cubicBezTo>
                      <a:pt x="65" y="7731"/>
                      <a:pt x="3035" y="8089"/>
                      <a:pt x="7181" y="8089"/>
                    </a:cubicBezTo>
                    <a:cubicBezTo>
                      <a:pt x="8771" y="8089"/>
                      <a:pt x="10533" y="8036"/>
                      <a:pt x="12368" y="7891"/>
                    </a:cubicBezTo>
                    <a:cubicBezTo>
                      <a:pt x="11751" y="6590"/>
                      <a:pt x="11569" y="5220"/>
                      <a:pt x="12208" y="3851"/>
                    </a:cubicBezTo>
                    <a:cubicBezTo>
                      <a:pt x="11204" y="3646"/>
                      <a:pt x="11181" y="3646"/>
                      <a:pt x="10770" y="3623"/>
                    </a:cubicBezTo>
                    <a:cubicBezTo>
                      <a:pt x="10770" y="3623"/>
                      <a:pt x="11130" y="0"/>
                      <a:pt x="79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617;p48">
                <a:extLst>
                  <a:ext uri="{FF2B5EF4-FFF2-40B4-BE49-F238E27FC236}">
                    <a16:creationId xmlns:a16="http://schemas.microsoft.com/office/drawing/2014/main" id="{C6642B53-BF81-410C-A4B6-89065CC3EDB2}"/>
                  </a:ext>
                </a:extLst>
              </p:cNvPr>
              <p:cNvSpPr/>
              <p:nvPr/>
            </p:nvSpPr>
            <p:spPr>
              <a:xfrm>
                <a:off x="7468327" y="4648276"/>
                <a:ext cx="49014" cy="48535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60" y="2215"/>
                    </a:cubicBezTo>
                    <a:cubicBezTo>
                      <a:pt x="1758" y="2215"/>
                      <a:pt x="2238" y="1722"/>
                      <a:pt x="2238" y="1119"/>
                    </a:cubicBezTo>
                    <a:cubicBezTo>
                      <a:pt x="2238" y="503"/>
                      <a:pt x="1736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618;p48">
                <a:extLst>
                  <a:ext uri="{FF2B5EF4-FFF2-40B4-BE49-F238E27FC236}">
                    <a16:creationId xmlns:a16="http://schemas.microsoft.com/office/drawing/2014/main" id="{6D897061-77D5-4236-8162-4E481047BDA3}"/>
                  </a:ext>
                </a:extLst>
              </p:cNvPr>
              <p:cNvSpPr/>
              <p:nvPr/>
            </p:nvSpPr>
            <p:spPr>
              <a:xfrm>
                <a:off x="7435848" y="4726247"/>
                <a:ext cx="344652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15737" h="1961" extrusionOk="0">
                    <a:moveTo>
                      <a:pt x="15491" y="0"/>
                    </a:moveTo>
                    <a:cubicBezTo>
                      <a:pt x="15486" y="0"/>
                      <a:pt x="15481" y="1"/>
                      <a:pt x="15476" y="1"/>
                    </a:cubicBezTo>
                    <a:cubicBezTo>
                      <a:pt x="11979" y="572"/>
                      <a:pt x="8464" y="728"/>
                      <a:pt x="5670" y="728"/>
                    </a:cubicBezTo>
                    <a:cubicBezTo>
                      <a:pt x="2316" y="728"/>
                      <a:pt x="1" y="504"/>
                      <a:pt x="0" y="504"/>
                    </a:cubicBezTo>
                    <a:lnTo>
                      <a:pt x="0" y="504"/>
                    </a:lnTo>
                    <a:lnTo>
                      <a:pt x="23" y="1462"/>
                    </a:lnTo>
                    <a:cubicBezTo>
                      <a:pt x="23" y="1462"/>
                      <a:pt x="3411" y="1961"/>
                      <a:pt x="7505" y="1961"/>
                    </a:cubicBezTo>
                    <a:cubicBezTo>
                      <a:pt x="10082" y="1961"/>
                      <a:pt x="12939" y="1763"/>
                      <a:pt x="15407" y="1120"/>
                    </a:cubicBezTo>
                    <a:cubicBezTo>
                      <a:pt x="15407" y="1120"/>
                      <a:pt x="15737" y="0"/>
                      <a:pt x="15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619;p48">
                <a:extLst>
                  <a:ext uri="{FF2B5EF4-FFF2-40B4-BE49-F238E27FC236}">
                    <a16:creationId xmlns:a16="http://schemas.microsoft.com/office/drawing/2014/main" id="{A36584CD-389A-4025-80D0-10F59D227270}"/>
                  </a:ext>
                </a:extLst>
              </p:cNvPr>
              <p:cNvSpPr/>
              <p:nvPr/>
            </p:nvSpPr>
            <p:spPr>
              <a:xfrm>
                <a:off x="7581313" y="4642275"/>
                <a:ext cx="93998" cy="15529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709" extrusionOk="0">
                    <a:moveTo>
                      <a:pt x="4063" y="1"/>
                    </a:moveTo>
                    <a:lnTo>
                      <a:pt x="206" y="252"/>
                    </a:lnTo>
                    <a:cubicBezTo>
                      <a:pt x="92" y="275"/>
                      <a:pt x="1" y="366"/>
                      <a:pt x="1" y="503"/>
                    </a:cubicBezTo>
                    <a:cubicBezTo>
                      <a:pt x="1" y="617"/>
                      <a:pt x="92" y="708"/>
                      <a:pt x="229" y="708"/>
                    </a:cubicBezTo>
                    <a:cubicBezTo>
                      <a:pt x="229" y="708"/>
                      <a:pt x="229" y="708"/>
                      <a:pt x="229" y="686"/>
                    </a:cubicBezTo>
                    <a:lnTo>
                      <a:pt x="4086" y="434"/>
                    </a:lnTo>
                    <a:cubicBezTo>
                      <a:pt x="4200" y="434"/>
                      <a:pt x="4292" y="320"/>
                      <a:pt x="4292" y="206"/>
                    </a:cubicBezTo>
                    <a:cubicBezTo>
                      <a:pt x="4292" y="92"/>
                      <a:pt x="4178" y="1"/>
                      <a:pt x="40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620;p48">
                <a:extLst>
                  <a:ext uri="{FF2B5EF4-FFF2-40B4-BE49-F238E27FC236}">
                    <a16:creationId xmlns:a16="http://schemas.microsoft.com/office/drawing/2014/main" id="{F46CE122-08D4-446A-B282-47143F0B627F}"/>
                  </a:ext>
                </a:extLst>
              </p:cNvPr>
              <p:cNvSpPr/>
              <p:nvPr/>
            </p:nvSpPr>
            <p:spPr>
              <a:xfrm>
                <a:off x="7574809" y="4557842"/>
                <a:ext cx="137997" cy="81454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4269" y="432"/>
                    </a:moveTo>
                    <a:cubicBezTo>
                      <a:pt x="4292" y="432"/>
                      <a:pt x="4315" y="455"/>
                      <a:pt x="4338" y="455"/>
                    </a:cubicBezTo>
                    <a:cubicBezTo>
                      <a:pt x="4383" y="500"/>
                      <a:pt x="4383" y="637"/>
                      <a:pt x="4315" y="820"/>
                    </a:cubicBezTo>
                    <a:cubicBezTo>
                      <a:pt x="4132" y="1413"/>
                      <a:pt x="3835" y="1961"/>
                      <a:pt x="3447" y="2441"/>
                    </a:cubicBezTo>
                    <a:cubicBezTo>
                      <a:pt x="3425" y="2486"/>
                      <a:pt x="3402" y="2509"/>
                      <a:pt x="3379" y="2532"/>
                    </a:cubicBezTo>
                    <a:cubicBezTo>
                      <a:pt x="3425" y="2372"/>
                      <a:pt x="3447" y="2212"/>
                      <a:pt x="3493" y="2053"/>
                    </a:cubicBezTo>
                    <a:cubicBezTo>
                      <a:pt x="3607" y="1596"/>
                      <a:pt x="3698" y="1140"/>
                      <a:pt x="3950" y="752"/>
                    </a:cubicBezTo>
                    <a:cubicBezTo>
                      <a:pt x="3995" y="637"/>
                      <a:pt x="4064" y="523"/>
                      <a:pt x="4155" y="478"/>
                    </a:cubicBezTo>
                    <a:cubicBezTo>
                      <a:pt x="4201" y="455"/>
                      <a:pt x="4246" y="432"/>
                      <a:pt x="4269" y="432"/>
                    </a:cubicBezTo>
                    <a:close/>
                    <a:moveTo>
                      <a:pt x="5616" y="1505"/>
                    </a:moveTo>
                    <a:cubicBezTo>
                      <a:pt x="5707" y="1505"/>
                      <a:pt x="5821" y="1573"/>
                      <a:pt x="5821" y="1642"/>
                    </a:cubicBezTo>
                    <a:cubicBezTo>
                      <a:pt x="5844" y="1687"/>
                      <a:pt x="5798" y="1779"/>
                      <a:pt x="5616" y="1916"/>
                    </a:cubicBezTo>
                    <a:cubicBezTo>
                      <a:pt x="5045" y="2395"/>
                      <a:pt x="4338" y="2714"/>
                      <a:pt x="3698" y="2851"/>
                    </a:cubicBezTo>
                    <a:cubicBezTo>
                      <a:pt x="3721" y="2829"/>
                      <a:pt x="3744" y="2783"/>
                      <a:pt x="3790" y="2737"/>
                    </a:cubicBezTo>
                    <a:cubicBezTo>
                      <a:pt x="4201" y="2349"/>
                      <a:pt x="4657" y="1984"/>
                      <a:pt x="5159" y="1687"/>
                    </a:cubicBezTo>
                    <a:cubicBezTo>
                      <a:pt x="5296" y="1596"/>
                      <a:pt x="5456" y="1505"/>
                      <a:pt x="5616" y="1505"/>
                    </a:cubicBezTo>
                    <a:close/>
                    <a:moveTo>
                      <a:pt x="4272" y="1"/>
                    </a:moveTo>
                    <a:cubicBezTo>
                      <a:pt x="4157" y="1"/>
                      <a:pt x="4036" y="36"/>
                      <a:pt x="3927" y="112"/>
                    </a:cubicBezTo>
                    <a:cubicBezTo>
                      <a:pt x="3767" y="204"/>
                      <a:pt x="3653" y="363"/>
                      <a:pt x="3562" y="523"/>
                    </a:cubicBezTo>
                    <a:cubicBezTo>
                      <a:pt x="3288" y="980"/>
                      <a:pt x="3174" y="1482"/>
                      <a:pt x="3059" y="1961"/>
                    </a:cubicBezTo>
                    <a:cubicBezTo>
                      <a:pt x="2968" y="2349"/>
                      <a:pt x="2900" y="2692"/>
                      <a:pt x="2740" y="3034"/>
                    </a:cubicBezTo>
                    <a:lnTo>
                      <a:pt x="206" y="3285"/>
                    </a:lnTo>
                    <a:cubicBezTo>
                      <a:pt x="92" y="3285"/>
                      <a:pt x="1" y="3399"/>
                      <a:pt x="1" y="3513"/>
                    </a:cubicBezTo>
                    <a:cubicBezTo>
                      <a:pt x="24" y="3627"/>
                      <a:pt x="115" y="3719"/>
                      <a:pt x="229" y="3719"/>
                    </a:cubicBezTo>
                    <a:lnTo>
                      <a:pt x="252" y="3719"/>
                    </a:lnTo>
                    <a:lnTo>
                      <a:pt x="2945" y="3445"/>
                    </a:lnTo>
                    <a:cubicBezTo>
                      <a:pt x="2968" y="3468"/>
                      <a:pt x="2991" y="3468"/>
                      <a:pt x="3014" y="3468"/>
                    </a:cubicBezTo>
                    <a:cubicBezTo>
                      <a:pt x="3059" y="3468"/>
                      <a:pt x="3105" y="3445"/>
                      <a:pt x="3128" y="3445"/>
                    </a:cubicBezTo>
                    <a:lnTo>
                      <a:pt x="4292" y="3331"/>
                    </a:lnTo>
                    <a:cubicBezTo>
                      <a:pt x="4406" y="3308"/>
                      <a:pt x="4497" y="3194"/>
                      <a:pt x="4497" y="3080"/>
                    </a:cubicBezTo>
                    <a:cubicBezTo>
                      <a:pt x="5045" y="2874"/>
                      <a:pt x="5525" y="2578"/>
                      <a:pt x="5913" y="2258"/>
                    </a:cubicBezTo>
                    <a:cubicBezTo>
                      <a:pt x="6004" y="2190"/>
                      <a:pt x="6301" y="1938"/>
                      <a:pt x="6278" y="1596"/>
                    </a:cubicBezTo>
                    <a:cubicBezTo>
                      <a:pt x="6232" y="1254"/>
                      <a:pt x="5913" y="1048"/>
                      <a:pt x="5593" y="1048"/>
                    </a:cubicBezTo>
                    <a:cubicBezTo>
                      <a:pt x="5342" y="1048"/>
                      <a:pt x="5114" y="1185"/>
                      <a:pt x="4931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9" y="1391"/>
                      <a:pt x="4680" y="1162"/>
                      <a:pt x="4748" y="957"/>
                    </a:cubicBezTo>
                    <a:cubicBezTo>
                      <a:pt x="4908" y="478"/>
                      <a:pt x="4748" y="227"/>
                      <a:pt x="4612" y="112"/>
                    </a:cubicBezTo>
                    <a:cubicBezTo>
                      <a:pt x="4517" y="41"/>
                      <a:pt x="4397" y="1"/>
                      <a:pt x="4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621;p48">
                <a:extLst>
                  <a:ext uri="{FF2B5EF4-FFF2-40B4-BE49-F238E27FC236}">
                    <a16:creationId xmlns:a16="http://schemas.microsoft.com/office/drawing/2014/main" id="{DD36B7F2-EDE4-4B4E-982C-E62C027D07EF}"/>
                  </a:ext>
                </a:extLst>
              </p:cNvPr>
              <p:cNvSpPr/>
              <p:nvPr/>
            </p:nvSpPr>
            <p:spPr>
              <a:xfrm>
                <a:off x="6995446" y="3501966"/>
                <a:ext cx="347937" cy="63998"/>
              </a:xfrm>
              <a:custGeom>
                <a:avLst/>
                <a:gdLst/>
                <a:ahLst/>
                <a:cxnLst/>
                <a:rect l="l" t="t" r="r" b="b"/>
                <a:pathLst>
                  <a:path w="15887" h="2922" extrusionOk="0">
                    <a:moveTo>
                      <a:pt x="15773" y="0"/>
                    </a:moveTo>
                    <a:cubicBezTo>
                      <a:pt x="14449" y="137"/>
                      <a:pt x="13125" y="274"/>
                      <a:pt x="11801" y="457"/>
                    </a:cubicBezTo>
                    <a:cubicBezTo>
                      <a:pt x="10500" y="617"/>
                      <a:pt x="9176" y="845"/>
                      <a:pt x="7875" y="1050"/>
                    </a:cubicBezTo>
                    <a:cubicBezTo>
                      <a:pt x="6551" y="1279"/>
                      <a:pt x="5250" y="1530"/>
                      <a:pt x="3949" y="1804"/>
                    </a:cubicBezTo>
                    <a:cubicBezTo>
                      <a:pt x="2648" y="2077"/>
                      <a:pt x="1347" y="2374"/>
                      <a:pt x="69" y="2739"/>
                    </a:cubicBezTo>
                    <a:cubicBezTo>
                      <a:pt x="23" y="2762"/>
                      <a:pt x="0" y="2808"/>
                      <a:pt x="0" y="2853"/>
                    </a:cubicBezTo>
                    <a:cubicBezTo>
                      <a:pt x="23" y="2899"/>
                      <a:pt x="69" y="2922"/>
                      <a:pt x="114" y="2922"/>
                    </a:cubicBezTo>
                    <a:cubicBezTo>
                      <a:pt x="1415" y="2648"/>
                      <a:pt x="2716" y="2397"/>
                      <a:pt x="4018" y="2146"/>
                    </a:cubicBezTo>
                    <a:cubicBezTo>
                      <a:pt x="5319" y="1895"/>
                      <a:pt x="6620" y="1667"/>
                      <a:pt x="7921" y="1415"/>
                    </a:cubicBezTo>
                    <a:cubicBezTo>
                      <a:pt x="10546" y="959"/>
                      <a:pt x="13170" y="548"/>
                      <a:pt x="15795" y="183"/>
                    </a:cubicBezTo>
                    <a:cubicBezTo>
                      <a:pt x="15841" y="160"/>
                      <a:pt x="15887" y="137"/>
                      <a:pt x="15864" y="69"/>
                    </a:cubicBezTo>
                    <a:cubicBezTo>
                      <a:pt x="15864" y="23"/>
                      <a:pt x="15818" y="0"/>
                      <a:pt x="157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4622;p48">
                <a:extLst>
                  <a:ext uri="{FF2B5EF4-FFF2-40B4-BE49-F238E27FC236}">
                    <a16:creationId xmlns:a16="http://schemas.microsoft.com/office/drawing/2014/main" id="{8529348C-2671-4C3C-B315-20C74B3D747F}"/>
                  </a:ext>
                </a:extLst>
              </p:cNvPr>
              <p:cNvSpPr/>
              <p:nvPr/>
            </p:nvSpPr>
            <p:spPr>
              <a:xfrm>
                <a:off x="6923874" y="2215527"/>
                <a:ext cx="872417" cy="464411"/>
              </a:xfrm>
              <a:custGeom>
                <a:avLst/>
                <a:gdLst/>
                <a:ahLst/>
                <a:cxnLst/>
                <a:rect l="l" t="t" r="r" b="b"/>
                <a:pathLst>
                  <a:path w="39835" h="21204" extrusionOk="0">
                    <a:moveTo>
                      <a:pt x="19670" y="0"/>
                    </a:moveTo>
                    <a:cubicBezTo>
                      <a:pt x="17724" y="0"/>
                      <a:pt x="15835" y="303"/>
                      <a:pt x="14133" y="1011"/>
                    </a:cubicBezTo>
                    <a:cubicBezTo>
                      <a:pt x="7149" y="3887"/>
                      <a:pt x="1282" y="8681"/>
                      <a:pt x="552" y="15414"/>
                    </a:cubicBezTo>
                    <a:cubicBezTo>
                      <a:pt x="1" y="20494"/>
                      <a:pt x="424" y="21118"/>
                      <a:pt x="665" y="21118"/>
                    </a:cubicBezTo>
                    <a:cubicBezTo>
                      <a:pt x="744" y="21118"/>
                      <a:pt x="803" y="21052"/>
                      <a:pt x="803" y="21052"/>
                    </a:cubicBezTo>
                    <a:cubicBezTo>
                      <a:pt x="803" y="21052"/>
                      <a:pt x="1043" y="21100"/>
                      <a:pt x="1456" y="21100"/>
                    </a:cubicBezTo>
                    <a:cubicBezTo>
                      <a:pt x="3349" y="21100"/>
                      <a:pt x="8874" y="20085"/>
                      <a:pt x="11554" y="8749"/>
                    </a:cubicBezTo>
                    <a:cubicBezTo>
                      <a:pt x="11554" y="8749"/>
                      <a:pt x="16644" y="17331"/>
                      <a:pt x="20136" y="17811"/>
                    </a:cubicBezTo>
                    <a:cubicBezTo>
                      <a:pt x="20390" y="17845"/>
                      <a:pt x="20629" y="17862"/>
                      <a:pt x="20853" y="17862"/>
                    </a:cubicBezTo>
                    <a:cubicBezTo>
                      <a:pt x="23718" y="17862"/>
                      <a:pt x="24268" y="15231"/>
                      <a:pt x="24268" y="15231"/>
                    </a:cubicBezTo>
                    <a:cubicBezTo>
                      <a:pt x="24268" y="15231"/>
                      <a:pt x="25989" y="18958"/>
                      <a:pt x="28602" y="18958"/>
                    </a:cubicBezTo>
                    <a:cubicBezTo>
                      <a:pt x="28663" y="18958"/>
                      <a:pt x="28725" y="18956"/>
                      <a:pt x="28787" y="18952"/>
                    </a:cubicBezTo>
                    <a:cubicBezTo>
                      <a:pt x="31480" y="18769"/>
                      <a:pt x="31663" y="16555"/>
                      <a:pt x="31663" y="16555"/>
                    </a:cubicBezTo>
                    <a:cubicBezTo>
                      <a:pt x="31663" y="16555"/>
                      <a:pt x="34144" y="21204"/>
                      <a:pt x="37349" y="21204"/>
                    </a:cubicBezTo>
                    <a:cubicBezTo>
                      <a:pt x="37807" y="21204"/>
                      <a:pt x="38279" y="21109"/>
                      <a:pt x="38762" y="20892"/>
                    </a:cubicBezTo>
                    <a:cubicBezTo>
                      <a:pt x="38762" y="20892"/>
                      <a:pt x="39834" y="9114"/>
                      <a:pt x="35520" y="5576"/>
                    </a:cubicBezTo>
                    <a:cubicBezTo>
                      <a:pt x="32244" y="2886"/>
                      <a:pt x="25684" y="0"/>
                      <a:pt x="19670" y="0"/>
                    </a:cubicBezTo>
                    <a:close/>
                  </a:path>
                </a:pathLst>
              </a:custGeom>
              <a:solidFill>
                <a:srgbClr val="4C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4623;p48">
                <a:extLst>
                  <a:ext uri="{FF2B5EF4-FFF2-40B4-BE49-F238E27FC236}">
                    <a16:creationId xmlns:a16="http://schemas.microsoft.com/office/drawing/2014/main" id="{D5C5F2C8-75A3-43F3-AD61-275ED23EFFB9}"/>
                  </a:ext>
                </a:extLst>
              </p:cNvPr>
              <p:cNvSpPr/>
              <p:nvPr/>
            </p:nvSpPr>
            <p:spPr>
              <a:xfrm>
                <a:off x="7171397" y="2410127"/>
                <a:ext cx="598395" cy="284990"/>
              </a:xfrm>
              <a:custGeom>
                <a:avLst/>
                <a:gdLst/>
                <a:ahLst/>
                <a:cxnLst/>
                <a:rect l="l" t="t" r="r" b="b"/>
                <a:pathLst>
                  <a:path w="27323" h="13012" fill="none" extrusionOk="0">
                    <a:moveTo>
                      <a:pt x="1" y="1"/>
                    </a:moveTo>
                    <a:cubicBezTo>
                      <a:pt x="1074" y="2238"/>
                      <a:pt x="2397" y="4338"/>
                      <a:pt x="3950" y="6278"/>
                    </a:cubicBezTo>
                    <a:cubicBezTo>
                      <a:pt x="4908" y="7465"/>
                      <a:pt x="6004" y="8629"/>
                      <a:pt x="7373" y="9314"/>
                    </a:cubicBezTo>
                    <a:cubicBezTo>
                      <a:pt x="8743" y="9998"/>
                      <a:pt x="10478" y="10158"/>
                      <a:pt x="11779" y="9359"/>
                    </a:cubicBezTo>
                    <a:cubicBezTo>
                      <a:pt x="13102" y="8538"/>
                      <a:pt x="13742" y="6666"/>
                      <a:pt x="12897" y="5365"/>
                    </a:cubicBezTo>
                    <a:cubicBezTo>
                      <a:pt x="13102" y="6712"/>
                      <a:pt x="13696" y="8013"/>
                      <a:pt x="14609" y="9017"/>
                    </a:cubicBezTo>
                    <a:cubicBezTo>
                      <a:pt x="15180" y="9633"/>
                      <a:pt x="15933" y="10158"/>
                      <a:pt x="16755" y="10090"/>
                    </a:cubicBezTo>
                    <a:cubicBezTo>
                      <a:pt x="17576" y="9998"/>
                      <a:pt x="18261" y="8971"/>
                      <a:pt x="17782" y="8309"/>
                    </a:cubicBezTo>
                    <a:cubicBezTo>
                      <a:pt x="18101" y="9610"/>
                      <a:pt x="19083" y="10752"/>
                      <a:pt x="20338" y="11254"/>
                    </a:cubicBezTo>
                    <a:cubicBezTo>
                      <a:pt x="21000" y="11528"/>
                      <a:pt x="21799" y="11596"/>
                      <a:pt x="22415" y="11231"/>
                    </a:cubicBezTo>
                    <a:cubicBezTo>
                      <a:pt x="23009" y="10866"/>
                      <a:pt x="23283" y="9930"/>
                      <a:pt x="22780" y="9405"/>
                    </a:cubicBezTo>
                    <a:cubicBezTo>
                      <a:pt x="23077" y="10272"/>
                      <a:pt x="23374" y="11140"/>
                      <a:pt x="23945" y="11824"/>
                    </a:cubicBezTo>
                    <a:cubicBezTo>
                      <a:pt x="24515" y="12532"/>
                      <a:pt x="25451" y="13011"/>
                      <a:pt x="26318" y="12806"/>
                    </a:cubicBezTo>
                    <a:cubicBezTo>
                      <a:pt x="26706" y="12715"/>
                      <a:pt x="27094" y="12464"/>
                      <a:pt x="27209" y="12076"/>
                    </a:cubicBezTo>
                    <a:cubicBezTo>
                      <a:pt x="27323" y="11687"/>
                      <a:pt x="27049" y="11208"/>
                      <a:pt x="26661" y="11208"/>
                    </a:cubicBezTo>
                  </a:path>
                </a:pathLst>
              </a:custGeom>
              <a:noFill/>
              <a:ln w="4575" cap="flat" cmpd="sng">
                <a:solidFill>
                  <a:srgbClr val="4C2D2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624;p48">
                <a:extLst>
                  <a:ext uri="{FF2B5EF4-FFF2-40B4-BE49-F238E27FC236}">
                    <a16:creationId xmlns:a16="http://schemas.microsoft.com/office/drawing/2014/main" id="{71173190-B6D4-4F97-8BC0-8A428B017D28}"/>
                  </a:ext>
                </a:extLst>
              </p:cNvPr>
              <p:cNvSpPr/>
              <p:nvPr/>
            </p:nvSpPr>
            <p:spPr>
              <a:xfrm>
                <a:off x="7299385" y="2340939"/>
                <a:ext cx="291455" cy="181853"/>
              </a:xfrm>
              <a:custGeom>
                <a:avLst/>
                <a:gdLst/>
                <a:ahLst/>
                <a:cxnLst/>
                <a:rect l="l" t="t" r="r" b="b"/>
                <a:pathLst>
                  <a:path w="13308" h="8303" extrusionOk="0">
                    <a:moveTo>
                      <a:pt x="65" y="1"/>
                    </a:moveTo>
                    <a:cubicBezTo>
                      <a:pt x="59" y="1"/>
                      <a:pt x="52" y="3"/>
                      <a:pt x="46" y="10"/>
                    </a:cubicBezTo>
                    <a:cubicBezTo>
                      <a:pt x="23" y="10"/>
                      <a:pt x="0" y="33"/>
                      <a:pt x="23" y="56"/>
                    </a:cubicBezTo>
                    <a:cubicBezTo>
                      <a:pt x="297" y="1037"/>
                      <a:pt x="685" y="2019"/>
                      <a:pt x="1141" y="2932"/>
                    </a:cubicBezTo>
                    <a:cubicBezTo>
                      <a:pt x="1621" y="3845"/>
                      <a:pt x="2123" y="4735"/>
                      <a:pt x="2785" y="5557"/>
                    </a:cubicBezTo>
                    <a:cubicBezTo>
                      <a:pt x="3104" y="5945"/>
                      <a:pt x="3492" y="6310"/>
                      <a:pt x="3972" y="6584"/>
                    </a:cubicBezTo>
                    <a:cubicBezTo>
                      <a:pt x="4395" y="6817"/>
                      <a:pt x="4878" y="6951"/>
                      <a:pt x="5383" y="6951"/>
                    </a:cubicBezTo>
                    <a:cubicBezTo>
                      <a:pt x="5422" y="6951"/>
                      <a:pt x="5461" y="6951"/>
                      <a:pt x="5501" y="6949"/>
                    </a:cubicBezTo>
                    <a:cubicBezTo>
                      <a:pt x="6026" y="6926"/>
                      <a:pt x="6551" y="6675"/>
                      <a:pt x="6893" y="6241"/>
                    </a:cubicBezTo>
                    <a:cubicBezTo>
                      <a:pt x="7088" y="5991"/>
                      <a:pt x="7223" y="5673"/>
                      <a:pt x="7258" y="5345"/>
                    </a:cubicBezTo>
                    <a:lnTo>
                      <a:pt x="7258" y="5345"/>
                    </a:lnTo>
                    <a:cubicBezTo>
                      <a:pt x="7888" y="6716"/>
                      <a:pt x="9105" y="7804"/>
                      <a:pt x="10568" y="8204"/>
                    </a:cubicBezTo>
                    <a:cubicBezTo>
                      <a:pt x="10806" y="8267"/>
                      <a:pt x="11045" y="8302"/>
                      <a:pt x="11283" y="8302"/>
                    </a:cubicBezTo>
                    <a:cubicBezTo>
                      <a:pt x="11478" y="8302"/>
                      <a:pt x="11674" y="8279"/>
                      <a:pt x="11869" y="8227"/>
                    </a:cubicBezTo>
                    <a:cubicBezTo>
                      <a:pt x="12303" y="8090"/>
                      <a:pt x="12645" y="7793"/>
                      <a:pt x="12874" y="7405"/>
                    </a:cubicBezTo>
                    <a:cubicBezTo>
                      <a:pt x="13102" y="7040"/>
                      <a:pt x="13216" y="6607"/>
                      <a:pt x="13262" y="6196"/>
                    </a:cubicBezTo>
                    <a:cubicBezTo>
                      <a:pt x="13307" y="5762"/>
                      <a:pt x="13284" y="5328"/>
                      <a:pt x="13262" y="4918"/>
                    </a:cubicBezTo>
                    <a:cubicBezTo>
                      <a:pt x="13262" y="4895"/>
                      <a:pt x="13239" y="4872"/>
                      <a:pt x="13216" y="4872"/>
                    </a:cubicBezTo>
                    <a:cubicBezTo>
                      <a:pt x="13193" y="4872"/>
                      <a:pt x="13170" y="4895"/>
                      <a:pt x="13170" y="4918"/>
                    </a:cubicBezTo>
                    <a:cubicBezTo>
                      <a:pt x="13216" y="5762"/>
                      <a:pt x="13216" y="6652"/>
                      <a:pt x="12759" y="7360"/>
                    </a:cubicBezTo>
                    <a:cubicBezTo>
                      <a:pt x="12554" y="7702"/>
                      <a:pt x="12212" y="7976"/>
                      <a:pt x="11824" y="8090"/>
                    </a:cubicBezTo>
                    <a:cubicBezTo>
                      <a:pt x="11661" y="8138"/>
                      <a:pt x="11493" y="8158"/>
                      <a:pt x="11324" y="8158"/>
                    </a:cubicBezTo>
                    <a:cubicBezTo>
                      <a:pt x="11090" y="8158"/>
                      <a:pt x="10852" y="8120"/>
                      <a:pt x="10614" y="8067"/>
                    </a:cubicBezTo>
                    <a:cubicBezTo>
                      <a:pt x="9815" y="7839"/>
                      <a:pt x="9085" y="7405"/>
                      <a:pt x="8491" y="6812"/>
                    </a:cubicBezTo>
                    <a:cubicBezTo>
                      <a:pt x="7913" y="6233"/>
                      <a:pt x="7464" y="5547"/>
                      <a:pt x="7209" y="4772"/>
                    </a:cubicBezTo>
                    <a:lnTo>
                      <a:pt x="7209" y="4772"/>
                    </a:lnTo>
                    <a:cubicBezTo>
                      <a:pt x="7203" y="4752"/>
                      <a:pt x="7197" y="4732"/>
                      <a:pt x="7190" y="4712"/>
                    </a:cubicBezTo>
                    <a:lnTo>
                      <a:pt x="7190" y="4712"/>
                    </a:lnTo>
                    <a:cubicBezTo>
                      <a:pt x="7190" y="4712"/>
                      <a:pt x="7190" y="4712"/>
                      <a:pt x="7190" y="4712"/>
                    </a:cubicBezTo>
                    <a:cubicBezTo>
                      <a:pt x="7167" y="4666"/>
                      <a:pt x="7122" y="4644"/>
                      <a:pt x="7076" y="4644"/>
                    </a:cubicBezTo>
                    <a:cubicBezTo>
                      <a:pt x="7030" y="4666"/>
                      <a:pt x="7007" y="4712"/>
                      <a:pt x="7030" y="4758"/>
                    </a:cubicBezTo>
                    <a:cubicBezTo>
                      <a:pt x="7036" y="4774"/>
                      <a:pt x="7041" y="4791"/>
                      <a:pt x="7046" y="4807"/>
                    </a:cubicBezTo>
                    <a:lnTo>
                      <a:pt x="7046" y="4807"/>
                    </a:lnTo>
                    <a:cubicBezTo>
                      <a:pt x="7180" y="5252"/>
                      <a:pt x="7042" y="5753"/>
                      <a:pt x="6734" y="6127"/>
                    </a:cubicBezTo>
                    <a:cubicBezTo>
                      <a:pt x="6437" y="6515"/>
                      <a:pt x="5980" y="6744"/>
                      <a:pt x="5478" y="6766"/>
                    </a:cubicBezTo>
                    <a:cubicBezTo>
                      <a:pt x="5442" y="6768"/>
                      <a:pt x="5405" y="6769"/>
                      <a:pt x="5369" y="6769"/>
                    </a:cubicBezTo>
                    <a:cubicBezTo>
                      <a:pt x="4907" y="6769"/>
                      <a:pt x="4464" y="6636"/>
                      <a:pt x="4040" y="6424"/>
                    </a:cubicBezTo>
                    <a:cubicBezTo>
                      <a:pt x="3606" y="6173"/>
                      <a:pt x="3241" y="5831"/>
                      <a:pt x="2899" y="5442"/>
                    </a:cubicBezTo>
                    <a:cubicBezTo>
                      <a:pt x="2260" y="4666"/>
                      <a:pt x="1735" y="3776"/>
                      <a:pt x="1278" y="2863"/>
                    </a:cubicBezTo>
                    <a:cubicBezTo>
                      <a:pt x="799" y="1950"/>
                      <a:pt x="411" y="1014"/>
                      <a:pt x="91" y="33"/>
                    </a:cubicBezTo>
                    <a:cubicBezTo>
                      <a:pt x="91" y="17"/>
                      <a:pt x="80" y="1"/>
                      <a:pt x="65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4625;p48">
                <a:extLst>
                  <a:ext uri="{FF2B5EF4-FFF2-40B4-BE49-F238E27FC236}">
                    <a16:creationId xmlns:a16="http://schemas.microsoft.com/office/drawing/2014/main" id="{268A1839-75CA-4E92-B57E-EE6775272506}"/>
                  </a:ext>
                </a:extLst>
              </p:cNvPr>
              <p:cNvSpPr/>
              <p:nvPr/>
            </p:nvSpPr>
            <p:spPr>
              <a:xfrm>
                <a:off x="7676801" y="2463415"/>
                <a:ext cx="160489" cy="126046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5755" extrusionOk="0">
                    <a:moveTo>
                      <a:pt x="6206" y="1"/>
                    </a:moveTo>
                    <a:cubicBezTo>
                      <a:pt x="6199" y="1"/>
                      <a:pt x="6192" y="4"/>
                      <a:pt x="6186" y="10"/>
                    </a:cubicBezTo>
                    <a:cubicBezTo>
                      <a:pt x="6163" y="10"/>
                      <a:pt x="6163" y="33"/>
                      <a:pt x="6163" y="56"/>
                    </a:cubicBezTo>
                    <a:cubicBezTo>
                      <a:pt x="6528" y="832"/>
                      <a:pt x="6893" y="1585"/>
                      <a:pt x="7030" y="2407"/>
                    </a:cubicBezTo>
                    <a:cubicBezTo>
                      <a:pt x="7190" y="3229"/>
                      <a:pt x="7099" y="4119"/>
                      <a:pt x="6597" y="4781"/>
                    </a:cubicBezTo>
                    <a:cubicBezTo>
                      <a:pt x="6368" y="5100"/>
                      <a:pt x="6026" y="5351"/>
                      <a:pt x="5638" y="5488"/>
                    </a:cubicBezTo>
                    <a:cubicBezTo>
                      <a:pt x="5458" y="5552"/>
                      <a:pt x="5273" y="5586"/>
                      <a:pt x="5090" y="5586"/>
                    </a:cubicBezTo>
                    <a:cubicBezTo>
                      <a:pt x="4878" y="5586"/>
                      <a:pt x="4670" y="5541"/>
                      <a:pt x="4474" y="5443"/>
                    </a:cubicBezTo>
                    <a:cubicBezTo>
                      <a:pt x="4086" y="5283"/>
                      <a:pt x="3812" y="4986"/>
                      <a:pt x="3584" y="4644"/>
                    </a:cubicBezTo>
                    <a:cubicBezTo>
                      <a:pt x="3355" y="4301"/>
                      <a:pt x="3196" y="3913"/>
                      <a:pt x="3082" y="3525"/>
                    </a:cubicBezTo>
                    <a:cubicBezTo>
                      <a:pt x="3059" y="3480"/>
                      <a:pt x="3013" y="3457"/>
                      <a:pt x="2967" y="3457"/>
                    </a:cubicBezTo>
                    <a:cubicBezTo>
                      <a:pt x="2922" y="3457"/>
                      <a:pt x="2899" y="3503"/>
                      <a:pt x="2899" y="3571"/>
                    </a:cubicBezTo>
                    <a:cubicBezTo>
                      <a:pt x="2899" y="3571"/>
                      <a:pt x="2899" y="3571"/>
                      <a:pt x="2899" y="3571"/>
                    </a:cubicBezTo>
                    <a:lnTo>
                      <a:pt x="2899" y="3571"/>
                    </a:lnTo>
                    <a:cubicBezTo>
                      <a:pt x="2945" y="3845"/>
                      <a:pt x="2990" y="4119"/>
                      <a:pt x="2967" y="4393"/>
                    </a:cubicBezTo>
                    <a:cubicBezTo>
                      <a:pt x="2967" y="4667"/>
                      <a:pt x="2876" y="4941"/>
                      <a:pt x="2694" y="5146"/>
                    </a:cubicBezTo>
                    <a:cubicBezTo>
                      <a:pt x="2558" y="5301"/>
                      <a:pt x="2339" y="5407"/>
                      <a:pt x="2122" y="5407"/>
                    </a:cubicBezTo>
                    <a:cubicBezTo>
                      <a:pt x="2084" y="5407"/>
                      <a:pt x="2046" y="5404"/>
                      <a:pt x="2009" y="5397"/>
                    </a:cubicBezTo>
                    <a:cubicBezTo>
                      <a:pt x="1735" y="5351"/>
                      <a:pt x="1507" y="5192"/>
                      <a:pt x="1301" y="4986"/>
                    </a:cubicBezTo>
                    <a:cubicBezTo>
                      <a:pt x="913" y="4598"/>
                      <a:pt x="639" y="4096"/>
                      <a:pt x="434" y="3571"/>
                    </a:cubicBezTo>
                    <a:cubicBezTo>
                      <a:pt x="228" y="3046"/>
                      <a:pt x="114" y="2475"/>
                      <a:pt x="91" y="1905"/>
                    </a:cubicBezTo>
                    <a:cubicBezTo>
                      <a:pt x="91" y="1882"/>
                      <a:pt x="69" y="1859"/>
                      <a:pt x="46" y="1859"/>
                    </a:cubicBezTo>
                    <a:cubicBezTo>
                      <a:pt x="23" y="1859"/>
                      <a:pt x="0" y="1882"/>
                      <a:pt x="0" y="1905"/>
                    </a:cubicBezTo>
                    <a:cubicBezTo>
                      <a:pt x="0" y="2498"/>
                      <a:pt x="114" y="3069"/>
                      <a:pt x="297" y="3617"/>
                    </a:cubicBezTo>
                    <a:cubicBezTo>
                      <a:pt x="525" y="4164"/>
                      <a:pt x="799" y="4667"/>
                      <a:pt x="1210" y="5100"/>
                    </a:cubicBezTo>
                    <a:cubicBezTo>
                      <a:pt x="1415" y="5306"/>
                      <a:pt x="1666" y="5488"/>
                      <a:pt x="1986" y="5557"/>
                    </a:cubicBezTo>
                    <a:cubicBezTo>
                      <a:pt x="2038" y="5569"/>
                      <a:pt x="2091" y="5574"/>
                      <a:pt x="2145" y="5574"/>
                    </a:cubicBezTo>
                    <a:cubicBezTo>
                      <a:pt x="2398" y="5574"/>
                      <a:pt x="2661" y="5448"/>
                      <a:pt x="2830" y="5260"/>
                    </a:cubicBezTo>
                    <a:cubicBezTo>
                      <a:pt x="3036" y="5009"/>
                      <a:pt x="3127" y="4712"/>
                      <a:pt x="3150" y="4416"/>
                    </a:cubicBezTo>
                    <a:cubicBezTo>
                      <a:pt x="3153" y="4372"/>
                      <a:pt x="3155" y="4328"/>
                      <a:pt x="3156" y="4284"/>
                    </a:cubicBezTo>
                    <a:lnTo>
                      <a:pt x="3156" y="4284"/>
                    </a:lnTo>
                    <a:cubicBezTo>
                      <a:pt x="3232" y="4448"/>
                      <a:pt x="3320" y="4607"/>
                      <a:pt x="3424" y="4758"/>
                    </a:cubicBezTo>
                    <a:cubicBezTo>
                      <a:pt x="3675" y="5100"/>
                      <a:pt x="3995" y="5443"/>
                      <a:pt x="4405" y="5602"/>
                    </a:cubicBezTo>
                    <a:cubicBezTo>
                      <a:pt x="4619" y="5703"/>
                      <a:pt x="4860" y="5755"/>
                      <a:pt x="5102" y="5755"/>
                    </a:cubicBezTo>
                    <a:cubicBezTo>
                      <a:pt x="5300" y="5755"/>
                      <a:pt x="5499" y="5720"/>
                      <a:pt x="5684" y="5648"/>
                    </a:cubicBezTo>
                    <a:cubicBezTo>
                      <a:pt x="6117" y="5488"/>
                      <a:pt x="6460" y="5214"/>
                      <a:pt x="6734" y="4872"/>
                    </a:cubicBezTo>
                    <a:cubicBezTo>
                      <a:pt x="7259" y="4164"/>
                      <a:pt x="7327" y="3229"/>
                      <a:pt x="7167" y="2384"/>
                    </a:cubicBezTo>
                    <a:cubicBezTo>
                      <a:pt x="7008" y="1540"/>
                      <a:pt x="6619" y="786"/>
                      <a:pt x="6254" y="33"/>
                    </a:cubicBezTo>
                    <a:cubicBezTo>
                      <a:pt x="6238" y="17"/>
                      <a:pt x="6222" y="1"/>
                      <a:pt x="6206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626;p48">
                <a:extLst>
                  <a:ext uri="{FF2B5EF4-FFF2-40B4-BE49-F238E27FC236}">
                    <a16:creationId xmlns:a16="http://schemas.microsoft.com/office/drawing/2014/main" id="{7364AE65-0D62-49CA-B06B-948264A2198F}"/>
                  </a:ext>
                </a:extLst>
              </p:cNvPr>
              <p:cNvSpPr/>
              <p:nvPr/>
            </p:nvSpPr>
            <p:spPr>
              <a:xfrm>
                <a:off x="7530832" y="2273656"/>
                <a:ext cx="143494" cy="89930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4106" extrusionOk="0">
                    <a:moveTo>
                      <a:pt x="46" y="1"/>
                    </a:moveTo>
                    <a:cubicBezTo>
                      <a:pt x="23" y="1"/>
                      <a:pt x="0" y="23"/>
                      <a:pt x="0" y="46"/>
                    </a:cubicBezTo>
                    <a:cubicBezTo>
                      <a:pt x="0" y="1096"/>
                      <a:pt x="365" y="2169"/>
                      <a:pt x="1027" y="3014"/>
                    </a:cubicBezTo>
                    <a:cubicBezTo>
                      <a:pt x="1347" y="3424"/>
                      <a:pt x="1803" y="3812"/>
                      <a:pt x="2397" y="3835"/>
                    </a:cubicBezTo>
                    <a:cubicBezTo>
                      <a:pt x="2694" y="3835"/>
                      <a:pt x="2967" y="3721"/>
                      <a:pt x="3173" y="3539"/>
                    </a:cubicBezTo>
                    <a:cubicBezTo>
                      <a:pt x="3273" y="3458"/>
                      <a:pt x="3356" y="3356"/>
                      <a:pt x="3413" y="3241"/>
                    </a:cubicBezTo>
                    <a:lnTo>
                      <a:pt x="3413" y="3241"/>
                    </a:lnTo>
                    <a:cubicBezTo>
                      <a:pt x="3473" y="3375"/>
                      <a:pt x="3555" y="3499"/>
                      <a:pt x="3652" y="3607"/>
                    </a:cubicBezTo>
                    <a:cubicBezTo>
                      <a:pt x="3858" y="3835"/>
                      <a:pt x="4132" y="3995"/>
                      <a:pt x="4428" y="4064"/>
                    </a:cubicBezTo>
                    <a:cubicBezTo>
                      <a:pt x="4534" y="4092"/>
                      <a:pt x="4641" y="4105"/>
                      <a:pt x="4748" y="4105"/>
                    </a:cubicBezTo>
                    <a:cubicBezTo>
                      <a:pt x="5241" y="4105"/>
                      <a:pt x="5726" y="3823"/>
                      <a:pt x="6026" y="3447"/>
                    </a:cubicBezTo>
                    <a:cubicBezTo>
                      <a:pt x="6391" y="2968"/>
                      <a:pt x="6551" y="2352"/>
                      <a:pt x="6483" y="1758"/>
                    </a:cubicBezTo>
                    <a:cubicBezTo>
                      <a:pt x="6391" y="1188"/>
                      <a:pt x="6140" y="640"/>
                      <a:pt x="5798" y="160"/>
                    </a:cubicBezTo>
                    <a:cubicBezTo>
                      <a:pt x="5798" y="149"/>
                      <a:pt x="5786" y="143"/>
                      <a:pt x="5775" y="143"/>
                    </a:cubicBezTo>
                    <a:cubicBezTo>
                      <a:pt x="5764" y="143"/>
                      <a:pt x="5752" y="149"/>
                      <a:pt x="5752" y="160"/>
                    </a:cubicBezTo>
                    <a:cubicBezTo>
                      <a:pt x="5729" y="160"/>
                      <a:pt x="5729" y="183"/>
                      <a:pt x="5729" y="206"/>
                    </a:cubicBezTo>
                    <a:cubicBezTo>
                      <a:pt x="6049" y="685"/>
                      <a:pt x="6277" y="1210"/>
                      <a:pt x="6346" y="1781"/>
                    </a:cubicBezTo>
                    <a:cubicBezTo>
                      <a:pt x="6414" y="2329"/>
                      <a:pt x="6254" y="2922"/>
                      <a:pt x="5912" y="3356"/>
                    </a:cubicBezTo>
                    <a:cubicBezTo>
                      <a:pt x="5630" y="3694"/>
                      <a:pt x="5194" y="3939"/>
                      <a:pt x="4756" y="3939"/>
                    </a:cubicBezTo>
                    <a:cubicBezTo>
                      <a:pt x="4661" y="3939"/>
                      <a:pt x="4567" y="3928"/>
                      <a:pt x="4474" y="3904"/>
                    </a:cubicBezTo>
                    <a:cubicBezTo>
                      <a:pt x="4001" y="3780"/>
                      <a:pt x="3565" y="3397"/>
                      <a:pt x="3500" y="2922"/>
                    </a:cubicBezTo>
                    <a:lnTo>
                      <a:pt x="3500" y="2922"/>
                    </a:lnTo>
                    <a:cubicBezTo>
                      <a:pt x="3503" y="2869"/>
                      <a:pt x="3501" y="2816"/>
                      <a:pt x="3492" y="2763"/>
                    </a:cubicBezTo>
                    <a:lnTo>
                      <a:pt x="3492" y="2763"/>
                    </a:lnTo>
                    <a:cubicBezTo>
                      <a:pt x="3492" y="2763"/>
                      <a:pt x="3492" y="2763"/>
                      <a:pt x="3492" y="2763"/>
                    </a:cubicBezTo>
                    <a:cubicBezTo>
                      <a:pt x="3470" y="2717"/>
                      <a:pt x="3447" y="2671"/>
                      <a:pt x="3401" y="2671"/>
                    </a:cubicBezTo>
                    <a:cubicBezTo>
                      <a:pt x="3355" y="2671"/>
                      <a:pt x="3310" y="2717"/>
                      <a:pt x="3310" y="2763"/>
                    </a:cubicBezTo>
                    <a:cubicBezTo>
                      <a:pt x="3310" y="2770"/>
                      <a:pt x="3310" y="2778"/>
                      <a:pt x="3310" y="2785"/>
                    </a:cubicBezTo>
                    <a:lnTo>
                      <a:pt x="3310" y="2785"/>
                    </a:lnTo>
                    <a:lnTo>
                      <a:pt x="3310" y="2785"/>
                    </a:lnTo>
                    <a:cubicBezTo>
                      <a:pt x="3310" y="2786"/>
                      <a:pt x="3310" y="2787"/>
                      <a:pt x="3310" y="2787"/>
                    </a:cubicBezTo>
                    <a:lnTo>
                      <a:pt x="3310" y="2787"/>
                    </a:lnTo>
                    <a:cubicBezTo>
                      <a:pt x="3311" y="2818"/>
                      <a:pt x="3313" y="2848"/>
                      <a:pt x="3316" y="2878"/>
                    </a:cubicBezTo>
                    <a:lnTo>
                      <a:pt x="3316" y="2878"/>
                    </a:lnTo>
                    <a:cubicBezTo>
                      <a:pt x="3310" y="3314"/>
                      <a:pt x="2823" y="3653"/>
                      <a:pt x="2397" y="3653"/>
                    </a:cubicBezTo>
                    <a:cubicBezTo>
                      <a:pt x="1917" y="3630"/>
                      <a:pt x="1484" y="3287"/>
                      <a:pt x="1164" y="2899"/>
                    </a:cubicBezTo>
                    <a:cubicBezTo>
                      <a:pt x="502" y="2101"/>
                      <a:pt x="137" y="1073"/>
                      <a:pt x="91" y="46"/>
                    </a:cubicBezTo>
                    <a:cubicBezTo>
                      <a:pt x="91" y="23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4627;p48">
                <a:extLst>
                  <a:ext uri="{FF2B5EF4-FFF2-40B4-BE49-F238E27FC236}">
                    <a16:creationId xmlns:a16="http://schemas.microsoft.com/office/drawing/2014/main" id="{1D476BF4-B662-41BB-825B-CE0F78846CB4}"/>
                  </a:ext>
                </a:extLst>
              </p:cNvPr>
              <p:cNvSpPr/>
              <p:nvPr/>
            </p:nvSpPr>
            <p:spPr>
              <a:xfrm>
                <a:off x="6913450" y="2377646"/>
                <a:ext cx="197983" cy="208486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9519" extrusionOk="0">
                    <a:moveTo>
                      <a:pt x="8538" y="0"/>
                    </a:moveTo>
                    <a:cubicBezTo>
                      <a:pt x="8515" y="0"/>
                      <a:pt x="8492" y="23"/>
                      <a:pt x="8492" y="46"/>
                    </a:cubicBezTo>
                    <a:cubicBezTo>
                      <a:pt x="8675" y="1050"/>
                      <a:pt x="8857" y="2077"/>
                      <a:pt x="8857" y="3105"/>
                    </a:cubicBezTo>
                    <a:cubicBezTo>
                      <a:pt x="8880" y="4132"/>
                      <a:pt x="8743" y="5159"/>
                      <a:pt x="8332" y="6095"/>
                    </a:cubicBezTo>
                    <a:cubicBezTo>
                      <a:pt x="8150" y="6574"/>
                      <a:pt x="7876" y="7008"/>
                      <a:pt x="7556" y="7396"/>
                    </a:cubicBezTo>
                    <a:cubicBezTo>
                      <a:pt x="7214" y="7784"/>
                      <a:pt x="6803" y="8103"/>
                      <a:pt x="6346" y="8240"/>
                    </a:cubicBezTo>
                    <a:cubicBezTo>
                      <a:pt x="6160" y="8302"/>
                      <a:pt x="5963" y="8333"/>
                      <a:pt x="5769" y="8333"/>
                    </a:cubicBezTo>
                    <a:cubicBezTo>
                      <a:pt x="5465" y="8333"/>
                      <a:pt x="5168" y="8257"/>
                      <a:pt x="4931" y="8103"/>
                    </a:cubicBezTo>
                    <a:cubicBezTo>
                      <a:pt x="4520" y="7829"/>
                      <a:pt x="4269" y="7327"/>
                      <a:pt x="4361" y="6871"/>
                    </a:cubicBezTo>
                    <a:lnTo>
                      <a:pt x="4361" y="6871"/>
                    </a:lnTo>
                    <a:cubicBezTo>
                      <a:pt x="4361" y="6871"/>
                      <a:pt x="4361" y="6871"/>
                      <a:pt x="4361" y="6871"/>
                    </a:cubicBezTo>
                    <a:cubicBezTo>
                      <a:pt x="4383" y="6802"/>
                      <a:pt x="4338" y="6757"/>
                      <a:pt x="4292" y="6757"/>
                    </a:cubicBezTo>
                    <a:cubicBezTo>
                      <a:pt x="4284" y="6752"/>
                      <a:pt x="4275" y="6751"/>
                      <a:pt x="4267" y="6751"/>
                    </a:cubicBezTo>
                    <a:cubicBezTo>
                      <a:pt x="4231" y="6751"/>
                      <a:pt x="4201" y="6788"/>
                      <a:pt x="4201" y="6825"/>
                    </a:cubicBezTo>
                    <a:cubicBezTo>
                      <a:pt x="4201" y="6825"/>
                      <a:pt x="4201" y="6825"/>
                      <a:pt x="4201" y="6825"/>
                    </a:cubicBezTo>
                    <a:lnTo>
                      <a:pt x="4201" y="6825"/>
                    </a:lnTo>
                    <a:cubicBezTo>
                      <a:pt x="4195" y="6849"/>
                      <a:pt x="4190" y="6873"/>
                      <a:pt x="4185" y="6896"/>
                    </a:cubicBezTo>
                    <a:lnTo>
                      <a:pt x="4185" y="6896"/>
                    </a:lnTo>
                    <a:cubicBezTo>
                      <a:pt x="4069" y="7420"/>
                      <a:pt x="3867" y="7940"/>
                      <a:pt x="3562" y="8354"/>
                    </a:cubicBezTo>
                    <a:cubicBezTo>
                      <a:pt x="3242" y="8811"/>
                      <a:pt x="2786" y="9176"/>
                      <a:pt x="2238" y="9313"/>
                    </a:cubicBezTo>
                    <a:cubicBezTo>
                      <a:pt x="2087" y="9352"/>
                      <a:pt x="1928" y="9373"/>
                      <a:pt x="1770" y="9373"/>
                    </a:cubicBezTo>
                    <a:cubicBezTo>
                      <a:pt x="1377" y="9373"/>
                      <a:pt x="985" y="9247"/>
                      <a:pt x="708" y="8971"/>
                    </a:cubicBezTo>
                    <a:cubicBezTo>
                      <a:pt x="320" y="8583"/>
                      <a:pt x="115" y="7966"/>
                      <a:pt x="366" y="7464"/>
                    </a:cubicBezTo>
                    <a:cubicBezTo>
                      <a:pt x="366" y="7441"/>
                      <a:pt x="366" y="7419"/>
                      <a:pt x="343" y="7396"/>
                    </a:cubicBezTo>
                    <a:cubicBezTo>
                      <a:pt x="320" y="7396"/>
                      <a:pt x="298" y="7396"/>
                      <a:pt x="275" y="7419"/>
                    </a:cubicBezTo>
                    <a:cubicBezTo>
                      <a:pt x="1" y="7966"/>
                      <a:pt x="206" y="8651"/>
                      <a:pt x="617" y="9062"/>
                    </a:cubicBezTo>
                    <a:cubicBezTo>
                      <a:pt x="911" y="9372"/>
                      <a:pt x="1345" y="9519"/>
                      <a:pt x="1777" y="9519"/>
                    </a:cubicBezTo>
                    <a:cubicBezTo>
                      <a:pt x="1949" y="9519"/>
                      <a:pt x="2121" y="9495"/>
                      <a:pt x="2283" y="9450"/>
                    </a:cubicBezTo>
                    <a:cubicBezTo>
                      <a:pt x="2854" y="9313"/>
                      <a:pt x="3356" y="8948"/>
                      <a:pt x="3699" y="8468"/>
                    </a:cubicBezTo>
                    <a:cubicBezTo>
                      <a:pt x="3926" y="8150"/>
                      <a:pt x="4093" y="7792"/>
                      <a:pt x="4213" y="7427"/>
                    </a:cubicBezTo>
                    <a:lnTo>
                      <a:pt x="4213" y="7427"/>
                    </a:lnTo>
                    <a:cubicBezTo>
                      <a:pt x="4305" y="7760"/>
                      <a:pt x="4529" y="8061"/>
                      <a:pt x="4817" y="8263"/>
                    </a:cubicBezTo>
                    <a:cubicBezTo>
                      <a:pt x="5106" y="8442"/>
                      <a:pt x="5436" y="8521"/>
                      <a:pt x="5762" y="8521"/>
                    </a:cubicBezTo>
                    <a:cubicBezTo>
                      <a:pt x="5978" y="8521"/>
                      <a:pt x="6192" y="8486"/>
                      <a:pt x="6392" y="8423"/>
                    </a:cubicBezTo>
                    <a:cubicBezTo>
                      <a:pt x="6917" y="8240"/>
                      <a:pt x="7328" y="7898"/>
                      <a:pt x="7670" y="7510"/>
                    </a:cubicBezTo>
                    <a:cubicBezTo>
                      <a:pt x="8013" y="7099"/>
                      <a:pt x="8286" y="6642"/>
                      <a:pt x="8492" y="6163"/>
                    </a:cubicBezTo>
                    <a:cubicBezTo>
                      <a:pt x="8903" y="5204"/>
                      <a:pt x="9040" y="4132"/>
                      <a:pt x="8994" y="3105"/>
                    </a:cubicBezTo>
                    <a:cubicBezTo>
                      <a:pt x="8971" y="2055"/>
                      <a:pt x="8789" y="1050"/>
                      <a:pt x="8583" y="23"/>
                    </a:cubicBezTo>
                    <a:cubicBezTo>
                      <a:pt x="8583" y="0"/>
                      <a:pt x="8560" y="0"/>
                      <a:pt x="8538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628;p48">
                <a:extLst>
                  <a:ext uri="{FF2B5EF4-FFF2-40B4-BE49-F238E27FC236}">
                    <a16:creationId xmlns:a16="http://schemas.microsoft.com/office/drawing/2014/main" id="{4838A512-B09D-4B36-9725-12E6E0E385CC}"/>
                  </a:ext>
                </a:extLst>
              </p:cNvPr>
              <p:cNvSpPr/>
              <p:nvPr/>
            </p:nvSpPr>
            <p:spPr>
              <a:xfrm>
                <a:off x="7686284" y="3005337"/>
                <a:ext cx="12501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5708" h="4487" extrusionOk="0">
                    <a:moveTo>
                      <a:pt x="735" y="0"/>
                    </a:moveTo>
                    <a:cubicBezTo>
                      <a:pt x="720" y="0"/>
                      <a:pt x="708" y="17"/>
                      <a:pt x="708" y="33"/>
                    </a:cubicBezTo>
                    <a:cubicBezTo>
                      <a:pt x="457" y="512"/>
                      <a:pt x="183" y="1014"/>
                      <a:pt x="92" y="1585"/>
                    </a:cubicBezTo>
                    <a:cubicBezTo>
                      <a:pt x="1" y="2155"/>
                      <a:pt x="183" y="2772"/>
                      <a:pt x="617" y="3160"/>
                    </a:cubicBezTo>
                    <a:cubicBezTo>
                      <a:pt x="829" y="3350"/>
                      <a:pt x="1099" y="3482"/>
                      <a:pt x="1374" y="3482"/>
                    </a:cubicBezTo>
                    <a:cubicBezTo>
                      <a:pt x="1396" y="3482"/>
                      <a:pt x="1417" y="3481"/>
                      <a:pt x="1439" y="3479"/>
                    </a:cubicBezTo>
                    <a:cubicBezTo>
                      <a:pt x="1736" y="3456"/>
                      <a:pt x="2009" y="3320"/>
                      <a:pt x="2215" y="3114"/>
                    </a:cubicBezTo>
                    <a:cubicBezTo>
                      <a:pt x="2378" y="2951"/>
                      <a:pt x="2496" y="2762"/>
                      <a:pt x="2581" y="2561"/>
                    </a:cubicBezTo>
                    <a:lnTo>
                      <a:pt x="2581" y="2561"/>
                    </a:lnTo>
                    <a:cubicBezTo>
                      <a:pt x="2604" y="2914"/>
                      <a:pt x="2673" y="3265"/>
                      <a:pt x="2831" y="3593"/>
                    </a:cubicBezTo>
                    <a:cubicBezTo>
                      <a:pt x="3014" y="3913"/>
                      <a:pt x="3265" y="4187"/>
                      <a:pt x="3607" y="4369"/>
                    </a:cubicBezTo>
                    <a:cubicBezTo>
                      <a:pt x="3762" y="4447"/>
                      <a:pt x="3937" y="4487"/>
                      <a:pt x="4117" y="4487"/>
                    </a:cubicBezTo>
                    <a:cubicBezTo>
                      <a:pt x="4308" y="4487"/>
                      <a:pt x="4503" y="4441"/>
                      <a:pt x="4680" y="4347"/>
                    </a:cubicBezTo>
                    <a:cubicBezTo>
                      <a:pt x="5342" y="4027"/>
                      <a:pt x="5707" y="3274"/>
                      <a:pt x="5662" y="2566"/>
                    </a:cubicBezTo>
                    <a:cubicBezTo>
                      <a:pt x="5616" y="1836"/>
                      <a:pt x="5319" y="1174"/>
                      <a:pt x="5022" y="558"/>
                    </a:cubicBezTo>
                    <a:cubicBezTo>
                      <a:pt x="5022" y="535"/>
                      <a:pt x="5000" y="535"/>
                      <a:pt x="4977" y="535"/>
                    </a:cubicBezTo>
                    <a:cubicBezTo>
                      <a:pt x="4954" y="535"/>
                      <a:pt x="4931" y="580"/>
                      <a:pt x="4954" y="603"/>
                    </a:cubicBezTo>
                    <a:cubicBezTo>
                      <a:pt x="5228" y="1220"/>
                      <a:pt x="5502" y="1882"/>
                      <a:pt x="5525" y="2566"/>
                    </a:cubicBezTo>
                    <a:cubicBezTo>
                      <a:pt x="5547" y="3228"/>
                      <a:pt x="5205" y="3936"/>
                      <a:pt x="4612" y="4210"/>
                    </a:cubicBezTo>
                    <a:cubicBezTo>
                      <a:pt x="4463" y="4290"/>
                      <a:pt x="4298" y="4330"/>
                      <a:pt x="4135" y="4330"/>
                    </a:cubicBezTo>
                    <a:cubicBezTo>
                      <a:pt x="3972" y="4330"/>
                      <a:pt x="3813" y="4290"/>
                      <a:pt x="3676" y="4210"/>
                    </a:cubicBezTo>
                    <a:cubicBezTo>
                      <a:pt x="3379" y="4073"/>
                      <a:pt x="3151" y="3799"/>
                      <a:pt x="2991" y="3525"/>
                    </a:cubicBezTo>
                    <a:cubicBezTo>
                      <a:pt x="2725" y="2973"/>
                      <a:pt x="2734" y="2348"/>
                      <a:pt x="2772" y="1732"/>
                    </a:cubicBezTo>
                    <a:lnTo>
                      <a:pt x="2772" y="1732"/>
                    </a:lnTo>
                    <a:cubicBezTo>
                      <a:pt x="2778" y="1659"/>
                      <a:pt x="2783" y="1587"/>
                      <a:pt x="2786" y="1516"/>
                    </a:cubicBezTo>
                    <a:lnTo>
                      <a:pt x="2786" y="1516"/>
                    </a:lnTo>
                    <a:cubicBezTo>
                      <a:pt x="2786" y="1516"/>
                      <a:pt x="2786" y="1516"/>
                      <a:pt x="2786" y="1516"/>
                    </a:cubicBezTo>
                    <a:cubicBezTo>
                      <a:pt x="2786" y="1471"/>
                      <a:pt x="2763" y="1425"/>
                      <a:pt x="2694" y="1402"/>
                    </a:cubicBezTo>
                    <a:cubicBezTo>
                      <a:pt x="2649" y="1402"/>
                      <a:pt x="2603" y="1448"/>
                      <a:pt x="2603" y="1493"/>
                    </a:cubicBezTo>
                    <a:cubicBezTo>
                      <a:pt x="2603" y="1493"/>
                      <a:pt x="2603" y="1493"/>
                      <a:pt x="2603" y="1493"/>
                    </a:cubicBezTo>
                    <a:lnTo>
                      <a:pt x="2603" y="1493"/>
                    </a:lnTo>
                    <a:cubicBezTo>
                      <a:pt x="2598" y="1563"/>
                      <a:pt x="2594" y="1633"/>
                      <a:pt x="2589" y="1703"/>
                    </a:cubicBezTo>
                    <a:lnTo>
                      <a:pt x="2589" y="1703"/>
                    </a:lnTo>
                    <a:cubicBezTo>
                      <a:pt x="2547" y="2183"/>
                      <a:pt x="2420" y="2658"/>
                      <a:pt x="2101" y="2977"/>
                    </a:cubicBezTo>
                    <a:cubicBezTo>
                      <a:pt x="1918" y="3160"/>
                      <a:pt x="1690" y="3297"/>
                      <a:pt x="1416" y="3297"/>
                    </a:cubicBezTo>
                    <a:cubicBezTo>
                      <a:pt x="1394" y="3299"/>
                      <a:pt x="1373" y="3300"/>
                      <a:pt x="1351" y="3300"/>
                    </a:cubicBezTo>
                    <a:cubicBezTo>
                      <a:pt x="1122" y="3300"/>
                      <a:pt x="898" y="3192"/>
                      <a:pt x="731" y="3046"/>
                    </a:cubicBezTo>
                    <a:cubicBezTo>
                      <a:pt x="320" y="2703"/>
                      <a:pt x="161" y="2133"/>
                      <a:pt x="229" y="1608"/>
                    </a:cubicBezTo>
                    <a:cubicBezTo>
                      <a:pt x="298" y="1060"/>
                      <a:pt x="549" y="558"/>
                      <a:pt x="777" y="55"/>
                    </a:cubicBezTo>
                    <a:cubicBezTo>
                      <a:pt x="800" y="33"/>
                      <a:pt x="777" y="10"/>
                      <a:pt x="754" y="10"/>
                    </a:cubicBezTo>
                    <a:cubicBezTo>
                      <a:pt x="747" y="3"/>
                      <a:pt x="741" y="0"/>
                      <a:pt x="735" y="0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629;p48">
                <a:extLst>
                  <a:ext uri="{FF2B5EF4-FFF2-40B4-BE49-F238E27FC236}">
                    <a16:creationId xmlns:a16="http://schemas.microsoft.com/office/drawing/2014/main" id="{889CCFAA-9389-4A36-A109-5531B220F13D}"/>
                  </a:ext>
                </a:extLst>
              </p:cNvPr>
              <p:cNvSpPr/>
              <p:nvPr/>
            </p:nvSpPr>
            <p:spPr>
              <a:xfrm>
                <a:off x="7839764" y="2920051"/>
                <a:ext cx="65001" cy="11308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5163" extrusionOk="0">
                    <a:moveTo>
                      <a:pt x="69" y="1"/>
                    </a:moveTo>
                    <a:cubicBezTo>
                      <a:pt x="46" y="1"/>
                      <a:pt x="23" y="1"/>
                      <a:pt x="0" y="24"/>
                    </a:cubicBezTo>
                    <a:cubicBezTo>
                      <a:pt x="0" y="46"/>
                      <a:pt x="0" y="69"/>
                      <a:pt x="23" y="92"/>
                    </a:cubicBezTo>
                    <a:cubicBezTo>
                      <a:pt x="457" y="229"/>
                      <a:pt x="890" y="389"/>
                      <a:pt x="1278" y="594"/>
                    </a:cubicBezTo>
                    <a:cubicBezTo>
                      <a:pt x="1666" y="800"/>
                      <a:pt x="2032" y="1051"/>
                      <a:pt x="2328" y="1393"/>
                    </a:cubicBezTo>
                    <a:cubicBezTo>
                      <a:pt x="2602" y="1713"/>
                      <a:pt x="2785" y="2169"/>
                      <a:pt x="2648" y="2557"/>
                    </a:cubicBezTo>
                    <a:cubicBezTo>
                      <a:pt x="2573" y="2795"/>
                      <a:pt x="2305" y="2975"/>
                      <a:pt x="2051" y="2996"/>
                    </a:cubicBezTo>
                    <a:lnTo>
                      <a:pt x="2051" y="2996"/>
                    </a:lnTo>
                    <a:cubicBezTo>
                      <a:pt x="1928" y="2921"/>
                      <a:pt x="1791" y="2871"/>
                      <a:pt x="1644" y="2854"/>
                    </a:cubicBezTo>
                    <a:cubicBezTo>
                      <a:pt x="1621" y="2854"/>
                      <a:pt x="1598" y="2854"/>
                      <a:pt x="1575" y="2877"/>
                    </a:cubicBezTo>
                    <a:cubicBezTo>
                      <a:pt x="1529" y="2922"/>
                      <a:pt x="1529" y="2991"/>
                      <a:pt x="1575" y="3014"/>
                    </a:cubicBezTo>
                    <a:cubicBezTo>
                      <a:pt x="1680" y="3132"/>
                      <a:pt x="1831" y="3182"/>
                      <a:pt x="1984" y="3186"/>
                    </a:cubicBezTo>
                    <a:lnTo>
                      <a:pt x="1984" y="3186"/>
                    </a:lnTo>
                    <a:cubicBezTo>
                      <a:pt x="2132" y="3287"/>
                      <a:pt x="2260" y="3428"/>
                      <a:pt x="2351" y="3584"/>
                    </a:cubicBezTo>
                    <a:cubicBezTo>
                      <a:pt x="2511" y="3881"/>
                      <a:pt x="2534" y="4223"/>
                      <a:pt x="2397" y="4497"/>
                    </a:cubicBezTo>
                    <a:cubicBezTo>
                      <a:pt x="2223" y="4832"/>
                      <a:pt x="1830" y="5017"/>
                      <a:pt x="1443" y="5017"/>
                    </a:cubicBezTo>
                    <a:cubicBezTo>
                      <a:pt x="1168" y="5017"/>
                      <a:pt x="897" y="4924"/>
                      <a:pt x="708" y="4726"/>
                    </a:cubicBezTo>
                    <a:cubicBezTo>
                      <a:pt x="693" y="4726"/>
                      <a:pt x="677" y="4715"/>
                      <a:pt x="662" y="4715"/>
                    </a:cubicBezTo>
                    <a:cubicBezTo>
                      <a:pt x="655" y="4715"/>
                      <a:pt x="647" y="4718"/>
                      <a:pt x="639" y="4726"/>
                    </a:cubicBezTo>
                    <a:cubicBezTo>
                      <a:pt x="639" y="4748"/>
                      <a:pt x="616" y="4771"/>
                      <a:pt x="639" y="4794"/>
                    </a:cubicBezTo>
                    <a:cubicBezTo>
                      <a:pt x="870" y="5045"/>
                      <a:pt x="1215" y="5162"/>
                      <a:pt x="1535" y="5162"/>
                    </a:cubicBezTo>
                    <a:cubicBezTo>
                      <a:pt x="1564" y="5162"/>
                      <a:pt x="1592" y="5161"/>
                      <a:pt x="1621" y="5159"/>
                    </a:cubicBezTo>
                    <a:cubicBezTo>
                      <a:pt x="1986" y="5114"/>
                      <a:pt x="2351" y="4908"/>
                      <a:pt x="2534" y="4589"/>
                    </a:cubicBezTo>
                    <a:cubicBezTo>
                      <a:pt x="2716" y="4246"/>
                      <a:pt x="2671" y="3835"/>
                      <a:pt x="2511" y="3516"/>
                    </a:cubicBezTo>
                    <a:cubicBezTo>
                      <a:pt x="2447" y="3379"/>
                      <a:pt x="2358" y="3253"/>
                      <a:pt x="2248" y="3148"/>
                    </a:cubicBezTo>
                    <a:lnTo>
                      <a:pt x="2248" y="3148"/>
                    </a:lnTo>
                    <a:cubicBezTo>
                      <a:pt x="2268" y="3142"/>
                      <a:pt x="2287" y="3135"/>
                      <a:pt x="2306" y="3128"/>
                    </a:cubicBezTo>
                    <a:cubicBezTo>
                      <a:pt x="2534" y="3036"/>
                      <a:pt x="2716" y="2854"/>
                      <a:pt x="2808" y="2603"/>
                    </a:cubicBezTo>
                    <a:cubicBezTo>
                      <a:pt x="2967" y="2123"/>
                      <a:pt x="2739" y="1621"/>
                      <a:pt x="2443" y="1279"/>
                    </a:cubicBezTo>
                    <a:cubicBezTo>
                      <a:pt x="2146" y="937"/>
                      <a:pt x="1735" y="663"/>
                      <a:pt x="1324" y="480"/>
                    </a:cubicBezTo>
                    <a:cubicBezTo>
                      <a:pt x="913" y="275"/>
                      <a:pt x="480" y="138"/>
                      <a:pt x="69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630;p48">
                <a:extLst>
                  <a:ext uri="{FF2B5EF4-FFF2-40B4-BE49-F238E27FC236}">
                    <a16:creationId xmlns:a16="http://schemas.microsoft.com/office/drawing/2014/main" id="{3E2AF7A4-1B4E-4613-8D0A-AB39033D61E0}"/>
                  </a:ext>
                </a:extLst>
              </p:cNvPr>
              <p:cNvSpPr/>
              <p:nvPr/>
            </p:nvSpPr>
            <p:spPr>
              <a:xfrm>
                <a:off x="6844966" y="2988538"/>
                <a:ext cx="116512" cy="110102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5027" extrusionOk="0">
                    <a:moveTo>
                      <a:pt x="1530" y="1"/>
                    </a:moveTo>
                    <a:cubicBezTo>
                      <a:pt x="1119" y="343"/>
                      <a:pt x="708" y="663"/>
                      <a:pt x="412" y="1119"/>
                    </a:cubicBezTo>
                    <a:cubicBezTo>
                      <a:pt x="115" y="1576"/>
                      <a:pt x="1" y="2169"/>
                      <a:pt x="183" y="2694"/>
                    </a:cubicBezTo>
                    <a:cubicBezTo>
                      <a:pt x="275" y="2945"/>
                      <a:pt x="435" y="3196"/>
                      <a:pt x="686" y="3333"/>
                    </a:cubicBezTo>
                    <a:cubicBezTo>
                      <a:pt x="876" y="3454"/>
                      <a:pt x="1092" y="3510"/>
                      <a:pt x="1305" y="3510"/>
                    </a:cubicBezTo>
                    <a:cubicBezTo>
                      <a:pt x="1373" y="3510"/>
                      <a:pt x="1441" y="3504"/>
                      <a:pt x="1507" y="3493"/>
                    </a:cubicBezTo>
                    <a:cubicBezTo>
                      <a:pt x="1844" y="3437"/>
                      <a:pt x="2138" y="3286"/>
                      <a:pt x="2410" y="3098"/>
                    </a:cubicBezTo>
                    <a:lnTo>
                      <a:pt x="2410" y="3098"/>
                    </a:lnTo>
                    <a:cubicBezTo>
                      <a:pt x="2290" y="3409"/>
                      <a:pt x="2277" y="3765"/>
                      <a:pt x="2375" y="4087"/>
                    </a:cubicBezTo>
                    <a:cubicBezTo>
                      <a:pt x="2557" y="4634"/>
                      <a:pt x="3082" y="4977"/>
                      <a:pt x="3630" y="5022"/>
                    </a:cubicBezTo>
                    <a:cubicBezTo>
                      <a:pt x="3663" y="5025"/>
                      <a:pt x="3696" y="5026"/>
                      <a:pt x="3728" y="5026"/>
                    </a:cubicBezTo>
                    <a:cubicBezTo>
                      <a:pt x="4240" y="5026"/>
                      <a:pt x="4718" y="4697"/>
                      <a:pt x="4954" y="4246"/>
                    </a:cubicBezTo>
                    <a:cubicBezTo>
                      <a:pt x="5228" y="3790"/>
                      <a:pt x="5319" y="3242"/>
                      <a:pt x="5296" y="2717"/>
                    </a:cubicBezTo>
                    <a:cubicBezTo>
                      <a:pt x="5296" y="2694"/>
                      <a:pt x="5273" y="2671"/>
                      <a:pt x="5251" y="2671"/>
                    </a:cubicBezTo>
                    <a:cubicBezTo>
                      <a:pt x="5228" y="2671"/>
                      <a:pt x="5205" y="2694"/>
                      <a:pt x="5205" y="2717"/>
                    </a:cubicBezTo>
                    <a:cubicBezTo>
                      <a:pt x="5205" y="3242"/>
                      <a:pt x="5114" y="3744"/>
                      <a:pt x="4840" y="4178"/>
                    </a:cubicBezTo>
                    <a:cubicBezTo>
                      <a:pt x="4606" y="4582"/>
                      <a:pt x="4193" y="4867"/>
                      <a:pt x="3732" y="4867"/>
                    </a:cubicBezTo>
                    <a:cubicBezTo>
                      <a:pt x="3698" y="4867"/>
                      <a:pt x="3664" y="4866"/>
                      <a:pt x="3630" y="4863"/>
                    </a:cubicBezTo>
                    <a:cubicBezTo>
                      <a:pt x="3151" y="4840"/>
                      <a:pt x="2671" y="4497"/>
                      <a:pt x="2534" y="4041"/>
                    </a:cubicBezTo>
                    <a:cubicBezTo>
                      <a:pt x="2398" y="3584"/>
                      <a:pt x="2534" y="3037"/>
                      <a:pt x="2900" y="2717"/>
                    </a:cubicBezTo>
                    <a:cubicBezTo>
                      <a:pt x="2922" y="2694"/>
                      <a:pt x="2922" y="2626"/>
                      <a:pt x="2900" y="2580"/>
                    </a:cubicBezTo>
                    <a:cubicBezTo>
                      <a:pt x="2888" y="2569"/>
                      <a:pt x="2865" y="2563"/>
                      <a:pt x="2840" y="2563"/>
                    </a:cubicBezTo>
                    <a:cubicBezTo>
                      <a:pt x="2814" y="2563"/>
                      <a:pt x="2786" y="2569"/>
                      <a:pt x="2763" y="2580"/>
                    </a:cubicBezTo>
                    <a:cubicBezTo>
                      <a:pt x="2763" y="2580"/>
                      <a:pt x="2763" y="2580"/>
                      <a:pt x="2763" y="2580"/>
                    </a:cubicBezTo>
                    <a:lnTo>
                      <a:pt x="2763" y="2580"/>
                    </a:lnTo>
                    <a:cubicBezTo>
                      <a:pt x="2375" y="2900"/>
                      <a:pt x="1941" y="3219"/>
                      <a:pt x="1462" y="3310"/>
                    </a:cubicBezTo>
                    <a:cubicBezTo>
                      <a:pt x="1403" y="3322"/>
                      <a:pt x="1342" y="3328"/>
                      <a:pt x="1281" y="3328"/>
                    </a:cubicBezTo>
                    <a:cubicBezTo>
                      <a:pt x="1107" y="3328"/>
                      <a:pt x="929" y="3281"/>
                      <a:pt x="777" y="3196"/>
                    </a:cubicBezTo>
                    <a:cubicBezTo>
                      <a:pt x="571" y="3082"/>
                      <a:pt x="435" y="2854"/>
                      <a:pt x="343" y="2626"/>
                    </a:cubicBezTo>
                    <a:cubicBezTo>
                      <a:pt x="183" y="2169"/>
                      <a:pt x="275" y="1621"/>
                      <a:pt x="549" y="1211"/>
                    </a:cubicBezTo>
                    <a:cubicBezTo>
                      <a:pt x="800" y="777"/>
                      <a:pt x="1188" y="412"/>
                      <a:pt x="1576" y="69"/>
                    </a:cubicBezTo>
                    <a:cubicBezTo>
                      <a:pt x="1599" y="69"/>
                      <a:pt x="1599" y="24"/>
                      <a:pt x="1599" y="24"/>
                    </a:cubicBezTo>
                    <a:cubicBezTo>
                      <a:pt x="1576" y="1"/>
                      <a:pt x="1553" y="1"/>
                      <a:pt x="1530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631;p48">
                <a:extLst>
                  <a:ext uri="{FF2B5EF4-FFF2-40B4-BE49-F238E27FC236}">
                    <a16:creationId xmlns:a16="http://schemas.microsoft.com/office/drawing/2014/main" id="{C136BC50-0D7F-4748-9547-46AC22ED9A1B}"/>
                  </a:ext>
                </a:extLst>
              </p:cNvPr>
              <p:cNvSpPr/>
              <p:nvPr/>
            </p:nvSpPr>
            <p:spPr>
              <a:xfrm>
                <a:off x="7011434" y="3057530"/>
                <a:ext cx="48510" cy="52915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416" extrusionOk="0">
                    <a:moveTo>
                      <a:pt x="1941" y="1"/>
                    </a:moveTo>
                    <a:cubicBezTo>
                      <a:pt x="1918" y="1"/>
                      <a:pt x="1918" y="23"/>
                      <a:pt x="1918" y="69"/>
                    </a:cubicBezTo>
                    <a:cubicBezTo>
                      <a:pt x="2009" y="412"/>
                      <a:pt x="2055" y="800"/>
                      <a:pt x="2009" y="1165"/>
                    </a:cubicBezTo>
                    <a:cubicBezTo>
                      <a:pt x="1941" y="1530"/>
                      <a:pt x="1758" y="1850"/>
                      <a:pt x="1461" y="2055"/>
                    </a:cubicBezTo>
                    <a:cubicBezTo>
                      <a:pt x="1294" y="2171"/>
                      <a:pt x="1098" y="2243"/>
                      <a:pt x="905" y="2243"/>
                    </a:cubicBezTo>
                    <a:cubicBezTo>
                      <a:pt x="756" y="2243"/>
                      <a:pt x="609" y="2200"/>
                      <a:pt x="480" y="2101"/>
                    </a:cubicBezTo>
                    <a:cubicBezTo>
                      <a:pt x="206" y="1918"/>
                      <a:pt x="46" y="1507"/>
                      <a:pt x="229" y="1188"/>
                    </a:cubicBezTo>
                    <a:cubicBezTo>
                      <a:pt x="229" y="1165"/>
                      <a:pt x="229" y="1142"/>
                      <a:pt x="206" y="1119"/>
                    </a:cubicBezTo>
                    <a:cubicBezTo>
                      <a:pt x="183" y="1119"/>
                      <a:pt x="160" y="1119"/>
                      <a:pt x="160" y="1142"/>
                    </a:cubicBezTo>
                    <a:cubicBezTo>
                      <a:pt x="23" y="1302"/>
                      <a:pt x="1" y="1530"/>
                      <a:pt x="46" y="1735"/>
                    </a:cubicBezTo>
                    <a:cubicBezTo>
                      <a:pt x="92" y="1941"/>
                      <a:pt x="229" y="2123"/>
                      <a:pt x="389" y="2238"/>
                    </a:cubicBezTo>
                    <a:cubicBezTo>
                      <a:pt x="545" y="2362"/>
                      <a:pt x="734" y="2416"/>
                      <a:pt x="923" y="2416"/>
                    </a:cubicBezTo>
                    <a:cubicBezTo>
                      <a:pt x="1150" y="2416"/>
                      <a:pt x="1379" y="2339"/>
                      <a:pt x="1553" y="2215"/>
                    </a:cubicBezTo>
                    <a:cubicBezTo>
                      <a:pt x="1895" y="1986"/>
                      <a:pt x="2123" y="1576"/>
                      <a:pt x="2146" y="1188"/>
                    </a:cubicBezTo>
                    <a:cubicBezTo>
                      <a:pt x="2215" y="800"/>
                      <a:pt x="2123" y="389"/>
                      <a:pt x="2009" y="23"/>
                    </a:cubicBezTo>
                    <a:cubicBezTo>
                      <a:pt x="1986" y="1"/>
                      <a:pt x="1964" y="1"/>
                      <a:pt x="1941" y="1"/>
                    </a:cubicBezTo>
                    <a:close/>
                  </a:path>
                </a:pathLst>
              </a:custGeom>
              <a:solidFill>
                <a:srgbClr val="6837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" name="Google Shape;4633;p48">
            <a:extLst>
              <a:ext uri="{FF2B5EF4-FFF2-40B4-BE49-F238E27FC236}">
                <a16:creationId xmlns:a16="http://schemas.microsoft.com/office/drawing/2014/main" id="{D718CFA2-7613-4CE6-A644-0F649BFC0535}"/>
              </a:ext>
            </a:extLst>
          </p:cNvPr>
          <p:cNvGrpSpPr/>
          <p:nvPr/>
        </p:nvGrpSpPr>
        <p:grpSpPr>
          <a:xfrm>
            <a:off x="-102954" y="3492554"/>
            <a:ext cx="1812574" cy="1432992"/>
            <a:chOff x="736392" y="3359145"/>
            <a:chExt cx="1812574" cy="1432992"/>
          </a:xfrm>
        </p:grpSpPr>
        <p:grpSp>
          <p:nvGrpSpPr>
            <p:cNvPr id="261" name="Google Shape;4634;p48">
              <a:extLst>
                <a:ext uri="{FF2B5EF4-FFF2-40B4-BE49-F238E27FC236}">
                  <a16:creationId xmlns:a16="http://schemas.microsoft.com/office/drawing/2014/main" id="{6DED6AA6-ACB7-482F-B0A3-33DB0D4B2EE7}"/>
                </a:ext>
              </a:extLst>
            </p:cNvPr>
            <p:cNvGrpSpPr/>
            <p:nvPr/>
          </p:nvGrpSpPr>
          <p:grpSpPr>
            <a:xfrm rot="-900009">
              <a:off x="902138" y="3616297"/>
              <a:ext cx="1544658" cy="992860"/>
              <a:chOff x="10815989" y="4086867"/>
              <a:chExt cx="1555002" cy="999509"/>
            </a:xfrm>
          </p:grpSpPr>
          <p:sp>
            <p:nvSpPr>
              <p:cNvPr id="287" name="Google Shape;4635;p48">
                <a:extLst>
                  <a:ext uri="{FF2B5EF4-FFF2-40B4-BE49-F238E27FC236}">
                    <a16:creationId xmlns:a16="http://schemas.microsoft.com/office/drawing/2014/main" id="{19C1BDA1-85DB-4EB2-9BCC-1DCDB9A8FC4D}"/>
                  </a:ext>
                </a:extLst>
              </p:cNvPr>
              <p:cNvSpPr/>
              <p:nvPr/>
            </p:nvSpPr>
            <p:spPr>
              <a:xfrm>
                <a:off x="11071538" y="4103013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4636;p48">
                <a:extLst>
                  <a:ext uri="{FF2B5EF4-FFF2-40B4-BE49-F238E27FC236}">
                    <a16:creationId xmlns:a16="http://schemas.microsoft.com/office/drawing/2014/main" id="{E7EA4680-39AB-4674-9B35-5CB3D74BFD29}"/>
                  </a:ext>
                </a:extLst>
              </p:cNvPr>
              <p:cNvSpPr/>
              <p:nvPr/>
            </p:nvSpPr>
            <p:spPr>
              <a:xfrm>
                <a:off x="11266860" y="4143631"/>
                <a:ext cx="445312" cy="253482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9074" extrusionOk="0">
                    <a:moveTo>
                      <a:pt x="9500" y="0"/>
                    </a:moveTo>
                    <a:cubicBezTo>
                      <a:pt x="6968" y="3208"/>
                      <a:pt x="3560" y="5765"/>
                      <a:pt x="1" y="7745"/>
                    </a:cubicBezTo>
                    <a:lnTo>
                      <a:pt x="15565" y="9073"/>
                    </a:lnTo>
                    <a:lnTo>
                      <a:pt x="15941" y="427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4637;p48">
                <a:extLst>
                  <a:ext uri="{FF2B5EF4-FFF2-40B4-BE49-F238E27FC236}">
                    <a16:creationId xmlns:a16="http://schemas.microsoft.com/office/drawing/2014/main" id="{36157D9A-64ED-45CA-A41D-31813632CF17}"/>
                  </a:ext>
                </a:extLst>
              </p:cNvPr>
              <p:cNvSpPr/>
              <p:nvPr/>
            </p:nvSpPr>
            <p:spPr>
              <a:xfrm>
                <a:off x="11056732" y="4321940"/>
                <a:ext cx="621135" cy="102466"/>
              </a:xfrm>
              <a:custGeom>
                <a:avLst/>
                <a:gdLst/>
                <a:ahLst/>
                <a:cxnLst/>
                <a:rect l="l" t="t" r="r" b="b"/>
                <a:pathLst>
                  <a:path w="22235" h="3668" extrusionOk="0">
                    <a:moveTo>
                      <a:pt x="1567" y="0"/>
                    </a:moveTo>
                    <a:cubicBezTo>
                      <a:pt x="1" y="0"/>
                      <a:pt x="189" y="1104"/>
                      <a:pt x="455" y="1638"/>
                    </a:cubicBezTo>
                    <a:cubicBezTo>
                      <a:pt x="731" y="2214"/>
                      <a:pt x="22160" y="3668"/>
                      <a:pt x="22160" y="3668"/>
                    </a:cubicBezTo>
                    <a:lnTo>
                      <a:pt x="22235" y="1938"/>
                    </a:lnTo>
                    <a:cubicBezTo>
                      <a:pt x="22235" y="1938"/>
                      <a:pt x="4591" y="409"/>
                      <a:pt x="2260" y="59"/>
                    </a:cubicBezTo>
                    <a:cubicBezTo>
                      <a:pt x="1997" y="19"/>
                      <a:pt x="1768" y="0"/>
                      <a:pt x="156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4638;p48">
                <a:extLst>
                  <a:ext uri="{FF2B5EF4-FFF2-40B4-BE49-F238E27FC236}">
                    <a16:creationId xmlns:a16="http://schemas.microsoft.com/office/drawing/2014/main" id="{34452180-E48E-4505-AEBC-054C49B11929}"/>
                  </a:ext>
                </a:extLst>
              </p:cNvPr>
              <p:cNvSpPr/>
              <p:nvPr/>
            </p:nvSpPr>
            <p:spPr>
              <a:xfrm>
                <a:off x="11055978" y="4086867"/>
                <a:ext cx="621889" cy="89001"/>
              </a:xfrm>
              <a:custGeom>
                <a:avLst/>
                <a:gdLst/>
                <a:ahLst/>
                <a:cxnLst/>
                <a:rect l="l" t="t" r="r" b="b"/>
                <a:pathLst>
                  <a:path w="22262" h="3186" extrusionOk="0">
                    <a:moveTo>
                      <a:pt x="1597" y="1"/>
                    </a:moveTo>
                    <a:cubicBezTo>
                      <a:pt x="0" y="1"/>
                      <a:pt x="186" y="1095"/>
                      <a:pt x="432" y="1631"/>
                    </a:cubicBezTo>
                    <a:cubicBezTo>
                      <a:pt x="708" y="2208"/>
                      <a:pt x="22262" y="3185"/>
                      <a:pt x="22262" y="3185"/>
                    </a:cubicBezTo>
                    <a:lnTo>
                      <a:pt x="21836" y="1306"/>
                    </a:lnTo>
                    <a:cubicBezTo>
                      <a:pt x="21836" y="1306"/>
                      <a:pt x="4593" y="403"/>
                      <a:pt x="2262" y="52"/>
                    </a:cubicBezTo>
                    <a:cubicBezTo>
                      <a:pt x="2012" y="17"/>
                      <a:pt x="1791" y="1"/>
                      <a:pt x="159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4639;p48">
                <a:extLst>
                  <a:ext uri="{FF2B5EF4-FFF2-40B4-BE49-F238E27FC236}">
                    <a16:creationId xmlns:a16="http://schemas.microsoft.com/office/drawing/2014/main" id="{B91E08C7-9F7B-458D-9423-7AB320FF3C3C}"/>
                  </a:ext>
                </a:extLst>
              </p:cNvPr>
              <p:cNvSpPr/>
              <p:nvPr/>
            </p:nvSpPr>
            <p:spPr>
              <a:xfrm>
                <a:off x="11610991" y="4123322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792" y="1"/>
                    </a:moveTo>
                    <a:cubicBezTo>
                      <a:pt x="1792" y="1"/>
                      <a:pt x="2920" y="6893"/>
                      <a:pt x="314" y="10552"/>
                    </a:cubicBezTo>
                    <a:cubicBezTo>
                      <a:pt x="0" y="10986"/>
                      <a:pt x="17453" y="13875"/>
                      <a:pt x="22544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60"/>
                      <a:pt x="27206" y="6843"/>
                      <a:pt x="24549" y="5113"/>
                    </a:cubicBezTo>
                    <a:cubicBezTo>
                      <a:pt x="21918" y="3384"/>
                      <a:pt x="1793" y="1"/>
                      <a:pt x="179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4640;p48">
                <a:extLst>
                  <a:ext uri="{FF2B5EF4-FFF2-40B4-BE49-F238E27FC236}">
                    <a16:creationId xmlns:a16="http://schemas.microsoft.com/office/drawing/2014/main" id="{066E6D0F-673B-41C9-9F7B-6F090CFC761F}"/>
                  </a:ext>
                </a:extLst>
              </p:cNvPr>
              <p:cNvSpPr/>
              <p:nvPr/>
            </p:nvSpPr>
            <p:spPr>
              <a:xfrm>
                <a:off x="11742950" y="4151449"/>
                <a:ext cx="140066" cy="371629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0"/>
                    </a:moveTo>
                    <a:cubicBezTo>
                      <a:pt x="2808" y="9750"/>
                      <a:pt x="1" y="16266"/>
                      <a:pt x="1" y="16266"/>
                    </a:cubicBezTo>
                    <a:lnTo>
                      <a:pt x="1930" y="16792"/>
                    </a:lnTo>
                    <a:cubicBezTo>
                      <a:pt x="5013" y="9925"/>
                      <a:pt x="3961" y="527"/>
                      <a:pt x="3961" y="527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4641;p48">
                <a:extLst>
                  <a:ext uri="{FF2B5EF4-FFF2-40B4-BE49-F238E27FC236}">
                    <a16:creationId xmlns:a16="http://schemas.microsoft.com/office/drawing/2014/main" id="{56862CCB-3BDC-45C9-BC88-097FC99A9333}"/>
                  </a:ext>
                </a:extLst>
              </p:cNvPr>
              <p:cNvSpPr/>
              <p:nvPr/>
            </p:nvSpPr>
            <p:spPr>
              <a:xfrm>
                <a:off x="12133625" y="4224026"/>
                <a:ext cx="140079" cy="349504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1"/>
                    </a:moveTo>
                    <a:cubicBezTo>
                      <a:pt x="2808" y="9750"/>
                      <a:pt x="1" y="16267"/>
                      <a:pt x="1" y="16267"/>
                    </a:cubicBezTo>
                    <a:lnTo>
                      <a:pt x="1931" y="16793"/>
                    </a:lnTo>
                    <a:cubicBezTo>
                      <a:pt x="5013" y="9926"/>
                      <a:pt x="3961" y="527"/>
                      <a:pt x="3961" y="527"/>
                    </a:cubicBezTo>
                    <a:lnTo>
                      <a:pt x="1404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4642;p48">
                <a:extLst>
                  <a:ext uri="{FF2B5EF4-FFF2-40B4-BE49-F238E27FC236}">
                    <a16:creationId xmlns:a16="http://schemas.microsoft.com/office/drawing/2014/main" id="{85F46DBC-9F85-4B90-B4AA-AA017BD34E46}"/>
                  </a:ext>
                </a:extLst>
              </p:cNvPr>
              <p:cNvSpPr/>
              <p:nvPr/>
            </p:nvSpPr>
            <p:spPr>
              <a:xfrm>
                <a:off x="11621830" y="4437423"/>
                <a:ext cx="638566" cy="35734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2792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22457" y="12792"/>
                    </a:lnTo>
                    <a:cubicBezTo>
                      <a:pt x="21981" y="9333"/>
                      <a:pt x="22858" y="4070"/>
                      <a:pt x="22858" y="4070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4643;p48">
                <a:extLst>
                  <a:ext uri="{FF2B5EF4-FFF2-40B4-BE49-F238E27FC236}">
                    <a16:creationId xmlns:a16="http://schemas.microsoft.com/office/drawing/2014/main" id="{44118434-8CB6-4E9C-87D0-634CDBB3BC13}"/>
                  </a:ext>
                </a:extLst>
              </p:cNvPr>
              <p:cNvSpPr/>
              <p:nvPr/>
            </p:nvSpPr>
            <p:spPr>
              <a:xfrm>
                <a:off x="11621830" y="4437423"/>
                <a:ext cx="448105" cy="326560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11690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16041" y="11689"/>
                    </a:lnTo>
                    <a:cubicBezTo>
                      <a:pt x="12607" y="8857"/>
                      <a:pt x="9800" y="5148"/>
                      <a:pt x="7645" y="1188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4644;p48">
                <a:extLst>
                  <a:ext uri="{FF2B5EF4-FFF2-40B4-BE49-F238E27FC236}">
                    <a16:creationId xmlns:a16="http://schemas.microsoft.com/office/drawing/2014/main" id="{D8C61099-7605-498F-950A-FCD30878BBE2}"/>
                  </a:ext>
                </a:extLst>
              </p:cNvPr>
              <p:cNvSpPr/>
              <p:nvPr/>
            </p:nvSpPr>
            <p:spPr>
              <a:xfrm>
                <a:off x="11835365" y="4470582"/>
                <a:ext cx="425031" cy="324186"/>
              </a:xfrm>
              <a:custGeom>
                <a:avLst/>
                <a:gdLst/>
                <a:ahLst/>
                <a:cxnLst/>
                <a:rect l="l" t="t" r="r" b="b"/>
                <a:pathLst>
                  <a:path w="15215" h="1160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56" y="3961"/>
                      <a:pt x="4963" y="7695"/>
                      <a:pt x="8397" y="10502"/>
                    </a:cubicBezTo>
                    <a:lnTo>
                      <a:pt x="14813" y="11605"/>
                    </a:lnTo>
                    <a:cubicBezTo>
                      <a:pt x="14337" y="8146"/>
                      <a:pt x="15214" y="2883"/>
                      <a:pt x="15214" y="288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4645;p48">
                <a:extLst>
                  <a:ext uri="{FF2B5EF4-FFF2-40B4-BE49-F238E27FC236}">
                    <a16:creationId xmlns:a16="http://schemas.microsoft.com/office/drawing/2014/main" id="{27591E17-EAA3-4060-93CF-F83B54D16DF2}"/>
                  </a:ext>
                </a:extLst>
              </p:cNvPr>
              <p:cNvSpPr/>
              <p:nvPr/>
            </p:nvSpPr>
            <p:spPr>
              <a:xfrm>
                <a:off x="11658257" y="4408147"/>
                <a:ext cx="653847" cy="162945"/>
              </a:xfrm>
              <a:custGeom>
                <a:avLst/>
                <a:gdLst/>
                <a:ahLst/>
                <a:cxnLst/>
                <a:rect l="l" t="t" r="r" b="b"/>
                <a:pathLst>
                  <a:path w="23406" h="5833" extrusionOk="0">
                    <a:moveTo>
                      <a:pt x="939" y="1"/>
                    </a:moveTo>
                    <a:cubicBezTo>
                      <a:pt x="451" y="1"/>
                      <a:pt x="49" y="386"/>
                      <a:pt x="25" y="882"/>
                    </a:cubicBezTo>
                    <a:cubicBezTo>
                      <a:pt x="0" y="1359"/>
                      <a:pt x="351" y="1785"/>
                      <a:pt x="827" y="1835"/>
                    </a:cubicBezTo>
                    <a:cubicBezTo>
                      <a:pt x="4461" y="2286"/>
                      <a:pt x="18872" y="5469"/>
                      <a:pt x="21003" y="5770"/>
                    </a:cubicBezTo>
                    <a:cubicBezTo>
                      <a:pt x="21286" y="5813"/>
                      <a:pt x="21533" y="5833"/>
                      <a:pt x="21748" y="5833"/>
                    </a:cubicBezTo>
                    <a:cubicBezTo>
                      <a:pt x="23406" y="5833"/>
                      <a:pt x="23199" y="4670"/>
                      <a:pt x="22932" y="4115"/>
                    </a:cubicBezTo>
                    <a:cubicBezTo>
                      <a:pt x="22682" y="3589"/>
                      <a:pt x="5313" y="431"/>
                      <a:pt x="1028" y="5"/>
                    </a:cubicBezTo>
                    <a:cubicBezTo>
                      <a:pt x="998" y="2"/>
                      <a:pt x="968" y="1"/>
                      <a:pt x="93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4646;p48">
                <a:extLst>
                  <a:ext uri="{FF2B5EF4-FFF2-40B4-BE49-F238E27FC236}">
                    <a16:creationId xmlns:a16="http://schemas.microsoft.com/office/drawing/2014/main" id="{60CA40E2-64BE-40AD-A437-C172637AF1A9}"/>
                  </a:ext>
                </a:extLst>
              </p:cNvPr>
              <p:cNvSpPr/>
              <p:nvPr/>
            </p:nvSpPr>
            <p:spPr>
              <a:xfrm>
                <a:off x="11635322" y="4664423"/>
                <a:ext cx="651444" cy="148921"/>
              </a:xfrm>
              <a:custGeom>
                <a:avLst/>
                <a:gdLst/>
                <a:ahLst/>
                <a:cxnLst/>
                <a:rect l="l" t="t" r="r" b="b"/>
                <a:pathLst>
                  <a:path w="23320" h="5331" extrusionOk="0">
                    <a:moveTo>
                      <a:pt x="1021" y="1"/>
                    </a:moveTo>
                    <a:cubicBezTo>
                      <a:pt x="454" y="1"/>
                      <a:pt x="0" y="531"/>
                      <a:pt x="144" y="1107"/>
                    </a:cubicBezTo>
                    <a:lnTo>
                      <a:pt x="169" y="1232"/>
                    </a:lnTo>
                    <a:cubicBezTo>
                      <a:pt x="245" y="1633"/>
                      <a:pt x="570" y="1909"/>
                      <a:pt x="971" y="1959"/>
                    </a:cubicBezTo>
                    <a:cubicBezTo>
                      <a:pt x="4255" y="2235"/>
                      <a:pt x="18766" y="4942"/>
                      <a:pt x="20921" y="5267"/>
                    </a:cubicBezTo>
                    <a:cubicBezTo>
                      <a:pt x="21204" y="5311"/>
                      <a:pt x="21451" y="5330"/>
                      <a:pt x="21666" y="5330"/>
                    </a:cubicBezTo>
                    <a:cubicBezTo>
                      <a:pt x="23319" y="5330"/>
                      <a:pt x="23095" y="4168"/>
                      <a:pt x="22851" y="3613"/>
                    </a:cubicBezTo>
                    <a:cubicBezTo>
                      <a:pt x="22601" y="3087"/>
                      <a:pt x="5809" y="355"/>
                      <a:pt x="1097" y="4"/>
                    </a:cubicBezTo>
                    <a:cubicBezTo>
                      <a:pt x="1071" y="2"/>
                      <a:pt x="1046" y="1"/>
                      <a:pt x="102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4647;p48">
                <a:extLst>
                  <a:ext uri="{FF2B5EF4-FFF2-40B4-BE49-F238E27FC236}">
                    <a16:creationId xmlns:a16="http://schemas.microsoft.com/office/drawing/2014/main" id="{B3CDBCD7-A69E-4D16-80DF-0E70EBBE620D}"/>
                  </a:ext>
                </a:extLst>
              </p:cNvPr>
              <p:cNvSpPr/>
              <p:nvPr/>
            </p:nvSpPr>
            <p:spPr>
              <a:xfrm>
                <a:off x="10815989" y="4377754"/>
                <a:ext cx="911296" cy="342315"/>
              </a:xfrm>
              <a:custGeom>
                <a:avLst/>
                <a:gdLst/>
                <a:ahLst/>
                <a:cxnLst/>
                <a:rect l="l" t="t" r="r" b="b"/>
                <a:pathLst>
                  <a:path w="32622" h="12254" extrusionOk="0">
                    <a:moveTo>
                      <a:pt x="6468" y="0"/>
                    </a:moveTo>
                    <a:cubicBezTo>
                      <a:pt x="5558" y="0"/>
                      <a:pt x="4828" y="13"/>
                      <a:pt x="4336" y="41"/>
                    </a:cubicBezTo>
                    <a:cubicBezTo>
                      <a:pt x="2532" y="141"/>
                      <a:pt x="0" y="7434"/>
                      <a:pt x="2808" y="9264"/>
                    </a:cubicBezTo>
                    <a:cubicBezTo>
                      <a:pt x="5214" y="10868"/>
                      <a:pt x="24587" y="11695"/>
                      <a:pt x="29600" y="12246"/>
                    </a:cubicBezTo>
                    <a:cubicBezTo>
                      <a:pt x="29638" y="12251"/>
                      <a:pt x="29677" y="12254"/>
                      <a:pt x="29715" y="12254"/>
                    </a:cubicBezTo>
                    <a:cubicBezTo>
                      <a:pt x="30241" y="12254"/>
                      <a:pt x="30672" y="11781"/>
                      <a:pt x="30602" y="11244"/>
                    </a:cubicBezTo>
                    <a:cubicBezTo>
                      <a:pt x="30402" y="9038"/>
                      <a:pt x="30226" y="4151"/>
                      <a:pt x="32331" y="1218"/>
                    </a:cubicBezTo>
                    <a:cubicBezTo>
                      <a:pt x="32621" y="817"/>
                      <a:pt x="13769" y="0"/>
                      <a:pt x="6468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4648;p48">
                <a:extLst>
                  <a:ext uri="{FF2B5EF4-FFF2-40B4-BE49-F238E27FC236}">
                    <a16:creationId xmlns:a16="http://schemas.microsoft.com/office/drawing/2014/main" id="{082AE888-EE38-4F35-B60A-C83BCB84CDCD}"/>
                  </a:ext>
                </a:extLst>
              </p:cNvPr>
              <p:cNvSpPr/>
              <p:nvPr/>
            </p:nvSpPr>
            <p:spPr>
              <a:xfrm>
                <a:off x="10886700" y="4377825"/>
                <a:ext cx="240884" cy="282895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16517" extrusionOk="0">
                    <a:moveTo>
                      <a:pt x="5064" y="0"/>
                    </a:moveTo>
                    <a:cubicBezTo>
                      <a:pt x="1" y="7293"/>
                      <a:pt x="2683" y="16516"/>
                      <a:pt x="2683" y="16516"/>
                    </a:cubicBezTo>
                    <a:lnTo>
                      <a:pt x="6292" y="16441"/>
                    </a:lnTo>
                    <a:cubicBezTo>
                      <a:pt x="2933" y="6917"/>
                      <a:pt x="8622" y="251"/>
                      <a:pt x="8622" y="251"/>
                    </a:cubicBezTo>
                    <a:lnTo>
                      <a:pt x="506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4649;p48">
                <a:extLst>
                  <a:ext uri="{FF2B5EF4-FFF2-40B4-BE49-F238E27FC236}">
                    <a16:creationId xmlns:a16="http://schemas.microsoft.com/office/drawing/2014/main" id="{4C8DA856-F2F7-4806-90C2-02F489FFD8E2}"/>
                  </a:ext>
                </a:extLst>
              </p:cNvPr>
              <p:cNvSpPr/>
              <p:nvPr/>
            </p:nvSpPr>
            <p:spPr>
              <a:xfrm>
                <a:off x="11324300" y="4387501"/>
                <a:ext cx="240856" cy="399570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16518" extrusionOk="0">
                    <a:moveTo>
                      <a:pt x="5038" y="1"/>
                    </a:moveTo>
                    <a:cubicBezTo>
                      <a:pt x="0" y="7294"/>
                      <a:pt x="2682" y="16517"/>
                      <a:pt x="2682" y="16517"/>
                    </a:cubicBezTo>
                    <a:lnTo>
                      <a:pt x="6592" y="16517"/>
                    </a:lnTo>
                    <a:cubicBezTo>
                      <a:pt x="3233" y="6993"/>
                      <a:pt x="8622" y="226"/>
                      <a:pt x="8622" y="226"/>
                    </a:cubicBezTo>
                    <a:lnTo>
                      <a:pt x="5038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4650;p48">
                <a:extLst>
                  <a:ext uri="{FF2B5EF4-FFF2-40B4-BE49-F238E27FC236}">
                    <a16:creationId xmlns:a16="http://schemas.microsoft.com/office/drawing/2014/main" id="{65DFA3A6-AB06-4FB6-AF92-1FF0C21F887C}"/>
                  </a:ext>
                </a:extLst>
              </p:cNvPr>
              <p:cNvSpPr/>
              <p:nvPr/>
            </p:nvSpPr>
            <p:spPr>
              <a:xfrm>
                <a:off x="11010118" y="4671188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4651;p48">
                <a:extLst>
                  <a:ext uri="{FF2B5EF4-FFF2-40B4-BE49-F238E27FC236}">
                    <a16:creationId xmlns:a16="http://schemas.microsoft.com/office/drawing/2014/main" id="{C2EF22D5-C412-4A61-B963-4CB804C05F58}"/>
                  </a:ext>
                </a:extLst>
              </p:cNvPr>
              <p:cNvSpPr/>
              <p:nvPr/>
            </p:nvSpPr>
            <p:spPr>
              <a:xfrm>
                <a:off x="11185652" y="4714231"/>
                <a:ext cx="448105" cy="252085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9024" extrusionOk="0">
                    <a:moveTo>
                      <a:pt x="10251" y="1"/>
                    </a:moveTo>
                    <a:cubicBezTo>
                      <a:pt x="7494" y="3384"/>
                      <a:pt x="3986" y="6166"/>
                      <a:pt x="1" y="7695"/>
                    </a:cubicBezTo>
                    <a:lnTo>
                      <a:pt x="15665" y="9023"/>
                    </a:lnTo>
                    <a:lnTo>
                      <a:pt x="16041" y="377"/>
                    </a:lnTo>
                    <a:lnTo>
                      <a:pt x="1025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4652;p48">
                <a:extLst>
                  <a:ext uri="{FF2B5EF4-FFF2-40B4-BE49-F238E27FC236}">
                    <a16:creationId xmlns:a16="http://schemas.microsoft.com/office/drawing/2014/main" id="{A33C7C56-3784-4452-B55D-12D3E8AD70D2}"/>
                  </a:ext>
                </a:extLst>
              </p:cNvPr>
              <p:cNvSpPr/>
              <p:nvPr/>
            </p:nvSpPr>
            <p:spPr>
              <a:xfrm>
                <a:off x="10978403" y="4891339"/>
                <a:ext cx="621051" cy="102270"/>
              </a:xfrm>
              <a:custGeom>
                <a:avLst/>
                <a:gdLst/>
                <a:ahLst/>
                <a:cxnLst/>
                <a:rect l="l" t="t" r="r" b="b"/>
                <a:pathLst>
                  <a:path w="22232" h="3661" extrusionOk="0">
                    <a:moveTo>
                      <a:pt x="1611" y="0"/>
                    </a:moveTo>
                    <a:cubicBezTo>
                      <a:pt x="0" y="0"/>
                      <a:pt x="206" y="1094"/>
                      <a:pt x="452" y="1631"/>
                    </a:cubicBezTo>
                    <a:cubicBezTo>
                      <a:pt x="728" y="2207"/>
                      <a:pt x="22157" y="3661"/>
                      <a:pt x="22157" y="3661"/>
                    </a:cubicBezTo>
                    <a:lnTo>
                      <a:pt x="22232" y="1931"/>
                    </a:lnTo>
                    <a:cubicBezTo>
                      <a:pt x="22232" y="1931"/>
                      <a:pt x="4588" y="403"/>
                      <a:pt x="2282" y="52"/>
                    </a:cubicBezTo>
                    <a:cubicBezTo>
                      <a:pt x="2029" y="16"/>
                      <a:pt x="1806" y="0"/>
                      <a:pt x="161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4653;p48">
                <a:extLst>
                  <a:ext uri="{FF2B5EF4-FFF2-40B4-BE49-F238E27FC236}">
                    <a16:creationId xmlns:a16="http://schemas.microsoft.com/office/drawing/2014/main" id="{AECC0D4B-CD4E-43C3-A108-D3B8FF4A5829}"/>
                  </a:ext>
                </a:extLst>
              </p:cNvPr>
              <p:cNvSpPr/>
              <p:nvPr/>
            </p:nvSpPr>
            <p:spPr>
              <a:xfrm>
                <a:off x="10977676" y="4656098"/>
                <a:ext cx="621777" cy="89671"/>
              </a:xfrm>
              <a:custGeom>
                <a:avLst/>
                <a:gdLst/>
                <a:ahLst/>
                <a:cxnLst/>
                <a:rect l="l" t="t" r="r" b="b"/>
                <a:pathLst>
                  <a:path w="22258" h="3210" extrusionOk="0">
                    <a:moveTo>
                      <a:pt x="1603" y="1"/>
                    </a:moveTo>
                    <a:cubicBezTo>
                      <a:pt x="1" y="1"/>
                      <a:pt x="207" y="1116"/>
                      <a:pt x="453" y="1630"/>
                    </a:cubicBezTo>
                    <a:cubicBezTo>
                      <a:pt x="729" y="2207"/>
                      <a:pt x="22258" y="3209"/>
                      <a:pt x="22258" y="3209"/>
                    </a:cubicBezTo>
                    <a:lnTo>
                      <a:pt x="21832" y="1305"/>
                    </a:lnTo>
                    <a:cubicBezTo>
                      <a:pt x="21832" y="1305"/>
                      <a:pt x="4588" y="402"/>
                      <a:pt x="2258" y="52"/>
                    </a:cubicBezTo>
                    <a:cubicBezTo>
                      <a:pt x="2011" y="17"/>
                      <a:pt x="1794" y="1"/>
                      <a:pt x="160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4654;p48">
                <a:extLst>
                  <a:ext uri="{FF2B5EF4-FFF2-40B4-BE49-F238E27FC236}">
                    <a16:creationId xmlns:a16="http://schemas.microsoft.com/office/drawing/2014/main" id="{4A708E69-3EB6-432C-A832-78DE35B2F8A1}"/>
                  </a:ext>
                </a:extLst>
              </p:cNvPr>
              <p:cNvSpPr/>
              <p:nvPr/>
            </p:nvSpPr>
            <p:spPr>
              <a:xfrm>
                <a:off x="11532577" y="4692526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817" y="1"/>
                    </a:moveTo>
                    <a:cubicBezTo>
                      <a:pt x="1817" y="1"/>
                      <a:pt x="2945" y="6918"/>
                      <a:pt x="314" y="10577"/>
                    </a:cubicBezTo>
                    <a:cubicBezTo>
                      <a:pt x="0" y="10987"/>
                      <a:pt x="17453" y="13875"/>
                      <a:pt x="22543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85"/>
                      <a:pt x="27206" y="6868"/>
                      <a:pt x="24549" y="5113"/>
                    </a:cubicBezTo>
                    <a:cubicBezTo>
                      <a:pt x="21918" y="3384"/>
                      <a:pt x="1818" y="1"/>
                      <a:pt x="181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4655;p48">
                <a:extLst>
                  <a:ext uri="{FF2B5EF4-FFF2-40B4-BE49-F238E27FC236}">
                    <a16:creationId xmlns:a16="http://schemas.microsoft.com/office/drawing/2014/main" id="{49B9EE63-EC27-4587-9E54-E20FF685E799}"/>
                  </a:ext>
                </a:extLst>
              </p:cNvPr>
              <p:cNvSpPr/>
              <p:nvPr/>
            </p:nvSpPr>
            <p:spPr>
              <a:xfrm>
                <a:off x="11635850" y="4709500"/>
                <a:ext cx="100119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5" y="9775"/>
                      <a:pt x="0" y="16266"/>
                      <a:pt x="0" y="16266"/>
                    </a:cubicBezTo>
                    <a:lnTo>
                      <a:pt x="1378" y="16818"/>
                    </a:lnTo>
                    <a:cubicBezTo>
                      <a:pt x="3584" y="9950"/>
                      <a:pt x="2832" y="527"/>
                      <a:pt x="2832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4656;p48">
                <a:extLst>
                  <a:ext uri="{FF2B5EF4-FFF2-40B4-BE49-F238E27FC236}">
                    <a16:creationId xmlns:a16="http://schemas.microsoft.com/office/drawing/2014/main" id="{56EB226F-1DC6-4CE2-B434-0CCF33F292EF}"/>
                  </a:ext>
                </a:extLst>
              </p:cNvPr>
              <p:cNvSpPr/>
              <p:nvPr/>
            </p:nvSpPr>
            <p:spPr>
              <a:xfrm>
                <a:off x="11720550" y="4727850"/>
                <a:ext cx="100147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6" y="9775"/>
                      <a:pt x="1" y="16266"/>
                      <a:pt x="1" y="16266"/>
                    </a:cubicBezTo>
                    <a:lnTo>
                      <a:pt x="1379" y="16818"/>
                    </a:lnTo>
                    <a:cubicBezTo>
                      <a:pt x="3585" y="9950"/>
                      <a:pt x="2833" y="527"/>
                      <a:pt x="2833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4657;p48">
                <a:extLst>
                  <a:ext uri="{FF2B5EF4-FFF2-40B4-BE49-F238E27FC236}">
                    <a16:creationId xmlns:a16="http://schemas.microsoft.com/office/drawing/2014/main" id="{6F089756-7A2F-4515-9D67-D2DB8CBB5553}"/>
                  </a:ext>
                </a:extLst>
              </p:cNvPr>
              <p:cNvSpPr/>
              <p:nvPr/>
            </p:nvSpPr>
            <p:spPr>
              <a:xfrm>
                <a:off x="12037725" y="4788075"/>
                <a:ext cx="100147" cy="289511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5" y="9749"/>
                      <a:pt x="0" y="16266"/>
                      <a:pt x="0" y="16266"/>
                    </a:cubicBezTo>
                    <a:lnTo>
                      <a:pt x="1379" y="16792"/>
                    </a:lnTo>
                    <a:cubicBezTo>
                      <a:pt x="3584" y="9925"/>
                      <a:pt x="2832" y="526"/>
                      <a:pt x="2832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4658;p48">
                <a:extLst>
                  <a:ext uri="{FF2B5EF4-FFF2-40B4-BE49-F238E27FC236}">
                    <a16:creationId xmlns:a16="http://schemas.microsoft.com/office/drawing/2014/main" id="{06685307-550D-4982-B01F-3B400032EEE3}"/>
                  </a:ext>
                </a:extLst>
              </p:cNvPr>
              <p:cNvSpPr/>
              <p:nvPr/>
            </p:nvSpPr>
            <p:spPr>
              <a:xfrm>
                <a:off x="12122426" y="4813322"/>
                <a:ext cx="100147" cy="273054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6" y="9749"/>
                      <a:pt x="1" y="16266"/>
                      <a:pt x="1" y="16266"/>
                    </a:cubicBezTo>
                    <a:lnTo>
                      <a:pt x="1379" y="16792"/>
                    </a:lnTo>
                    <a:cubicBezTo>
                      <a:pt x="3585" y="9925"/>
                      <a:pt x="2833" y="526"/>
                      <a:pt x="2833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" name="Google Shape;4659;p48">
              <a:extLst>
                <a:ext uri="{FF2B5EF4-FFF2-40B4-BE49-F238E27FC236}">
                  <a16:creationId xmlns:a16="http://schemas.microsoft.com/office/drawing/2014/main" id="{D9C41F08-69A1-43CD-9B11-145766C2C229}"/>
                </a:ext>
              </a:extLst>
            </p:cNvPr>
            <p:cNvGrpSpPr/>
            <p:nvPr/>
          </p:nvGrpSpPr>
          <p:grpSpPr>
            <a:xfrm rot="-900009">
              <a:off x="838562" y="3542124"/>
              <a:ext cx="1544658" cy="992860"/>
              <a:chOff x="10815989" y="4086867"/>
              <a:chExt cx="1555002" cy="999509"/>
            </a:xfrm>
          </p:grpSpPr>
          <p:sp>
            <p:nvSpPr>
              <p:cNvPr id="263" name="Google Shape;4660;p48">
                <a:extLst>
                  <a:ext uri="{FF2B5EF4-FFF2-40B4-BE49-F238E27FC236}">
                    <a16:creationId xmlns:a16="http://schemas.microsoft.com/office/drawing/2014/main" id="{04CEBD55-9F93-41E5-89C1-A4FDA3CABF26}"/>
                  </a:ext>
                </a:extLst>
              </p:cNvPr>
              <p:cNvSpPr/>
              <p:nvPr/>
            </p:nvSpPr>
            <p:spPr>
              <a:xfrm>
                <a:off x="11071538" y="4103013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4661;p48">
                <a:extLst>
                  <a:ext uri="{FF2B5EF4-FFF2-40B4-BE49-F238E27FC236}">
                    <a16:creationId xmlns:a16="http://schemas.microsoft.com/office/drawing/2014/main" id="{BF09BECB-020D-4D6D-9510-6F7E5B1D7F44}"/>
                  </a:ext>
                </a:extLst>
              </p:cNvPr>
              <p:cNvSpPr/>
              <p:nvPr/>
            </p:nvSpPr>
            <p:spPr>
              <a:xfrm>
                <a:off x="11266860" y="4143631"/>
                <a:ext cx="445312" cy="253482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9074" extrusionOk="0">
                    <a:moveTo>
                      <a:pt x="9500" y="0"/>
                    </a:moveTo>
                    <a:cubicBezTo>
                      <a:pt x="6968" y="3208"/>
                      <a:pt x="3560" y="5765"/>
                      <a:pt x="1" y="7745"/>
                    </a:cubicBezTo>
                    <a:lnTo>
                      <a:pt x="15565" y="9073"/>
                    </a:lnTo>
                    <a:lnTo>
                      <a:pt x="15941" y="427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4662;p48">
                <a:extLst>
                  <a:ext uri="{FF2B5EF4-FFF2-40B4-BE49-F238E27FC236}">
                    <a16:creationId xmlns:a16="http://schemas.microsoft.com/office/drawing/2014/main" id="{83010DCB-01B1-485E-A014-7382E3A87D81}"/>
                  </a:ext>
                </a:extLst>
              </p:cNvPr>
              <p:cNvSpPr/>
              <p:nvPr/>
            </p:nvSpPr>
            <p:spPr>
              <a:xfrm>
                <a:off x="11056732" y="4321940"/>
                <a:ext cx="621135" cy="102466"/>
              </a:xfrm>
              <a:custGeom>
                <a:avLst/>
                <a:gdLst/>
                <a:ahLst/>
                <a:cxnLst/>
                <a:rect l="l" t="t" r="r" b="b"/>
                <a:pathLst>
                  <a:path w="22235" h="3668" extrusionOk="0">
                    <a:moveTo>
                      <a:pt x="1567" y="0"/>
                    </a:moveTo>
                    <a:cubicBezTo>
                      <a:pt x="1" y="0"/>
                      <a:pt x="189" y="1104"/>
                      <a:pt x="455" y="1638"/>
                    </a:cubicBezTo>
                    <a:cubicBezTo>
                      <a:pt x="731" y="2214"/>
                      <a:pt x="22160" y="3668"/>
                      <a:pt x="22160" y="3668"/>
                    </a:cubicBezTo>
                    <a:lnTo>
                      <a:pt x="22235" y="1938"/>
                    </a:lnTo>
                    <a:cubicBezTo>
                      <a:pt x="22235" y="1938"/>
                      <a:pt x="4591" y="409"/>
                      <a:pt x="2260" y="59"/>
                    </a:cubicBezTo>
                    <a:cubicBezTo>
                      <a:pt x="1997" y="19"/>
                      <a:pt x="1768" y="0"/>
                      <a:pt x="1567" y="0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4663;p48">
                <a:extLst>
                  <a:ext uri="{FF2B5EF4-FFF2-40B4-BE49-F238E27FC236}">
                    <a16:creationId xmlns:a16="http://schemas.microsoft.com/office/drawing/2014/main" id="{76C4C7B4-502D-463D-97E1-06A4C2A2B756}"/>
                  </a:ext>
                </a:extLst>
              </p:cNvPr>
              <p:cNvSpPr/>
              <p:nvPr/>
            </p:nvSpPr>
            <p:spPr>
              <a:xfrm>
                <a:off x="11055978" y="4086867"/>
                <a:ext cx="621889" cy="89001"/>
              </a:xfrm>
              <a:custGeom>
                <a:avLst/>
                <a:gdLst/>
                <a:ahLst/>
                <a:cxnLst/>
                <a:rect l="l" t="t" r="r" b="b"/>
                <a:pathLst>
                  <a:path w="22262" h="3186" extrusionOk="0">
                    <a:moveTo>
                      <a:pt x="1597" y="1"/>
                    </a:moveTo>
                    <a:cubicBezTo>
                      <a:pt x="0" y="1"/>
                      <a:pt x="186" y="1095"/>
                      <a:pt x="432" y="1631"/>
                    </a:cubicBezTo>
                    <a:cubicBezTo>
                      <a:pt x="708" y="2208"/>
                      <a:pt x="22262" y="3185"/>
                      <a:pt x="22262" y="3185"/>
                    </a:cubicBezTo>
                    <a:lnTo>
                      <a:pt x="21836" y="1306"/>
                    </a:lnTo>
                    <a:cubicBezTo>
                      <a:pt x="21836" y="1306"/>
                      <a:pt x="4593" y="403"/>
                      <a:pt x="2262" y="52"/>
                    </a:cubicBezTo>
                    <a:cubicBezTo>
                      <a:pt x="2012" y="17"/>
                      <a:pt x="1791" y="1"/>
                      <a:pt x="1597" y="1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4664;p48">
                <a:extLst>
                  <a:ext uri="{FF2B5EF4-FFF2-40B4-BE49-F238E27FC236}">
                    <a16:creationId xmlns:a16="http://schemas.microsoft.com/office/drawing/2014/main" id="{B35A5098-A32A-419C-84C4-5AA8AD8CAC9E}"/>
                  </a:ext>
                </a:extLst>
              </p:cNvPr>
              <p:cNvSpPr/>
              <p:nvPr/>
            </p:nvSpPr>
            <p:spPr>
              <a:xfrm>
                <a:off x="11610991" y="4123322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792" y="1"/>
                    </a:moveTo>
                    <a:cubicBezTo>
                      <a:pt x="1792" y="1"/>
                      <a:pt x="2920" y="6893"/>
                      <a:pt x="314" y="10552"/>
                    </a:cubicBezTo>
                    <a:cubicBezTo>
                      <a:pt x="0" y="10986"/>
                      <a:pt x="17453" y="13875"/>
                      <a:pt x="22544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60"/>
                      <a:pt x="27206" y="6843"/>
                      <a:pt x="24549" y="5113"/>
                    </a:cubicBezTo>
                    <a:cubicBezTo>
                      <a:pt x="21918" y="3384"/>
                      <a:pt x="1793" y="1"/>
                      <a:pt x="1792" y="1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4665;p48">
                <a:extLst>
                  <a:ext uri="{FF2B5EF4-FFF2-40B4-BE49-F238E27FC236}">
                    <a16:creationId xmlns:a16="http://schemas.microsoft.com/office/drawing/2014/main" id="{E2139DC4-653B-43DD-94B1-D5991E11DC14}"/>
                  </a:ext>
                </a:extLst>
              </p:cNvPr>
              <p:cNvSpPr/>
              <p:nvPr/>
            </p:nvSpPr>
            <p:spPr>
              <a:xfrm>
                <a:off x="11742950" y="4151449"/>
                <a:ext cx="140066" cy="371629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0"/>
                    </a:moveTo>
                    <a:cubicBezTo>
                      <a:pt x="2808" y="9750"/>
                      <a:pt x="1" y="16266"/>
                      <a:pt x="1" y="16266"/>
                    </a:cubicBezTo>
                    <a:lnTo>
                      <a:pt x="1930" y="16792"/>
                    </a:lnTo>
                    <a:cubicBezTo>
                      <a:pt x="5013" y="9925"/>
                      <a:pt x="3961" y="527"/>
                      <a:pt x="3961" y="527"/>
                    </a:cubicBezTo>
                    <a:lnTo>
                      <a:pt x="1404" y="0"/>
                    </a:ln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4666;p48">
                <a:extLst>
                  <a:ext uri="{FF2B5EF4-FFF2-40B4-BE49-F238E27FC236}">
                    <a16:creationId xmlns:a16="http://schemas.microsoft.com/office/drawing/2014/main" id="{99D839AC-CD91-4E82-B8B0-B6B88FF9D550}"/>
                  </a:ext>
                </a:extLst>
              </p:cNvPr>
              <p:cNvSpPr/>
              <p:nvPr/>
            </p:nvSpPr>
            <p:spPr>
              <a:xfrm>
                <a:off x="12133625" y="4224026"/>
                <a:ext cx="140079" cy="349504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6793" extrusionOk="0">
                    <a:moveTo>
                      <a:pt x="1404" y="1"/>
                    </a:moveTo>
                    <a:cubicBezTo>
                      <a:pt x="2808" y="9750"/>
                      <a:pt x="1" y="16267"/>
                      <a:pt x="1" y="16267"/>
                    </a:cubicBezTo>
                    <a:lnTo>
                      <a:pt x="1931" y="16793"/>
                    </a:lnTo>
                    <a:cubicBezTo>
                      <a:pt x="5013" y="9926"/>
                      <a:pt x="3961" y="527"/>
                      <a:pt x="3961" y="527"/>
                    </a:cubicBezTo>
                    <a:lnTo>
                      <a:pt x="1404" y="1"/>
                    </a:ln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4667;p48">
                <a:extLst>
                  <a:ext uri="{FF2B5EF4-FFF2-40B4-BE49-F238E27FC236}">
                    <a16:creationId xmlns:a16="http://schemas.microsoft.com/office/drawing/2014/main" id="{52DE3D2E-0C7C-45F5-A502-10C38E6BFF49}"/>
                  </a:ext>
                </a:extLst>
              </p:cNvPr>
              <p:cNvSpPr/>
              <p:nvPr/>
            </p:nvSpPr>
            <p:spPr>
              <a:xfrm>
                <a:off x="11621830" y="4437423"/>
                <a:ext cx="638566" cy="35734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2792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22457" y="12792"/>
                    </a:lnTo>
                    <a:cubicBezTo>
                      <a:pt x="21981" y="9333"/>
                      <a:pt x="22858" y="4070"/>
                      <a:pt x="22858" y="4070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F1EA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4668;p48">
                <a:extLst>
                  <a:ext uri="{FF2B5EF4-FFF2-40B4-BE49-F238E27FC236}">
                    <a16:creationId xmlns:a16="http://schemas.microsoft.com/office/drawing/2014/main" id="{72157499-A535-46E4-884C-F09AC7707188}"/>
                  </a:ext>
                </a:extLst>
              </p:cNvPr>
              <p:cNvSpPr/>
              <p:nvPr/>
            </p:nvSpPr>
            <p:spPr>
              <a:xfrm>
                <a:off x="11621830" y="4437423"/>
                <a:ext cx="448105" cy="326560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11690" extrusionOk="0">
                    <a:moveTo>
                      <a:pt x="1247" y="1"/>
                    </a:moveTo>
                    <a:cubicBezTo>
                      <a:pt x="757" y="1"/>
                      <a:pt x="375" y="380"/>
                      <a:pt x="352" y="887"/>
                    </a:cubicBezTo>
                    <a:lnTo>
                      <a:pt x="26" y="8155"/>
                    </a:lnTo>
                    <a:cubicBezTo>
                      <a:pt x="1" y="8631"/>
                      <a:pt x="377" y="9057"/>
                      <a:pt x="853" y="9108"/>
                    </a:cubicBezTo>
                    <a:lnTo>
                      <a:pt x="16041" y="11689"/>
                    </a:lnTo>
                    <a:cubicBezTo>
                      <a:pt x="12607" y="8857"/>
                      <a:pt x="9800" y="5148"/>
                      <a:pt x="7645" y="1188"/>
                    </a:cubicBezTo>
                    <a:lnTo>
                      <a:pt x="1379" y="10"/>
                    </a:lnTo>
                    <a:cubicBezTo>
                      <a:pt x="1334" y="4"/>
                      <a:pt x="1290" y="1"/>
                      <a:pt x="1247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4669;p48">
                <a:extLst>
                  <a:ext uri="{FF2B5EF4-FFF2-40B4-BE49-F238E27FC236}">
                    <a16:creationId xmlns:a16="http://schemas.microsoft.com/office/drawing/2014/main" id="{217C3B9B-66DC-4565-A572-9A4039F92350}"/>
                  </a:ext>
                </a:extLst>
              </p:cNvPr>
              <p:cNvSpPr/>
              <p:nvPr/>
            </p:nvSpPr>
            <p:spPr>
              <a:xfrm>
                <a:off x="11835365" y="4470582"/>
                <a:ext cx="425031" cy="324186"/>
              </a:xfrm>
              <a:custGeom>
                <a:avLst/>
                <a:gdLst/>
                <a:ahLst/>
                <a:cxnLst/>
                <a:rect l="l" t="t" r="r" b="b"/>
                <a:pathLst>
                  <a:path w="15215" h="1160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56" y="3961"/>
                      <a:pt x="4963" y="7695"/>
                      <a:pt x="8397" y="10502"/>
                    </a:cubicBezTo>
                    <a:lnTo>
                      <a:pt x="14813" y="11605"/>
                    </a:lnTo>
                    <a:cubicBezTo>
                      <a:pt x="14337" y="8146"/>
                      <a:pt x="15214" y="2883"/>
                      <a:pt x="15214" y="288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4670;p48">
                <a:extLst>
                  <a:ext uri="{FF2B5EF4-FFF2-40B4-BE49-F238E27FC236}">
                    <a16:creationId xmlns:a16="http://schemas.microsoft.com/office/drawing/2014/main" id="{D0DC6F9C-0FB9-4D40-85EB-161A549B7F3D}"/>
                  </a:ext>
                </a:extLst>
              </p:cNvPr>
              <p:cNvSpPr/>
              <p:nvPr/>
            </p:nvSpPr>
            <p:spPr>
              <a:xfrm>
                <a:off x="11658257" y="4408147"/>
                <a:ext cx="653847" cy="162945"/>
              </a:xfrm>
              <a:custGeom>
                <a:avLst/>
                <a:gdLst/>
                <a:ahLst/>
                <a:cxnLst/>
                <a:rect l="l" t="t" r="r" b="b"/>
                <a:pathLst>
                  <a:path w="23406" h="5833" extrusionOk="0">
                    <a:moveTo>
                      <a:pt x="939" y="1"/>
                    </a:moveTo>
                    <a:cubicBezTo>
                      <a:pt x="451" y="1"/>
                      <a:pt x="49" y="386"/>
                      <a:pt x="25" y="882"/>
                    </a:cubicBezTo>
                    <a:cubicBezTo>
                      <a:pt x="0" y="1359"/>
                      <a:pt x="351" y="1785"/>
                      <a:pt x="827" y="1835"/>
                    </a:cubicBezTo>
                    <a:cubicBezTo>
                      <a:pt x="4461" y="2286"/>
                      <a:pt x="18872" y="5469"/>
                      <a:pt x="21003" y="5770"/>
                    </a:cubicBezTo>
                    <a:cubicBezTo>
                      <a:pt x="21286" y="5813"/>
                      <a:pt x="21533" y="5833"/>
                      <a:pt x="21748" y="5833"/>
                    </a:cubicBezTo>
                    <a:cubicBezTo>
                      <a:pt x="23406" y="5833"/>
                      <a:pt x="23199" y="4670"/>
                      <a:pt x="22932" y="4115"/>
                    </a:cubicBezTo>
                    <a:cubicBezTo>
                      <a:pt x="22682" y="3589"/>
                      <a:pt x="5313" y="431"/>
                      <a:pt x="1028" y="5"/>
                    </a:cubicBezTo>
                    <a:cubicBezTo>
                      <a:pt x="998" y="2"/>
                      <a:pt x="968" y="1"/>
                      <a:pt x="9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4671;p48">
                <a:extLst>
                  <a:ext uri="{FF2B5EF4-FFF2-40B4-BE49-F238E27FC236}">
                    <a16:creationId xmlns:a16="http://schemas.microsoft.com/office/drawing/2014/main" id="{631B33EC-D3BB-4B5C-9B6F-5567A08574F7}"/>
                  </a:ext>
                </a:extLst>
              </p:cNvPr>
              <p:cNvSpPr/>
              <p:nvPr/>
            </p:nvSpPr>
            <p:spPr>
              <a:xfrm>
                <a:off x="11635322" y="4664423"/>
                <a:ext cx="651444" cy="148921"/>
              </a:xfrm>
              <a:custGeom>
                <a:avLst/>
                <a:gdLst/>
                <a:ahLst/>
                <a:cxnLst/>
                <a:rect l="l" t="t" r="r" b="b"/>
                <a:pathLst>
                  <a:path w="23320" h="5331" extrusionOk="0">
                    <a:moveTo>
                      <a:pt x="1021" y="1"/>
                    </a:moveTo>
                    <a:cubicBezTo>
                      <a:pt x="454" y="1"/>
                      <a:pt x="0" y="531"/>
                      <a:pt x="144" y="1107"/>
                    </a:cubicBezTo>
                    <a:lnTo>
                      <a:pt x="169" y="1232"/>
                    </a:lnTo>
                    <a:cubicBezTo>
                      <a:pt x="245" y="1633"/>
                      <a:pt x="570" y="1909"/>
                      <a:pt x="971" y="1959"/>
                    </a:cubicBezTo>
                    <a:cubicBezTo>
                      <a:pt x="4255" y="2235"/>
                      <a:pt x="18766" y="4942"/>
                      <a:pt x="20921" y="5267"/>
                    </a:cubicBezTo>
                    <a:cubicBezTo>
                      <a:pt x="21204" y="5311"/>
                      <a:pt x="21451" y="5330"/>
                      <a:pt x="21666" y="5330"/>
                    </a:cubicBezTo>
                    <a:cubicBezTo>
                      <a:pt x="23319" y="5330"/>
                      <a:pt x="23095" y="4168"/>
                      <a:pt x="22851" y="3613"/>
                    </a:cubicBezTo>
                    <a:cubicBezTo>
                      <a:pt x="22601" y="3087"/>
                      <a:pt x="5809" y="355"/>
                      <a:pt x="1097" y="4"/>
                    </a:cubicBezTo>
                    <a:cubicBezTo>
                      <a:pt x="1071" y="2"/>
                      <a:pt x="1046" y="1"/>
                      <a:pt x="10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4672;p48">
                <a:extLst>
                  <a:ext uri="{FF2B5EF4-FFF2-40B4-BE49-F238E27FC236}">
                    <a16:creationId xmlns:a16="http://schemas.microsoft.com/office/drawing/2014/main" id="{1A03EDB4-5063-4E2A-91B3-828D81D51FD3}"/>
                  </a:ext>
                </a:extLst>
              </p:cNvPr>
              <p:cNvSpPr/>
              <p:nvPr/>
            </p:nvSpPr>
            <p:spPr>
              <a:xfrm>
                <a:off x="10815989" y="4377754"/>
                <a:ext cx="911296" cy="342315"/>
              </a:xfrm>
              <a:custGeom>
                <a:avLst/>
                <a:gdLst/>
                <a:ahLst/>
                <a:cxnLst/>
                <a:rect l="l" t="t" r="r" b="b"/>
                <a:pathLst>
                  <a:path w="32622" h="12254" extrusionOk="0">
                    <a:moveTo>
                      <a:pt x="6468" y="0"/>
                    </a:moveTo>
                    <a:cubicBezTo>
                      <a:pt x="5558" y="0"/>
                      <a:pt x="4828" y="13"/>
                      <a:pt x="4336" y="41"/>
                    </a:cubicBezTo>
                    <a:cubicBezTo>
                      <a:pt x="2532" y="141"/>
                      <a:pt x="0" y="7434"/>
                      <a:pt x="2808" y="9264"/>
                    </a:cubicBezTo>
                    <a:cubicBezTo>
                      <a:pt x="5214" y="10868"/>
                      <a:pt x="24587" y="11695"/>
                      <a:pt x="29600" y="12246"/>
                    </a:cubicBezTo>
                    <a:cubicBezTo>
                      <a:pt x="29638" y="12251"/>
                      <a:pt x="29677" y="12254"/>
                      <a:pt x="29715" y="12254"/>
                    </a:cubicBezTo>
                    <a:cubicBezTo>
                      <a:pt x="30241" y="12254"/>
                      <a:pt x="30672" y="11781"/>
                      <a:pt x="30602" y="11244"/>
                    </a:cubicBezTo>
                    <a:cubicBezTo>
                      <a:pt x="30402" y="9038"/>
                      <a:pt x="30226" y="4151"/>
                      <a:pt x="32331" y="1218"/>
                    </a:cubicBezTo>
                    <a:cubicBezTo>
                      <a:pt x="32621" y="817"/>
                      <a:pt x="13769" y="0"/>
                      <a:pt x="6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4673;p48">
                <a:extLst>
                  <a:ext uri="{FF2B5EF4-FFF2-40B4-BE49-F238E27FC236}">
                    <a16:creationId xmlns:a16="http://schemas.microsoft.com/office/drawing/2014/main" id="{9595F86F-D212-4DDF-91E5-9EA04CD197F8}"/>
                  </a:ext>
                </a:extLst>
              </p:cNvPr>
              <p:cNvSpPr/>
              <p:nvPr/>
            </p:nvSpPr>
            <p:spPr>
              <a:xfrm>
                <a:off x="10886700" y="4377825"/>
                <a:ext cx="240884" cy="282895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16517" extrusionOk="0">
                    <a:moveTo>
                      <a:pt x="5064" y="0"/>
                    </a:moveTo>
                    <a:cubicBezTo>
                      <a:pt x="1" y="7293"/>
                      <a:pt x="2683" y="16516"/>
                      <a:pt x="2683" y="16516"/>
                    </a:cubicBezTo>
                    <a:lnTo>
                      <a:pt x="6292" y="16441"/>
                    </a:lnTo>
                    <a:cubicBezTo>
                      <a:pt x="2933" y="6917"/>
                      <a:pt x="8622" y="251"/>
                      <a:pt x="8622" y="251"/>
                    </a:cubicBezTo>
                    <a:lnTo>
                      <a:pt x="5064" y="0"/>
                    </a:lnTo>
                    <a:close/>
                  </a:path>
                </a:pathLst>
              </a:custGeom>
              <a:solidFill>
                <a:srgbClr val="F1C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4674;p48">
                <a:extLst>
                  <a:ext uri="{FF2B5EF4-FFF2-40B4-BE49-F238E27FC236}">
                    <a16:creationId xmlns:a16="http://schemas.microsoft.com/office/drawing/2014/main" id="{6A787A16-D136-404B-A856-8B34A9BA3DCF}"/>
                  </a:ext>
                </a:extLst>
              </p:cNvPr>
              <p:cNvSpPr/>
              <p:nvPr/>
            </p:nvSpPr>
            <p:spPr>
              <a:xfrm>
                <a:off x="11324300" y="4387501"/>
                <a:ext cx="240856" cy="399570"/>
              </a:xfrm>
              <a:custGeom>
                <a:avLst/>
                <a:gdLst/>
                <a:ahLst/>
                <a:cxnLst/>
                <a:rect l="l" t="t" r="r" b="b"/>
                <a:pathLst>
                  <a:path w="8622" h="16518" extrusionOk="0">
                    <a:moveTo>
                      <a:pt x="5038" y="1"/>
                    </a:moveTo>
                    <a:cubicBezTo>
                      <a:pt x="0" y="7294"/>
                      <a:pt x="2682" y="16517"/>
                      <a:pt x="2682" y="16517"/>
                    </a:cubicBezTo>
                    <a:lnTo>
                      <a:pt x="6592" y="16517"/>
                    </a:lnTo>
                    <a:cubicBezTo>
                      <a:pt x="3233" y="6993"/>
                      <a:pt x="8622" y="226"/>
                      <a:pt x="8622" y="226"/>
                    </a:cubicBezTo>
                    <a:lnTo>
                      <a:pt x="5038" y="1"/>
                    </a:lnTo>
                    <a:close/>
                  </a:path>
                </a:pathLst>
              </a:custGeom>
              <a:solidFill>
                <a:srgbClr val="F1C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4675;p48">
                <a:extLst>
                  <a:ext uri="{FF2B5EF4-FFF2-40B4-BE49-F238E27FC236}">
                    <a16:creationId xmlns:a16="http://schemas.microsoft.com/office/drawing/2014/main" id="{3156ABC2-16A5-4485-8018-01E63EA6081D}"/>
                  </a:ext>
                </a:extLst>
              </p:cNvPr>
              <p:cNvSpPr/>
              <p:nvPr/>
            </p:nvSpPr>
            <p:spPr>
              <a:xfrm>
                <a:off x="11010118" y="4671188"/>
                <a:ext cx="637141" cy="282898"/>
              </a:xfrm>
              <a:custGeom>
                <a:avLst/>
                <a:gdLst/>
                <a:ahLst/>
                <a:cxnLst/>
                <a:rect l="l" t="t" r="r" b="b"/>
                <a:pathLst>
                  <a:path w="22808" h="10127" extrusionOk="0">
                    <a:moveTo>
                      <a:pt x="376" y="1"/>
                    </a:moveTo>
                    <a:cubicBezTo>
                      <a:pt x="827" y="3284"/>
                      <a:pt x="0" y="8221"/>
                      <a:pt x="0" y="8221"/>
                    </a:cubicBezTo>
                    <a:lnTo>
                      <a:pt x="22407" y="10126"/>
                    </a:lnTo>
                    <a:lnTo>
                      <a:pt x="22808" y="1480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4676;p48">
                <a:extLst>
                  <a:ext uri="{FF2B5EF4-FFF2-40B4-BE49-F238E27FC236}">
                    <a16:creationId xmlns:a16="http://schemas.microsoft.com/office/drawing/2014/main" id="{AF991A88-8234-463B-95F1-B6A09FBAE994}"/>
                  </a:ext>
                </a:extLst>
              </p:cNvPr>
              <p:cNvSpPr/>
              <p:nvPr/>
            </p:nvSpPr>
            <p:spPr>
              <a:xfrm>
                <a:off x="11185652" y="4714231"/>
                <a:ext cx="448105" cy="252085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9024" extrusionOk="0">
                    <a:moveTo>
                      <a:pt x="10251" y="1"/>
                    </a:moveTo>
                    <a:cubicBezTo>
                      <a:pt x="7494" y="3384"/>
                      <a:pt x="3986" y="6166"/>
                      <a:pt x="1" y="7695"/>
                    </a:cubicBezTo>
                    <a:lnTo>
                      <a:pt x="15665" y="9023"/>
                    </a:lnTo>
                    <a:lnTo>
                      <a:pt x="16041" y="377"/>
                    </a:lnTo>
                    <a:lnTo>
                      <a:pt x="10251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4677;p48">
                <a:extLst>
                  <a:ext uri="{FF2B5EF4-FFF2-40B4-BE49-F238E27FC236}">
                    <a16:creationId xmlns:a16="http://schemas.microsoft.com/office/drawing/2014/main" id="{EB208AF4-5EE8-4F0A-BC60-5D18092178D1}"/>
                  </a:ext>
                </a:extLst>
              </p:cNvPr>
              <p:cNvSpPr/>
              <p:nvPr/>
            </p:nvSpPr>
            <p:spPr>
              <a:xfrm>
                <a:off x="10978403" y="4891339"/>
                <a:ext cx="621051" cy="102270"/>
              </a:xfrm>
              <a:custGeom>
                <a:avLst/>
                <a:gdLst/>
                <a:ahLst/>
                <a:cxnLst/>
                <a:rect l="l" t="t" r="r" b="b"/>
                <a:pathLst>
                  <a:path w="22232" h="3661" extrusionOk="0">
                    <a:moveTo>
                      <a:pt x="1611" y="0"/>
                    </a:moveTo>
                    <a:cubicBezTo>
                      <a:pt x="0" y="0"/>
                      <a:pt x="206" y="1094"/>
                      <a:pt x="452" y="1631"/>
                    </a:cubicBezTo>
                    <a:cubicBezTo>
                      <a:pt x="728" y="2207"/>
                      <a:pt x="22157" y="3661"/>
                      <a:pt x="22157" y="3661"/>
                    </a:cubicBezTo>
                    <a:lnTo>
                      <a:pt x="22232" y="1931"/>
                    </a:lnTo>
                    <a:cubicBezTo>
                      <a:pt x="22232" y="1931"/>
                      <a:pt x="4588" y="403"/>
                      <a:pt x="2282" y="52"/>
                    </a:cubicBezTo>
                    <a:cubicBezTo>
                      <a:pt x="2029" y="16"/>
                      <a:pt x="1806" y="0"/>
                      <a:pt x="1611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4678;p48">
                <a:extLst>
                  <a:ext uri="{FF2B5EF4-FFF2-40B4-BE49-F238E27FC236}">
                    <a16:creationId xmlns:a16="http://schemas.microsoft.com/office/drawing/2014/main" id="{CCD9119B-7401-467F-8F00-75F2A0B961B2}"/>
                  </a:ext>
                </a:extLst>
              </p:cNvPr>
              <p:cNvSpPr/>
              <p:nvPr/>
            </p:nvSpPr>
            <p:spPr>
              <a:xfrm>
                <a:off x="10977676" y="4656098"/>
                <a:ext cx="621777" cy="89671"/>
              </a:xfrm>
              <a:custGeom>
                <a:avLst/>
                <a:gdLst/>
                <a:ahLst/>
                <a:cxnLst/>
                <a:rect l="l" t="t" r="r" b="b"/>
                <a:pathLst>
                  <a:path w="22258" h="3210" extrusionOk="0">
                    <a:moveTo>
                      <a:pt x="1603" y="1"/>
                    </a:moveTo>
                    <a:cubicBezTo>
                      <a:pt x="1" y="1"/>
                      <a:pt x="207" y="1116"/>
                      <a:pt x="453" y="1630"/>
                    </a:cubicBezTo>
                    <a:cubicBezTo>
                      <a:pt x="729" y="2207"/>
                      <a:pt x="22258" y="3209"/>
                      <a:pt x="22258" y="3209"/>
                    </a:cubicBezTo>
                    <a:lnTo>
                      <a:pt x="21832" y="1305"/>
                    </a:lnTo>
                    <a:cubicBezTo>
                      <a:pt x="21832" y="1305"/>
                      <a:pt x="4588" y="402"/>
                      <a:pt x="2258" y="52"/>
                    </a:cubicBezTo>
                    <a:cubicBezTo>
                      <a:pt x="2011" y="17"/>
                      <a:pt x="1794" y="1"/>
                      <a:pt x="1603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4679;p48">
                <a:extLst>
                  <a:ext uri="{FF2B5EF4-FFF2-40B4-BE49-F238E27FC236}">
                    <a16:creationId xmlns:a16="http://schemas.microsoft.com/office/drawing/2014/main" id="{0CC0C804-8F9E-4175-B4BF-67BD05E7E673}"/>
                  </a:ext>
                </a:extLst>
              </p:cNvPr>
              <p:cNvSpPr/>
              <p:nvPr/>
            </p:nvSpPr>
            <p:spPr>
              <a:xfrm>
                <a:off x="11532577" y="4692526"/>
                <a:ext cx="760000" cy="387598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3875" extrusionOk="0">
                    <a:moveTo>
                      <a:pt x="1817" y="1"/>
                    </a:moveTo>
                    <a:cubicBezTo>
                      <a:pt x="1817" y="1"/>
                      <a:pt x="2945" y="6918"/>
                      <a:pt x="314" y="10577"/>
                    </a:cubicBezTo>
                    <a:cubicBezTo>
                      <a:pt x="0" y="10987"/>
                      <a:pt x="17453" y="13875"/>
                      <a:pt x="22543" y="13875"/>
                    </a:cubicBezTo>
                    <a:cubicBezTo>
                      <a:pt x="22748" y="13875"/>
                      <a:pt x="22933" y="13870"/>
                      <a:pt x="23096" y="13860"/>
                    </a:cubicBezTo>
                    <a:cubicBezTo>
                      <a:pt x="24800" y="13785"/>
                      <a:pt x="27206" y="6868"/>
                      <a:pt x="24549" y="5113"/>
                    </a:cubicBezTo>
                    <a:cubicBezTo>
                      <a:pt x="21918" y="3384"/>
                      <a:pt x="1818" y="1"/>
                      <a:pt x="1817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4680;p48">
                <a:extLst>
                  <a:ext uri="{FF2B5EF4-FFF2-40B4-BE49-F238E27FC236}">
                    <a16:creationId xmlns:a16="http://schemas.microsoft.com/office/drawing/2014/main" id="{33A45CF5-C302-45B2-87C5-1D8F8B2328BD}"/>
                  </a:ext>
                </a:extLst>
              </p:cNvPr>
              <p:cNvSpPr/>
              <p:nvPr/>
            </p:nvSpPr>
            <p:spPr>
              <a:xfrm>
                <a:off x="11635850" y="4709500"/>
                <a:ext cx="100119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5" y="9775"/>
                      <a:pt x="0" y="16266"/>
                      <a:pt x="0" y="16266"/>
                    </a:cubicBezTo>
                    <a:lnTo>
                      <a:pt x="1378" y="16818"/>
                    </a:lnTo>
                    <a:cubicBezTo>
                      <a:pt x="3584" y="9950"/>
                      <a:pt x="2832" y="527"/>
                      <a:pt x="2832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4681;p48">
                <a:extLst>
                  <a:ext uri="{FF2B5EF4-FFF2-40B4-BE49-F238E27FC236}">
                    <a16:creationId xmlns:a16="http://schemas.microsoft.com/office/drawing/2014/main" id="{0368B174-5654-4DF4-843E-491DE300AE53}"/>
                  </a:ext>
                </a:extLst>
              </p:cNvPr>
              <p:cNvSpPr/>
              <p:nvPr/>
            </p:nvSpPr>
            <p:spPr>
              <a:xfrm>
                <a:off x="11720550" y="4727850"/>
                <a:ext cx="100147" cy="305289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818" extrusionOk="0">
                    <a:moveTo>
                      <a:pt x="1003" y="0"/>
                    </a:moveTo>
                    <a:lnTo>
                      <a:pt x="1003" y="0"/>
                    </a:lnTo>
                    <a:cubicBezTo>
                      <a:pt x="2006" y="9775"/>
                      <a:pt x="1" y="16266"/>
                      <a:pt x="1" y="16266"/>
                    </a:cubicBezTo>
                    <a:lnTo>
                      <a:pt x="1379" y="16818"/>
                    </a:lnTo>
                    <a:cubicBezTo>
                      <a:pt x="3585" y="9950"/>
                      <a:pt x="2833" y="527"/>
                      <a:pt x="2833" y="527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4682;p48">
                <a:extLst>
                  <a:ext uri="{FF2B5EF4-FFF2-40B4-BE49-F238E27FC236}">
                    <a16:creationId xmlns:a16="http://schemas.microsoft.com/office/drawing/2014/main" id="{A3FE0309-1605-46ED-B84A-E0300CF721FB}"/>
                  </a:ext>
                </a:extLst>
              </p:cNvPr>
              <p:cNvSpPr/>
              <p:nvPr/>
            </p:nvSpPr>
            <p:spPr>
              <a:xfrm>
                <a:off x="12037725" y="4788075"/>
                <a:ext cx="100147" cy="289511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5" y="9749"/>
                      <a:pt x="0" y="16266"/>
                      <a:pt x="0" y="16266"/>
                    </a:cubicBezTo>
                    <a:lnTo>
                      <a:pt x="1379" y="16792"/>
                    </a:lnTo>
                    <a:cubicBezTo>
                      <a:pt x="3584" y="9925"/>
                      <a:pt x="2832" y="526"/>
                      <a:pt x="2832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4683;p48">
                <a:extLst>
                  <a:ext uri="{FF2B5EF4-FFF2-40B4-BE49-F238E27FC236}">
                    <a16:creationId xmlns:a16="http://schemas.microsoft.com/office/drawing/2014/main" id="{0A4FC7C9-8D5C-4A0E-B9B1-014656DBB840}"/>
                  </a:ext>
                </a:extLst>
              </p:cNvPr>
              <p:cNvSpPr/>
              <p:nvPr/>
            </p:nvSpPr>
            <p:spPr>
              <a:xfrm>
                <a:off x="12122426" y="4813322"/>
                <a:ext cx="100147" cy="273054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6793" extrusionOk="0">
                    <a:moveTo>
                      <a:pt x="1003" y="0"/>
                    </a:moveTo>
                    <a:cubicBezTo>
                      <a:pt x="2006" y="9749"/>
                      <a:pt x="1" y="16266"/>
                      <a:pt x="1" y="16266"/>
                    </a:cubicBezTo>
                    <a:lnTo>
                      <a:pt x="1379" y="16792"/>
                    </a:lnTo>
                    <a:cubicBezTo>
                      <a:pt x="3585" y="9925"/>
                      <a:pt x="2833" y="526"/>
                      <a:pt x="2833" y="526"/>
                    </a:cubicBez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1" name="Google Shape;4684;p48">
            <a:extLst>
              <a:ext uri="{FF2B5EF4-FFF2-40B4-BE49-F238E27FC236}">
                <a16:creationId xmlns:a16="http://schemas.microsoft.com/office/drawing/2014/main" id="{33209321-55EF-472F-8951-4A70FBBB58BD}"/>
              </a:ext>
            </a:extLst>
          </p:cNvPr>
          <p:cNvGrpSpPr/>
          <p:nvPr/>
        </p:nvGrpSpPr>
        <p:grpSpPr>
          <a:xfrm rot="-3245839">
            <a:off x="171879" y="1015329"/>
            <a:ext cx="692846" cy="939059"/>
            <a:chOff x="6111955" y="411603"/>
            <a:chExt cx="692858" cy="939075"/>
          </a:xfrm>
        </p:grpSpPr>
        <p:grpSp>
          <p:nvGrpSpPr>
            <p:cNvPr id="312" name="Google Shape;4685;p48">
              <a:extLst>
                <a:ext uri="{FF2B5EF4-FFF2-40B4-BE49-F238E27FC236}">
                  <a16:creationId xmlns:a16="http://schemas.microsoft.com/office/drawing/2014/main" id="{BA33666D-9E23-4F66-B08E-09522E708861}"/>
                </a:ext>
              </a:extLst>
            </p:cNvPr>
            <p:cNvGrpSpPr/>
            <p:nvPr/>
          </p:nvGrpSpPr>
          <p:grpSpPr>
            <a:xfrm>
              <a:off x="6146814" y="458962"/>
              <a:ext cx="657999" cy="891716"/>
              <a:chOff x="5381079" y="1263754"/>
              <a:chExt cx="396409" cy="537243"/>
            </a:xfrm>
          </p:grpSpPr>
          <p:sp>
            <p:nvSpPr>
              <p:cNvPr id="325" name="Google Shape;4686;p48">
                <a:extLst>
                  <a:ext uri="{FF2B5EF4-FFF2-40B4-BE49-F238E27FC236}">
                    <a16:creationId xmlns:a16="http://schemas.microsoft.com/office/drawing/2014/main" id="{30CFB761-A173-48ED-8544-54A335B6ACC3}"/>
                  </a:ext>
                </a:extLst>
              </p:cNvPr>
              <p:cNvSpPr/>
              <p:nvPr/>
            </p:nvSpPr>
            <p:spPr>
              <a:xfrm>
                <a:off x="5381079" y="1295534"/>
                <a:ext cx="362957" cy="50546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511" extrusionOk="0">
                    <a:moveTo>
                      <a:pt x="475" y="0"/>
                    </a:moveTo>
                    <a:lnTo>
                      <a:pt x="65" y="1067"/>
                    </a:lnTo>
                    <a:cubicBezTo>
                      <a:pt x="1" y="1236"/>
                      <a:pt x="84" y="1424"/>
                      <a:pt x="253" y="1488"/>
                    </a:cubicBezTo>
                    <a:cubicBezTo>
                      <a:pt x="293" y="1503"/>
                      <a:pt x="332" y="1510"/>
                      <a:pt x="372" y="1510"/>
                    </a:cubicBezTo>
                    <a:cubicBezTo>
                      <a:pt x="378" y="1510"/>
                      <a:pt x="383" y="1510"/>
                      <a:pt x="389" y="1510"/>
                    </a:cubicBezTo>
                    <a:cubicBezTo>
                      <a:pt x="513" y="1503"/>
                      <a:pt x="627" y="1424"/>
                      <a:pt x="675" y="1300"/>
                    </a:cubicBezTo>
                    <a:lnTo>
                      <a:pt x="1084" y="234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4687;p48">
                <a:extLst>
                  <a:ext uri="{FF2B5EF4-FFF2-40B4-BE49-F238E27FC236}">
                    <a16:creationId xmlns:a16="http://schemas.microsoft.com/office/drawing/2014/main" id="{01B90261-6EF8-4A3F-9EDC-CC214B27545D}"/>
                  </a:ext>
                </a:extLst>
              </p:cNvPr>
              <p:cNvSpPr/>
              <p:nvPr/>
            </p:nvSpPr>
            <p:spPr>
              <a:xfrm>
                <a:off x="5412190" y="1367121"/>
                <a:ext cx="288024" cy="402096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202" extrusionOk="0">
                    <a:moveTo>
                      <a:pt x="377" y="1"/>
                    </a:moveTo>
                    <a:lnTo>
                      <a:pt x="51" y="848"/>
                    </a:lnTo>
                    <a:cubicBezTo>
                      <a:pt x="1" y="982"/>
                      <a:pt x="67" y="1132"/>
                      <a:pt x="201" y="1184"/>
                    </a:cubicBezTo>
                    <a:cubicBezTo>
                      <a:pt x="232" y="1194"/>
                      <a:pt x="263" y="1201"/>
                      <a:pt x="294" y="1201"/>
                    </a:cubicBezTo>
                    <a:cubicBezTo>
                      <a:pt x="299" y="1201"/>
                      <a:pt x="303" y="1201"/>
                      <a:pt x="308" y="1201"/>
                    </a:cubicBezTo>
                    <a:cubicBezTo>
                      <a:pt x="406" y="1194"/>
                      <a:pt x="498" y="1132"/>
                      <a:pt x="537" y="1034"/>
                    </a:cubicBezTo>
                    <a:lnTo>
                      <a:pt x="860" y="186"/>
                    </a:lnTo>
                    <a:cubicBezTo>
                      <a:pt x="860" y="186"/>
                      <a:pt x="784" y="174"/>
                      <a:pt x="641" y="93"/>
                    </a:cubicBezTo>
                    <a:cubicBezTo>
                      <a:pt x="496" y="12"/>
                      <a:pt x="377" y="1"/>
                      <a:pt x="3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4688;p48">
                <a:extLst>
                  <a:ext uri="{FF2B5EF4-FFF2-40B4-BE49-F238E27FC236}">
                    <a16:creationId xmlns:a16="http://schemas.microsoft.com/office/drawing/2014/main" id="{D1B67042-6DCF-4B31-849C-B2C7925B7460}"/>
                  </a:ext>
                </a:extLst>
              </p:cNvPr>
              <p:cNvSpPr/>
              <p:nvPr/>
            </p:nvSpPr>
            <p:spPr>
              <a:xfrm>
                <a:off x="5507863" y="1263754"/>
                <a:ext cx="26962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806" h="429" extrusionOk="0">
                    <a:moveTo>
                      <a:pt x="113" y="1"/>
                    </a:moveTo>
                    <a:cubicBezTo>
                      <a:pt x="74" y="1"/>
                      <a:pt x="36" y="24"/>
                      <a:pt x="20" y="64"/>
                    </a:cubicBezTo>
                    <a:cubicBezTo>
                      <a:pt x="1" y="114"/>
                      <a:pt x="24" y="171"/>
                      <a:pt x="77" y="193"/>
                    </a:cubicBezTo>
                    <a:lnTo>
                      <a:pt x="655" y="421"/>
                    </a:lnTo>
                    <a:cubicBezTo>
                      <a:pt x="668" y="427"/>
                      <a:pt x="681" y="429"/>
                      <a:pt x="693" y="429"/>
                    </a:cubicBezTo>
                    <a:cubicBezTo>
                      <a:pt x="733" y="429"/>
                      <a:pt x="769" y="405"/>
                      <a:pt x="784" y="367"/>
                    </a:cubicBezTo>
                    <a:cubicBezTo>
                      <a:pt x="805" y="314"/>
                      <a:pt x="779" y="257"/>
                      <a:pt x="729" y="236"/>
                    </a:cubicBezTo>
                    <a:lnTo>
                      <a:pt x="148" y="7"/>
                    </a:lnTo>
                    <a:cubicBezTo>
                      <a:pt x="137" y="3"/>
                      <a:pt x="125" y="1"/>
                      <a:pt x="1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4689;p48">
                <a:extLst>
                  <a:ext uri="{FF2B5EF4-FFF2-40B4-BE49-F238E27FC236}">
                    <a16:creationId xmlns:a16="http://schemas.microsoft.com/office/drawing/2014/main" id="{3E15C446-340B-4271-A6F0-AE0105818C02}"/>
                  </a:ext>
                </a:extLst>
              </p:cNvPr>
              <p:cNvSpPr/>
              <p:nvPr/>
            </p:nvSpPr>
            <p:spPr>
              <a:xfrm>
                <a:off x="5686163" y="1330659"/>
                <a:ext cx="64897" cy="3278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98" extrusionOk="0">
                    <a:moveTo>
                      <a:pt x="22" y="1"/>
                    </a:moveTo>
                    <a:cubicBezTo>
                      <a:pt x="14" y="1"/>
                      <a:pt x="7" y="5"/>
                      <a:pt x="3" y="14"/>
                    </a:cubicBezTo>
                    <a:cubicBezTo>
                      <a:pt x="1" y="24"/>
                      <a:pt x="6" y="36"/>
                      <a:pt x="15" y="40"/>
                    </a:cubicBezTo>
                    <a:lnTo>
                      <a:pt x="170" y="95"/>
                    </a:lnTo>
                    <a:cubicBezTo>
                      <a:pt x="172" y="97"/>
                      <a:pt x="174" y="97"/>
                      <a:pt x="176" y="97"/>
                    </a:cubicBezTo>
                    <a:cubicBezTo>
                      <a:pt x="182" y="97"/>
                      <a:pt x="188" y="93"/>
                      <a:pt x="191" y="86"/>
                    </a:cubicBezTo>
                    <a:cubicBezTo>
                      <a:pt x="194" y="79"/>
                      <a:pt x="191" y="69"/>
                      <a:pt x="182" y="64"/>
                    </a:cubicBezTo>
                    <a:lnTo>
                      <a:pt x="32" y="2"/>
                    </a:lnTo>
                    <a:lnTo>
                      <a:pt x="29" y="2"/>
                    </a:lnTo>
                    <a:cubicBezTo>
                      <a:pt x="27" y="1"/>
                      <a:pt x="24" y="1"/>
                      <a:pt x="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4690;p48">
                <a:extLst>
                  <a:ext uri="{FF2B5EF4-FFF2-40B4-BE49-F238E27FC236}">
                    <a16:creationId xmlns:a16="http://schemas.microsoft.com/office/drawing/2014/main" id="{F59557A3-5E6E-4168-8E53-7525A888BA53}"/>
                  </a:ext>
                </a:extLst>
              </p:cNvPr>
              <p:cNvSpPr/>
              <p:nvPr/>
            </p:nvSpPr>
            <p:spPr>
              <a:xfrm>
                <a:off x="5554696" y="1278473"/>
                <a:ext cx="122435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67" extrusionOk="0">
                    <a:moveTo>
                      <a:pt x="21" y="1"/>
                    </a:moveTo>
                    <a:cubicBezTo>
                      <a:pt x="14" y="1"/>
                      <a:pt x="7" y="5"/>
                      <a:pt x="3" y="11"/>
                    </a:cubicBezTo>
                    <a:cubicBezTo>
                      <a:pt x="1" y="20"/>
                      <a:pt x="3" y="30"/>
                      <a:pt x="13" y="32"/>
                    </a:cubicBezTo>
                    <a:lnTo>
                      <a:pt x="339" y="166"/>
                    </a:lnTo>
                    <a:cubicBezTo>
                      <a:pt x="340" y="166"/>
                      <a:pt x="342" y="166"/>
                      <a:pt x="343" y="166"/>
                    </a:cubicBezTo>
                    <a:cubicBezTo>
                      <a:pt x="350" y="166"/>
                      <a:pt x="359" y="162"/>
                      <a:pt x="361" y="156"/>
                    </a:cubicBezTo>
                    <a:cubicBezTo>
                      <a:pt x="365" y="146"/>
                      <a:pt x="361" y="135"/>
                      <a:pt x="351" y="132"/>
                    </a:cubicBezTo>
                    <a:lnTo>
                      <a:pt x="25" y="1"/>
                    </a:lnTo>
                    <a:cubicBezTo>
                      <a:pt x="24" y="1"/>
                      <a:pt x="22" y="1"/>
                      <a:pt x="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4691;p48">
                <a:extLst>
                  <a:ext uri="{FF2B5EF4-FFF2-40B4-BE49-F238E27FC236}">
                    <a16:creationId xmlns:a16="http://schemas.microsoft.com/office/drawing/2014/main" id="{803A18FB-567E-4351-B9D8-50BA1ED4ACB8}"/>
                  </a:ext>
                </a:extLst>
              </p:cNvPr>
              <p:cNvSpPr/>
              <p:nvPr/>
            </p:nvSpPr>
            <p:spPr>
              <a:xfrm>
                <a:off x="5541315" y="1688597"/>
                <a:ext cx="21075" cy="19068"/>
              </a:xfrm>
              <a:custGeom>
                <a:avLst/>
                <a:gdLst/>
                <a:ahLst/>
                <a:cxnLst/>
                <a:rect l="l" t="t" r="r" b="b"/>
                <a:pathLst>
                  <a:path w="63" h="57" extrusionOk="0">
                    <a:moveTo>
                      <a:pt x="30" y="0"/>
                    </a:moveTo>
                    <a:cubicBezTo>
                      <a:pt x="17" y="0"/>
                      <a:pt x="5" y="11"/>
                      <a:pt x="3" y="23"/>
                    </a:cubicBezTo>
                    <a:cubicBezTo>
                      <a:pt x="1" y="37"/>
                      <a:pt x="10" y="54"/>
                      <a:pt x="27" y="56"/>
                    </a:cubicBezTo>
                    <a:cubicBezTo>
                      <a:pt x="28" y="57"/>
                      <a:pt x="30" y="57"/>
                      <a:pt x="31" y="57"/>
                    </a:cubicBezTo>
                    <a:cubicBezTo>
                      <a:pt x="44" y="57"/>
                      <a:pt x="56" y="47"/>
                      <a:pt x="58" y="32"/>
                    </a:cubicBezTo>
                    <a:cubicBezTo>
                      <a:pt x="62" y="18"/>
                      <a:pt x="53" y="4"/>
                      <a:pt x="36" y="2"/>
                    </a:cubicBezTo>
                    <a:cubicBezTo>
                      <a:pt x="34" y="1"/>
                      <a:pt x="32" y="0"/>
                      <a:pt x="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4692;p48">
                <a:extLst>
                  <a:ext uri="{FF2B5EF4-FFF2-40B4-BE49-F238E27FC236}">
                    <a16:creationId xmlns:a16="http://schemas.microsoft.com/office/drawing/2014/main" id="{08628D7B-DD73-445A-94B3-A0D37F577CC6}"/>
                  </a:ext>
                </a:extLst>
              </p:cNvPr>
              <p:cNvSpPr/>
              <p:nvPr/>
            </p:nvSpPr>
            <p:spPr>
              <a:xfrm>
                <a:off x="5518233" y="1481040"/>
                <a:ext cx="21075" cy="19737"/>
              </a:xfrm>
              <a:custGeom>
                <a:avLst/>
                <a:gdLst/>
                <a:ahLst/>
                <a:cxnLst/>
                <a:rect l="l" t="t" r="r" b="b"/>
                <a:pathLst>
                  <a:path w="63" h="59" extrusionOk="0">
                    <a:moveTo>
                      <a:pt x="32" y="1"/>
                    </a:moveTo>
                    <a:cubicBezTo>
                      <a:pt x="19" y="1"/>
                      <a:pt x="7" y="10"/>
                      <a:pt x="3" y="25"/>
                    </a:cubicBezTo>
                    <a:cubicBezTo>
                      <a:pt x="0" y="39"/>
                      <a:pt x="10" y="53"/>
                      <a:pt x="27" y="58"/>
                    </a:cubicBezTo>
                    <a:cubicBezTo>
                      <a:pt x="28" y="58"/>
                      <a:pt x="30" y="58"/>
                      <a:pt x="31" y="58"/>
                    </a:cubicBezTo>
                    <a:cubicBezTo>
                      <a:pt x="44" y="58"/>
                      <a:pt x="56" y="49"/>
                      <a:pt x="60" y="34"/>
                    </a:cubicBezTo>
                    <a:cubicBezTo>
                      <a:pt x="62" y="20"/>
                      <a:pt x="53" y="6"/>
                      <a:pt x="36" y="1"/>
                    </a:cubicBezTo>
                    <a:cubicBezTo>
                      <a:pt x="35" y="1"/>
                      <a:pt x="33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4693;p48">
                <a:extLst>
                  <a:ext uri="{FF2B5EF4-FFF2-40B4-BE49-F238E27FC236}">
                    <a16:creationId xmlns:a16="http://schemas.microsoft.com/office/drawing/2014/main" id="{D2D413A7-E7E5-41D6-8E88-A0A860C8F7B4}"/>
                  </a:ext>
                </a:extLst>
              </p:cNvPr>
              <p:cNvSpPr/>
              <p:nvPr/>
            </p:nvSpPr>
            <p:spPr>
              <a:xfrm>
                <a:off x="5483108" y="1577383"/>
                <a:ext cx="29773" cy="27765"/>
              </a:xfrm>
              <a:custGeom>
                <a:avLst/>
                <a:gdLst/>
                <a:ahLst/>
                <a:cxnLst/>
                <a:rect l="l" t="t" r="r" b="b"/>
                <a:pathLst>
                  <a:path w="89" h="83" extrusionOk="0">
                    <a:moveTo>
                      <a:pt x="48" y="1"/>
                    </a:moveTo>
                    <a:cubicBezTo>
                      <a:pt x="26" y="1"/>
                      <a:pt x="8" y="15"/>
                      <a:pt x="5" y="34"/>
                    </a:cubicBezTo>
                    <a:cubicBezTo>
                      <a:pt x="1" y="58"/>
                      <a:pt x="15" y="80"/>
                      <a:pt x="36" y="82"/>
                    </a:cubicBezTo>
                    <a:cubicBezTo>
                      <a:pt x="40" y="83"/>
                      <a:pt x="43" y="83"/>
                      <a:pt x="46" y="83"/>
                    </a:cubicBezTo>
                    <a:cubicBezTo>
                      <a:pt x="66" y="83"/>
                      <a:pt x="82" y="70"/>
                      <a:pt x="86" y="51"/>
                    </a:cubicBezTo>
                    <a:cubicBezTo>
                      <a:pt x="89" y="27"/>
                      <a:pt x="75" y="6"/>
                      <a:pt x="53" y="1"/>
                    </a:cubicBezTo>
                    <a:cubicBezTo>
                      <a:pt x="51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4694;p48">
                <a:extLst>
                  <a:ext uri="{FF2B5EF4-FFF2-40B4-BE49-F238E27FC236}">
                    <a16:creationId xmlns:a16="http://schemas.microsoft.com/office/drawing/2014/main" id="{B311E7D0-0B54-4D2F-8F28-7BBDB7C83B25}"/>
                  </a:ext>
                </a:extLst>
              </p:cNvPr>
              <p:cNvSpPr/>
              <p:nvPr/>
            </p:nvSpPr>
            <p:spPr>
              <a:xfrm>
                <a:off x="5635316" y="1452941"/>
                <a:ext cx="29773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84" extrusionOk="0">
                    <a:moveTo>
                      <a:pt x="44" y="1"/>
                    </a:moveTo>
                    <a:cubicBezTo>
                      <a:pt x="24" y="1"/>
                      <a:pt x="7" y="14"/>
                      <a:pt x="3" y="35"/>
                    </a:cubicBezTo>
                    <a:cubicBezTo>
                      <a:pt x="0" y="56"/>
                      <a:pt x="15" y="78"/>
                      <a:pt x="36" y="83"/>
                    </a:cubicBezTo>
                    <a:cubicBezTo>
                      <a:pt x="39" y="83"/>
                      <a:pt x="42" y="84"/>
                      <a:pt x="45" y="84"/>
                    </a:cubicBezTo>
                    <a:cubicBezTo>
                      <a:pt x="63" y="84"/>
                      <a:pt x="82" y="70"/>
                      <a:pt x="84" y="49"/>
                    </a:cubicBezTo>
                    <a:cubicBezTo>
                      <a:pt x="89" y="28"/>
                      <a:pt x="74" y="6"/>
                      <a:pt x="53" y="2"/>
                    </a:cubicBezTo>
                    <a:cubicBezTo>
                      <a:pt x="50" y="1"/>
                      <a:pt x="47" y="1"/>
                      <a:pt x="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4695;p48">
                <a:extLst>
                  <a:ext uri="{FF2B5EF4-FFF2-40B4-BE49-F238E27FC236}">
                    <a16:creationId xmlns:a16="http://schemas.microsoft.com/office/drawing/2014/main" id="{F7581F3B-602E-47AB-9791-DC1995487C28}"/>
                  </a:ext>
                </a:extLst>
              </p:cNvPr>
              <p:cNvSpPr/>
              <p:nvPr/>
            </p:nvSpPr>
            <p:spPr>
              <a:xfrm>
                <a:off x="5575436" y="1552628"/>
                <a:ext cx="30776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84" extrusionOk="0">
                    <a:moveTo>
                      <a:pt x="46" y="0"/>
                    </a:moveTo>
                    <a:cubicBezTo>
                      <a:pt x="27" y="0"/>
                      <a:pt x="10" y="16"/>
                      <a:pt x="6" y="35"/>
                    </a:cubicBezTo>
                    <a:cubicBezTo>
                      <a:pt x="1" y="56"/>
                      <a:pt x="15" y="77"/>
                      <a:pt x="39" y="82"/>
                    </a:cubicBezTo>
                    <a:cubicBezTo>
                      <a:pt x="42" y="83"/>
                      <a:pt x="45" y="83"/>
                      <a:pt x="47" y="83"/>
                    </a:cubicBezTo>
                    <a:cubicBezTo>
                      <a:pt x="66" y="83"/>
                      <a:pt x="82" y="70"/>
                      <a:pt x="87" y="49"/>
                    </a:cubicBezTo>
                    <a:cubicBezTo>
                      <a:pt x="91" y="27"/>
                      <a:pt x="77" y="6"/>
                      <a:pt x="53" y="1"/>
                    </a:cubicBezTo>
                    <a:cubicBezTo>
                      <a:pt x="51" y="1"/>
                      <a:pt x="48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4696;p48">
                <a:extLst>
                  <a:ext uri="{FF2B5EF4-FFF2-40B4-BE49-F238E27FC236}">
                    <a16:creationId xmlns:a16="http://schemas.microsoft.com/office/drawing/2014/main" id="{30EFE243-F518-4DE8-B02F-23FA90E89ACA}"/>
                  </a:ext>
                </a:extLst>
              </p:cNvPr>
              <p:cNvSpPr/>
              <p:nvPr/>
            </p:nvSpPr>
            <p:spPr>
              <a:xfrm>
                <a:off x="5480767" y="1680569"/>
                <a:ext cx="44826" cy="39474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18" extrusionOk="0">
                    <a:moveTo>
                      <a:pt x="67" y="0"/>
                    </a:moveTo>
                    <a:cubicBezTo>
                      <a:pt x="55" y="0"/>
                      <a:pt x="44" y="4"/>
                      <a:pt x="34" y="11"/>
                    </a:cubicBezTo>
                    <a:cubicBezTo>
                      <a:pt x="8" y="28"/>
                      <a:pt x="1" y="64"/>
                      <a:pt x="20" y="90"/>
                    </a:cubicBezTo>
                    <a:cubicBezTo>
                      <a:pt x="30" y="108"/>
                      <a:pt x="48" y="117"/>
                      <a:pt x="66" y="117"/>
                    </a:cubicBezTo>
                    <a:cubicBezTo>
                      <a:pt x="77" y="117"/>
                      <a:pt x="88" y="114"/>
                      <a:pt x="98" y="106"/>
                    </a:cubicBezTo>
                    <a:cubicBezTo>
                      <a:pt x="127" y="87"/>
                      <a:pt x="134" y="52"/>
                      <a:pt x="115" y="26"/>
                    </a:cubicBezTo>
                    <a:cubicBezTo>
                      <a:pt x="103" y="9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4697;p48">
              <a:extLst>
                <a:ext uri="{FF2B5EF4-FFF2-40B4-BE49-F238E27FC236}">
                  <a16:creationId xmlns:a16="http://schemas.microsoft.com/office/drawing/2014/main" id="{8AF22D72-6E5A-42C8-B83F-35649F1B560C}"/>
                </a:ext>
              </a:extLst>
            </p:cNvPr>
            <p:cNvGrpSpPr/>
            <p:nvPr/>
          </p:nvGrpSpPr>
          <p:grpSpPr>
            <a:xfrm>
              <a:off x="6111955" y="411603"/>
              <a:ext cx="657999" cy="891716"/>
              <a:chOff x="5381079" y="1263754"/>
              <a:chExt cx="396409" cy="537243"/>
            </a:xfrm>
          </p:grpSpPr>
          <p:sp>
            <p:nvSpPr>
              <p:cNvPr id="314" name="Google Shape;4698;p48">
                <a:extLst>
                  <a:ext uri="{FF2B5EF4-FFF2-40B4-BE49-F238E27FC236}">
                    <a16:creationId xmlns:a16="http://schemas.microsoft.com/office/drawing/2014/main" id="{1B5620C0-484D-4F3C-B03F-1B7BD7934349}"/>
                  </a:ext>
                </a:extLst>
              </p:cNvPr>
              <p:cNvSpPr/>
              <p:nvPr/>
            </p:nvSpPr>
            <p:spPr>
              <a:xfrm>
                <a:off x="5381079" y="1295534"/>
                <a:ext cx="362957" cy="50546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511" extrusionOk="0">
                    <a:moveTo>
                      <a:pt x="475" y="0"/>
                    </a:moveTo>
                    <a:lnTo>
                      <a:pt x="65" y="1067"/>
                    </a:lnTo>
                    <a:cubicBezTo>
                      <a:pt x="1" y="1236"/>
                      <a:pt x="84" y="1424"/>
                      <a:pt x="253" y="1488"/>
                    </a:cubicBezTo>
                    <a:cubicBezTo>
                      <a:pt x="293" y="1503"/>
                      <a:pt x="332" y="1510"/>
                      <a:pt x="372" y="1510"/>
                    </a:cubicBezTo>
                    <a:cubicBezTo>
                      <a:pt x="378" y="1510"/>
                      <a:pt x="383" y="1510"/>
                      <a:pt x="389" y="1510"/>
                    </a:cubicBezTo>
                    <a:cubicBezTo>
                      <a:pt x="513" y="1503"/>
                      <a:pt x="627" y="1424"/>
                      <a:pt x="675" y="1300"/>
                    </a:cubicBezTo>
                    <a:lnTo>
                      <a:pt x="1084" y="234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4699;p48">
                <a:extLst>
                  <a:ext uri="{FF2B5EF4-FFF2-40B4-BE49-F238E27FC236}">
                    <a16:creationId xmlns:a16="http://schemas.microsoft.com/office/drawing/2014/main" id="{00B5893B-09AC-4FF9-B5CC-5740A0E99852}"/>
                  </a:ext>
                </a:extLst>
              </p:cNvPr>
              <p:cNvSpPr/>
              <p:nvPr/>
            </p:nvSpPr>
            <p:spPr>
              <a:xfrm>
                <a:off x="5412190" y="1367121"/>
                <a:ext cx="288024" cy="402096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202" extrusionOk="0">
                    <a:moveTo>
                      <a:pt x="377" y="1"/>
                    </a:moveTo>
                    <a:lnTo>
                      <a:pt x="51" y="848"/>
                    </a:lnTo>
                    <a:cubicBezTo>
                      <a:pt x="1" y="982"/>
                      <a:pt x="67" y="1132"/>
                      <a:pt x="201" y="1184"/>
                    </a:cubicBezTo>
                    <a:cubicBezTo>
                      <a:pt x="232" y="1194"/>
                      <a:pt x="263" y="1201"/>
                      <a:pt x="294" y="1201"/>
                    </a:cubicBezTo>
                    <a:cubicBezTo>
                      <a:pt x="299" y="1201"/>
                      <a:pt x="303" y="1201"/>
                      <a:pt x="308" y="1201"/>
                    </a:cubicBezTo>
                    <a:cubicBezTo>
                      <a:pt x="406" y="1194"/>
                      <a:pt x="498" y="1132"/>
                      <a:pt x="537" y="1034"/>
                    </a:cubicBezTo>
                    <a:lnTo>
                      <a:pt x="860" y="186"/>
                    </a:lnTo>
                    <a:cubicBezTo>
                      <a:pt x="860" y="186"/>
                      <a:pt x="784" y="174"/>
                      <a:pt x="641" y="93"/>
                    </a:cubicBezTo>
                    <a:cubicBezTo>
                      <a:pt x="496" y="12"/>
                      <a:pt x="377" y="1"/>
                      <a:pt x="3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4700;p48">
                <a:extLst>
                  <a:ext uri="{FF2B5EF4-FFF2-40B4-BE49-F238E27FC236}">
                    <a16:creationId xmlns:a16="http://schemas.microsoft.com/office/drawing/2014/main" id="{3A0BFCA1-B44C-409A-A1FB-1E23BEFC976C}"/>
                  </a:ext>
                </a:extLst>
              </p:cNvPr>
              <p:cNvSpPr/>
              <p:nvPr/>
            </p:nvSpPr>
            <p:spPr>
              <a:xfrm>
                <a:off x="5507863" y="1263754"/>
                <a:ext cx="269625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806" h="429" extrusionOk="0">
                    <a:moveTo>
                      <a:pt x="113" y="1"/>
                    </a:moveTo>
                    <a:cubicBezTo>
                      <a:pt x="74" y="1"/>
                      <a:pt x="36" y="24"/>
                      <a:pt x="20" y="64"/>
                    </a:cubicBezTo>
                    <a:cubicBezTo>
                      <a:pt x="1" y="114"/>
                      <a:pt x="24" y="171"/>
                      <a:pt x="77" y="193"/>
                    </a:cubicBezTo>
                    <a:lnTo>
                      <a:pt x="655" y="421"/>
                    </a:lnTo>
                    <a:cubicBezTo>
                      <a:pt x="668" y="427"/>
                      <a:pt x="681" y="429"/>
                      <a:pt x="693" y="429"/>
                    </a:cubicBezTo>
                    <a:cubicBezTo>
                      <a:pt x="733" y="429"/>
                      <a:pt x="769" y="405"/>
                      <a:pt x="784" y="367"/>
                    </a:cubicBezTo>
                    <a:cubicBezTo>
                      <a:pt x="805" y="314"/>
                      <a:pt x="779" y="257"/>
                      <a:pt x="729" y="236"/>
                    </a:cubicBezTo>
                    <a:lnTo>
                      <a:pt x="148" y="7"/>
                    </a:lnTo>
                    <a:cubicBezTo>
                      <a:pt x="137" y="3"/>
                      <a:pt x="125" y="1"/>
                      <a:pt x="1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4701;p48">
                <a:extLst>
                  <a:ext uri="{FF2B5EF4-FFF2-40B4-BE49-F238E27FC236}">
                    <a16:creationId xmlns:a16="http://schemas.microsoft.com/office/drawing/2014/main" id="{65E86E83-45FE-43E1-BE54-12E2BC74D3BE}"/>
                  </a:ext>
                </a:extLst>
              </p:cNvPr>
              <p:cNvSpPr/>
              <p:nvPr/>
            </p:nvSpPr>
            <p:spPr>
              <a:xfrm>
                <a:off x="5686163" y="1330659"/>
                <a:ext cx="64897" cy="3278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98" extrusionOk="0">
                    <a:moveTo>
                      <a:pt x="22" y="1"/>
                    </a:moveTo>
                    <a:cubicBezTo>
                      <a:pt x="14" y="1"/>
                      <a:pt x="7" y="5"/>
                      <a:pt x="3" y="14"/>
                    </a:cubicBezTo>
                    <a:cubicBezTo>
                      <a:pt x="1" y="24"/>
                      <a:pt x="6" y="36"/>
                      <a:pt x="15" y="40"/>
                    </a:cubicBezTo>
                    <a:lnTo>
                      <a:pt x="170" y="95"/>
                    </a:lnTo>
                    <a:cubicBezTo>
                      <a:pt x="172" y="97"/>
                      <a:pt x="174" y="97"/>
                      <a:pt x="176" y="97"/>
                    </a:cubicBezTo>
                    <a:cubicBezTo>
                      <a:pt x="182" y="97"/>
                      <a:pt x="188" y="93"/>
                      <a:pt x="191" y="86"/>
                    </a:cubicBezTo>
                    <a:cubicBezTo>
                      <a:pt x="194" y="79"/>
                      <a:pt x="191" y="69"/>
                      <a:pt x="182" y="64"/>
                    </a:cubicBezTo>
                    <a:lnTo>
                      <a:pt x="32" y="2"/>
                    </a:lnTo>
                    <a:lnTo>
                      <a:pt x="29" y="2"/>
                    </a:lnTo>
                    <a:cubicBezTo>
                      <a:pt x="27" y="1"/>
                      <a:pt x="24" y="1"/>
                      <a:pt x="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4702;p48">
                <a:extLst>
                  <a:ext uri="{FF2B5EF4-FFF2-40B4-BE49-F238E27FC236}">
                    <a16:creationId xmlns:a16="http://schemas.microsoft.com/office/drawing/2014/main" id="{4AC8F361-9B21-4BDE-8246-11FF3AC609A2}"/>
                  </a:ext>
                </a:extLst>
              </p:cNvPr>
              <p:cNvSpPr/>
              <p:nvPr/>
            </p:nvSpPr>
            <p:spPr>
              <a:xfrm>
                <a:off x="5554696" y="1278473"/>
                <a:ext cx="122435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67" extrusionOk="0">
                    <a:moveTo>
                      <a:pt x="21" y="1"/>
                    </a:moveTo>
                    <a:cubicBezTo>
                      <a:pt x="14" y="1"/>
                      <a:pt x="7" y="5"/>
                      <a:pt x="3" y="11"/>
                    </a:cubicBezTo>
                    <a:cubicBezTo>
                      <a:pt x="1" y="20"/>
                      <a:pt x="3" y="30"/>
                      <a:pt x="13" y="32"/>
                    </a:cubicBezTo>
                    <a:lnTo>
                      <a:pt x="339" y="166"/>
                    </a:lnTo>
                    <a:cubicBezTo>
                      <a:pt x="340" y="166"/>
                      <a:pt x="342" y="166"/>
                      <a:pt x="343" y="166"/>
                    </a:cubicBezTo>
                    <a:cubicBezTo>
                      <a:pt x="350" y="166"/>
                      <a:pt x="359" y="162"/>
                      <a:pt x="361" y="156"/>
                    </a:cubicBezTo>
                    <a:cubicBezTo>
                      <a:pt x="365" y="146"/>
                      <a:pt x="361" y="135"/>
                      <a:pt x="351" y="132"/>
                    </a:cubicBezTo>
                    <a:lnTo>
                      <a:pt x="25" y="1"/>
                    </a:lnTo>
                    <a:cubicBezTo>
                      <a:pt x="24" y="1"/>
                      <a:pt x="22" y="1"/>
                      <a:pt x="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4703;p48">
                <a:extLst>
                  <a:ext uri="{FF2B5EF4-FFF2-40B4-BE49-F238E27FC236}">
                    <a16:creationId xmlns:a16="http://schemas.microsoft.com/office/drawing/2014/main" id="{6309C305-936A-4296-A4DE-970694309282}"/>
                  </a:ext>
                </a:extLst>
              </p:cNvPr>
              <p:cNvSpPr/>
              <p:nvPr/>
            </p:nvSpPr>
            <p:spPr>
              <a:xfrm>
                <a:off x="5541315" y="1688597"/>
                <a:ext cx="21075" cy="19068"/>
              </a:xfrm>
              <a:custGeom>
                <a:avLst/>
                <a:gdLst/>
                <a:ahLst/>
                <a:cxnLst/>
                <a:rect l="l" t="t" r="r" b="b"/>
                <a:pathLst>
                  <a:path w="63" h="57" extrusionOk="0">
                    <a:moveTo>
                      <a:pt x="30" y="0"/>
                    </a:moveTo>
                    <a:cubicBezTo>
                      <a:pt x="17" y="0"/>
                      <a:pt x="5" y="11"/>
                      <a:pt x="3" y="23"/>
                    </a:cubicBezTo>
                    <a:cubicBezTo>
                      <a:pt x="1" y="37"/>
                      <a:pt x="10" y="54"/>
                      <a:pt x="27" y="56"/>
                    </a:cubicBezTo>
                    <a:cubicBezTo>
                      <a:pt x="28" y="57"/>
                      <a:pt x="30" y="57"/>
                      <a:pt x="31" y="57"/>
                    </a:cubicBezTo>
                    <a:cubicBezTo>
                      <a:pt x="44" y="57"/>
                      <a:pt x="56" y="47"/>
                      <a:pt x="58" y="32"/>
                    </a:cubicBezTo>
                    <a:cubicBezTo>
                      <a:pt x="62" y="18"/>
                      <a:pt x="53" y="4"/>
                      <a:pt x="36" y="2"/>
                    </a:cubicBezTo>
                    <a:cubicBezTo>
                      <a:pt x="34" y="1"/>
                      <a:pt x="32" y="0"/>
                      <a:pt x="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4704;p48">
                <a:extLst>
                  <a:ext uri="{FF2B5EF4-FFF2-40B4-BE49-F238E27FC236}">
                    <a16:creationId xmlns:a16="http://schemas.microsoft.com/office/drawing/2014/main" id="{2D340593-33E4-460F-A541-C7A2B88747E2}"/>
                  </a:ext>
                </a:extLst>
              </p:cNvPr>
              <p:cNvSpPr/>
              <p:nvPr/>
            </p:nvSpPr>
            <p:spPr>
              <a:xfrm>
                <a:off x="5518233" y="1481040"/>
                <a:ext cx="21075" cy="19737"/>
              </a:xfrm>
              <a:custGeom>
                <a:avLst/>
                <a:gdLst/>
                <a:ahLst/>
                <a:cxnLst/>
                <a:rect l="l" t="t" r="r" b="b"/>
                <a:pathLst>
                  <a:path w="63" h="59" extrusionOk="0">
                    <a:moveTo>
                      <a:pt x="32" y="1"/>
                    </a:moveTo>
                    <a:cubicBezTo>
                      <a:pt x="19" y="1"/>
                      <a:pt x="7" y="10"/>
                      <a:pt x="3" y="25"/>
                    </a:cubicBezTo>
                    <a:cubicBezTo>
                      <a:pt x="0" y="39"/>
                      <a:pt x="10" y="53"/>
                      <a:pt x="27" y="58"/>
                    </a:cubicBezTo>
                    <a:cubicBezTo>
                      <a:pt x="28" y="58"/>
                      <a:pt x="30" y="58"/>
                      <a:pt x="31" y="58"/>
                    </a:cubicBezTo>
                    <a:cubicBezTo>
                      <a:pt x="44" y="58"/>
                      <a:pt x="56" y="49"/>
                      <a:pt x="60" y="34"/>
                    </a:cubicBezTo>
                    <a:cubicBezTo>
                      <a:pt x="62" y="20"/>
                      <a:pt x="53" y="6"/>
                      <a:pt x="36" y="1"/>
                    </a:cubicBezTo>
                    <a:cubicBezTo>
                      <a:pt x="35" y="1"/>
                      <a:pt x="33" y="1"/>
                      <a:pt x="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4705;p48">
                <a:extLst>
                  <a:ext uri="{FF2B5EF4-FFF2-40B4-BE49-F238E27FC236}">
                    <a16:creationId xmlns:a16="http://schemas.microsoft.com/office/drawing/2014/main" id="{608E64A8-952C-4A0E-81BD-FD21D82D1343}"/>
                  </a:ext>
                </a:extLst>
              </p:cNvPr>
              <p:cNvSpPr/>
              <p:nvPr/>
            </p:nvSpPr>
            <p:spPr>
              <a:xfrm>
                <a:off x="5483108" y="1577383"/>
                <a:ext cx="29773" cy="27765"/>
              </a:xfrm>
              <a:custGeom>
                <a:avLst/>
                <a:gdLst/>
                <a:ahLst/>
                <a:cxnLst/>
                <a:rect l="l" t="t" r="r" b="b"/>
                <a:pathLst>
                  <a:path w="89" h="83" extrusionOk="0">
                    <a:moveTo>
                      <a:pt x="48" y="1"/>
                    </a:moveTo>
                    <a:cubicBezTo>
                      <a:pt x="26" y="1"/>
                      <a:pt x="8" y="15"/>
                      <a:pt x="5" y="34"/>
                    </a:cubicBezTo>
                    <a:cubicBezTo>
                      <a:pt x="1" y="58"/>
                      <a:pt x="15" y="80"/>
                      <a:pt x="36" y="82"/>
                    </a:cubicBezTo>
                    <a:cubicBezTo>
                      <a:pt x="40" y="83"/>
                      <a:pt x="43" y="83"/>
                      <a:pt x="46" y="83"/>
                    </a:cubicBezTo>
                    <a:cubicBezTo>
                      <a:pt x="66" y="83"/>
                      <a:pt x="82" y="70"/>
                      <a:pt x="86" y="51"/>
                    </a:cubicBezTo>
                    <a:cubicBezTo>
                      <a:pt x="89" y="27"/>
                      <a:pt x="75" y="6"/>
                      <a:pt x="53" y="1"/>
                    </a:cubicBezTo>
                    <a:cubicBezTo>
                      <a:pt x="51" y="1"/>
                      <a:pt x="50" y="1"/>
                      <a:pt x="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4706;p48">
                <a:extLst>
                  <a:ext uri="{FF2B5EF4-FFF2-40B4-BE49-F238E27FC236}">
                    <a16:creationId xmlns:a16="http://schemas.microsoft.com/office/drawing/2014/main" id="{68AB8B10-B3E7-48DA-8DA1-4509FE209624}"/>
                  </a:ext>
                </a:extLst>
              </p:cNvPr>
              <p:cNvSpPr/>
              <p:nvPr/>
            </p:nvSpPr>
            <p:spPr>
              <a:xfrm>
                <a:off x="5635316" y="1452941"/>
                <a:ext cx="29773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84" extrusionOk="0">
                    <a:moveTo>
                      <a:pt x="44" y="1"/>
                    </a:moveTo>
                    <a:cubicBezTo>
                      <a:pt x="24" y="1"/>
                      <a:pt x="7" y="14"/>
                      <a:pt x="3" y="35"/>
                    </a:cubicBezTo>
                    <a:cubicBezTo>
                      <a:pt x="0" y="56"/>
                      <a:pt x="15" y="78"/>
                      <a:pt x="36" y="83"/>
                    </a:cubicBezTo>
                    <a:cubicBezTo>
                      <a:pt x="39" y="83"/>
                      <a:pt x="42" y="84"/>
                      <a:pt x="45" y="84"/>
                    </a:cubicBezTo>
                    <a:cubicBezTo>
                      <a:pt x="63" y="84"/>
                      <a:pt x="82" y="70"/>
                      <a:pt x="84" y="49"/>
                    </a:cubicBezTo>
                    <a:cubicBezTo>
                      <a:pt x="89" y="28"/>
                      <a:pt x="74" y="6"/>
                      <a:pt x="53" y="2"/>
                    </a:cubicBezTo>
                    <a:cubicBezTo>
                      <a:pt x="50" y="1"/>
                      <a:pt x="47" y="1"/>
                      <a:pt x="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4707;p48">
                <a:extLst>
                  <a:ext uri="{FF2B5EF4-FFF2-40B4-BE49-F238E27FC236}">
                    <a16:creationId xmlns:a16="http://schemas.microsoft.com/office/drawing/2014/main" id="{900AC939-F544-4483-B7EA-4AA591FA588E}"/>
                  </a:ext>
                </a:extLst>
              </p:cNvPr>
              <p:cNvSpPr/>
              <p:nvPr/>
            </p:nvSpPr>
            <p:spPr>
              <a:xfrm>
                <a:off x="5575436" y="1552628"/>
                <a:ext cx="30776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84" extrusionOk="0">
                    <a:moveTo>
                      <a:pt x="46" y="0"/>
                    </a:moveTo>
                    <a:cubicBezTo>
                      <a:pt x="27" y="0"/>
                      <a:pt x="10" y="16"/>
                      <a:pt x="6" y="35"/>
                    </a:cubicBezTo>
                    <a:cubicBezTo>
                      <a:pt x="1" y="56"/>
                      <a:pt x="15" y="77"/>
                      <a:pt x="39" y="82"/>
                    </a:cubicBezTo>
                    <a:cubicBezTo>
                      <a:pt x="42" y="83"/>
                      <a:pt x="45" y="83"/>
                      <a:pt x="47" y="83"/>
                    </a:cubicBezTo>
                    <a:cubicBezTo>
                      <a:pt x="66" y="83"/>
                      <a:pt x="82" y="70"/>
                      <a:pt x="87" y="49"/>
                    </a:cubicBezTo>
                    <a:cubicBezTo>
                      <a:pt x="91" y="27"/>
                      <a:pt x="77" y="6"/>
                      <a:pt x="53" y="1"/>
                    </a:cubicBezTo>
                    <a:cubicBezTo>
                      <a:pt x="51" y="1"/>
                      <a:pt x="48" y="0"/>
                      <a:pt x="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4708;p48">
                <a:extLst>
                  <a:ext uri="{FF2B5EF4-FFF2-40B4-BE49-F238E27FC236}">
                    <a16:creationId xmlns:a16="http://schemas.microsoft.com/office/drawing/2014/main" id="{D0626FAA-5F95-49EE-95C8-BAE018BE12FA}"/>
                  </a:ext>
                </a:extLst>
              </p:cNvPr>
              <p:cNvSpPr/>
              <p:nvPr/>
            </p:nvSpPr>
            <p:spPr>
              <a:xfrm>
                <a:off x="5480767" y="1680569"/>
                <a:ext cx="44826" cy="39474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18" extrusionOk="0">
                    <a:moveTo>
                      <a:pt x="67" y="0"/>
                    </a:moveTo>
                    <a:cubicBezTo>
                      <a:pt x="55" y="0"/>
                      <a:pt x="44" y="4"/>
                      <a:pt x="34" y="11"/>
                    </a:cubicBezTo>
                    <a:cubicBezTo>
                      <a:pt x="8" y="28"/>
                      <a:pt x="1" y="64"/>
                      <a:pt x="20" y="90"/>
                    </a:cubicBezTo>
                    <a:cubicBezTo>
                      <a:pt x="30" y="108"/>
                      <a:pt x="48" y="117"/>
                      <a:pt x="66" y="117"/>
                    </a:cubicBezTo>
                    <a:cubicBezTo>
                      <a:pt x="77" y="117"/>
                      <a:pt x="88" y="114"/>
                      <a:pt x="98" y="106"/>
                    </a:cubicBezTo>
                    <a:cubicBezTo>
                      <a:pt x="127" y="87"/>
                      <a:pt x="134" y="52"/>
                      <a:pt x="115" y="26"/>
                    </a:cubicBezTo>
                    <a:cubicBezTo>
                      <a:pt x="103" y="9"/>
                      <a:pt x="85" y="0"/>
                      <a:pt x="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68;p39">
            <a:extLst>
              <a:ext uri="{FF2B5EF4-FFF2-40B4-BE49-F238E27FC236}">
                <a16:creationId xmlns:a16="http://schemas.microsoft.com/office/drawing/2014/main" id="{6B413818-8D1C-4A7D-A9A9-47D12C746C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3389" y="216372"/>
            <a:ext cx="3565500" cy="11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3">
                    <a:lumMod val="50000"/>
                  </a:schemeClr>
                </a:solidFill>
              </a:rPr>
              <a:t>Bài giải</a:t>
            </a:r>
            <a:endParaRPr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B2F1E1-D41E-47C1-859C-D04D33611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2402" y="1256672"/>
            <a:ext cx="33954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: </a:t>
            </a:r>
            <a:endParaRPr lang="vi-VN" altLang="en-US" sz="2800" dirty="0">
              <a:latin typeface="Sitka Heading Semibold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080DAA-87B3-4BEC-A0D0-1A526A832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805" y="1740965"/>
            <a:ext cx="2569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20 : 4 = 5 (cm) </a:t>
            </a:r>
            <a:endParaRPr lang="vi-VN" altLang="en-US" sz="2800" dirty="0">
              <a:latin typeface="Sitka Heading Semibold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A0DCF9-18FE-4247-9996-2CF32EC4C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3064" y="2284272"/>
            <a:ext cx="4001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: </a:t>
            </a:r>
            <a:endParaRPr lang="vi-VN" altLang="en-US" sz="2800" dirty="0">
              <a:latin typeface="Sitka Heading Semibold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D19C391-AD56-40BA-8172-8E362225C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1860" y="2768565"/>
                <a:ext cx="279916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0000FF"/>
                    </a:solidFill>
                    <a:latin typeface="Sitka Heading Semibold" pitchFamily="2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en-US" sz="2800" b="1" dirty="0">
                    <a:solidFill>
                      <a:srgbClr val="0000FF"/>
                    </a:solidFill>
                    <a:latin typeface="Sitka Heading Semibold" pitchFamily="2" charset="0"/>
                    <a:cs typeface="Times New Roman" panose="02020603050405020304" pitchFamily="18" charset="0"/>
                  </a:rPr>
                  <a:t> 5 = 25 ( cm</a:t>
                </a:r>
                <a:r>
                  <a:rPr lang="en-US" altLang="en-US" sz="2800" b="1" baseline="30000" dirty="0">
                    <a:solidFill>
                      <a:srgbClr val="0000FF"/>
                    </a:solidFill>
                    <a:latin typeface="Sitka Heading Semibold" pitchFamily="2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Sitka Heading Semibold" pitchFamily="2" charset="0"/>
                    <a:cs typeface="Times New Roman" panose="02020603050405020304" pitchFamily="18" charset="0"/>
                  </a:rPr>
                  <a:t>)</a:t>
                </a:r>
                <a:endParaRPr lang="vi-VN" altLang="en-US" sz="2800" dirty="0">
                  <a:latin typeface="Sitka Heading Semibold" pitchFamily="2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D19C391-AD56-40BA-8172-8E362225C2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1860" y="2768565"/>
                <a:ext cx="2799164" cy="523220"/>
              </a:xfrm>
              <a:prstGeom prst="rect">
                <a:avLst/>
              </a:prstGeom>
              <a:blipFill>
                <a:blip r:embed="rId2"/>
                <a:stretch>
                  <a:fillRect l="-4575" t="-11628" r="-3704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3E4B795-B36E-4CC6-8911-570C6A8D8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843" y="3428301"/>
            <a:ext cx="2626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 : 25 cm</a:t>
            </a:r>
            <a:r>
              <a:rPr lang="en-US" altLang="en-US" sz="2800" b="1" baseline="30000" dirty="0">
                <a:solidFill>
                  <a:srgbClr val="0000FF"/>
                </a:solidFill>
                <a:latin typeface="Sitka Heading Semibold" pitchFamily="2" charset="0"/>
                <a:cs typeface="Times New Roman" panose="02020603050405020304" pitchFamily="18" charset="0"/>
              </a:rPr>
              <a:t>2.</a:t>
            </a:r>
            <a:endParaRPr lang="en-US" altLang="en-US" sz="2800" b="1" dirty="0">
              <a:solidFill>
                <a:srgbClr val="0000FF"/>
              </a:solidFill>
              <a:latin typeface="Sitka Heading Semibold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1" name="Google Shape;4176;p46">
            <a:extLst>
              <a:ext uri="{FF2B5EF4-FFF2-40B4-BE49-F238E27FC236}">
                <a16:creationId xmlns:a16="http://schemas.microsoft.com/office/drawing/2014/main" id="{F11E6FA4-6256-4D86-A303-167181880315}"/>
              </a:ext>
            </a:extLst>
          </p:cNvPr>
          <p:cNvGrpSpPr/>
          <p:nvPr/>
        </p:nvGrpSpPr>
        <p:grpSpPr>
          <a:xfrm>
            <a:off x="714380" y="2408518"/>
            <a:ext cx="1292003" cy="1886730"/>
            <a:chOff x="714368" y="1784927"/>
            <a:chExt cx="1719004" cy="2510285"/>
          </a:xfrm>
        </p:grpSpPr>
        <p:grpSp>
          <p:nvGrpSpPr>
            <p:cNvPr id="12" name="Google Shape;4177;p46">
              <a:extLst>
                <a:ext uri="{FF2B5EF4-FFF2-40B4-BE49-F238E27FC236}">
                  <a16:creationId xmlns:a16="http://schemas.microsoft.com/office/drawing/2014/main" id="{44CC4D06-F352-46F8-850F-70F32512DD66}"/>
                </a:ext>
              </a:extLst>
            </p:cNvPr>
            <p:cNvGrpSpPr/>
            <p:nvPr/>
          </p:nvGrpSpPr>
          <p:grpSpPr>
            <a:xfrm>
              <a:off x="759156" y="1808740"/>
              <a:ext cx="1674216" cy="2486473"/>
              <a:chOff x="719997" y="1783698"/>
              <a:chExt cx="1664727" cy="2472380"/>
            </a:xfrm>
          </p:grpSpPr>
          <p:sp>
            <p:nvSpPr>
              <p:cNvPr id="91" name="Google Shape;4178;p46">
                <a:extLst>
                  <a:ext uri="{FF2B5EF4-FFF2-40B4-BE49-F238E27FC236}">
                    <a16:creationId xmlns:a16="http://schemas.microsoft.com/office/drawing/2014/main" id="{212C58A3-45C1-4B39-96B4-058266658ECA}"/>
                  </a:ext>
                </a:extLst>
              </p:cNvPr>
              <p:cNvSpPr/>
              <p:nvPr/>
            </p:nvSpPr>
            <p:spPr>
              <a:xfrm>
                <a:off x="1827366" y="4215889"/>
                <a:ext cx="323916" cy="40188"/>
              </a:xfrm>
              <a:custGeom>
                <a:avLst/>
                <a:gdLst/>
                <a:ahLst/>
                <a:cxnLst/>
                <a:rect l="l" t="t" r="r" b="b"/>
                <a:pathLst>
                  <a:path w="19863" h="2464" extrusionOk="0">
                    <a:moveTo>
                      <a:pt x="19540" y="1"/>
                    </a:moveTo>
                    <a:cubicBezTo>
                      <a:pt x="19533" y="1"/>
                      <a:pt x="19525" y="1"/>
                      <a:pt x="19517" y="3"/>
                    </a:cubicBezTo>
                    <a:cubicBezTo>
                      <a:pt x="15131" y="713"/>
                      <a:pt x="10732" y="908"/>
                      <a:pt x="7224" y="908"/>
                    </a:cubicBezTo>
                    <a:cubicBezTo>
                      <a:pt x="2952" y="908"/>
                      <a:pt x="1" y="619"/>
                      <a:pt x="1" y="619"/>
                    </a:cubicBezTo>
                    <a:lnTo>
                      <a:pt x="1" y="1852"/>
                    </a:lnTo>
                    <a:cubicBezTo>
                      <a:pt x="1" y="1852"/>
                      <a:pt x="4233" y="2464"/>
                      <a:pt x="9368" y="2464"/>
                    </a:cubicBezTo>
                    <a:cubicBezTo>
                      <a:pt x="12649" y="2464"/>
                      <a:pt x="16298" y="2214"/>
                      <a:pt x="19448" y="1395"/>
                    </a:cubicBezTo>
                    <a:cubicBezTo>
                      <a:pt x="19448" y="1395"/>
                      <a:pt x="19862" y="1"/>
                      <a:pt x="19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" name="Google Shape;4179;p46">
                <a:extLst>
                  <a:ext uri="{FF2B5EF4-FFF2-40B4-BE49-F238E27FC236}">
                    <a16:creationId xmlns:a16="http://schemas.microsoft.com/office/drawing/2014/main" id="{F9F298D2-235E-45EB-B5E9-C34A1CCD1E95}"/>
                  </a:ext>
                </a:extLst>
              </p:cNvPr>
              <p:cNvGrpSpPr/>
              <p:nvPr/>
            </p:nvGrpSpPr>
            <p:grpSpPr>
              <a:xfrm>
                <a:off x="719997" y="1783698"/>
                <a:ext cx="1664727" cy="2472380"/>
                <a:chOff x="896475" y="2435300"/>
                <a:chExt cx="1226048" cy="1820872"/>
              </a:xfrm>
            </p:grpSpPr>
            <p:sp>
              <p:nvSpPr>
                <p:cNvPr id="93" name="Google Shape;4180;p46">
                  <a:extLst>
                    <a:ext uri="{FF2B5EF4-FFF2-40B4-BE49-F238E27FC236}">
                      <a16:creationId xmlns:a16="http://schemas.microsoft.com/office/drawing/2014/main" id="{17E61DCC-1299-4D2D-90B0-013EBC32F0DA}"/>
                    </a:ext>
                  </a:extLst>
                </p:cNvPr>
                <p:cNvSpPr/>
                <p:nvPr/>
              </p:nvSpPr>
              <p:spPr>
                <a:xfrm>
                  <a:off x="1242473" y="2441810"/>
                  <a:ext cx="854487" cy="909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75687" extrusionOk="0">
                      <a:moveTo>
                        <a:pt x="41831" y="0"/>
                      </a:moveTo>
                      <a:cubicBezTo>
                        <a:pt x="35673" y="0"/>
                        <a:pt x="30094" y="1516"/>
                        <a:pt x="27026" y="4107"/>
                      </a:cubicBezTo>
                      <a:cubicBezTo>
                        <a:pt x="23191" y="4746"/>
                        <a:pt x="9861" y="7553"/>
                        <a:pt x="7419" y="16706"/>
                      </a:cubicBezTo>
                      <a:cubicBezTo>
                        <a:pt x="6027" y="21956"/>
                        <a:pt x="7853" y="25312"/>
                        <a:pt x="6871" y="32091"/>
                      </a:cubicBezTo>
                      <a:cubicBezTo>
                        <a:pt x="6506" y="34693"/>
                        <a:pt x="3105" y="37432"/>
                        <a:pt x="2694" y="40171"/>
                      </a:cubicBezTo>
                      <a:cubicBezTo>
                        <a:pt x="2192" y="43617"/>
                        <a:pt x="4703" y="47064"/>
                        <a:pt x="4269" y="50351"/>
                      </a:cubicBezTo>
                      <a:cubicBezTo>
                        <a:pt x="3904" y="52930"/>
                        <a:pt x="891" y="57723"/>
                        <a:pt x="617" y="59983"/>
                      </a:cubicBezTo>
                      <a:cubicBezTo>
                        <a:pt x="1" y="65210"/>
                        <a:pt x="1781" y="67447"/>
                        <a:pt x="2603" y="68999"/>
                      </a:cubicBezTo>
                      <a:cubicBezTo>
                        <a:pt x="2603" y="68999"/>
                        <a:pt x="3881" y="69250"/>
                        <a:pt x="5981" y="69638"/>
                      </a:cubicBezTo>
                      <a:cubicBezTo>
                        <a:pt x="5985" y="69639"/>
                        <a:pt x="5989" y="69639"/>
                        <a:pt x="5993" y="69639"/>
                      </a:cubicBezTo>
                      <a:cubicBezTo>
                        <a:pt x="6492" y="69639"/>
                        <a:pt x="7336" y="65688"/>
                        <a:pt x="7924" y="65688"/>
                      </a:cubicBezTo>
                      <a:cubicBezTo>
                        <a:pt x="7931" y="65688"/>
                        <a:pt x="7937" y="65688"/>
                        <a:pt x="7944" y="65689"/>
                      </a:cubicBezTo>
                      <a:cubicBezTo>
                        <a:pt x="8651" y="65804"/>
                        <a:pt x="9085" y="70163"/>
                        <a:pt x="9907" y="70277"/>
                      </a:cubicBezTo>
                      <a:cubicBezTo>
                        <a:pt x="15564" y="71176"/>
                        <a:pt x="23602" y="72223"/>
                        <a:pt x="30438" y="72223"/>
                      </a:cubicBezTo>
                      <a:cubicBezTo>
                        <a:pt x="30718" y="72223"/>
                        <a:pt x="30996" y="72221"/>
                        <a:pt x="31271" y="72217"/>
                      </a:cubicBezTo>
                      <a:cubicBezTo>
                        <a:pt x="31294" y="72332"/>
                        <a:pt x="31317" y="72400"/>
                        <a:pt x="31317" y="72400"/>
                      </a:cubicBezTo>
                      <a:cubicBezTo>
                        <a:pt x="38438" y="74979"/>
                        <a:pt x="50947" y="75573"/>
                        <a:pt x="58936" y="75664"/>
                      </a:cubicBezTo>
                      <a:cubicBezTo>
                        <a:pt x="58938" y="75664"/>
                        <a:pt x="58940" y="75664"/>
                        <a:pt x="58942" y="75664"/>
                      </a:cubicBezTo>
                      <a:cubicBezTo>
                        <a:pt x="59764" y="75664"/>
                        <a:pt x="60923" y="71464"/>
                        <a:pt x="61652" y="71464"/>
                      </a:cubicBezTo>
                      <a:cubicBezTo>
                        <a:pt x="62245" y="71464"/>
                        <a:pt x="62405" y="75687"/>
                        <a:pt x="62907" y="75687"/>
                      </a:cubicBezTo>
                      <a:cubicBezTo>
                        <a:pt x="65053" y="75664"/>
                        <a:pt x="66354" y="75618"/>
                        <a:pt x="66354" y="75618"/>
                      </a:cubicBezTo>
                      <a:cubicBezTo>
                        <a:pt x="67427" y="74226"/>
                        <a:pt x="69549" y="72332"/>
                        <a:pt x="69823" y="67059"/>
                      </a:cubicBezTo>
                      <a:cubicBezTo>
                        <a:pt x="69937" y="64776"/>
                        <a:pt x="67746" y="59549"/>
                        <a:pt x="67837" y="56970"/>
                      </a:cubicBezTo>
                      <a:cubicBezTo>
                        <a:pt x="67952" y="53638"/>
                        <a:pt x="70987" y="50670"/>
                        <a:pt x="71079" y="47201"/>
                      </a:cubicBezTo>
                      <a:cubicBezTo>
                        <a:pt x="71147" y="44416"/>
                        <a:pt x="68248" y="41152"/>
                        <a:pt x="68317" y="38505"/>
                      </a:cubicBezTo>
                      <a:cubicBezTo>
                        <a:pt x="68477" y="31680"/>
                        <a:pt x="70554" y="28690"/>
                        <a:pt x="70348" y="23257"/>
                      </a:cubicBezTo>
                      <a:cubicBezTo>
                        <a:pt x="69733" y="6463"/>
                        <a:pt x="54549" y="0"/>
                        <a:pt x="4183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4181;p46">
                  <a:extLst>
                    <a:ext uri="{FF2B5EF4-FFF2-40B4-BE49-F238E27FC236}">
                      <a16:creationId xmlns:a16="http://schemas.microsoft.com/office/drawing/2014/main" id="{29A41333-07C5-45A2-891E-1A375588B662}"/>
                    </a:ext>
                  </a:extLst>
                </p:cNvPr>
                <p:cNvSpPr/>
                <p:nvPr/>
              </p:nvSpPr>
              <p:spPr>
                <a:xfrm>
                  <a:off x="1502394" y="2435300"/>
                  <a:ext cx="74294" cy="97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6" h="8119" extrusionOk="0">
                      <a:moveTo>
                        <a:pt x="4288" y="1"/>
                      </a:moveTo>
                      <a:cubicBezTo>
                        <a:pt x="4164" y="1"/>
                        <a:pt x="4041" y="27"/>
                        <a:pt x="3926" y="84"/>
                      </a:cubicBezTo>
                      <a:cubicBezTo>
                        <a:pt x="3447" y="358"/>
                        <a:pt x="3401" y="1020"/>
                        <a:pt x="3424" y="1567"/>
                      </a:cubicBezTo>
                      <a:cubicBezTo>
                        <a:pt x="3515" y="3234"/>
                        <a:pt x="3584" y="4900"/>
                        <a:pt x="3652" y="6566"/>
                      </a:cubicBezTo>
                      <a:cubicBezTo>
                        <a:pt x="3081" y="5105"/>
                        <a:pt x="2511" y="3645"/>
                        <a:pt x="1940" y="2161"/>
                      </a:cubicBezTo>
                      <a:cubicBezTo>
                        <a:pt x="1745" y="1662"/>
                        <a:pt x="1406" y="1060"/>
                        <a:pt x="883" y="1060"/>
                      </a:cubicBezTo>
                      <a:cubicBezTo>
                        <a:pt x="855" y="1060"/>
                        <a:pt x="827" y="1062"/>
                        <a:pt x="799" y="1065"/>
                      </a:cubicBezTo>
                      <a:cubicBezTo>
                        <a:pt x="160" y="1134"/>
                        <a:pt x="0" y="2001"/>
                        <a:pt x="91" y="2640"/>
                      </a:cubicBezTo>
                      <a:cubicBezTo>
                        <a:pt x="388" y="4809"/>
                        <a:pt x="1621" y="6817"/>
                        <a:pt x="3378" y="8118"/>
                      </a:cubicBezTo>
                      <a:lnTo>
                        <a:pt x="5181" y="7160"/>
                      </a:lnTo>
                      <a:cubicBezTo>
                        <a:pt x="6026" y="5356"/>
                        <a:pt x="6186" y="3257"/>
                        <a:pt x="5592" y="1339"/>
                      </a:cubicBezTo>
                      <a:cubicBezTo>
                        <a:pt x="5478" y="974"/>
                        <a:pt x="5318" y="586"/>
                        <a:pt x="5022" y="312"/>
                      </a:cubicBezTo>
                      <a:cubicBezTo>
                        <a:pt x="4834" y="124"/>
                        <a:pt x="4560" y="1"/>
                        <a:pt x="428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4182;p46">
                  <a:extLst>
                    <a:ext uri="{FF2B5EF4-FFF2-40B4-BE49-F238E27FC236}">
                      <a16:creationId xmlns:a16="http://schemas.microsoft.com/office/drawing/2014/main" id="{680DE965-951A-4BA1-B5A0-435D6555C6DC}"/>
                    </a:ext>
                  </a:extLst>
                </p:cNvPr>
                <p:cNvSpPr/>
                <p:nvPr/>
              </p:nvSpPr>
              <p:spPr>
                <a:xfrm>
                  <a:off x="1229320" y="2504200"/>
                  <a:ext cx="321292" cy="77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52" h="64719" extrusionOk="0">
                      <a:moveTo>
                        <a:pt x="24508" y="1"/>
                      </a:moveTo>
                      <a:cubicBezTo>
                        <a:pt x="21817" y="1"/>
                        <a:pt x="16082" y="1202"/>
                        <a:pt x="12873" y="3843"/>
                      </a:cubicBezTo>
                      <a:cubicBezTo>
                        <a:pt x="9244" y="6856"/>
                        <a:pt x="7030" y="11010"/>
                        <a:pt x="6825" y="15256"/>
                      </a:cubicBezTo>
                      <a:cubicBezTo>
                        <a:pt x="6756" y="16899"/>
                        <a:pt x="6939" y="18565"/>
                        <a:pt x="7122" y="20186"/>
                      </a:cubicBezTo>
                      <a:cubicBezTo>
                        <a:pt x="7441" y="23290"/>
                        <a:pt x="7761" y="26212"/>
                        <a:pt x="6482" y="28882"/>
                      </a:cubicBezTo>
                      <a:cubicBezTo>
                        <a:pt x="6117" y="29658"/>
                        <a:pt x="5592" y="30389"/>
                        <a:pt x="5113" y="31096"/>
                      </a:cubicBezTo>
                      <a:cubicBezTo>
                        <a:pt x="4360" y="32169"/>
                        <a:pt x="3606" y="33265"/>
                        <a:pt x="3287" y="34543"/>
                      </a:cubicBezTo>
                      <a:cubicBezTo>
                        <a:pt x="2739" y="36689"/>
                        <a:pt x="3538" y="38857"/>
                        <a:pt x="4291" y="40934"/>
                      </a:cubicBezTo>
                      <a:cubicBezTo>
                        <a:pt x="5044" y="42988"/>
                        <a:pt x="5820" y="45088"/>
                        <a:pt x="5318" y="47165"/>
                      </a:cubicBezTo>
                      <a:cubicBezTo>
                        <a:pt x="4999" y="48467"/>
                        <a:pt x="4177" y="49608"/>
                        <a:pt x="3401" y="50726"/>
                      </a:cubicBezTo>
                      <a:cubicBezTo>
                        <a:pt x="2967" y="51320"/>
                        <a:pt x="2511" y="51936"/>
                        <a:pt x="2146" y="52598"/>
                      </a:cubicBezTo>
                      <a:cubicBezTo>
                        <a:pt x="0" y="56410"/>
                        <a:pt x="662" y="61523"/>
                        <a:pt x="3698" y="64718"/>
                      </a:cubicBezTo>
                      <a:lnTo>
                        <a:pt x="3880" y="64558"/>
                      </a:lnTo>
                      <a:cubicBezTo>
                        <a:pt x="890" y="61431"/>
                        <a:pt x="274" y="56455"/>
                        <a:pt x="2374" y="52712"/>
                      </a:cubicBezTo>
                      <a:cubicBezTo>
                        <a:pt x="2716" y="52073"/>
                        <a:pt x="3150" y="51457"/>
                        <a:pt x="3584" y="50863"/>
                      </a:cubicBezTo>
                      <a:cubicBezTo>
                        <a:pt x="4382" y="49722"/>
                        <a:pt x="5204" y="48581"/>
                        <a:pt x="5547" y="47211"/>
                      </a:cubicBezTo>
                      <a:cubicBezTo>
                        <a:pt x="6049" y="45088"/>
                        <a:pt x="5273" y="42943"/>
                        <a:pt x="4519" y="40866"/>
                      </a:cubicBezTo>
                      <a:cubicBezTo>
                        <a:pt x="3766" y="38789"/>
                        <a:pt x="2990" y="36666"/>
                        <a:pt x="3515" y="34612"/>
                      </a:cubicBezTo>
                      <a:cubicBezTo>
                        <a:pt x="3812" y="33379"/>
                        <a:pt x="4565" y="32283"/>
                        <a:pt x="5295" y="31233"/>
                      </a:cubicBezTo>
                      <a:cubicBezTo>
                        <a:pt x="5798" y="30526"/>
                        <a:pt x="6323" y="29773"/>
                        <a:pt x="6711" y="28997"/>
                      </a:cubicBezTo>
                      <a:cubicBezTo>
                        <a:pt x="8012" y="26258"/>
                        <a:pt x="7669" y="23153"/>
                        <a:pt x="7350" y="20163"/>
                      </a:cubicBezTo>
                      <a:cubicBezTo>
                        <a:pt x="7190" y="18543"/>
                        <a:pt x="7007" y="16876"/>
                        <a:pt x="7076" y="15279"/>
                      </a:cubicBezTo>
                      <a:cubicBezTo>
                        <a:pt x="7281" y="11102"/>
                        <a:pt x="9450" y="6993"/>
                        <a:pt x="13033" y="4026"/>
                      </a:cubicBezTo>
                      <a:cubicBezTo>
                        <a:pt x="16196" y="1430"/>
                        <a:pt x="21839" y="252"/>
                        <a:pt x="24485" y="252"/>
                      </a:cubicBezTo>
                      <a:cubicBezTo>
                        <a:pt x="24608" y="252"/>
                        <a:pt x="24724" y="254"/>
                        <a:pt x="24834" y="260"/>
                      </a:cubicBezTo>
                      <a:cubicBezTo>
                        <a:pt x="25336" y="282"/>
                        <a:pt x="25678" y="397"/>
                        <a:pt x="25884" y="625"/>
                      </a:cubicBezTo>
                      <a:cubicBezTo>
                        <a:pt x="26249" y="1013"/>
                        <a:pt x="26203" y="1698"/>
                        <a:pt x="26158" y="2496"/>
                      </a:cubicBezTo>
                      <a:cubicBezTo>
                        <a:pt x="26112" y="3409"/>
                        <a:pt x="26067" y="4437"/>
                        <a:pt x="26523" y="5418"/>
                      </a:cubicBezTo>
                      <a:lnTo>
                        <a:pt x="26751" y="5304"/>
                      </a:lnTo>
                      <a:cubicBezTo>
                        <a:pt x="26295" y="4391"/>
                        <a:pt x="26363" y="3387"/>
                        <a:pt x="26409" y="2519"/>
                      </a:cubicBezTo>
                      <a:cubicBezTo>
                        <a:pt x="26455" y="1652"/>
                        <a:pt x="26477" y="921"/>
                        <a:pt x="26067" y="465"/>
                      </a:cubicBezTo>
                      <a:cubicBezTo>
                        <a:pt x="25815" y="191"/>
                        <a:pt x="25427" y="31"/>
                        <a:pt x="24857" y="8"/>
                      </a:cubicBezTo>
                      <a:cubicBezTo>
                        <a:pt x="24747" y="3"/>
                        <a:pt x="24631" y="1"/>
                        <a:pt x="2450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4183;p46">
                  <a:extLst>
                    <a:ext uri="{FF2B5EF4-FFF2-40B4-BE49-F238E27FC236}">
                      <a16:creationId xmlns:a16="http://schemas.microsoft.com/office/drawing/2014/main" id="{3B811A34-6201-47FC-AEB4-659DADA23401}"/>
                    </a:ext>
                  </a:extLst>
                </p:cNvPr>
                <p:cNvSpPr/>
                <p:nvPr/>
              </p:nvSpPr>
              <p:spPr>
                <a:xfrm>
                  <a:off x="1784789" y="2466735"/>
                  <a:ext cx="337733" cy="893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1" h="74411" extrusionOk="0">
                      <a:moveTo>
                        <a:pt x="23" y="0"/>
                      </a:moveTo>
                      <a:lnTo>
                        <a:pt x="0" y="229"/>
                      </a:lnTo>
                      <a:cubicBezTo>
                        <a:pt x="5090" y="594"/>
                        <a:pt x="11641" y="1438"/>
                        <a:pt x="17165" y="4702"/>
                      </a:cubicBezTo>
                      <a:cubicBezTo>
                        <a:pt x="22711" y="7989"/>
                        <a:pt x="26295" y="13627"/>
                        <a:pt x="26295" y="19060"/>
                      </a:cubicBezTo>
                      <a:cubicBezTo>
                        <a:pt x="26295" y="21593"/>
                        <a:pt x="25564" y="24081"/>
                        <a:pt x="24880" y="26478"/>
                      </a:cubicBezTo>
                      <a:cubicBezTo>
                        <a:pt x="24674" y="27140"/>
                        <a:pt x="24469" y="27847"/>
                        <a:pt x="24286" y="28532"/>
                      </a:cubicBezTo>
                      <a:cubicBezTo>
                        <a:pt x="23601" y="31111"/>
                        <a:pt x="22848" y="34923"/>
                        <a:pt x="24241" y="38187"/>
                      </a:cubicBezTo>
                      <a:cubicBezTo>
                        <a:pt x="24629" y="39077"/>
                        <a:pt x="25176" y="39945"/>
                        <a:pt x="25724" y="40789"/>
                      </a:cubicBezTo>
                      <a:cubicBezTo>
                        <a:pt x="26820" y="42547"/>
                        <a:pt x="27870" y="44190"/>
                        <a:pt x="27596" y="46107"/>
                      </a:cubicBezTo>
                      <a:cubicBezTo>
                        <a:pt x="27413" y="47500"/>
                        <a:pt x="26546" y="48618"/>
                        <a:pt x="25656" y="49805"/>
                      </a:cubicBezTo>
                      <a:cubicBezTo>
                        <a:pt x="24948" y="50741"/>
                        <a:pt x="24195" y="51722"/>
                        <a:pt x="23830" y="52841"/>
                      </a:cubicBezTo>
                      <a:cubicBezTo>
                        <a:pt x="23099" y="55009"/>
                        <a:pt x="23853" y="57292"/>
                        <a:pt x="24583" y="59483"/>
                      </a:cubicBezTo>
                      <a:cubicBezTo>
                        <a:pt x="24857" y="60282"/>
                        <a:pt x="25131" y="61126"/>
                        <a:pt x="25313" y="61925"/>
                      </a:cubicBezTo>
                      <a:cubicBezTo>
                        <a:pt x="26340" y="66217"/>
                        <a:pt x="25176" y="70941"/>
                        <a:pt x="22255" y="74251"/>
                      </a:cubicBezTo>
                      <a:lnTo>
                        <a:pt x="22437" y="74411"/>
                      </a:lnTo>
                      <a:cubicBezTo>
                        <a:pt x="25405" y="71033"/>
                        <a:pt x="26592" y="66239"/>
                        <a:pt x="25542" y="61880"/>
                      </a:cubicBezTo>
                      <a:cubicBezTo>
                        <a:pt x="25359" y="61058"/>
                        <a:pt x="25085" y="60213"/>
                        <a:pt x="24811" y="59392"/>
                      </a:cubicBezTo>
                      <a:cubicBezTo>
                        <a:pt x="24104" y="57246"/>
                        <a:pt x="23350" y="55009"/>
                        <a:pt x="24058" y="52909"/>
                      </a:cubicBezTo>
                      <a:cubicBezTo>
                        <a:pt x="24423" y="51814"/>
                        <a:pt x="25154" y="50878"/>
                        <a:pt x="25861" y="49942"/>
                      </a:cubicBezTo>
                      <a:cubicBezTo>
                        <a:pt x="26729" y="48801"/>
                        <a:pt x="27642" y="47591"/>
                        <a:pt x="27824" y="46153"/>
                      </a:cubicBezTo>
                      <a:cubicBezTo>
                        <a:pt x="28121" y="44144"/>
                        <a:pt x="27002" y="42387"/>
                        <a:pt x="25907" y="40675"/>
                      </a:cubicBezTo>
                      <a:cubicBezTo>
                        <a:pt x="25382" y="39831"/>
                        <a:pt x="24857" y="38963"/>
                        <a:pt x="24469" y="38073"/>
                      </a:cubicBezTo>
                      <a:cubicBezTo>
                        <a:pt x="23099" y="34900"/>
                        <a:pt x="23830" y="31157"/>
                        <a:pt x="24514" y="28600"/>
                      </a:cubicBezTo>
                      <a:cubicBezTo>
                        <a:pt x="24697" y="27916"/>
                        <a:pt x="24902" y="27208"/>
                        <a:pt x="25108" y="26546"/>
                      </a:cubicBezTo>
                      <a:cubicBezTo>
                        <a:pt x="25793" y="24127"/>
                        <a:pt x="26523" y="21616"/>
                        <a:pt x="26523" y="19082"/>
                      </a:cubicBezTo>
                      <a:cubicBezTo>
                        <a:pt x="26546" y="13467"/>
                        <a:pt x="23008" y="7875"/>
                        <a:pt x="17279" y="4497"/>
                      </a:cubicBezTo>
                      <a:cubicBezTo>
                        <a:pt x="11732" y="1210"/>
                        <a:pt x="5136" y="366"/>
                        <a:pt x="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4184;p46">
                  <a:extLst>
                    <a:ext uri="{FF2B5EF4-FFF2-40B4-BE49-F238E27FC236}">
                      <a16:creationId xmlns:a16="http://schemas.microsoft.com/office/drawing/2014/main" id="{EE63A76D-CE97-496D-829C-F2092B038812}"/>
                    </a:ext>
                  </a:extLst>
                </p:cNvPr>
                <p:cNvSpPr/>
                <p:nvPr/>
              </p:nvSpPr>
              <p:spPr>
                <a:xfrm>
                  <a:off x="1296765" y="2537197"/>
                  <a:ext cx="200123" cy="71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3" h="59273" extrusionOk="0">
                      <a:moveTo>
                        <a:pt x="16571" y="1"/>
                      </a:moveTo>
                      <a:cubicBezTo>
                        <a:pt x="14060" y="1279"/>
                        <a:pt x="11846" y="3105"/>
                        <a:pt x="10112" y="5342"/>
                      </a:cubicBezTo>
                      <a:cubicBezTo>
                        <a:pt x="8400" y="7579"/>
                        <a:pt x="7167" y="10181"/>
                        <a:pt x="6597" y="12942"/>
                      </a:cubicBezTo>
                      <a:cubicBezTo>
                        <a:pt x="6003" y="15704"/>
                        <a:pt x="6049" y="18580"/>
                        <a:pt x="6688" y="21319"/>
                      </a:cubicBezTo>
                      <a:cubicBezTo>
                        <a:pt x="6848" y="22004"/>
                        <a:pt x="7030" y="22689"/>
                        <a:pt x="7281" y="23351"/>
                      </a:cubicBezTo>
                      <a:cubicBezTo>
                        <a:pt x="7510" y="24013"/>
                        <a:pt x="7806" y="24675"/>
                        <a:pt x="8057" y="25314"/>
                      </a:cubicBezTo>
                      <a:cubicBezTo>
                        <a:pt x="8308" y="25976"/>
                        <a:pt x="8537" y="26615"/>
                        <a:pt x="8674" y="27300"/>
                      </a:cubicBezTo>
                      <a:cubicBezTo>
                        <a:pt x="8811" y="27961"/>
                        <a:pt x="8879" y="28669"/>
                        <a:pt x="8719" y="29331"/>
                      </a:cubicBezTo>
                      <a:cubicBezTo>
                        <a:pt x="8582" y="29993"/>
                        <a:pt x="8263" y="30609"/>
                        <a:pt x="7806" y="31134"/>
                      </a:cubicBezTo>
                      <a:cubicBezTo>
                        <a:pt x="7327" y="31636"/>
                        <a:pt x="6779" y="32070"/>
                        <a:pt x="6231" y="32481"/>
                      </a:cubicBezTo>
                      <a:cubicBezTo>
                        <a:pt x="5661" y="32892"/>
                        <a:pt x="5067" y="33280"/>
                        <a:pt x="4542" y="33759"/>
                      </a:cubicBezTo>
                      <a:cubicBezTo>
                        <a:pt x="3994" y="34216"/>
                        <a:pt x="3492" y="34741"/>
                        <a:pt x="3173" y="35380"/>
                      </a:cubicBezTo>
                      <a:cubicBezTo>
                        <a:pt x="2830" y="36019"/>
                        <a:pt x="2671" y="36726"/>
                        <a:pt x="2648" y="37434"/>
                      </a:cubicBezTo>
                      <a:cubicBezTo>
                        <a:pt x="2625" y="38142"/>
                        <a:pt x="2716" y="38849"/>
                        <a:pt x="2853" y="39534"/>
                      </a:cubicBezTo>
                      <a:cubicBezTo>
                        <a:pt x="3173" y="40926"/>
                        <a:pt x="3721" y="42227"/>
                        <a:pt x="4063" y="43574"/>
                      </a:cubicBezTo>
                      <a:cubicBezTo>
                        <a:pt x="4223" y="44236"/>
                        <a:pt x="4337" y="44943"/>
                        <a:pt x="4337" y="45628"/>
                      </a:cubicBezTo>
                      <a:cubicBezTo>
                        <a:pt x="4337" y="46313"/>
                        <a:pt x="4200" y="46998"/>
                        <a:pt x="3972" y="47660"/>
                      </a:cubicBezTo>
                      <a:cubicBezTo>
                        <a:pt x="3538" y="48984"/>
                        <a:pt x="2762" y="50170"/>
                        <a:pt x="2031" y="51357"/>
                      </a:cubicBezTo>
                      <a:cubicBezTo>
                        <a:pt x="1666" y="51951"/>
                        <a:pt x="1278" y="52544"/>
                        <a:pt x="982" y="53183"/>
                      </a:cubicBezTo>
                      <a:cubicBezTo>
                        <a:pt x="662" y="53822"/>
                        <a:pt x="411" y="54484"/>
                        <a:pt x="251" y="55169"/>
                      </a:cubicBezTo>
                      <a:cubicBezTo>
                        <a:pt x="91" y="55854"/>
                        <a:pt x="0" y="56562"/>
                        <a:pt x="91" y="57269"/>
                      </a:cubicBezTo>
                      <a:cubicBezTo>
                        <a:pt x="160" y="57977"/>
                        <a:pt x="411" y="58661"/>
                        <a:pt x="845" y="59255"/>
                      </a:cubicBezTo>
                      <a:cubicBezTo>
                        <a:pt x="845" y="59266"/>
                        <a:pt x="856" y="59272"/>
                        <a:pt x="870" y="59272"/>
                      </a:cubicBezTo>
                      <a:cubicBezTo>
                        <a:pt x="885" y="59272"/>
                        <a:pt x="902" y="59266"/>
                        <a:pt x="913" y="59255"/>
                      </a:cubicBezTo>
                      <a:cubicBezTo>
                        <a:pt x="936" y="59232"/>
                        <a:pt x="936" y="59209"/>
                        <a:pt x="936" y="59186"/>
                      </a:cubicBezTo>
                      <a:cubicBezTo>
                        <a:pt x="525" y="58616"/>
                        <a:pt x="274" y="57954"/>
                        <a:pt x="205" y="57269"/>
                      </a:cubicBezTo>
                      <a:cubicBezTo>
                        <a:pt x="137" y="56562"/>
                        <a:pt x="205" y="55877"/>
                        <a:pt x="388" y="55192"/>
                      </a:cubicBezTo>
                      <a:cubicBezTo>
                        <a:pt x="548" y="54530"/>
                        <a:pt x="799" y="53868"/>
                        <a:pt x="1096" y="53252"/>
                      </a:cubicBezTo>
                      <a:cubicBezTo>
                        <a:pt x="1392" y="52613"/>
                        <a:pt x="1780" y="52019"/>
                        <a:pt x="2146" y="51426"/>
                      </a:cubicBezTo>
                      <a:cubicBezTo>
                        <a:pt x="2876" y="50239"/>
                        <a:pt x="3652" y="49052"/>
                        <a:pt x="4131" y="47705"/>
                      </a:cubicBezTo>
                      <a:cubicBezTo>
                        <a:pt x="4360" y="47043"/>
                        <a:pt x="4497" y="46336"/>
                        <a:pt x="4497" y="45628"/>
                      </a:cubicBezTo>
                      <a:cubicBezTo>
                        <a:pt x="4497" y="44921"/>
                        <a:pt x="4382" y="44213"/>
                        <a:pt x="4223" y="43528"/>
                      </a:cubicBezTo>
                      <a:cubicBezTo>
                        <a:pt x="3880" y="42159"/>
                        <a:pt x="3333" y="40858"/>
                        <a:pt x="3036" y="39511"/>
                      </a:cubicBezTo>
                      <a:cubicBezTo>
                        <a:pt x="2899" y="38826"/>
                        <a:pt x="2808" y="38119"/>
                        <a:pt x="2830" y="37434"/>
                      </a:cubicBezTo>
                      <a:cubicBezTo>
                        <a:pt x="2853" y="36749"/>
                        <a:pt x="3013" y="36064"/>
                        <a:pt x="3333" y="35471"/>
                      </a:cubicBezTo>
                      <a:cubicBezTo>
                        <a:pt x="3652" y="34855"/>
                        <a:pt x="4131" y="34353"/>
                        <a:pt x="4656" y="33896"/>
                      </a:cubicBezTo>
                      <a:cubicBezTo>
                        <a:pt x="5204" y="33462"/>
                        <a:pt x="5775" y="33051"/>
                        <a:pt x="6345" y="32641"/>
                      </a:cubicBezTo>
                      <a:cubicBezTo>
                        <a:pt x="6916" y="32230"/>
                        <a:pt x="7487" y="31796"/>
                        <a:pt x="7966" y="31271"/>
                      </a:cubicBezTo>
                      <a:cubicBezTo>
                        <a:pt x="8445" y="30746"/>
                        <a:pt x="8788" y="30084"/>
                        <a:pt x="8948" y="29377"/>
                      </a:cubicBezTo>
                      <a:cubicBezTo>
                        <a:pt x="9107" y="28669"/>
                        <a:pt x="9039" y="27939"/>
                        <a:pt x="8902" y="27254"/>
                      </a:cubicBezTo>
                      <a:cubicBezTo>
                        <a:pt x="8765" y="26546"/>
                        <a:pt x="8514" y="25884"/>
                        <a:pt x="8263" y="25222"/>
                      </a:cubicBezTo>
                      <a:cubicBezTo>
                        <a:pt x="7738" y="23921"/>
                        <a:pt x="7213" y="22643"/>
                        <a:pt x="6916" y="21274"/>
                      </a:cubicBezTo>
                      <a:cubicBezTo>
                        <a:pt x="6277" y="18557"/>
                        <a:pt x="6231" y="15704"/>
                        <a:pt x="6802" y="12988"/>
                      </a:cubicBezTo>
                      <a:cubicBezTo>
                        <a:pt x="7920" y="7510"/>
                        <a:pt x="11664" y="2671"/>
                        <a:pt x="16617" y="115"/>
                      </a:cubicBezTo>
                      <a:cubicBezTo>
                        <a:pt x="16640" y="92"/>
                        <a:pt x="16663" y="69"/>
                        <a:pt x="16640" y="23"/>
                      </a:cubicBezTo>
                      <a:cubicBezTo>
                        <a:pt x="16640" y="1"/>
                        <a:pt x="16594" y="1"/>
                        <a:pt x="165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4185;p46">
                  <a:extLst>
                    <a:ext uri="{FF2B5EF4-FFF2-40B4-BE49-F238E27FC236}">
                      <a16:creationId xmlns:a16="http://schemas.microsoft.com/office/drawing/2014/main" id="{7D2E573D-CC89-4B44-A6B1-165E5AF5DB5A}"/>
                    </a:ext>
                  </a:extLst>
                </p:cNvPr>
                <p:cNvSpPr/>
                <p:nvPr/>
              </p:nvSpPr>
              <p:spPr>
                <a:xfrm>
                  <a:off x="1301967" y="3565728"/>
                  <a:ext cx="548281" cy="600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52" h="50021" extrusionOk="0">
                      <a:moveTo>
                        <a:pt x="21546" y="1"/>
                      </a:moveTo>
                      <a:cubicBezTo>
                        <a:pt x="12496" y="1"/>
                        <a:pt x="3131" y="2379"/>
                        <a:pt x="1210" y="6931"/>
                      </a:cubicBezTo>
                      <a:cubicBezTo>
                        <a:pt x="1" y="9807"/>
                        <a:pt x="297" y="47263"/>
                        <a:pt x="297" y="47263"/>
                      </a:cubicBezTo>
                      <a:cubicBezTo>
                        <a:pt x="3503" y="49427"/>
                        <a:pt x="6230" y="49977"/>
                        <a:pt x="8176" y="49977"/>
                      </a:cubicBezTo>
                      <a:cubicBezTo>
                        <a:pt x="10191" y="49977"/>
                        <a:pt x="11368" y="49386"/>
                        <a:pt x="11368" y="49386"/>
                      </a:cubicBezTo>
                      <a:lnTo>
                        <a:pt x="19516" y="22635"/>
                      </a:lnTo>
                      <a:lnTo>
                        <a:pt x="25017" y="21630"/>
                      </a:lnTo>
                      <a:lnTo>
                        <a:pt x="34421" y="49842"/>
                      </a:lnTo>
                      <a:cubicBezTo>
                        <a:pt x="35185" y="49967"/>
                        <a:pt x="35949" y="50020"/>
                        <a:pt x="36699" y="50020"/>
                      </a:cubicBezTo>
                      <a:cubicBezTo>
                        <a:pt x="41460" y="50020"/>
                        <a:pt x="45651" y="47857"/>
                        <a:pt x="45651" y="47857"/>
                      </a:cubicBezTo>
                      <a:cubicBezTo>
                        <a:pt x="45651" y="47857"/>
                        <a:pt x="42456" y="16335"/>
                        <a:pt x="39877" y="6771"/>
                      </a:cubicBezTo>
                      <a:cubicBezTo>
                        <a:pt x="38646" y="2197"/>
                        <a:pt x="30242" y="1"/>
                        <a:pt x="215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4186;p46">
                  <a:extLst>
                    <a:ext uri="{FF2B5EF4-FFF2-40B4-BE49-F238E27FC236}">
                      <a16:creationId xmlns:a16="http://schemas.microsoft.com/office/drawing/2014/main" id="{CF9F6CBB-E38E-49E3-90CD-88A840905F9A}"/>
                    </a:ext>
                  </a:extLst>
                </p:cNvPr>
                <p:cNvSpPr/>
                <p:nvPr/>
              </p:nvSpPr>
              <p:spPr>
                <a:xfrm>
                  <a:off x="1307456" y="3565728"/>
                  <a:ext cx="493719" cy="220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09" h="18344" extrusionOk="0">
                      <a:moveTo>
                        <a:pt x="21089" y="1"/>
                      </a:moveTo>
                      <a:cubicBezTo>
                        <a:pt x="12039" y="1"/>
                        <a:pt x="2674" y="2379"/>
                        <a:pt x="753" y="6931"/>
                      </a:cubicBezTo>
                      <a:cubicBezTo>
                        <a:pt x="365" y="7867"/>
                        <a:pt x="137" y="12523"/>
                        <a:pt x="0" y="18344"/>
                      </a:cubicBezTo>
                      <a:cubicBezTo>
                        <a:pt x="10021" y="17294"/>
                        <a:pt x="20018" y="17431"/>
                        <a:pt x="29650" y="16244"/>
                      </a:cubicBezTo>
                      <a:cubicBezTo>
                        <a:pt x="33439" y="15947"/>
                        <a:pt x="37251" y="15605"/>
                        <a:pt x="41109" y="15262"/>
                      </a:cubicBezTo>
                      <a:cubicBezTo>
                        <a:pt x="40538" y="11793"/>
                        <a:pt x="39967" y="8780"/>
                        <a:pt x="39420" y="6771"/>
                      </a:cubicBezTo>
                      <a:cubicBezTo>
                        <a:pt x="38189" y="2197"/>
                        <a:pt x="29785" y="1"/>
                        <a:pt x="2108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4187;p46">
                  <a:extLst>
                    <a:ext uri="{FF2B5EF4-FFF2-40B4-BE49-F238E27FC236}">
                      <a16:creationId xmlns:a16="http://schemas.microsoft.com/office/drawing/2014/main" id="{B057D976-73B3-4158-8D41-32984695E87E}"/>
                    </a:ext>
                  </a:extLst>
                </p:cNvPr>
                <p:cNvSpPr/>
                <p:nvPr/>
              </p:nvSpPr>
              <p:spPr>
                <a:xfrm>
                  <a:off x="1481554" y="3818963"/>
                  <a:ext cx="181207" cy="2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8" h="2078" extrusionOk="0">
                      <a:moveTo>
                        <a:pt x="15065" y="1"/>
                      </a:moveTo>
                      <a:cubicBezTo>
                        <a:pt x="12531" y="252"/>
                        <a:pt x="10021" y="548"/>
                        <a:pt x="7510" y="845"/>
                      </a:cubicBezTo>
                      <a:cubicBezTo>
                        <a:pt x="6254" y="1005"/>
                        <a:pt x="4999" y="1188"/>
                        <a:pt x="3744" y="1347"/>
                      </a:cubicBezTo>
                      <a:cubicBezTo>
                        <a:pt x="2511" y="1530"/>
                        <a:pt x="1256" y="1713"/>
                        <a:pt x="0" y="1918"/>
                      </a:cubicBezTo>
                      <a:lnTo>
                        <a:pt x="23" y="2078"/>
                      </a:lnTo>
                      <a:cubicBezTo>
                        <a:pt x="1279" y="1964"/>
                        <a:pt x="2534" y="1849"/>
                        <a:pt x="3789" y="1690"/>
                      </a:cubicBezTo>
                      <a:cubicBezTo>
                        <a:pt x="5045" y="1530"/>
                        <a:pt x="6300" y="1393"/>
                        <a:pt x="7555" y="1210"/>
                      </a:cubicBezTo>
                      <a:cubicBezTo>
                        <a:pt x="10066" y="891"/>
                        <a:pt x="12577" y="548"/>
                        <a:pt x="15088" y="160"/>
                      </a:cubicBezTo>
                      <a:lnTo>
                        <a:pt x="1506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4188;p46">
                  <a:extLst>
                    <a:ext uri="{FF2B5EF4-FFF2-40B4-BE49-F238E27FC236}">
                      <a16:creationId xmlns:a16="http://schemas.microsoft.com/office/drawing/2014/main" id="{FB9025B4-A184-4327-AB6E-3B2434822696}"/>
                    </a:ext>
                  </a:extLst>
                </p:cNvPr>
                <p:cNvSpPr/>
                <p:nvPr/>
              </p:nvSpPr>
              <p:spPr>
                <a:xfrm>
                  <a:off x="1559137" y="3636634"/>
                  <a:ext cx="5224" cy="16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13400" extrusionOk="0">
                      <a:moveTo>
                        <a:pt x="24" y="1"/>
                      </a:moveTo>
                      <a:cubicBezTo>
                        <a:pt x="1" y="2238"/>
                        <a:pt x="1" y="4475"/>
                        <a:pt x="24" y="6689"/>
                      </a:cubicBezTo>
                      <a:cubicBezTo>
                        <a:pt x="24" y="7807"/>
                        <a:pt x="69" y="8925"/>
                        <a:pt x="69" y="10044"/>
                      </a:cubicBezTo>
                      <a:cubicBezTo>
                        <a:pt x="115" y="11162"/>
                        <a:pt x="161" y="12281"/>
                        <a:pt x="206" y="13399"/>
                      </a:cubicBezTo>
                      <a:lnTo>
                        <a:pt x="389" y="13399"/>
                      </a:lnTo>
                      <a:cubicBezTo>
                        <a:pt x="412" y="12281"/>
                        <a:pt x="435" y="11162"/>
                        <a:pt x="435" y="10044"/>
                      </a:cubicBezTo>
                      <a:cubicBezTo>
                        <a:pt x="412" y="8925"/>
                        <a:pt x="412" y="7807"/>
                        <a:pt x="389" y="6689"/>
                      </a:cubicBezTo>
                      <a:cubicBezTo>
                        <a:pt x="366" y="4452"/>
                        <a:pt x="298" y="2238"/>
                        <a:pt x="2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4189;p46">
                  <a:extLst>
                    <a:ext uri="{FF2B5EF4-FFF2-40B4-BE49-F238E27FC236}">
                      <a16:creationId xmlns:a16="http://schemas.microsoft.com/office/drawing/2014/main" id="{D346907F-E249-49E7-BF83-092083EE869A}"/>
                    </a:ext>
                  </a:extLst>
                </p:cNvPr>
                <p:cNvSpPr/>
                <p:nvPr/>
              </p:nvSpPr>
              <p:spPr>
                <a:xfrm>
                  <a:off x="1563534" y="3654736"/>
                  <a:ext cx="30986" cy="13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11048" fill="none" extrusionOk="0">
                      <a:moveTo>
                        <a:pt x="0" y="11048"/>
                      </a:moveTo>
                      <a:cubicBezTo>
                        <a:pt x="0" y="11048"/>
                        <a:pt x="1735" y="10865"/>
                        <a:pt x="2146" y="9245"/>
                      </a:cubicBezTo>
                      <a:cubicBezTo>
                        <a:pt x="2579" y="7624"/>
                        <a:pt x="2511" y="0"/>
                        <a:pt x="2511" y="0"/>
                      </a:cubicBezTo>
                    </a:path>
                  </a:pathLst>
                </a:custGeom>
                <a:solidFill>
                  <a:schemeClr val="dk2"/>
                </a:solidFill>
                <a:ln w="9700" cap="flat" cmpd="sng">
                  <a:solidFill>
                    <a:schemeClr val="dk1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4190;p46">
                  <a:extLst>
                    <a:ext uri="{FF2B5EF4-FFF2-40B4-BE49-F238E27FC236}">
                      <a16:creationId xmlns:a16="http://schemas.microsoft.com/office/drawing/2014/main" id="{B3A6CD2B-2EEB-4A5F-BE6B-627026633296}"/>
                    </a:ext>
                  </a:extLst>
                </p:cNvPr>
                <p:cNvSpPr/>
                <p:nvPr/>
              </p:nvSpPr>
              <p:spPr>
                <a:xfrm>
                  <a:off x="1722268" y="3689006"/>
                  <a:ext cx="70739" cy="90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" h="7556" extrusionOk="0">
                      <a:moveTo>
                        <a:pt x="161" y="0"/>
                      </a:moveTo>
                      <a:lnTo>
                        <a:pt x="1" y="46"/>
                      </a:lnTo>
                      <a:cubicBezTo>
                        <a:pt x="138" y="845"/>
                        <a:pt x="389" y="1621"/>
                        <a:pt x="731" y="2374"/>
                      </a:cubicBezTo>
                      <a:cubicBezTo>
                        <a:pt x="1097" y="3127"/>
                        <a:pt x="1507" y="3835"/>
                        <a:pt x="2010" y="4474"/>
                      </a:cubicBezTo>
                      <a:cubicBezTo>
                        <a:pt x="3037" y="5775"/>
                        <a:pt x="4315" y="6848"/>
                        <a:pt x="5799" y="7556"/>
                      </a:cubicBezTo>
                      <a:lnTo>
                        <a:pt x="5890" y="7419"/>
                      </a:lnTo>
                      <a:cubicBezTo>
                        <a:pt x="4497" y="6597"/>
                        <a:pt x="3288" y="5524"/>
                        <a:pt x="2306" y="4246"/>
                      </a:cubicBezTo>
                      <a:cubicBezTo>
                        <a:pt x="1827" y="3607"/>
                        <a:pt x="1393" y="2945"/>
                        <a:pt x="1051" y="2237"/>
                      </a:cubicBezTo>
                      <a:cubicBezTo>
                        <a:pt x="686" y="1507"/>
                        <a:pt x="389" y="776"/>
                        <a:pt x="1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4191;p46">
                  <a:extLst>
                    <a:ext uri="{FF2B5EF4-FFF2-40B4-BE49-F238E27FC236}">
                      <a16:creationId xmlns:a16="http://schemas.microsoft.com/office/drawing/2014/main" id="{608A8C8D-B878-4318-A046-C8EFD1394CA6}"/>
                    </a:ext>
                  </a:extLst>
                </p:cNvPr>
                <p:cNvSpPr/>
                <p:nvPr/>
              </p:nvSpPr>
              <p:spPr>
                <a:xfrm>
                  <a:off x="1309642" y="3639926"/>
                  <a:ext cx="92669" cy="152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" h="12669" extrusionOk="0">
                      <a:moveTo>
                        <a:pt x="7533" y="1"/>
                      </a:moveTo>
                      <a:cubicBezTo>
                        <a:pt x="7191" y="2489"/>
                        <a:pt x="6323" y="4885"/>
                        <a:pt x="5022" y="7031"/>
                      </a:cubicBezTo>
                      <a:cubicBezTo>
                        <a:pt x="4360" y="8081"/>
                        <a:pt x="3630" y="9085"/>
                        <a:pt x="2763" y="10021"/>
                      </a:cubicBezTo>
                      <a:cubicBezTo>
                        <a:pt x="1941" y="10934"/>
                        <a:pt x="1005" y="11779"/>
                        <a:pt x="1" y="12532"/>
                      </a:cubicBezTo>
                      <a:lnTo>
                        <a:pt x="92" y="12669"/>
                      </a:lnTo>
                      <a:cubicBezTo>
                        <a:pt x="1165" y="11984"/>
                        <a:pt x="2146" y="11162"/>
                        <a:pt x="3037" y="10249"/>
                      </a:cubicBezTo>
                      <a:cubicBezTo>
                        <a:pt x="3904" y="9313"/>
                        <a:pt x="4680" y="8309"/>
                        <a:pt x="5342" y="7213"/>
                      </a:cubicBezTo>
                      <a:cubicBezTo>
                        <a:pt x="6643" y="5022"/>
                        <a:pt x="7488" y="2557"/>
                        <a:pt x="7716" y="24"/>
                      </a:cubicBezTo>
                      <a:lnTo>
                        <a:pt x="753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4192;p46">
                  <a:extLst>
                    <a:ext uri="{FF2B5EF4-FFF2-40B4-BE49-F238E27FC236}">
                      <a16:creationId xmlns:a16="http://schemas.microsoft.com/office/drawing/2014/main" id="{17A8063B-F566-4E69-9929-D8E134AB0DD7}"/>
                    </a:ext>
                  </a:extLst>
                </p:cNvPr>
                <p:cNvSpPr/>
                <p:nvPr/>
              </p:nvSpPr>
              <p:spPr>
                <a:xfrm>
                  <a:off x="1227122" y="3100399"/>
                  <a:ext cx="639833" cy="613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75" h="51057" extrusionOk="0">
                      <a:moveTo>
                        <a:pt x="13925" y="0"/>
                      </a:moveTo>
                      <a:cubicBezTo>
                        <a:pt x="12361" y="0"/>
                        <a:pt x="10956" y="358"/>
                        <a:pt x="9884" y="1320"/>
                      </a:cubicBezTo>
                      <a:cubicBezTo>
                        <a:pt x="7761" y="3192"/>
                        <a:pt x="0" y="44985"/>
                        <a:pt x="4565" y="47907"/>
                      </a:cubicBezTo>
                      <a:cubicBezTo>
                        <a:pt x="8172" y="50235"/>
                        <a:pt x="17051" y="51057"/>
                        <a:pt x="26158" y="51057"/>
                      </a:cubicBezTo>
                      <a:cubicBezTo>
                        <a:pt x="37731" y="51057"/>
                        <a:pt x="45103" y="50235"/>
                        <a:pt x="48710" y="47907"/>
                      </a:cubicBezTo>
                      <a:cubicBezTo>
                        <a:pt x="53275" y="44985"/>
                        <a:pt x="45172" y="2599"/>
                        <a:pt x="42775" y="1001"/>
                      </a:cubicBezTo>
                      <a:cubicBezTo>
                        <a:pt x="41731" y="309"/>
                        <a:pt x="40510" y="42"/>
                        <a:pt x="39198" y="42"/>
                      </a:cubicBezTo>
                      <a:cubicBezTo>
                        <a:pt x="35061" y="42"/>
                        <a:pt x="30026" y="2692"/>
                        <a:pt x="26820" y="2987"/>
                      </a:cubicBezTo>
                      <a:cubicBezTo>
                        <a:pt x="23724" y="2702"/>
                        <a:pt x="18223" y="0"/>
                        <a:pt x="139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4193;p46">
                  <a:extLst>
                    <a:ext uri="{FF2B5EF4-FFF2-40B4-BE49-F238E27FC236}">
                      <a16:creationId xmlns:a16="http://schemas.microsoft.com/office/drawing/2014/main" id="{415D8930-ADAC-4B39-BFA7-853356E32F00}"/>
                    </a:ext>
                  </a:extLst>
                </p:cNvPr>
                <p:cNvSpPr/>
                <p:nvPr/>
              </p:nvSpPr>
              <p:spPr>
                <a:xfrm>
                  <a:off x="1633718" y="3105144"/>
                  <a:ext cx="248103" cy="268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8" h="22313" extrusionOk="0">
                      <a:moveTo>
                        <a:pt x="4908" y="1"/>
                      </a:moveTo>
                      <a:cubicBezTo>
                        <a:pt x="1945" y="1"/>
                        <a:pt x="334" y="2413"/>
                        <a:pt x="114" y="5354"/>
                      </a:cubicBezTo>
                      <a:lnTo>
                        <a:pt x="69" y="5947"/>
                      </a:lnTo>
                      <a:cubicBezTo>
                        <a:pt x="0" y="6929"/>
                        <a:pt x="320" y="7727"/>
                        <a:pt x="708" y="8435"/>
                      </a:cubicBezTo>
                      <a:cubicBezTo>
                        <a:pt x="1142" y="9120"/>
                        <a:pt x="1598" y="9804"/>
                        <a:pt x="2032" y="10489"/>
                      </a:cubicBezTo>
                      <a:cubicBezTo>
                        <a:pt x="2899" y="11836"/>
                        <a:pt x="3767" y="13205"/>
                        <a:pt x="4543" y="14575"/>
                      </a:cubicBezTo>
                      <a:cubicBezTo>
                        <a:pt x="5341" y="15922"/>
                        <a:pt x="6118" y="17291"/>
                        <a:pt x="6757" y="18569"/>
                      </a:cubicBezTo>
                      <a:cubicBezTo>
                        <a:pt x="7053" y="19231"/>
                        <a:pt x="7350" y="19848"/>
                        <a:pt x="7556" y="20418"/>
                      </a:cubicBezTo>
                      <a:cubicBezTo>
                        <a:pt x="7624" y="20555"/>
                        <a:pt x="7670" y="20692"/>
                        <a:pt x="7715" y="20806"/>
                      </a:cubicBezTo>
                      <a:cubicBezTo>
                        <a:pt x="7852" y="20989"/>
                        <a:pt x="7852" y="20829"/>
                        <a:pt x="7852" y="20989"/>
                      </a:cubicBezTo>
                      <a:cubicBezTo>
                        <a:pt x="12098" y="21582"/>
                        <a:pt x="16343" y="21993"/>
                        <a:pt x="20589" y="22313"/>
                      </a:cubicBezTo>
                      <a:cubicBezTo>
                        <a:pt x="20634" y="21833"/>
                        <a:pt x="20657" y="21286"/>
                        <a:pt x="20657" y="20898"/>
                      </a:cubicBezTo>
                      <a:cubicBezTo>
                        <a:pt x="20612" y="20327"/>
                        <a:pt x="20543" y="19825"/>
                        <a:pt x="20475" y="19437"/>
                      </a:cubicBezTo>
                      <a:cubicBezTo>
                        <a:pt x="20315" y="18592"/>
                        <a:pt x="18329" y="11608"/>
                        <a:pt x="13307" y="3938"/>
                      </a:cubicBezTo>
                      <a:cubicBezTo>
                        <a:pt x="10728" y="766"/>
                        <a:pt x="5798" y="35"/>
                        <a:pt x="5273" y="12"/>
                      </a:cubicBezTo>
                      <a:cubicBezTo>
                        <a:pt x="5149" y="4"/>
                        <a:pt x="5028" y="1"/>
                        <a:pt x="490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4194;p46">
                  <a:extLst>
                    <a:ext uri="{FF2B5EF4-FFF2-40B4-BE49-F238E27FC236}">
                      <a16:creationId xmlns:a16="http://schemas.microsoft.com/office/drawing/2014/main" id="{47D3CD29-BE5D-403A-AA9A-B7007DDB6E90}"/>
                    </a:ext>
                  </a:extLst>
                </p:cNvPr>
                <p:cNvSpPr/>
                <p:nvPr/>
              </p:nvSpPr>
              <p:spPr>
                <a:xfrm>
                  <a:off x="1197513" y="4181699"/>
                  <a:ext cx="73753" cy="61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1" h="5114" extrusionOk="0">
                      <a:moveTo>
                        <a:pt x="5341" y="0"/>
                      </a:moveTo>
                      <a:lnTo>
                        <a:pt x="5341" y="0"/>
                      </a:lnTo>
                      <a:cubicBezTo>
                        <a:pt x="0" y="1050"/>
                        <a:pt x="936" y="4406"/>
                        <a:pt x="936" y="4406"/>
                      </a:cubicBezTo>
                      <a:cubicBezTo>
                        <a:pt x="2488" y="4725"/>
                        <a:pt x="3287" y="4954"/>
                        <a:pt x="5136" y="5113"/>
                      </a:cubicBezTo>
                      <a:cubicBezTo>
                        <a:pt x="5912" y="3470"/>
                        <a:pt x="6140" y="1735"/>
                        <a:pt x="53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4195;p46">
                  <a:extLst>
                    <a:ext uri="{FF2B5EF4-FFF2-40B4-BE49-F238E27FC236}">
                      <a16:creationId xmlns:a16="http://schemas.microsoft.com/office/drawing/2014/main" id="{E6407F52-E6D3-45C5-BF91-3C0D77318F2D}"/>
                    </a:ext>
                  </a:extLst>
                </p:cNvPr>
                <p:cNvSpPr/>
                <p:nvPr/>
              </p:nvSpPr>
              <p:spPr>
                <a:xfrm>
                  <a:off x="1258100" y="4121999"/>
                  <a:ext cx="187740" cy="12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2" h="10229" extrusionOk="0">
                      <a:moveTo>
                        <a:pt x="5650" y="0"/>
                      </a:moveTo>
                      <a:cubicBezTo>
                        <a:pt x="1563" y="0"/>
                        <a:pt x="2032" y="4582"/>
                        <a:pt x="2032" y="4582"/>
                      </a:cubicBezTo>
                      <a:cubicBezTo>
                        <a:pt x="1507" y="4605"/>
                        <a:pt x="1461" y="4628"/>
                        <a:pt x="229" y="4856"/>
                      </a:cubicBezTo>
                      <a:cubicBezTo>
                        <a:pt x="1005" y="6591"/>
                        <a:pt x="800" y="8326"/>
                        <a:pt x="1" y="9969"/>
                      </a:cubicBezTo>
                      <a:cubicBezTo>
                        <a:pt x="2328" y="10159"/>
                        <a:pt x="4561" y="10228"/>
                        <a:pt x="6574" y="10228"/>
                      </a:cubicBezTo>
                      <a:cubicBezTo>
                        <a:pt x="11806" y="10228"/>
                        <a:pt x="15545" y="9764"/>
                        <a:pt x="15545" y="9764"/>
                      </a:cubicBezTo>
                      <a:lnTo>
                        <a:pt x="15613" y="4263"/>
                      </a:lnTo>
                      <a:cubicBezTo>
                        <a:pt x="15632" y="2521"/>
                        <a:pt x="14206" y="1235"/>
                        <a:pt x="12615" y="1235"/>
                      </a:cubicBezTo>
                      <a:cubicBezTo>
                        <a:pt x="12226" y="1235"/>
                        <a:pt x="11826" y="1312"/>
                        <a:pt x="11436" y="1478"/>
                      </a:cubicBezTo>
                      <a:cubicBezTo>
                        <a:pt x="10156" y="2040"/>
                        <a:pt x="9760" y="2734"/>
                        <a:pt x="9573" y="3256"/>
                      </a:cubicBezTo>
                      <a:lnTo>
                        <a:pt x="9573" y="3256"/>
                      </a:lnTo>
                      <a:cubicBezTo>
                        <a:pt x="9573" y="3255"/>
                        <a:pt x="9572" y="3255"/>
                        <a:pt x="9572" y="3255"/>
                      </a:cubicBezTo>
                      <a:cubicBezTo>
                        <a:pt x="9570" y="3255"/>
                        <a:pt x="9568" y="3257"/>
                        <a:pt x="9566" y="3263"/>
                      </a:cubicBezTo>
                      <a:lnTo>
                        <a:pt x="9566" y="3263"/>
                      </a:lnTo>
                      <a:cubicBezTo>
                        <a:pt x="9664" y="2230"/>
                        <a:pt x="8500" y="222"/>
                        <a:pt x="6095" y="17"/>
                      </a:cubicBezTo>
                      <a:cubicBezTo>
                        <a:pt x="5941" y="6"/>
                        <a:pt x="5793" y="0"/>
                        <a:pt x="56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4196;p46">
                  <a:extLst>
                    <a:ext uri="{FF2B5EF4-FFF2-40B4-BE49-F238E27FC236}">
                      <a16:creationId xmlns:a16="http://schemas.microsoft.com/office/drawing/2014/main" id="{C5812F8A-ACE0-4120-8F9E-658277D5F463}"/>
                    </a:ext>
                  </a:extLst>
                </p:cNvPr>
                <p:cNvSpPr/>
                <p:nvPr/>
              </p:nvSpPr>
              <p:spPr>
                <a:xfrm>
                  <a:off x="1384499" y="4178960"/>
                  <a:ext cx="34000" cy="34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1" h="2831" extrusionOk="0">
                      <a:moveTo>
                        <a:pt x="1438" y="0"/>
                      </a:moveTo>
                      <a:cubicBezTo>
                        <a:pt x="662" y="0"/>
                        <a:pt x="23" y="639"/>
                        <a:pt x="23" y="1415"/>
                      </a:cubicBezTo>
                      <a:cubicBezTo>
                        <a:pt x="0" y="2191"/>
                        <a:pt x="639" y="2831"/>
                        <a:pt x="1415" y="2831"/>
                      </a:cubicBezTo>
                      <a:cubicBezTo>
                        <a:pt x="2191" y="2831"/>
                        <a:pt x="2830" y="2214"/>
                        <a:pt x="2830" y="1415"/>
                      </a:cubicBezTo>
                      <a:cubicBezTo>
                        <a:pt x="2830" y="639"/>
                        <a:pt x="2214" y="23"/>
                        <a:pt x="14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4197;p46">
                  <a:extLst>
                    <a:ext uri="{FF2B5EF4-FFF2-40B4-BE49-F238E27FC236}">
                      <a16:creationId xmlns:a16="http://schemas.microsoft.com/office/drawing/2014/main" id="{D262C563-E6BD-4064-8D4A-54D57487FEC4}"/>
                    </a:ext>
                  </a:extLst>
                </p:cNvPr>
                <p:cNvSpPr/>
                <p:nvPr/>
              </p:nvSpPr>
              <p:spPr>
                <a:xfrm>
                  <a:off x="1280033" y="4175080"/>
                  <a:ext cx="65262" cy="10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4" h="871" extrusionOk="0">
                      <a:moveTo>
                        <a:pt x="257" y="1"/>
                      </a:moveTo>
                      <a:cubicBezTo>
                        <a:pt x="119" y="1"/>
                        <a:pt x="22" y="109"/>
                        <a:pt x="1" y="255"/>
                      </a:cubicBezTo>
                      <a:cubicBezTo>
                        <a:pt x="1" y="414"/>
                        <a:pt x="115" y="529"/>
                        <a:pt x="275" y="551"/>
                      </a:cubicBezTo>
                      <a:lnTo>
                        <a:pt x="5136" y="871"/>
                      </a:lnTo>
                      <a:cubicBezTo>
                        <a:pt x="5296" y="871"/>
                        <a:pt x="5410" y="757"/>
                        <a:pt x="5433" y="620"/>
                      </a:cubicBezTo>
                      <a:cubicBezTo>
                        <a:pt x="5433" y="460"/>
                        <a:pt x="5319" y="323"/>
                        <a:pt x="5159" y="323"/>
                      </a:cubicBezTo>
                      <a:lnTo>
                        <a:pt x="297" y="4"/>
                      </a:lnTo>
                      <a:cubicBezTo>
                        <a:pt x="284" y="2"/>
                        <a:pt x="270" y="1"/>
                        <a:pt x="25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4198;p46">
                  <a:extLst>
                    <a:ext uri="{FF2B5EF4-FFF2-40B4-BE49-F238E27FC236}">
                      <a16:creationId xmlns:a16="http://schemas.microsoft.com/office/drawing/2014/main" id="{0555B9C8-56F4-4A53-A486-FE7A338E6EA8}"/>
                    </a:ext>
                  </a:extLst>
                </p:cNvPr>
                <p:cNvSpPr/>
                <p:nvPr/>
              </p:nvSpPr>
              <p:spPr>
                <a:xfrm>
                  <a:off x="1253992" y="4116570"/>
                  <a:ext cx="95684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7" h="4693" extrusionOk="0">
                      <a:moveTo>
                        <a:pt x="2580" y="561"/>
                      </a:moveTo>
                      <a:cubicBezTo>
                        <a:pt x="2602" y="561"/>
                        <a:pt x="2671" y="583"/>
                        <a:pt x="2716" y="606"/>
                      </a:cubicBezTo>
                      <a:cubicBezTo>
                        <a:pt x="2831" y="675"/>
                        <a:pt x="2922" y="812"/>
                        <a:pt x="2990" y="926"/>
                      </a:cubicBezTo>
                      <a:cubicBezTo>
                        <a:pt x="3287" y="1451"/>
                        <a:pt x="3424" y="1999"/>
                        <a:pt x="3561" y="2592"/>
                      </a:cubicBezTo>
                      <a:cubicBezTo>
                        <a:pt x="3607" y="2798"/>
                        <a:pt x="3652" y="2980"/>
                        <a:pt x="3698" y="3186"/>
                      </a:cubicBezTo>
                      <a:cubicBezTo>
                        <a:pt x="3675" y="3163"/>
                        <a:pt x="3630" y="3117"/>
                        <a:pt x="3607" y="3094"/>
                      </a:cubicBezTo>
                      <a:cubicBezTo>
                        <a:pt x="3127" y="2478"/>
                        <a:pt x="2762" y="1770"/>
                        <a:pt x="2511" y="1040"/>
                      </a:cubicBezTo>
                      <a:cubicBezTo>
                        <a:pt x="2443" y="812"/>
                        <a:pt x="2420" y="629"/>
                        <a:pt x="2488" y="583"/>
                      </a:cubicBezTo>
                      <a:cubicBezTo>
                        <a:pt x="2511" y="561"/>
                        <a:pt x="2534" y="561"/>
                        <a:pt x="2580" y="561"/>
                      </a:cubicBezTo>
                      <a:close/>
                      <a:moveTo>
                        <a:pt x="890" y="1885"/>
                      </a:moveTo>
                      <a:cubicBezTo>
                        <a:pt x="1073" y="1885"/>
                        <a:pt x="1279" y="1999"/>
                        <a:pt x="1461" y="2113"/>
                      </a:cubicBezTo>
                      <a:cubicBezTo>
                        <a:pt x="2077" y="2501"/>
                        <a:pt x="2671" y="2957"/>
                        <a:pt x="3196" y="3459"/>
                      </a:cubicBezTo>
                      <a:cubicBezTo>
                        <a:pt x="3219" y="3505"/>
                        <a:pt x="3264" y="3551"/>
                        <a:pt x="3310" y="3596"/>
                      </a:cubicBezTo>
                      <a:cubicBezTo>
                        <a:pt x="2465" y="3437"/>
                        <a:pt x="1598" y="3026"/>
                        <a:pt x="868" y="2432"/>
                      </a:cubicBezTo>
                      <a:cubicBezTo>
                        <a:pt x="639" y="2250"/>
                        <a:pt x="594" y="2136"/>
                        <a:pt x="617" y="2067"/>
                      </a:cubicBezTo>
                      <a:cubicBezTo>
                        <a:pt x="617" y="1976"/>
                        <a:pt x="754" y="1885"/>
                        <a:pt x="890" y="1885"/>
                      </a:cubicBezTo>
                      <a:close/>
                      <a:moveTo>
                        <a:pt x="2582" y="1"/>
                      </a:moveTo>
                      <a:cubicBezTo>
                        <a:pt x="2421" y="1"/>
                        <a:pt x="2267" y="53"/>
                        <a:pt x="2146" y="150"/>
                      </a:cubicBezTo>
                      <a:cubicBezTo>
                        <a:pt x="1963" y="287"/>
                        <a:pt x="1781" y="606"/>
                        <a:pt x="1986" y="1200"/>
                      </a:cubicBezTo>
                      <a:cubicBezTo>
                        <a:pt x="2077" y="1474"/>
                        <a:pt x="2169" y="1748"/>
                        <a:pt x="2283" y="1999"/>
                      </a:cubicBezTo>
                      <a:cubicBezTo>
                        <a:pt x="2123" y="1862"/>
                        <a:pt x="1940" y="1748"/>
                        <a:pt x="1758" y="1633"/>
                      </a:cubicBezTo>
                      <a:cubicBezTo>
                        <a:pt x="1507" y="1496"/>
                        <a:pt x="1233" y="1337"/>
                        <a:pt x="890" y="1337"/>
                      </a:cubicBezTo>
                      <a:cubicBezTo>
                        <a:pt x="502" y="1337"/>
                        <a:pt x="92" y="1588"/>
                        <a:pt x="46" y="1999"/>
                      </a:cubicBezTo>
                      <a:cubicBezTo>
                        <a:pt x="0" y="2432"/>
                        <a:pt x="388" y="2752"/>
                        <a:pt x="525" y="2866"/>
                      </a:cubicBezTo>
                      <a:cubicBezTo>
                        <a:pt x="982" y="3231"/>
                        <a:pt x="1598" y="3619"/>
                        <a:pt x="2306" y="3893"/>
                      </a:cubicBezTo>
                      <a:cubicBezTo>
                        <a:pt x="2283" y="4030"/>
                        <a:pt x="2397" y="4167"/>
                        <a:pt x="2557" y="4190"/>
                      </a:cubicBezTo>
                      <a:lnTo>
                        <a:pt x="4018" y="4327"/>
                      </a:lnTo>
                      <a:cubicBezTo>
                        <a:pt x="4063" y="4350"/>
                        <a:pt x="4109" y="4372"/>
                        <a:pt x="4154" y="4372"/>
                      </a:cubicBezTo>
                      <a:cubicBezTo>
                        <a:pt x="4177" y="4372"/>
                        <a:pt x="4223" y="4372"/>
                        <a:pt x="4246" y="4350"/>
                      </a:cubicBezTo>
                      <a:lnTo>
                        <a:pt x="7647" y="4692"/>
                      </a:lnTo>
                      <a:lnTo>
                        <a:pt x="7670" y="4692"/>
                      </a:lnTo>
                      <a:cubicBezTo>
                        <a:pt x="7807" y="4692"/>
                        <a:pt x="7943" y="4578"/>
                        <a:pt x="7943" y="4441"/>
                      </a:cubicBezTo>
                      <a:cubicBezTo>
                        <a:pt x="7966" y="4281"/>
                        <a:pt x="7852" y="4144"/>
                        <a:pt x="7692" y="4144"/>
                      </a:cubicBezTo>
                      <a:lnTo>
                        <a:pt x="4520" y="3825"/>
                      </a:lnTo>
                      <a:cubicBezTo>
                        <a:pt x="4314" y="3414"/>
                        <a:pt x="4200" y="2957"/>
                        <a:pt x="4109" y="2478"/>
                      </a:cubicBezTo>
                      <a:cubicBezTo>
                        <a:pt x="3972" y="1862"/>
                        <a:pt x="3812" y="1245"/>
                        <a:pt x="3470" y="652"/>
                      </a:cubicBezTo>
                      <a:cubicBezTo>
                        <a:pt x="3356" y="447"/>
                        <a:pt x="3219" y="264"/>
                        <a:pt x="3013" y="127"/>
                      </a:cubicBezTo>
                      <a:cubicBezTo>
                        <a:pt x="2874" y="41"/>
                        <a:pt x="2725" y="1"/>
                        <a:pt x="258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4199;p46">
                  <a:extLst>
                    <a:ext uri="{FF2B5EF4-FFF2-40B4-BE49-F238E27FC236}">
                      <a16:creationId xmlns:a16="http://schemas.microsoft.com/office/drawing/2014/main" id="{B93E2D54-1D7B-4E1F-A0DD-D97E7D3B1F19}"/>
                    </a:ext>
                  </a:extLst>
                </p:cNvPr>
                <p:cNvSpPr/>
                <p:nvPr/>
              </p:nvSpPr>
              <p:spPr>
                <a:xfrm>
                  <a:off x="1884030" y="4178131"/>
                  <a:ext cx="73753" cy="61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1" h="5114" extrusionOk="0">
                      <a:moveTo>
                        <a:pt x="800" y="1"/>
                      </a:moveTo>
                      <a:lnTo>
                        <a:pt x="800" y="1"/>
                      </a:lnTo>
                      <a:cubicBezTo>
                        <a:pt x="1" y="1735"/>
                        <a:pt x="229" y="3470"/>
                        <a:pt x="1005" y="5114"/>
                      </a:cubicBezTo>
                      <a:cubicBezTo>
                        <a:pt x="2854" y="4954"/>
                        <a:pt x="3653" y="4726"/>
                        <a:pt x="5205" y="4406"/>
                      </a:cubicBezTo>
                      <a:cubicBezTo>
                        <a:pt x="5205" y="4406"/>
                        <a:pt x="6141" y="1051"/>
                        <a:pt x="8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4200;p46">
                  <a:extLst>
                    <a:ext uri="{FF2B5EF4-FFF2-40B4-BE49-F238E27FC236}">
                      <a16:creationId xmlns:a16="http://schemas.microsoft.com/office/drawing/2014/main" id="{5058A43A-80A4-4F75-A202-DF307D29BC92}"/>
                    </a:ext>
                  </a:extLst>
                </p:cNvPr>
                <p:cNvSpPr/>
                <p:nvPr/>
              </p:nvSpPr>
              <p:spPr>
                <a:xfrm>
                  <a:off x="1709440" y="4118408"/>
                  <a:ext cx="187464" cy="122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9" h="10221" extrusionOk="0">
                      <a:moveTo>
                        <a:pt x="9989" y="0"/>
                      </a:moveTo>
                      <a:cubicBezTo>
                        <a:pt x="9837" y="0"/>
                        <a:pt x="9679" y="7"/>
                        <a:pt x="9514" y="20"/>
                      </a:cubicBezTo>
                      <a:cubicBezTo>
                        <a:pt x="7145" y="223"/>
                        <a:pt x="5980" y="2189"/>
                        <a:pt x="6064" y="3248"/>
                      </a:cubicBezTo>
                      <a:lnTo>
                        <a:pt x="6064" y="3248"/>
                      </a:lnTo>
                      <a:cubicBezTo>
                        <a:pt x="6063" y="3243"/>
                        <a:pt x="6061" y="3240"/>
                        <a:pt x="6060" y="3240"/>
                      </a:cubicBezTo>
                      <a:cubicBezTo>
                        <a:pt x="6058" y="3240"/>
                        <a:pt x="6056" y="3247"/>
                        <a:pt x="6059" y="3258"/>
                      </a:cubicBezTo>
                      <a:lnTo>
                        <a:pt x="6059" y="3258"/>
                      </a:lnTo>
                      <a:cubicBezTo>
                        <a:pt x="5872" y="2736"/>
                        <a:pt x="5476" y="2042"/>
                        <a:pt x="4196" y="1480"/>
                      </a:cubicBezTo>
                      <a:cubicBezTo>
                        <a:pt x="3802" y="1308"/>
                        <a:pt x="3399" y="1229"/>
                        <a:pt x="3006" y="1229"/>
                      </a:cubicBezTo>
                      <a:cubicBezTo>
                        <a:pt x="1420" y="1229"/>
                        <a:pt x="1" y="2527"/>
                        <a:pt x="19" y="4265"/>
                      </a:cubicBezTo>
                      <a:lnTo>
                        <a:pt x="87" y="9766"/>
                      </a:lnTo>
                      <a:cubicBezTo>
                        <a:pt x="87" y="9766"/>
                        <a:pt x="3842" y="10220"/>
                        <a:pt x="9084" y="10220"/>
                      </a:cubicBezTo>
                      <a:cubicBezTo>
                        <a:pt x="11085" y="10220"/>
                        <a:pt x="13301" y="10154"/>
                        <a:pt x="15609" y="9971"/>
                      </a:cubicBezTo>
                      <a:cubicBezTo>
                        <a:pt x="14833" y="8328"/>
                        <a:pt x="14627" y="6593"/>
                        <a:pt x="15403" y="4859"/>
                      </a:cubicBezTo>
                      <a:cubicBezTo>
                        <a:pt x="14148" y="4607"/>
                        <a:pt x="14125" y="4607"/>
                        <a:pt x="13600" y="4562"/>
                      </a:cubicBezTo>
                      <a:cubicBezTo>
                        <a:pt x="13600" y="4562"/>
                        <a:pt x="14067" y="0"/>
                        <a:pt x="99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4201;p46">
                  <a:extLst>
                    <a:ext uri="{FF2B5EF4-FFF2-40B4-BE49-F238E27FC236}">
                      <a16:creationId xmlns:a16="http://schemas.microsoft.com/office/drawing/2014/main" id="{A14786AB-E800-439C-8354-3C1712C898F0}"/>
                    </a:ext>
                  </a:extLst>
                </p:cNvPr>
                <p:cNvSpPr/>
                <p:nvPr/>
              </p:nvSpPr>
              <p:spPr>
                <a:xfrm>
                  <a:off x="1731866" y="4175392"/>
                  <a:ext cx="34012" cy="33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2809" extrusionOk="0">
                      <a:moveTo>
                        <a:pt x="1416" y="0"/>
                      </a:moveTo>
                      <a:cubicBezTo>
                        <a:pt x="640" y="0"/>
                        <a:pt x="24" y="617"/>
                        <a:pt x="1" y="1393"/>
                      </a:cubicBezTo>
                      <a:cubicBezTo>
                        <a:pt x="1" y="2169"/>
                        <a:pt x="640" y="2808"/>
                        <a:pt x="1416" y="2808"/>
                      </a:cubicBezTo>
                      <a:cubicBezTo>
                        <a:pt x="1429" y="2808"/>
                        <a:pt x="1443" y="2809"/>
                        <a:pt x="1456" y="2809"/>
                      </a:cubicBezTo>
                      <a:cubicBezTo>
                        <a:pt x="2213" y="2809"/>
                        <a:pt x="2809" y="2178"/>
                        <a:pt x="2831" y="1416"/>
                      </a:cubicBezTo>
                      <a:cubicBezTo>
                        <a:pt x="2831" y="640"/>
                        <a:pt x="2192" y="0"/>
                        <a:pt x="14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4202;p46">
                  <a:extLst>
                    <a:ext uri="{FF2B5EF4-FFF2-40B4-BE49-F238E27FC236}">
                      <a16:creationId xmlns:a16="http://schemas.microsoft.com/office/drawing/2014/main" id="{97881FDA-90DB-4F7D-A237-B589BCD83889}"/>
                    </a:ext>
                  </a:extLst>
                </p:cNvPr>
                <p:cNvSpPr/>
                <p:nvPr/>
              </p:nvSpPr>
              <p:spPr>
                <a:xfrm>
                  <a:off x="1209041" y="4226573"/>
                  <a:ext cx="238555" cy="29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3" h="2464" extrusionOk="0">
                      <a:moveTo>
                        <a:pt x="19540" y="1"/>
                      </a:moveTo>
                      <a:cubicBezTo>
                        <a:pt x="19533" y="1"/>
                        <a:pt x="19525" y="1"/>
                        <a:pt x="19517" y="3"/>
                      </a:cubicBezTo>
                      <a:cubicBezTo>
                        <a:pt x="15131" y="713"/>
                        <a:pt x="10732" y="908"/>
                        <a:pt x="7224" y="908"/>
                      </a:cubicBezTo>
                      <a:cubicBezTo>
                        <a:pt x="2952" y="908"/>
                        <a:pt x="1" y="619"/>
                        <a:pt x="1" y="619"/>
                      </a:cubicBezTo>
                      <a:lnTo>
                        <a:pt x="1" y="1852"/>
                      </a:lnTo>
                      <a:cubicBezTo>
                        <a:pt x="1" y="1852"/>
                        <a:pt x="4233" y="2464"/>
                        <a:pt x="9368" y="2464"/>
                      </a:cubicBezTo>
                      <a:cubicBezTo>
                        <a:pt x="12649" y="2464"/>
                        <a:pt x="16298" y="2214"/>
                        <a:pt x="19448" y="1395"/>
                      </a:cubicBezTo>
                      <a:cubicBezTo>
                        <a:pt x="19448" y="1395"/>
                        <a:pt x="19862" y="1"/>
                        <a:pt x="195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4203;p46">
                  <a:extLst>
                    <a:ext uri="{FF2B5EF4-FFF2-40B4-BE49-F238E27FC236}">
                      <a16:creationId xmlns:a16="http://schemas.microsoft.com/office/drawing/2014/main" id="{91EF47DB-044B-4FDB-871E-75845BA1F47C}"/>
                    </a:ext>
                  </a:extLst>
                </p:cNvPr>
                <p:cNvSpPr/>
                <p:nvPr/>
              </p:nvSpPr>
              <p:spPr>
                <a:xfrm>
                  <a:off x="1810014" y="4171284"/>
                  <a:ext cx="65250" cy="10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3" h="891" extrusionOk="0">
                      <a:moveTo>
                        <a:pt x="5136" y="0"/>
                      </a:moveTo>
                      <a:lnTo>
                        <a:pt x="274" y="320"/>
                      </a:lnTo>
                      <a:cubicBezTo>
                        <a:pt x="114" y="342"/>
                        <a:pt x="0" y="479"/>
                        <a:pt x="0" y="616"/>
                      </a:cubicBezTo>
                      <a:cubicBezTo>
                        <a:pt x="23" y="776"/>
                        <a:pt x="137" y="890"/>
                        <a:pt x="274" y="890"/>
                      </a:cubicBezTo>
                      <a:lnTo>
                        <a:pt x="297" y="890"/>
                      </a:lnTo>
                      <a:lnTo>
                        <a:pt x="5159" y="571"/>
                      </a:lnTo>
                      <a:cubicBezTo>
                        <a:pt x="5318" y="548"/>
                        <a:pt x="5432" y="411"/>
                        <a:pt x="5432" y="274"/>
                      </a:cubicBezTo>
                      <a:cubicBezTo>
                        <a:pt x="5410" y="114"/>
                        <a:pt x="5273" y="0"/>
                        <a:pt x="5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4204;p46">
                  <a:extLst>
                    <a:ext uri="{FF2B5EF4-FFF2-40B4-BE49-F238E27FC236}">
                      <a16:creationId xmlns:a16="http://schemas.microsoft.com/office/drawing/2014/main" id="{64692ACA-D152-4095-8929-8DA6E529FE62}"/>
                    </a:ext>
                  </a:extLst>
                </p:cNvPr>
                <p:cNvSpPr/>
                <p:nvPr/>
              </p:nvSpPr>
              <p:spPr>
                <a:xfrm>
                  <a:off x="1805618" y="4112882"/>
                  <a:ext cx="95684" cy="56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7" h="4703" extrusionOk="0">
                      <a:moveTo>
                        <a:pt x="5456" y="571"/>
                      </a:moveTo>
                      <a:cubicBezTo>
                        <a:pt x="5525" y="639"/>
                        <a:pt x="5525" y="822"/>
                        <a:pt x="5456" y="1027"/>
                      </a:cubicBezTo>
                      <a:cubicBezTo>
                        <a:pt x="5205" y="1781"/>
                        <a:pt x="4840" y="2488"/>
                        <a:pt x="4360" y="3105"/>
                      </a:cubicBezTo>
                      <a:cubicBezTo>
                        <a:pt x="4315" y="3127"/>
                        <a:pt x="4292" y="3150"/>
                        <a:pt x="4269" y="3196"/>
                      </a:cubicBezTo>
                      <a:cubicBezTo>
                        <a:pt x="4315" y="2990"/>
                        <a:pt x="4360" y="2785"/>
                        <a:pt x="4406" y="2602"/>
                      </a:cubicBezTo>
                      <a:cubicBezTo>
                        <a:pt x="4543" y="2009"/>
                        <a:pt x="4657" y="1461"/>
                        <a:pt x="4977" y="936"/>
                      </a:cubicBezTo>
                      <a:cubicBezTo>
                        <a:pt x="5045" y="822"/>
                        <a:pt x="5136" y="685"/>
                        <a:pt x="5251" y="594"/>
                      </a:cubicBezTo>
                      <a:cubicBezTo>
                        <a:pt x="5296" y="571"/>
                        <a:pt x="5342" y="571"/>
                        <a:pt x="5388" y="571"/>
                      </a:cubicBezTo>
                      <a:close/>
                      <a:moveTo>
                        <a:pt x="7077" y="1895"/>
                      </a:moveTo>
                      <a:cubicBezTo>
                        <a:pt x="7214" y="1895"/>
                        <a:pt x="7351" y="1986"/>
                        <a:pt x="7351" y="2077"/>
                      </a:cubicBezTo>
                      <a:cubicBezTo>
                        <a:pt x="7373" y="2123"/>
                        <a:pt x="7328" y="2237"/>
                        <a:pt x="7099" y="2420"/>
                      </a:cubicBezTo>
                      <a:cubicBezTo>
                        <a:pt x="6369" y="3013"/>
                        <a:pt x="5479" y="3447"/>
                        <a:pt x="4657" y="3607"/>
                      </a:cubicBezTo>
                      <a:cubicBezTo>
                        <a:pt x="4703" y="3561"/>
                        <a:pt x="4726" y="3515"/>
                        <a:pt x="4771" y="3470"/>
                      </a:cubicBezTo>
                      <a:cubicBezTo>
                        <a:pt x="5296" y="2945"/>
                        <a:pt x="5867" y="2511"/>
                        <a:pt x="6506" y="2123"/>
                      </a:cubicBezTo>
                      <a:cubicBezTo>
                        <a:pt x="6689" y="2009"/>
                        <a:pt x="6894" y="1895"/>
                        <a:pt x="7077" y="1895"/>
                      </a:cubicBezTo>
                      <a:close/>
                      <a:moveTo>
                        <a:pt x="5405" y="0"/>
                      </a:moveTo>
                      <a:cubicBezTo>
                        <a:pt x="5251" y="0"/>
                        <a:pt x="5091" y="46"/>
                        <a:pt x="4954" y="137"/>
                      </a:cubicBezTo>
                      <a:cubicBezTo>
                        <a:pt x="4748" y="251"/>
                        <a:pt x="4612" y="457"/>
                        <a:pt x="4497" y="662"/>
                      </a:cubicBezTo>
                      <a:cubicBezTo>
                        <a:pt x="4155" y="1233"/>
                        <a:pt x="3995" y="1872"/>
                        <a:pt x="3858" y="2465"/>
                      </a:cubicBezTo>
                      <a:cubicBezTo>
                        <a:pt x="3744" y="2945"/>
                        <a:pt x="3653" y="3401"/>
                        <a:pt x="3447" y="3835"/>
                      </a:cubicBezTo>
                      <a:lnTo>
                        <a:pt x="275" y="4132"/>
                      </a:lnTo>
                      <a:cubicBezTo>
                        <a:pt x="115" y="4154"/>
                        <a:pt x="1" y="4291"/>
                        <a:pt x="24" y="4451"/>
                      </a:cubicBezTo>
                      <a:cubicBezTo>
                        <a:pt x="24" y="4588"/>
                        <a:pt x="161" y="4702"/>
                        <a:pt x="298" y="4702"/>
                      </a:cubicBezTo>
                      <a:lnTo>
                        <a:pt x="320" y="4702"/>
                      </a:lnTo>
                      <a:lnTo>
                        <a:pt x="3721" y="4360"/>
                      </a:lnTo>
                      <a:cubicBezTo>
                        <a:pt x="3744" y="4383"/>
                        <a:pt x="3790" y="4383"/>
                        <a:pt x="3813" y="4383"/>
                      </a:cubicBezTo>
                      <a:cubicBezTo>
                        <a:pt x="3858" y="4383"/>
                        <a:pt x="3904" y="4360"/>
                        <a:pt x="3950" y="4337"/>
                      </a:cubicBezTo>
                      <a:lnTo>
                        <a:pt x="5410" y="4200"/>
                      </a:lnTo>
                      <a:cubicBezTo>
                        <a:pt x="5570" y="4177"/>
                        <a:pt x="5684" y="4040"/>
                        <a:pt x="5661" y="3881"/>
                      </a:cubicBezTo>
                      <a:cubicBezTo>
                        <a:pt x="6369" y="3630"/>
                        <a:pt x="6985" y="3241"/>
                        <a:pt x="7442" y="2853"/>
                      </a:cubicBezTo>
                      <a:cubicBezTo>
                        <a:pt x="7579" y="2762"/>
                        <a:pt x="7967" y="2443"/>
                        <a:pt x="7921" y="2009"/>
                      </a:cubicBezTo>
                      <a:cubicBezTo>
                        <a:pt x="7876" y="1575"/>
                        <a:pt x="7442" y="1324"/>
                        <a:pt x="7077" y="1324"/>
                      </a:cubicBezTo>
                      <a:cubicBezTo>
                        <a:pt x="6734" y="1347"/>
                        <a:pt x="6460" y="1507"/>
                        <a:pt x="6209" y="1644"/>
                      </a:cubicBezTo>
                      <a:cubicBezTo>
                        <a:pt x="6027" y="1758"/>
                        <a:pt x="5844" y="1872"/>
                        <a:pt x="5661" y="2009"/>
                      </a:cubicBezTo>
                      <a:cubicBezTo>
                        <a:pt x="5798" y="1735"/>
                        <a:pt x="5890" y="1484"/>
                        <a:pt x="5981" y="1210"/>
                      </a:cubicBezTo>
                      <a:cubicBezTo>
                        <a:pt x="6186" y="594"/>
                        <a:pt x="6004" y="297"/>
                        <a:pt x="5821" y="137"/>
                      </a:cubicBezTo>
                      <a:cubicBezTo>
                        <a:pt x="5707" y="46"/>
                        <a:pt x="5559" y="0"/>
                        <a:pt x="54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4205;p46">
                  <a:extLst>
                    <a:ext uri="{FF2B5EF4-FFF2-40B4-BE49-F238E27FC236}">
                      <a16:creationId xmlns:a16="http://schemas.microsoft.com/office/drawing/2014/main" id="{B1512F9F-7F25-4AC8-A097-11DEF1B5E412}"/>
                    </a:ext>
                  </a:extLst>
                </p:cNvPr>
                <p:cNvSpPr/>
                <p:nvPr/>
              </p:nvSpPr>
              <p:spPr>
                <a:xfrm>
                  <a:off x="1180780" y="3105144"/>
                  <a:ext cx="248103" cy="268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8" h="22313" extrusionOk="0">
                      <a:moveTo>
                        <a:pt x="15750" y="1"/>
                      </a:moveTo>
                      <a:cubicBezTo>
                        <a:pt x="15631" y="1"/>
                        <a:pt x="15509" y="4"/>
                        <a:pt x="15385" y="12"/>
                      </a:cubicBezTo>
                      <a:cubicBezTo>
                        <a:pt x="14883" y="35"/>
                        <a:pt x="9930" y="766"/>
                        <a:pt x="7351" y="3938"/>
                      </a:cubicBezTo>
                      <a:cubicBezTo>
                        <a:pt x="2352" y="11608"/>
                        <a:pt x="343" y="18592"/>
                        <a:pt x="206" y="19437"/>
                      </a:cubicBezTo>
                      <a:cubicBezTo>
                        <a:pt x="115" y="19825"/>
                        <a:pt x="47" y="20327"/>
                        <a:pt x="24" y="20898"/>
                      </a:cubicBezTo>
                      <a:cubicBezTo>
                        <a:pt x="1" y="21286"/>
                        <a:pt x="24" y="21833"/>
                        <a:pt x="92" y="22313"/>
                      </a:cubicBezTo>
                      <a:cubicBezTo>
                        <a:pt x="4315" y="21993"/>
                        <a:pt x="8560" y="21582"/>
                        <a:pt x="12806" y="20989"/>
                      </a:cubicBezTo>
                      <a:cubicBezTo>
                        <a:pt x="12806" y="20829"/>
                        <a:pt x="12829" y="20989"/>
                        <a:pt x="12966" y="20806"/>
                      </a:cubicBezTo>
                      <a:cubicBezTo>
                        <a:pt x="13011" y="20692"/>
                        <a:pt x="13057" y="20555"/>
                        <a:pt x="13103" y="20418"/>
                      </a:cubicBezTo>
                      <a:cubicBezTo>
                        <a:pt x="13331" y="19848"/>
                        <a:pt x="13605" y="19231"/>
                        <a:pt x="13924" y="18569"/>
                      </a:cubicBezTo>
                      <a:cubicBezTo>
                        <a:pt x="14563" y="17291"/>
                        <a:pt x="15317" y="15922"/>
                        <a:pt x="16116" y="14575"/>
                      </a:cubicBezTo>
                      <a:cubicBezTo>
                        <a:pt x="16914" y="13205"/>
                        <a:pt x="17759" y="11836"/>
                        <a:pt x="18649" y="10489"/>
                      </a:cubicBezTo>
                      <a:cubicBezTo>
                        <a:pt x="19083" y="9804"/>
                        <a:pt x="19539" y="9120"/>
                        <a:pt x="19973" y="8435"/>
                      </a:cubicBezTo>
                      <a:cubicBezTo>
                        <a:pt x="20361" y="7727"/>
                        <a:pt x="20658" y="6929"/>
                        <a:pt x="20589" y="5947"/>
                      </a:cubicBezTo>
                      <a:lnTo>
                        <a:pt x="20544" y="5354"/>
                      </a:lnTo>
                      <a:cubicBezTo>
                        <a:pt x="20346" y="2413"/>
                        <a:pt x="18715" y="1"/>
                        <a:pt x="157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4206;p46">
                  <a:extLst>
                    <a:ext uri="{FF2B5EF4-FFF2-40B4-BE49-F238E27FC236}">
                      <a16:creationId xmlns:a16="http://schemas.microsoft.com/office/drawing/2014/main" id="{E0EB2BEB-44B9-4286-9C06-F530CA4A4607}"/>
                    </a:ext>
                  </a:extLst>
                </p:cNvPr>
                <p:cNvSpPr/>
                <p:nvPr/>
              </p:nvSpPr>
              <p:spPr>
                <a:xfrm>
                  <a:off x="1541600" y="2935680"/>
                  <a:ext cx="192172" cy="238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1" h="19814" extrusionOk="0">
                      <a:moveTo>
                        <a:pt x="9205" y="1"/>
                      </a:moveTo>
                      <a:cubicBezTo>
                        <a:pt x="6659" y="1"/>
                        <a:pt x="4321" y="1664"/>
                        <a:pt x="3584" y="4237"/>
                      </a:cubicBezTo>
                      <a:lnTo>
                        <a:pt x="890" y="13595"/>
                      </a:lnTo>
                      <a:cubicBezTo>
                        <a:pt x="0" y="16677"/>
                        <a:pt x="2237" y="18389"/>
                        <a:pt x="5341" y="19279"/>
                      </a:cubicBezTo>
                      <a:lnTo>
                        <a:pt x="5661" y="19370"/>
                      </a:lnTo>
                      <a:cubicBezTo>
                        <a:pt x="6626" y="19649"/>
                        <a:pt x="7564" y="19814"/>
                        <a:pt x="8424" y="19814"/>
                      </a:cubicBezTo>
                      <a:cubicBezTo>
                        <a:pt x="10312" y="19814"/>
                        <a:pt x="11828" y="19022"/>
                        <a:pt x="12440" y="16905"/>
                      </a:cubicBezTo>
                      <a:lnTo>
                        <a:pt x="15110" y="7547"/>
                      </a:lnTo>
                      <a:cubicBezTo>
                        <a:pt x="16001" y="4443"/>
                        <a:pt x="14220" y="1201"/>
                        <a:pt x="11116" y="311"/>
                      </a:cubicBezTo>
                      <a:lnTo>
                        <a:pt x="10796" y="220"/>
                      </a:lnTo>
                      <a:cubicBezTo>
                        <a:pt x="10265" y="71"/>
                        <a:pt x="9731" y="1"/>
                        <a:pt x="920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4207;p46">
                  <a:extLst>
                    <a:ext uri="{FF2B5EF4-FFF2-40B4-BE49-F238E27FC236}">
                      <a16:creationId xmlns:a16="http://schemas.microsoft.com/office/drawing/2014/main" id="{8B135E8A-3820-4BC0-9A9E-159A3F0BC3AF}"/>
                    </a:ext>
                  </a:extLst>
                </p:cNvPr>
                <p:cNvSpPr/>
                <p:nvPr/>
              </p:nvSpPr>
              <p:spPr>
                <a:xfrm>
                  <a:off x="1551186" y="2965469"/>
                  <a:ext cx="174085" cy="165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5" h="13788" extrusionOk="0">
                      <a:moveTo>
                        <a:pt x="7681" y="0"/>
                      </a:moveTo>
                      <a:cubicBezTo>
                        <a:pt x="5142" y="0"/>
                        <a:pt x="2814" y="1674"/>
                        <a:pt x="2078" y="4222"/>
                      </a:cubicBezTo>
                      <a:lnTo>
                        <a:pt x="1" y="11412"/>
                      </a:lnTo>
                      <a:cubicBezTo>
                        <a:pt x="2335" y="12467"/>
                        <a:pt x="6259" y="13787"/>
                        <a:pt x="11556" y="13787"/>
                      </a:cubicBezTo>
                      <a:cubicBezTo>
                        <a:pt x="11645" y="13787"/>
                        <a:pt x="11734" y="13787"/>
                        <a:pt x="11824" y="13786"/>
                      </a:cubicBezTo>
                      <a:lnTo>
                        <a:pt x="13605" y="7532"/>
                      </a:lnTo>
                      <a:cubicBezTo>
                        <a:pt x="14495" y="4450"/>
                        <a:pt x="12715" y="1209"/>
                        <a:pt x="9610" y="319"/>
                      </a:cubicBezTo>
                      <a:lnTo>
                        <a:pt x="9291" y="228"/>
                      </a:lnTo>
                      <a:cubicBezTo>
                        <a:pt x="8753" y="74"/>
                        <a:pt x="8213" y="0"/>
                        <a:pt x="76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4208;p46">
                  <a:extLst>
                    <a:ext uri="{FF2B5EF4-FFF2-40B4-BE49-F238E27FC236}">
                      <a16:creationId xmlns:a16="http://schemas.microsoft.com/office/drawing/2014/main" id="{9B28CBF6-C909-4483-A479-22781FA96B20}"/>
                    </a:ext>
                  </a:extLst>
                </p:cNvPr>
                <p:cNvSpPr/>
                <p:nvPr/>
              </p:nvSpPr>
              <p:spPr>
                <a:xfrm>
                  <a:off x="1309642" y="2739622"/>
                  <a:ext cx="196291" cy="172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4" h="14377" extrusionOk="0">
                      <a:moveTo>
                        <a:pt x="8218" y="0"/>
                      </a:moveTo>
                      <a:cubicBezTo>
                        <a:pt x="5812" y="0"/>
                        <a:pt x="3456" y="1213"/>
                        <a:pt x="2101" y="3417"/>
                      </a:cubicBezTo>
                      <a:cubicBezTo>
                        <a:pt x="1" y="6795"/>
                        <a:pt x="1028" y="11224"/>
                        <a:pt x="4383" y="13301"/>
                      </a:cubicBezTo>
                      <a:cubicBezTo>
                        <a:pt x="5549" y="14030"/>
                        <a:pt x="6844" y="14377"/>
                        <a:pt x="8125" y="14377"/>
                      </a:cubicBezTo>
                      <a:cubicBezTo>
                        <a:pt x="10532" y="14377"/>
                        <a:pt x="12888" y="13154"/>
                        <a:pt x="14244" y="10950"/>
                      </a:cubicBezTo>
                      <a:cubicBezTo>
                        <a:pt x="16344" y="7572"/>
                        <a:pt x="15317" y="3143"/>
                        <a:pt x="11961" y="1066"/>
                      </a:cubicBezTo>
                      <a:cubicBezTo>
                        <a:pt x="10795" y="344"/>
                        <a:pt x="9499" y="0"/>
                        <a:pt x="82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4209;p46">
                  <a:extLst>
                    <a:ext uri="{FF2B5EF4-FFF2-40B4-BE49-F238E27FC236}">
                      <a16:creationId xmlns:a16="http://schemas.microsoft.com/office/drawing/2014/main" id="{73B24579-235A-43FA-9780-12F48F5BAFFE}"/>
                    </a:ext>
                  </a:extLst>
                </p:cNvPr>
                <p:cNvSpPr/>
                <p:nvPr/>
              </p:nvSpPr>
              <p:spPr>
                <a:xfrm>
                  <a:off x="1324729" y="2792966"/>
                  <a:ext cx="146942" cy="11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5" h="9920" extrusionOk="0">
                      <a:moveTo>
                        <a:pt x="5313" y="1"/>
                      </a:moveTo>
                      <a:cubicBezTo>
                        <a:pt x="3683" y="1"/>
                        <a:pt x="2190" y="699"/>
                        <a:pt x="1370" y="2012"/>
                      </a:cubicBezTo>
                      <a:cubicBezTo>
                        <a:pt x="0" y="4226"/>
                        <a:pt x="1027" y="7330"/>
                        <a:pt x="3652" y="8951"/>
                      </a:cubicBezTo>
                      <a:cubicBezTo>
                        <a:pt x="4709" y="9603"/>
                        <a:pt x="5862" y="9919"/>
                        <a:pt x="6952" y="9919"/>
                      </a:cubicBezTo>
                      <a:cubicBezTo>
                        <a:pt x="8569" y="9919"/>
                        <a:pt x="10047" y="9224"/>
                        <a:pt x="10865" y="7901"/>
                      </a:cubicBezTo>
                      <a:cubicBezTo>
                        <a:pt x="12235" y="5687"/>
                        <a:pt x="11207" y="2583"/>
                        <a:pt x="8605" y="962"/>
                      </a:cubicBezTo>
                      <a:cubicBezTo>
                        <a:pt x="7554" y="313"/>
                        <a:pt x="6403" y="1"/>
                        <a:pt x="531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4210;p46">
                  <a:extLst>
                    <a:ext uri="{FF2B5EF4-FFF2-40B4-BE49-F238E27FC236}">
                      <a16:creationId xmlns:a16="http://schemas.microsoft.com/office/drawing/2014/main" id="{D2C50D48-A229-4954-865D-777EDD4CECF1}"/>
                    </a:ext>
                  </a:extLst>
                </p:cNvPr>
                <p:cNvSpPr/>
                <p:nvPr/>
              </p:nvSpPr>
              <p:spPr>
                <a:xfrm>
                  <a:off x="1338158" y="2793002"/>
                  <a:ext cx="138175" cy="6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5" h="5717" extrusionOk="0">
                      <a:moveTo>
                        <a:pt x="3493" y="0"/>
                      </a:moveTo>
                      <a:cubicBezTo>
                        <a:pt x="2922" y="0"/>
                        <a:pt x="2352" y="23"/>
                        <a:pt x="1804" y="115"/>
                      </a:cubicBezTo>
                      <a:cubicBezTo>
                        <a:pt x="1256" y="206"/>
                        <a:pt x="708" y="320"/>
                        <a:pt x="160" y="525"/>
                      </a:cubicBezTo>
                      <a:cubicBezTo>
                        <a:pt x="46" y="571"/>
                        <a:pt x="1" y="685"/>
                        <a:pt x="23" y="799"/>
                      </a:cubicBezTo>
                      <a:cubicBezTo>
                        <a:pt x="42" y="893"/>
                        <a:pt x="122" y="971"/>
                        <a:pt x="226" y="971"/>
                      </a:cubicBezTo>
                      <a:cubicBezTo>
                        <a:pt x="249" y="971"/>
                        <a:pt x="273" y="967"/>
                        <a:pt x="297" y="959"/>
                      </a:cubicBezTo>
                      <a:lnTo>
                        <a:pt x="320" y="959"/>
                      </a:lnTo>
                      <a:cubicBezTo>
                        <a:pt x="1225" y="753"/>
                        <a:pt x="2204" y="659"/>
                        <a:pt x="3157" y="659"/>
                      </a:cubicBezTo>
                      <a:cubicBezTo>
                        <a:pt x="3262" y="659"/>
                        <a:pt x="3366" y="660"/>
                        <a:pt x="3470" y="662"/>
                      </a:cubicBezTo>
                      <a:cubicBezTo>
                        <a:pt x="4520" y="708"/>
                        <a:pt x="5570" y="913"/>
                        <a:pt x="6552" y="1302"/>
                      </a:cubicBezTo>
                      <a:cubicBezTo>
                        <a:pt x="7533" y="1690"/>
                        <a:pt x="8423" y="2260"/>
                        <a:pt x="9154" y="3013"/>
                      </a:cubicBezTo>
                      <a:cubicBezTo>
                        <a:pt x="9564" y="3356"/>
                        <a:pt x="9861" y="3812"/>
                        <a:pt x="10204" y="4223"/>
                      </a:cubicBezTo>
                      <a:cubicBezTo>
                        <a:pt x="10363" y="4429"/>
                        <a:pt x="10477" y="4680"/>
                        <a:pt x="10637" y="4885"/>
                      </a:cubicBezTo>
                      <a:lnTo>
                        <a:pt x="11025" y="5593"/>
                      </a:lnTo>
                      <a:lnTo>
                        <a:pt x="11048" y="5615"/>
                      </a:lnTo>
                      <a:cubicBezTo>
                        <a:pt x="11094" y="5676"/>
                        <a:pt x="11170" y="5717"/>
                        <a:pt x="11249" y="5717"/>
                      </a:cubicBezTo>
                      <a:cubicBezTo>
                        <a:pt x="11289" y="5717"/>
                        <a:pt x="11330" y="5707"/>
                        <a:pt x="11368" y="5684"/>
                      </a:cubicBezTo>
                      <a:cubicBezTo>
                        <a:pt x="11482" y="5638"/>
                        <a:pt x="11505" y="5501"/>
                        <a:pt x="11459" y="5387"/>
                      </a:cubicBezTo>
                      <a:lnTo>
                        <a:pt x="11071" y="4634"/>
                      </a:lnTo>
                      <a:cubicBezTo>
                        <a:pt x="10934" y="4406"/>
                        <a:pt x="10820" y="4132"/>
                        <a:pt x="10637" y="3904"/>
                      </a:cubicBezTo>
                      <a:cubicBezTo>
                        <a:pt x="10318" y="3447"/>
                        <a:pt x="10021" y="2968"/>
                        <a:pt x="9587" y="2603"/>
                      </a:cubicBezTo>
                      <a:cubicBezTo>
                        <a:pt x="9382" y="2397"/>
                        <a:pt x="9222" y="2169"/>
                        <a:pt x="8971" y="2009"/>
                      </a:cubicBezTo>
                      <a:lnTo>
                        <a:pt x="8309" y="1484"/>
                      </a:lnTo>
                      <a:cubicBezTo>
                        <a:pt x="7830" y="1187"/>
                        <a:pt x="7328" y="868"/>
                        <a:pt x="6803" y="685"/>
                      </a:cubicBezTo>
                      <a:cubicBezTo>
                        <a:pt x="5753" y="252"/>
                        <a:pt x="4611" y="23"/>
                        <a:pt x="34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4211;p46">
                  <a:extLst>
                    <a:ext uri="{FF2B5EF4-FFF2-40B4-BE49-F238E27FC236}">
                      <a16:creationId xmlns:a16="http://schemas.microsoft.com/office/drawing/2014/main" id="{15391E44-54E6-4541-90C7-0E4A360C42C5}"/>
                    </a:ext>
                  </a:extLst>
                </p:cNvPr>
                <p:cNvSpPr/>
                <p:nvPr/>
              </p:nvSpPr>
              <p:spPr>
                <a:xfrm>
                  <a:off x="1381748" y="2840161"/>
                  <a:ext cx="107201" cy="54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6" h="4521" extrusionOk="0">
                      <a:moveTo>
                        <a:pt x="2694" y="0"/>
                      </a:moveTo>
                      <a:cubicBezTo>
                        <a:pt x="1804" y="0"/>
                        <a:pt x="937" y="137"/>
                        <a:pt x="115" y="480"/>
                      </a:cubicBezTo>
                      <a:cubicBezTo>
                        <a:pt x="47" y="525"/>
                        <a:pt x="1" y="594"/>
                        <a:pt x="1" y="685"/>
                      </a:cubicBezTo>
                      <a:cubicBezTo>
                        <a:pt x="21" y="764"/>
                        <a:pt x="92" y="827"/>
                        <a:pt x="170" y="827"/>
                      </a:cubicBezTo>
                      <a:cubicBezTo>
                        <a:pt x="182" y="827"/>
                        <a:pt x="194" y="825"/>
                        <a:pt x="206" y="822"/>
                      </a:cubicBezTo>
                      <a:lnTo>
                        <a:pt x="229" y="822"/>
                      </a:lnTo>
                      <a:cubicBezTo>
                        <a:pt x="895" y="727"/>
                        <a:pt x="1592" y="679"/>
                        <a:pt x="2269" y="679"/>
                      </a:cubicBezTo>
                      <a:cubicBezTo>
                        <a:pt x="2404" y="679"/>
                        <a:pt x="2538" y="681"/>
                        <a:pt x="2671" y="685"/>
                      </a:cubicBezTo>
                      <a:cubicBezTo>
                        <a:pt x="3493" y="708"/>
                        <a:pt x="4292" y="845"/>
                        <a:pt x="5045" y="1142"/>
                      </a:cubicBezTo>
                      <a:cubicBezTo>
                        <a:pt x="5799" y="1438"/>
                        <a:pt x="6483" y="1872"/>
                        <a:pt x="7054" y="2466"/>
                      </a:cubicBezTo>
                      <a:cubicBezTo>
                        <a:pt x="7373" y="2717"/>
                        <a:pt x="7602" y="3059"/>
                        <a:pt x="7876" y="3379"/>
                      </a:cubicBezTo>
                      <a:cubicBezTo>
                        <a:pt x="8127" y="3698"/>
                        <a:pt x="8309" y="4063"/>
                        <a:pt x="8560" y="4406"/>
                      </a:cubicBezTo>
                      <a:lnTo>
                        <a:pt x="8560" y="4451"/>
                      </a:lnTo>
                      <a:cubicBezTo>
                        <a:pt x="8605" y="4496"/>
                        <a:pt x="8658" y="4521"/>
                        <a:pt x="8709" y="4521"/>
                      </a:cubicBezTo>
                      <a:cubicBezTo>
                        <a:pt x="8737" y="4521"/>
                        <a:pt x="8764" y="4513"/>
                        <a:pt x="8789" y="4497"/>
                      </a:cubicBezTo>
                      <a:cubicBezTo>
                        <a:pt x="8880" y="4451"/>
                        <a:pt x="8926" y="4337"/>
                        <a:pt x="8880" y="4269"/>
                      </a:cubicBezTo>
                      <a:cubicBezTo>
                        <a:pt x="8674" y="3881"/>
                        <a:pt x="8515" y="3470"/>
                        <a:pt x="8264" y="3105"/>
                      </a:cubicBezTo>
                      <a:cubicBezTo>
                        <a:pt x="8013" y="2739"/>
                        <a:pt x="7784" y="2374"/>
                        <a:pt x="7465" y="2055"/>
                      </a:cubicBezTo>
                      <a:cubicBezTo>
                        <a:pt x="7168" y="1712"/>
                        <a:pt x="6826" y="1461"/>
                        <a:pt x="6460" y="1187"/>
                      </a:cubicBezTo>
                      <a:cubicBezTo>
                        <a:pt x="6095" y="936"/>
                        <a:pt x="5707" y="708"/>
                        <a:pt x="5296" y="548"/>
                      </a:cubicBezTo>
                      <a:cubicBezTo>
                        <a:pt x="4475" y="206"/>
                        <a:pt x="3584" y="23"/>
                        <a:pt x="26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4212;p46">
                  <a:extLst>
                    <a:ext uri="{FF2B5EF4-FFF2-40B4-BE49-F238E27FC236}">
                      <a16:creationId xmlns:a16="http://schemas.microsoft.com/office/drawing/2014/main" id="{B73D69F9-76C3-4861-820C-43A7F64A6EBA}"/>
                    </a:ext>
                  </a:extLst>
                </p:cNvPr>
                <p:cNvSpPr/>
                <p:nvPr/>
              </p:nvSpPr>
              <p:spPr>
                <a:xfrm>
                  <a:off x="1836608" y="2933914"/>
                  <a:ext cx="183405" cy="173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1" h="14406" extrusionOk="0">
                      <a:moveTo>
                        <a:pt x="7639" y="1"/>
                      </a:moveTo>
                      <a:cubicBezTo>
                        <a:pt x="4129" y="1"/>
                        <a:pt x="1049" y="2618"/>
                        <a:pt x="548" y="6210"/>
                      </a:cubicBezTo>
                      <a:cubicBezTo>
                        <a:pt x="0" y="10159"/>
                        <a:pt x="2716" y="13788"/>
                        <a:pt x="6642" y="14336"/>
                      </a:cubicBezTo>
                      <a:cubicBezTo>
                        <a:pt x="6977" y="14383"/>
                        <a:pt x="7309" y="14406"/>
                        <a:pt x="7637" y="14406"/>
                      </a:cubicBezTo>
                      <a:cubicBezTo>
                        <a:pt x="11141" y="14406"/>
                        <a:pt x="14201" y="11806"/>
                        <a:pt x="14722" y="8196"/>
                      </a:cubicBezTo>
                      <a:cubicBezTo>
                        <a:pt x="15270" y="4270"/>
                        <a:pt x="12531" y="618"/>
                        <a:pt x="8628" y="70"/>
                      </a:cubicBezTo>
                      <a:cubicBezTo>
                        <a:pt x="8296" y="24"/>
                        <a:pt x="7966" y="1"/>
                        <a:pt x="76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4213;p46">
                  <a:extLst>
                    <a:ext uri="{FF2B5EF4-FFF2-40B4-BE49-F238E27FC236}">
                      <a16:creationId xmlns:a16="http://schemas.microsoft.com/office/drawing/2014/main" id="{2804FD29-5251-49B6-8F96-BBEB67AEA25C}"/>
                    </a:ext>
                  </a:extLst>
                </p:cNvPr>
                <p:cNvSpPr/>
                <p:nvPr/>
              </p:nvSpPr>
              <p:spPr>
                <a:xfrm>
                  <a:off x="1853605" y="2989253"/>
                  <a:ext cx="144480" cy="58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" h="4846" extrusionOk="0">
                      <a:moveTo>
                        <a:pt x="4120" y="1"/>
                      </a:moveTo>
                      <a:cubicBezTo>
                        <a:pt x="3871" y="1"/>
                        <a:pt x="3636" y="51"/>
                        <a:pt x="3401" y="51"/>
                      </a:cubicBezTo>
                      <a:cubicBezTo>
                        <a:pt x="2831" y="97"/>
                        <a:pt x="2283" y="256"/>
                        <a:pt x="1735" y="393"/>
                      </a:cubicBezTo>
                      <a:cubicBezTo>
                        <a:pt x="1461" y="462"/>
                        <a:pt x="1210" y="599"/>
                        <a:pt x="959" y="690"/>
                      </a:cubicBezTo>
                      <a:lnTo>
                        <a:pt x="183" y="1010"/>
                      </a:lnTo>
                      <a:cubicBezTo>
                        <a:pt x="69" y="1055"/>
                        <a:pt x="0" y="1192"/>
                        <a:pt x="46" y="1306"/>
                      </a:cubicBezTo>
                      <a:cubicBezTo>
                        <a:pt x="80" y="1409"/>
                        <a:pt x="166" y="1460"/>
                        <a:pt x="255" y="1460"/>
                      </a:cubicBezTo>
                      <a:cubicBezTo>
                        <a:pt x="284" y="1460"/>
                        <a:pt x="314" y="1455"/>
                        <a:pt x="343" y="1443"/>
                      </a:cubicBezTo>
                      <a:lnTo>
                        <a:pt x="365" y="1443"/>
                      </a:lnTo>
                      <a:lnTo>
                        <a:pt x="1119" y="1169"/>
                      </a:lnTo>
                      <a:cubicBezTo>
                        <a:pt x="1393" y="1101"/>
                        <a:pt x="1621" y="964"/>
                        <a:pt x="1895" y="918"/>
                      </a:cubicBezTo>
                      <a:cubicBezTo>
                        <a:pt x="2420" y="827"/>
                        <a:pt x="2922" y="667"/>
                        <a:pt x="3447" y="667"/>
                      </a:cubicBezTo>
                      <a:cubicBezTo>
                        <a:pt x="3693" y="641"/>
                        <a:pt x="3941" y="628"/>
                        <a:pt x="4189" y="628"/>
                      </a:cubicBezTo>
                      <a:cubicBezTo>
                        <a:pt x="4996" y="628"/>
                        <a:pt x="5800" y="765"/>
                        <a:pt x="6551" y="1010"/>
                      </a:cubicBezTo>
                      <a:cubicBezTo>
                        <a:pt x="7555" y="1329"/>
                        <a:pt x="8491" y="1854"/>
                        <a:pt x="9336" y="2493"/>
                      </a:cubicBezTo>
                      <a:cubicBezTo>
                        <a:pt x="10157" y="3155"/>
                        <a:pt x="10934" y="3908"/>
                        <a:pt x="11573" y="4730"/>
                      </a:cubicBezTo>
                      <a:lnTo>
                        <a:pt x="11573" y="4753"/>
                      </a:lnTo>
                      <a:cubicBezTo>
                        <a:pt x="11624" y="4817"/>
                        <a:pt x="11690" y="4845"/>
                        <a:pt x="11758" y="4845"/>
                      </a:cubicBezTo>
                      <a:cubicBezTo>
                        <a:pt x="11811" y="4845"/>
                        <a:pt x="11865" y="4829"/>
                        <a:pt x="11915" y="4799"/>
                      </a:cubicBezTo>
                      <a:cubicBezTo>
                        <a:pt x="12006" y="4730"/>
                        <a:pt x="12029" y="4593"/>
                        <a:pt x="11961" y="4502"/>
                      </a:cubicBezTo>
                      <a:cubicBezTo>
                        <a:pt x="11664" y="4000"/>
                        <a:pt x="11344" y="3543"/>
                        <a:pt x="10956" y="3132"/>
                      </a:cubicBezTo>
                      <a:cubicBezTo>
                        <a:pt x="10591" y="2699"/>
                        <a:pt x="10180" y="2334"/>
                        <a:pt x="9747" y="1968"/>
                      </a:cubicBezTo>
                      <a:cubicBezTo>
                        <a:pt x="8856" y="1261"/>
                        <a:pt x="7852" y="713"/>
                        <a:pt x="6757" y="371"/>
                      </a:cubicBezTo>
                      <a:cubicBezTo>
                        <a:pt x="6232" y="188"/>
                        <a:pt x="5661" y="97"/>
                        <a:pt x="5090" y="28"/>
                      </a:cubicBezTo>
                      <a:lnTo>
                        <a:pt x="4246" y="5"/>
                      </a:lnTo>
                      <a:cubicBezTo>
                        <a:pt x="4203" y="2"/>
                        <a:pt x="4161" y="1"/>
                        <a:pt x="41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4214;p46">
                  <a:extLst>
                    <a:ext uri="{FF2B5EF4-FFF2-40B4-BE49-F238E27FC236}">
                      <a16:creationId xmlns:a16="http://schemas.microsoft.com/office/drawing/2014/main" id="{DBA5EFED-01D7-4700-B581-8FB89F8A2473}"/>
                    </a:ext>
                  </a:extLst>
                </p:cNvPr>
                <p:cNvSpPr/>
                <p:nvPr/>
              </p:nvSpPr>
              <p:spPr>
                <a:xfrm>
                  <a:off x="1822891" y="3009277"/>
                  <a:ext cx="111861" cy="45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4" h="3800" extrusionOk="0">
                      <a:moveTo>
                        <a:pt x="3421" y="1"/>
                      </a:moveTo>
                      <a:cubicBezTo>
                        <a:pt x="3154" y="1"/>
                        <a:pt x="2886" y="9"/>
                        <a:pt x="2626" y="50"/>
                      </a:cubicBezTo>
                      <a:cubicBezTo>
                        <a:pt x="2192" y="73"/>
                        <a:pt x="1758" y="210"/>
                        <a:pt x="1347" y="324"/>
                      </a:cubicBezTo>
                      <a:cubicBezTo>
                        <a:pt x="914" y="461"/>
                        <a:pt x="526" y="667"/>
                        <a:pt x="138" y="826"/>
                      </a:cubicBezTo>
                      <a:cubicBezTo>
                        <a:pt x="46" y="872"/>
                        <a:pt x="1" y="986"/>
                        <a:pt x="46" y="1077"/>
                      </a:cubicBezTo>
                      <a:cubicBezTo>
                        <a:pt x="65" y="1134"/>
                        <a:pt x="130" y="1175"/>
                        <a:pt x="204" y="1175"/>
                      </a:cubicBezTo>
                      <a:cubicBezTo>
                        <a:pt x="220" y="1175"/>
                        <a:pt x="236" y="1173"/>
                        <a:pt x="252" y="1169"/>
                      </a:cubicBezTo>
                      <a:lnTo>
                        <a:pt x="275" y="1169"/>
                      </a:lnTo>
                      <a:cubicBezTo>
                        <a:pt x="686" y="1055"/>
                        <a:pt x="1074" y="872"/>
                        <a:pt x="1462" y="781"/>
                      </a:cubicBezTo>
                      <a:cubicBezTo>
                        <a:pt x="1872" y="712"/>
                        <a:pt x="2283" y="598"/>
                        <a:pt x="2671" y="598"/>
                      </a:cubicBezTo>
                      <a:cubicBezTo>
                        <a:pt x="2829" y="585"/>
                        <a:pt x="2987" y="578"/>
                        <a:pt x="3144" y="578"/>
                      </a:cubicBezTo>
                      <a:cubicBezTo>
                        <a:pt x="3806" y="578"/>
                        <a:pt x="4459" y="692"/>
                        <a:pt x="5068" y="895"/>
                      </a:cubicBezTo>
                      <a:cubicBezTo>
                        <a:pt x="5844" y="1146"/>
                        <a:pt x="6552" y="1557"/>
                        <a:pt x="7191" y="2036"/>
                      </a:cubicBezTo>
                      <a:cubicBezTo>
                        <a:pt x="7830" y="2538"/>
                        <a:pt x="8446" y="3109"/>
                        <a:pt x="8971" y="3725"/>
                      </a:cubicBezTo>
                      <a:lnTo>
                        <a:pt x="8994" y="3748"/>
                      </a:lnTo>
                      <a:cubicBezTo>
                        <a:pt x="9028" y="3782"/>
                        <a:pt x="9074" y="3799"/>
                        <a:pt x="9120" y="3799"/>
                      </a:cubicBezTo>
                      <a:cubicBezTo>
                        <a:pt x="9165" y="3799"/>
                        <a:pt x="9211" y="3782"/>
                        <a:pt x="9245" y="3748"/>
                      </a:cubicBezTo>
                      <a:cubicBezTo>
                        <a:pt x="9314" y="3702"/>
                        <a:pt x="9314" y="3611"/>
                        <a:pt x="9291" y="3543"/>
                      </a:cubicBezTo>
                      <a:cubicBezTo>
                        <a:pt x="8880" y="2744"/>
                        <a:pt x="8286" y="2082"/>
                        <a:pt x="7602" y="1511"/>
                      </a:cubicBezTo>
                      <a:cubicBezTo>
                        <a:pt x="6917" y="963"/>
                        <a:pt x="6118" y="530"/>
                        <a:pt x="5273" y="279"/>
                      </a:cubicBezTo>
                      <a:cubicBezTo>
                        <a:pt x="4840" y="119"/>
                        <a:pt x="4406" y="73"/>
                        <a:pt x="3950" y="5"/>
                      </a:cubicBezTo>
                      <a:cubicBezTo>
                        <a:pt x="3776" y="5"/>
                        <a:pt x="3599" y="1"/>
                        <a:pt x="34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4215;p46">
                  <a:extLst>
                    <a:ext uri="{FF2B5EF4-FFF2-40B4-BE49-F238E27FC236}">
                      <a16:creationId xmlns:a16="http://schemas.microsoft.com/office/drawing/2014/main" id="{800FDB67-99B4-4CDC-A32F-DF771C1053DE}"/>
                    </a:ext>
                  </a:extLst>
                </p:cNvPr>
                <p:cNvSpPr/>
                <p:nvPr/>
              </p:nvSpPr>
              <p:spPr>
                <a:xfrm>
                  <a:off x="1405604" y="2521461"/>
                  <a:ext cx="634632" cy="57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42" h="47911" extrusionOk="0">
                      <a:moveTo>
                        <a:pt x="26627" y="0"/>
                      </a:moveTo>
                      <a:cubicBezTo>
                        <a:pt x="18373" y="0"/>
                        <a:pt x="10350" y="4457"/>
                        <a:pt x="6118" y="12289"/>
                      </a:cubicBezTo>
                      <a:cubicBezTo>
                        <a:pt x="1" y="23611"/>
                        <a:pt x="2078" y="37511"/>
                        <a:pt x="15180" y="44656"/>
                      </a:cubicBezTo>
                      <a:cubicBezTo>
                        <a:pt x="19298" y="46910"/>
                        <a:pt x="23198" y="47910"/>
                        <a:pt x="26807" y="47910"/>
                      </a:cubicBezTo>
                      <a:cubicBezTo>
                        <a:pt x="35440" y="47910"/>
                        <a:pt x="42410" y="42185"/>
                        <a:pt x="46724" y="34202"/>
                      </a:cubicBezTo>
                      <a:cubicBezTo>
                        <a:pt x="52841" y="22880"/>
                        <a:pt x="48710" y="8797"/>
                        <a:pt x="37480" y="2749"/>
                      </a:cubicBezTo>
                      <a:cubicBezTo>
                        <a:pt x="34026" y="885"/>
                        <a:pt x="30304" y="0"/>
                        <a:pt x="266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4216;p46">
                  <a:extLst>
                    <a:ext uri="{FF2B5EF4-FFF2-40B4-BE49-F238E27FC236}">
                      <a16:creationId xmlns:a16="http://schemas.microsoft.com/office/drawing/2014/main" id="{FD4B9B55-88C7-4A2E-B4DE-7E1F2C27530B}"/>
                    </a:ext>
                  </a:extLst>
                </p:cNvPr>
                <p:cNvSpPr/>
                <p:nvPr/>
              </p:nvSpPr>
              <p:spPr>
                <a:xfrm>
                  <a:off x="1429183" y="2472777"/>
                  <a:ext cx="664513" cy="440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30" h="36680" extrusionOk="0">
                      <a:moveTo>
                        <a:pt x="21613" y="0"/>
                      </a:moveTo>
                      <a:cubicBezTo>
                        <a:pt x="20032" y="0"/>
                        <a:pt x="18541" y="142"/>
                        <a:pt x="17188" y="433"/>
                      </a:cubicBezTo>
                      <a:cubicBezTo>
                        <a:pt x="8378" y="2305"/>
                        <a:pt x="1" y="8810"/>
                        <a:pt x="617" y="23053"/>
                      </a:cubicBezTo>
                      <a:cubicBezTo>
                        <a:pt x="617" y="23053"/>
                        <a:pt x="13194" y="20337"/>
                        <a:pt x="22004" y="10271"/>
                      </a:cubicBezTo>
                      <a:cubicBezTo>
                        <a:pt x="22004" y="10271"/>
                        <a:pt x="29970" y="28508"/>
                        <a:pt x="46747" y="36680"/>
                      </a:cubicBezTo>
                      <a:cubicBezTo>
                        <a:pt x="46747" y="36680"/>
                        <a:pt x="55329" y="20976"/>
                        <a:pt x="48002" y="11960"/>
                      </a:cubicBezTo>
                      <a:cubicBezTo>
                        <a:pt x="41800" y="4328"/>
                        <a:pt x="30332" y="0"/>
                        <a:pt x="2161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4217;p46">
                  <a:extLst>
                    <a:ext uri="{FF2B5EF4-FFF2-40B4-BE49-F238E27FC236}">
                      <a16:creationId xmlns:a16="http://schemas.microsoft.com/office/drawing/2014/main" id="{F2BA488E-1B61-416B-A142-051EAE02DE34}"/>
                    </a:ext>
                  </a:extLst>
                </p:cNvPr>
                <p:cNvSpPr/>
                <p:nvPr/>
              </p:nvSpPr>
              <p:spPr>
                <a:xfrm>
                  <a:off x="1455500" y="2809183"/>
                  <a:ext cx="186695" cy="146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5" h="12212" extrusionOk="0">
                      <a:moveTo>
                        <a:pt x="14244" y="10112"/>
                      </a:moveTo>
                      <a:cubicBezTo>
                        <a:pt x="12920" y="12212"/>
                        <a:pt x="8971" y="12143"/>
                        <a:pt x="5410" y="9929"/>
                      </a:cubicBezTo>
                      <a:cubicBezTo>
                        <a:pt x="1850" y="7715"/>
                        <a:pt x="1" y="4223"/>
                        <a:pt x="1302" y="2123"/>
                      </a:cubicBezTo>
                      <a:cubicBezTo>
                        <a:pt x="2626" y="0"/>
                        <a:pt x="6575" y="69"/>
                        <a:pt x="10135" y="2283"/>
                      </a:cubicBezTo>
                      <a:cubicBezTo>
                        <a:pt x="13719" y="4497"/>
                        <a:pt x="15545" y="7989"/>
                        <a:pt x="14244" y="10112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4218;p46">
                  <a:extLst>
                    <a:ext uri="{FF2B5EF4-FFF2-40B4-BE49-F238E27FC236}">
                      <a16:creationId xmlns:a16="http://schemas.microsoft.com/office/drawing/2014/main" id="{31510E5A-FD10-42B0-BF0C-C8654B3E651F}"/>
                    </a:ext>
                  </a:extLst>
                </p:cNvPr>
                <p:cNvSpPr/>
                <p:nvPr/>
              </p:nvSpPr>
              <p:spPr>
                <a:xfrm>
                  <a:off x="1703350" y="2922527"/>
                  <a:ext cx="192460" cy="1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5" h="9911" extrusionOk="0">
                      <a:moveTo>
                        <a:pt x="6281" y="0"/>
                      </a:moveTo>
                      <a:cubicBezTo>
                        <a:pt x="3437" y="0"/>
                        <a:pt x="1140" y="1159"/>
                        <a:pt x="640" y="3072"/>
                      </a:cubicBezTo>
                      <a:cubicBezTo>
                        <a:pt x="1" y="5583"/>
                        <a:pt x="2763" y="8482"/>
                        <a:pt x="6826" y="9532"/>
                      </a:cubicBezTo>
                      <a:cubicBezTo>
                        <a:pt x="7821" y="9789"/>
                        <a:pt x="8803" y="9911"/>
                        <a:pt x="9728" y="9911"/>
                      </a:cubicBezTo>
                      <a:cubicBezTo>
                        <a:pt x="12576" y="9911"/>
                        <a:pt x="14880" y="8757"/>
                        <a:pt x="15362" y="6861"/>
                      </a:cubicBezTo>
                      <a:cubicBezTo>
                        <a:pt x="16024" y="4328"/>
                        <a:pt x="13240" y="1429"/>
                        <a:pt x="9177" y="379"/>
                      </a:cubicBezTo>
                      <a:cubicBezTo>
                        <a:pt x="8182" y="122"/>
                        <a:pt x="7203" y="0"/>
                        <a:pt x="62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4219;p46">
                  <a:extLst>
                    <a:ext uri="{FF2B5EF4-FFF2-40B4-BE49-F238E27FC236}">
                      <a16:creationId xmlns:a16="http://schemas.microsoft.com/office/drawing/2014/main" id="{1AB609D1-AFC0-470F-8A37-01D15C0AF5FF}"/>
                    </a:ext>
                  </a:extLst>
                </p:cNvPr>
                <p:cNvSpPr/>
                <p:nvPr/>
              </p:nvSpPr>
              <p:spPr>
                <a:xfrm>
                  <a:off x="1644961" y="2908161"/>
                  <a:ext cx="74294" cy="43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6" h="3612" extrusionOk="0">
                      <a:moveTo>
                        <a:pt x="183" y="0"/>
                      </a:moveTo>
                      <a:cubicBezTo>
                        <a:pt x="114" y="0"/>
                        <a:pt x="69" y="46"/>
                        <a:pt x="69" y="114"/>
                      </a:cubicBezTo>
                      <a:cubicBezTo>
                        <a:pt x="0" y="822"/>
                        <a:pt x="251" y="1507"/>
                        <a:pt x="662" y="2054"/>
                      </a:cubicBezTo>
                      <a:cubicBezTo>
                        <a:pt x="1096" y="2602"/>
                        <a:pt x="1689" y="3036"/>
                        <a:pt x="2328" y="3287"/>
                      </a:cubicBezTo>
                      <a:cubicBezTo>
                        <a:pt x="2789" y="3475"/>
                        <a:pt x="3300" y="3611"/>
                        <a:pt x="3815" y="3611"/>
                      </a:cubicBezTo>
                      <a:cubicBezTo>
                        <a:pt x="3989" y="3611"/>
                        <a:pt x="4164" y="3595"/>
                        <a:pt x="4337" y="3561"/>
                      </a:cubicBezTo>
                      <a:cubicBezTo>
                        <a:pt x="5045" y="3470"/>
                        <a:pt x="5661" y="3104"/>
                        <a:pt x="6140" y="2648"/>
                      </a:cubicBezTo>
                      <a:cubicBezTo>
                        <a:pt x="6186" y="2602"/>
                        <a:pt x="6186" y="2534"/>
                        <a:pt x="6163" y="2488"/>
                      </a:cubicBezTo>
                      <a:cubicBezTo>
                        <a:pt x="6135" y="2460"/>
                        <a:pt x="6098" y="2440"/>
                        <a:pt x="6058" y="2440"/>
                      </a:cubicBezTo>
                      <a:cubicBezTo>
                        <a:pt x="6033" y="2440"/>
                        <a:pt x="6007" y="2448"/>
                        <a:pt x="5980" y="2465"/>
                      </a:cubicBezTo>
                      <a:cubicBezTo>
                        <a:pt x="5478" y="2830"/>
                        <a:pt x="4908" y="3104"/>
                        <a:pt x="4291" y="3173"/>
                      </a:cubicBezTo>
                      <a:cubicBezTo>
                        <a:pt x="4185" y="3185"/>
                        <a:pt x="4078" y="3190"/>
                        <a:pt x="3971" y="3190"/>
                      </a:cubicBezTo>
                      <a:cubicBezTo>
                        <a:pt x="3463" y="3190"/>
                        <a:pt x="2960" y="3061"/>
                        <a:pt x="2488" y="2853"/>
                      </a:cubicBezTo>
                      <a:cubicBezTo>
                        <a:pt x="1917" y="2602"/>
                        <a:pt x="1393" y="2260"/>
                        <a:pt x="1004" y="1803"/>
                      </a:cubicBezTo>
                      <a:cubicBezTo>
                        <a:pt x="616" y="1324"/>
                        <a:pt x="365" y="731"/>
                        <a:pt x="297" y="137"/>
                      </a:cubicBezTo>
                      <a:lnTo>
                        <a:pt x="297" y="114"/>
                      </a:lnTo>
                      <a:cubicBezTo>
                        <a:pt x="297" y="69"/>
                        <a:pt x="251" y="23"/>
                        <a:pt x="1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4220;p46">
                  <a:extLst>
                    <a:ext uri="{FF2B5EF4-FFF2-40B4-BE49-F238E27FC236}">
                      <a16:creationId xmlns:a16="http://schemas.microsoft.com/office/drawing/2014/main" id="{F4749530-B58E-40C9-A568-7747D6AC2804}"/>
                    </a:ext>
                  </a:extLst>
                </p:cNvPr>
                <p:cNvSpPr/>
                <p:nvPr/>
              </p:nvSpPr>
              <p:spPr>
                <a:xfrm>
                  <a:off x="1515823" y="2686769"/>
                  <a:ext cx="167780" cy="60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0" h="5018" extrusionOk="0">
                      <a:moveTo>
                        <a:pt x="10079" y="1"/>
                      </a:moveTo>
                      <a:cubicBezTo>
                        <a:pt x="7074" y="1"/>
                        <a:pt x="2397" y="2545"/>
                        <a:pt x="2397" y="2545"/>
                      </a:cubicBezTo>
                      <a:cubicBezTo>
                        <a:pt x="1" y="4559"/>
                        <a:pt x="3613" y="5017"/>
                        <a:pt x="5035" y="5017"/>
                      </a:cubicBezTo>
                      <a:cubicBezTo>
                        <a:pt x="5144" y="5017"/>
                        <a:pt x="5239" y="5015"/>
                        <a:pt x="5319" y="5010"/>
                      </a:cubicBezTo>
                      <a:cubicBezTo>
                        <a:pt x="6414" y="4941"/>
                        <a:pt x="13970" y="3640"/>
                        <a:pt x="12212" y="901"/>
                      </a:cubicBezTo>
                      <a:cubicBezTo>
                        <a:pt x="11794" y="249"/>
                        <a:pt x="11018" y="1"/>
                        <a:pt x="100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4221;p46">
                  <a:extLst>
                    <a:ext uri="{FF2B5EF4-FFF2-40B4-BE49-F238E27FC236}">
                      <a16:creationId xmlns:a16="http://schemas.microsoft.com/office/drawing/2014/main" id="{281EE6A9-7B3E-46C5-88CD-C2E46785B31E}"/>
                    </a:ext>
                  </a:extLst>
                </p:cNvPr>
                <p:cNvSpPr/>
                <p:nvPr/>
              </p:nvSpPr>
              <p:spPr>
                <a:xfrm>
                  <a:off x="1790267" y="2769435"/>
                  <a:ext cx="116101" cy="112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7" h="9398" extrusionOk="0">
                      <a:moveTo>
                        <a:pt x="3601" y="0"/>
                      </a:moveTo>
                      <a:cubicBezTo>
                        <a:pt x="3443" y="0"/>
                        <a:pt x="3285" y="22"/>
                        <a:pt x="3128" y="68"/>
                      </a:cubicBezTo>
                      <a:cubicBezTo>
                        <a:pt x="1" y="981"/>
                        <a:pt x="4862" y="6916"/>
                        <a:pt x="5661" y="7692"/>
                      </a:cubicBezTo>
                      <a:cubicBezTo>
                        <a:pt x="6151" y="8181"/>
                        <a:pt x="7749" y="9398"/>
                        <a:pt x="8730" y="9398"/>
                      </a:cubicBezTo>
                      <a:cubicBezTo>
                        <a:pt x="9304" y="9398"/>
                        <a:pt x="9667" y="8982"/>
                        <a:pt x="9473" y="7760"/>
                      </a:cubicBezTo>
                      <a:cubicBezTo>
                        <a:pt x="9473" y="7760"/>
                        <a:pt x="6571" y="0"/>
                        <a:pt x="360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4222;p46">
                  <a:extLst>
                    <a:ext uri="{FF2B5EF4-FFF2-40B4-BE49-F238E27FC236}">
                      <a16:creationId xmlns:a16="http://schemas.microsoft.com/office/drawing/2014/main" id="{9824983E-3887-481C-AE99-3114D740566C}"/>
                    </a:ext>
                  </a:extLst>
                </p:cNvPr>
                <p:cNvSpPr/>
                <p:nvPr/>
              </p:nvSpPr>
              <p:spPr>
                <a:xfrm>
                  <a:off x="1685537" y="2766504"/>
                  <a:ext cx="57852" cy="146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7" h="12188" extrusionOk="0">
                      <a:moveTo>
                        <a:pt x="3155" y="0"/>
                      </a:moveTo>
                      <a:cubicBezTo>
                        <a:pt x="3124" y="0"/>
                        <a:pt x="3095" y="11"/>
                        <a:pt x="3082" y="38"/>
                      </a:cubicBezTo>
                      <a:cubicBezTo>
                        <a:pt x="2306" y="1408"/>
                        <a:pt x="1621" y="2823"/>
                        <a:pt x="1027" y="4306"/>
                      </a:cubicBezTo>
                      <a:cubicBezTo>
                        <a:pt x="731" y="5037"/>
                        <a:pt x="480" y="5790"/>
                        <a:pt x="343" y="6589"/>
                      </a:cubicBezTo>
                      <a:cubicBezTo>
                        <a:pt x="320" y="6794"/>
                        <a:pt x="297" y="7000"/>
                        <a:pt x="320" y="7228"/>
                      </a:cubicBezTo>
                      <a:cubicBezTo>
                        <a:pt x="343" y="7456"/>
                        <a:pt x="411" y="7730"/>
                        <a:pt x="685" y="7913"/>
                      </a:cubicBezTo>
                      <a:cubicBezTo>
                        <a:pt x="1096" y="8141"/>
                        <a:pt x="1530" y="8164"/>
                        <a:pt x="1918" y="8210"/>
                      </a:cubicBezTo>
                      <a:cubicBezTo>
                        <a:pt x="2123" y="8221"/>
                        <a:pt x="2323" y="8221"/>
                        <a:pt x="2517" y="8221"/>
                      </a:cubicBezTo>
                      <a:cubicBezTo>
                        <a:pt x="2711" y="8221"/>
                        <a:pt x="2899" y="8221"/>
                        <a:pt x="3082" y="8232"/>
                      </a:cubicBezTo>
                      <a:cubicBezTo>
                        <a:pt x="3470" y="8255"/>
                        <a:pt x="3835" y="8324"/>
                        <a:pt x="4086" y="8506"/>
                      </a:cubicBezTo>
                      <a:cubicBezTo>
                        <a:pt x="4314" y="8689"/>
                        <a:pt x="4383" y="9031"/>
                        <a:pt x="4383" y="9396"/>
                      </a:cubicBezTo>
                      <a:cubicBezTo>
                        <a:pt x="4360" y="9579"/>
                        <a:pt x="4337" y="9762"/>
                        <a:pt x="4291" y="9944"/>
                      </a:cubicBezTo>
                      <a:lnTo>
                        <a:pt x="4223" y="10195"/>
                      </a:lnTo>
                      <a:cubicBezTo>
                        <a:pt x="4177" y="10287"/>
                        <a:pt x="4132" y="10355"/>
                        <a:pt x="4109" y="10446"/>
                      </a:cubicBezTo>
                      <a:cubicBezTo>
                        <a:pt x="4040" y="10606"/>
                        <a:pt x="3903" y="10743"/>
                        <a:pt x="3812" y="10880"/>
                      </a:cubicBezTo>
                      <a:cubicBezTo>
                        <a:pt x="3675" y="10994"/>
                        <a:pt x="3561" y="11154"/>
                        <a:pt x="3401" y="11245"/>
                      </a:cubicBezTo>
                      <a:cubicBezTo>
                        <a:pt x="3105" y="11451"/>
                        <a:pt x="2739" y="11588"/>
                        <a:pt x="2374" y="11702"/>
                      </a:cubicBezTo>
                      <a:cubicBezTo>
                        <a:pt x="1772" y="11896"/>
                        <a:pt x="1103" y="11958"/>
                        <a:pt x="452" y="11958"/>
                      </a:cubicBezTo>
                      <a:cubicBezTo>
                        <a:pt x="339" y="11958"/>
                        <a:pt x="226" y="11956"/>
                        <a:pt x="114" y="11953"/>
                      </a:cubicBezTo>
                      <a:lnTo>
                        <a:pt x="92" y="11953"/>
                      </a:lnTo>
                      <a:cubicBezTo>
                        <a:pt x="46" y="11953"/>
                        <a:pt x="0" y="11976"/>
                        <a:pt x="0" y="12021"/>
                      </a:cubicBezTo>
                      <a:cubicBezTo>
                        <a:pt x="0" y="12090"/>
                        <a:pt x="23" y="12135"/>
                        <a:pt x="92" y="12135"/>
                      </a:cubicBezTo>
                      <a:cubicBezTo>
                        <a:pt x="381" y="12169"/>
                        <a:pt x="676" y="12188"/>
                        <a:pt x="973" y="12188"/>
                      </a:cubicBezTo>
                      <a:cubicBezTo>
                        <a:pt x="1473" y="12188"/>
                        <a:pt x="1978" y="12136"/>
                        <a:pt x="2465" y="12021"/>
                      </a:cubicBezTo>
                      <a:cubicBezTo>
                        <a:pt x="2853" y="11907"/>
                        <a:pt x="3264" y="11770"/>
                        <a:pt x="3607" y="11542"/>
                      </a:cubicBezTo>
                      <a:cubicBezTo>
                        <a:pt x="3789" y="11451"/>
                        <a:pt x="3926" y="11291"/>
                        <a:pt x="4086" y="11154"/>
                      </a:cubicBezTo>
                      <a:cubicBezTo>
                        <a:pt x="4223" y="10971"/>
                        <a:pt x="4383" y="10834"/>
                        <a:pt x="4451" y="10629"/>
                      </a:cubicBezTo>
                      <a:cubicBezTo>
                        <a:pt x="4520" y="10538"/>
                        <a:pt x="4565" y="10446"/>
                        <a:pt x="4611" y="10332"/>
                      </a:cubicBezTo>
                      <a:lnTo>
                        <a:pt x="4702" y="10036"/>
                      </a:lnTo>
                      <a:cubicBezTo>
                        <a:pt x="4771" y="9830"/>
                        <a:pt x="4794" y="9625"/>
                        <a:pt x="4794" y="9419"/>
                      </a:cubicBezTo>
                      <a:cubicBezTo>
                        <a:pt x="4816" y="9214"/>
                        <a:pt x="4816" y="8986"/>
                        <a:pt x="4748" y="8757"/>
                      </a:cubicBezTo>
                      <a:cubicBezTo>
                        <a:pt x="4680" y="8552"/>
                        <a:pt x="4543" y="8324"/>
                        <a:pt x="4360" y="8164"/>
                      </a:cubicBezTo>
                      <a:cubicBezTo>
                        <a:pt x="3972" y="7867"/>
                        <a:pt x="3515" y="7821"/>
                        <a:pt x="3127" y="7776"/>
                      </a:cubicBezTo>
                      <a:cubicBezTo>
                        <a:pt x="2717" y="7753"/>
                        <a:pt x="2328" y="7753"/>
                        <a:pt x="1940" y="7730"/>
                      </a:cubicBezTo>
                      <a:cubicBezTo>
                        <a:pt x="1575" y="7730"/>
                        <a:pt x="1187" y="7685"/>
                        <a:pt x="913" y="7525"/>
                      </a:cubicBezTo>
                      <a:cubicBezTo>
                        <a:pt x="845" y="7479"/>
                        <a:pt x="776" y="7365"/>
                        <a:pt x="754" y="7182"/>
                      </a:cubicBezTo>
                      <a:cubicBezTo>
                        <a:pt x="754" y="7023"/>
                        <a:pt x="754" y="6840"/>
                        <a:pt x="776" y="6657"/>
                      </a:cubicBezTo>
                      <a:cubicBezTo>
                        <a:pt x="891" y="5904"/>
                        <a:pt x="1142" y="5174"/>
                        <a:pt x="1393" y="4443"/>
                      </a:cubicBezTo>
                      <a:cubicBezTo>
                        <a:pt x="1940" y="2983"/>
                        <a:pt x="2580" y="1545"/>
                        <a:pt x="3264" y="129"/>
                      </a:cubicBezTo>
                      <a:cubicBezTo>
                        <a:pt x="3264" y="84"/>
                        <a:pt x="3264" y="38"/>
                        <a:pt x="3219" y="15"/>
                      </a:cubicBezTo>
                      <a:cubicBezTo>
                        <a:pt x="3200" y="6"/>
                        <a:pt x="3177" y="0"/>
                        <a:pt x="315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4223;p46">
                  <a:extLst>
                    <a:ext uri="{FF2B5EF4-FFF2-40B4-BE49-F238E27FC236}">
                      <a16:creationId xmlns:a16="http://schemas.microsoft.com/office/drawing/2014/main" id="{D6594034-CDB5-44C1-9E3C-AFA85B4AC0AA}"/>
                    </a:ext>
                  </a:extLst>
                </p:cNvPr>
                <p:cNvSpPr/>
                <p:nvPr/>
              </p:nvSpPr>
              <p:spPr>
                <a:xfrm>
                  <a:off x="1757919" y="2863044"/>
                  <a:ext cx="105820" cy="78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1" h="6571" extrusionOk="0">
                      <a:moveTo>
                        <a:pt x="4166" y="0"/>
                      </a:moveTo>
                      <a:cubicBezTo>
                        <a:pt x="3475" y="0"/>
                        <a:pt x="2784" y="155"/>
                        <a:pt x="2169" y="469"/>
                      </a:cubicBezTo>
                      <a:cubicBezTo>
                        <a:pt x="1027" y="1017"/>
                        <a:pt x="183" y="2135"/>
                        <a:pt x="0" y="3345"/>
                      </a:cubicBezTo>
                      <a:cubicBezTo>
                        <a:pt x="0" y="3414"/>
                        <a:pt x="46" y="3505"/>
                        <a:pt x="114" y="3528"/>
                      </a:cubicBezTo>
                      <a:cubicBezTo>
                        <a:pt x="130" y="3532"/>
                        <a:pt x="146" y="3534"/>
                        <a:pt x="163" y="3534"/>
                      </a:cubicBezTo>
                      <a:cubicBezTo>
                        <a:pt x="242" y="3534"/>
                        <a:pt x="324" y="3489"/>
                        <a:pt x="343" y="3414"/>
                      </a:cubicBezTo>
                      <a:cubicBezTo>
                        <a:pt x="639" y="2341"/>
                        <a:pt x="1438" y="1451"/>
                        <a:pt x="2420" y="1017"/>
                      </a:cubicBezTo>
                      <a:cubicBezTo>
                        <a:pt x="2942" y="791"/>
                        <a:pt x="3502" y="677"/>
                        <a:pt x="4060" y="677"/>
                      </a:cubicBezTo>
                      <a:cubicBezTo>
                        <a:pt x="4574" y="677"/>
                        <a:pt x="5088" y="774"/>
                        <a:pt x="5570" y="971"/>
                      </a:cubicBezTo>
                      <a:cubicBezTo>
                        <a:pt x="6072" y="1177"/>
                        <a:pt x="6505" y="1474"/>
                        <a:pt x="6893" y="1839"/>
                      </a:cubicBezTo>
                      <a:cubicBezTo>
                        <a:pt x="7259" y="2227"/>
                        <a:pt x="7578" y="2683"/>
                        <a:pt x="7761" y="3163"/>
                      </a:cubicBezTo>
                      <a:cubicBezTo>
                        <a:pt x="8172" y="4167"/>
                        <a:pt x="8080" y="5331"/>
                        <a:pt x="7533" y="6313"/>
                      </a:cubicBezTo>
                      <a:cubicBezTo>
                        <a:pt x="7510" y="6381"/>
                        <a:pt x="7510" y="6472"/>
                        <a:pt x="7578" y="6541"/>
                      </a:cubicBezTo>
                      <a:cubicBezTo>
                        <a:pt x="7616" y="6560"/>
                        <a:pt x="7654" y="6571"/>
                        <a:pt x="7690" y="6571"/>
                      </a:cubicBezTo>
                      <a:cubicBezTo>
                        <a:pt x="7741" y="6571"/>
                        <a:pt x="7789" y="6549"/>
                        <a:pt x="7829" y="6495"/>
                      </a:cubicBezTo>
                      <a:cubicBezTo>
                        <a:pt x="8583" y="5536"/>
                        <a:pt x="8811" y="4144"/>
                        <a:pt x="8400" y="2934"/>
                      </a:cubicBezTo>
                      <a:cubicBezTo>
                        <a:pt x="7989" y="1725"/>
                        <a:pt x="7008" y="743"/>
                        <a:pt x="5821" y="309"/>
                      </a:cubicBezTo>
                      <a:cubicBezTo>
                        <a:pt x="5297" y="104"/>
                        <a:pt x="4732" y="0"/>
                        <a:pt x="41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4224;p46">
                  <a:extLst>
                    <a:ext uri="{FF2B5EF4-FFF2-40B4-BE49-F238E27FC236}">
                      <a16:creationId xmlns:a16="http://schemas.microsoft.com/office/drawing/2014/main" id="{16C4BB16-8B5F-4370-83B7-A00A3439D63A}"/>
                    </a:ext>
                  </a:extLst>
                </p:cNvPr>
                <p:cNvSpPr/>
                <p:nvPr/>
              </p:nvSpPr>
              <p:spPr>
                <a:xfrm>
                  <a:off x="1853052" y="2927211"/>
                  <a:ext cx="28524" cy="12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031" extrusionOk="0">
                      <a:moveTo>
                        <a:pt x="328" y="0"/>
                      </a:moveTo>
                      <a:cubicBezTo>
                        <a:pt x="194" y="0"/>
                        <a:pt x="65" y="89"/>
                        <a:pt x="46" y="240"/>
                      </a:cubicBezTo>
                      <a:cubicBezTo>
                        <a:pt x="1" y="400"/>
                        <a:pt x="115" y="560"/>
                        <a:pt x="274" y="605"/>
                      </a:cubicBezTo>
                      <a:lnTo>
                        <a:pt x="2101" y="1016"/>
                      </a:lnTo>
                      <a:cubicBezTo>
                        <a:pt x="2121" y="1026"/>
                        <a:pt x="2142" y="1031"/>
                        <a:pt x="2163" y="1031"/>
                      </a:cubicBezTo>
                      <a:cubicBezTo>
                        <a:pt x="2237" y="1031"/>
                        <a:pt x="2311" y="973"/>
                        <a:pt x="2329" y="902"/>
                      </a:cubicBezTo>
                      <a:cubicBezTo>
                        <a:pt x="2374" y="788"/>
                        <a:pt x="2329" y="651"/>
                        <a:pt x="2215" y="628"/>
                      </a:cubicBezTo>
                      <a:lnTo>
                        <a:pt x="434" y="12"/>
                      </a:lnTo>
                      <a:lnTo>
                        <a:pt x="411" y="12"/>
                      </a:lnTo>
                      <a:cubicBezTo>
                        <a:pt x="384" y="4"/>
                        <a:pt x="356" y="0"/>
                        <a:pt x="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4225;p46">
                  <a:extLst>
                    <a:ext uri="{FF2B5EF4-FFF2-40B4-BE49-F238E27FC236}">
                      <a16:creationId xmlns:a16="http://schemas.microsoft.com/office/drawing/2014/main" id="{4D1B0D13-6F44-4AAE-98CF-51252F671FEC}"/>
                    </a:ext>
                  </a:extLst>
                </p:cNvPr>
                <p:cNvSpPr/>
                <p:nvPr/>
              </p:nvSpPr>
              <p:spPr>
                <a:xfrm>
                  <a:off x="1854698" y="2918299"/>
                  <a:ext cx="28800" cy="7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640" extrusionOk="0">
                      <a:moveTo>
                        <a:pt x="297" y="1"/>
                      </a:moveTo>
                      <a:cubicBezTo>
                        <a:pt x="137" y="1"/>
                        <a:pt x="1" y="138"/>
                        <a:pt x="1" y="297"/>
                      </a:cubicBezTo>
                      <a:cubicBezTo>
                        <a:pt x="1" y="457"/>
                        <a:pt x="137" y="617"/>
                        <a:pt x="297" y="617"/>
                      </a:cubicBezTo>
                      <a:lnTo>
                        <a:pt x="2169" y="640"/>
                      </a:lnTo>
                      <a:cubicBezTo>
                        <a:pt x="2283" y="640"/>
                        <a:pt x="2374" y="548"/>
                        <a:pt x="2374" y="434"/>
                      </a:cubicBezTo>
                      <a:cubicBezTo>
                        <a:pt x="2397" y="320"/>
                        <a:pt x="2306" y="229"/>
                        <a:pt x="2192" y="206"/>
                      </a:cubicBezTo>
                      <a:lnTo>
                        <a:pt x="34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4226;p46">
                  <a:extLst>
                    <a:ext uri="{FF2B5EF4-FFF2-40B4-BE49-F238E27FC236}">
                      <a16:creationId xmlns:a16="http://schemas.microsoft.com/office/drawing/2014/main" id="{14891B08-6590-4E66-89AE-0A9282A9CCF0}"/>
                    </a:ext>
                  </a:extLst>
                </p:cNvPr>
                <p:cNvSpPr/>
                <p:nvPr/>
              </p:nvSpPr>
              <p:spPr>
                <a:xfrm>
                  <a:off x="1856067" y="2904821"/>
                  <a:ext cx="28800" cy="9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814" extrusionOk="0">
                      <a:moveTo>
                        <a:pt x="2204" y="1"/>
                      </a:moveTo>
                      <a:cubicBezTo>
                        <a:pt x="2193" y="1"/>
                        <a:pt x="2181" y="2"/>
                        <a:pt x="2169" y="4"/>
                      </a:cubicBezTo>
                      <a:lnTo>
                        <a:pt x="297" y="210"/>
                      </a:lnTo>
                      <a:lnTo>
                        <a:pt x="275" y="210"/>
                      </a:lnTo>
                      <a:cubicBezTo>
                        <a:pt x="115" y="255"/>
                        <a:pt x="1" y="415"/>
                        <a:pt x="46" y="575"/>
                      </a:cubicBezTo>
                      <a:cubicBezTo>
                        <a:pt x="66" y="710"/>
                        <a:pt x="184" y="813"/>
                        <a:pt x="331" y="813"/>
                      </a:cubicBezTo>
                      <a:cubicBezTo>
                        <a:pt x="357" y="813"/>
                        <a:pt x="384" y="810"/>
                        <a:pt x="412" y="803"/>
                      </a:cubicBezTo>
                      <a:lnTo>
                        <a:pt x="2238" y="415"/>
                      </a:lnTo>
                      <a:cubicBezTo>
                        <a:pt x="2329" y="392"/>
                        <a:pt x="2397" y="278"/>
                        <a:pt x="2397" y="187"/>
                      </a:cubicBezTo>
                      <a:cubicBezTo>
                        <a:pt x="2377" y="85"/>
                        <a:pt x="2301" y="1"/>
                        <a:pt x="220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4227;p46">
                  <a:extLst>
                    <a:ext uri="{FF2B5EF4-FFF2-40B4-BE49-F238E27FC236}">
                      <a16:creationId xmlns:a16="http://schemas.microsoft.com/office/drawing/2014/main" id="{6A9C7B45-BCD9-45AD-96AC-E565897BE200}"/>
                    </a:ext>
                  </a:extLst>
                </p:cNvPr>
                <p:cNvSpPr/>
                <p:nvPr/>
              </p:nvSpPr>
              <p:spPr>
                <a:xfrm>
                  <a:off x="1541865" y="2776750"/>
                  <a:ext cx="106925" cy="8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3" h="6856" extrusionOk="0">
                      <a:moveTo>
                        <a:pt x="4108" y="0"/>
                      </a:moveTo>
                      <a:cubicBezTo>
                        <a:pt x="3431" y="0"/>
                        <a:pt x="2752" y="155"/>
                        <a:pt x="2146" y="463"/>
                      </a:cubicBezTo>
                      <a:cubicBezTo>
                        <a:pt x="982" y="1057"/>
                        <a:pt x="138" y="2221"/>
                        <a:pt x="1" y="3476"/>
                      </a:cubicBezTo>
                      <a:cubicBezTo>
                        <a:pt x="1" y="3568"/>
                        <a:pt x="47" y="3636"/>
                        <a:pt x="138" y="3659"/>
                      </a:cubicBezTo>
                      <a:cubicBezTo>
                        <a:pt x="158" y="3669"/>
                        <a:pt x="178" y="3673"/>
                        <a:pt x="197" y="3673"/>
                      </a:cubicBezTo>
                      <a:cubicBezTo>
                        <a:pt x="266" y="3673"/>
                        <a:pt x="325" y="3616"/>
                        <a:pt x="343" y="3545"/>
                      </a:cubicBezTo>
                      <a:cubicBezTo>
                        <a:pt x="663" y="2449"/>
                        <a:pt x="1439" y="1513"/>
                        <a:pt x="2443" y="1080"/>
                      </a:cubicBezTo>
                      <a:cubicBezTo>
                        <a:pt x="2945" y="874"/>
                        <a:pt x="3493" y="760"/>
                        <a:pt x="4041" y="737"/>
                      </a:cubicBezTo>
                      <a:cubicBezTo>
                        <a:pt x="4589" y="737"/>
                        <a:pt x="5137" y="851"/>
                        <a:pt x="5639" y="1057"/>
                      </a:cubicBezTo>
                      <a:cubicBezTo>
                        <a:pt x="6666" y="1468"/>
                        <a:pt x="7488" y="2312"/>
                        <a:pt x="7898" y="3339"/>
                      </a:cubicBezTo>
                      <a:cubicBezTo>
                        <a:pt x="8309" y="4389"/>
                        <a:pt x="8264" y="5599"/>
                        <a:pt x="7716" y="6603"/>
                      </a:cubicBezTo>
                      <a:cubicBezTo>
                        <a:pt x="7670" y="6672"/>
                        <a:pt x="7693" y="6786"/>
                        <a:pt x="7761" y="6832"/>
                      </a:cubicBezTo>
                      <a:cubicBezTo>
                        <a:pt x="7786" y="6848"/>
                        <a:pt x="7816" y="6855"/>
                        <a:pt x="7847" y="6855"/>
                      </a:cubicBezTo>
                      <a:cubicBezTo>
                        <a:pt x="7905" y="6855"/>
                        <a:pt x="7968" y="6830"/>
                        <a:pt x="8013" y="6786"/>
                      </a:cubicBezTo>
                      <a:cubicBezTo>
                        <a:pt x="8743" y="5759"/>
                        <a:pt x="8903" y="4344"/>
                        <a:pt x="8492" y="3134"/>
                      </a:cubicBezTo>
                      <a:cubicBezTo>
                        <a:pt x="8081" y="1901"/>
                        <a:pt x="7100" y="897"/>
                        <a:pt x="5913" y="395"/>
                      </a:cubicBezTo>
                      <a:cubicBezTo>
                        <a:pt x="5354" y="132"/>
                        <a:pt x="4732" y="0"/>
                        <a:pt x="41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4228;p46">
                  <a:extLst>
                    <a:ext uri="{FF2B5EF4-FFF2-40B4-BE49-F238E27FC236}">
                      <a16:creationId xmlns:a16="http://schemas.microsoft.com/office/drawing/2014/main" id="{AFBBAB3D-71D2-4F16-9DD4-A39AF90E56A8}"/>
                    </a:ext>
                  </a:extLst>
                </p:cNvPr>
                <p:cNvSpPr/>
                <p:nvPr/>
              </p:nvSpPr>
              <p:spPr>
                <a:xfrm>
                  <a:off x="1522406" y="2793699"/>
                  <a:ext cx="27419" cy="17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1453" extrusionOk="0">
                      <a:moveTo>
                        <a:pt x="230" y="1"/>
                      </a:moveTo>
                      <a:cubicBezTo>
                        <a:pt x="158" y="1"/>
                        <a:pt x="92" y="41"/>
                        <a:pt x="46" y="102"/>
                      </a:cubicBezTo>
                      <a:cubicBezTo>
                        <a:pt x="0" y="216"/>
                        <a:pt x="23" y="331"/>
                        <a:pt x="137" y="399"/>
                      </a:cubicBezTo>
                      <a:lnTo>
                        <a:pt x="1758" y="1403"/>
                      </a:lnTo>
                      <a:cubicBezTo>
                        <a:pt x="1781" y="1403"/>
                        <a:pt x="1781" y="1403"/>
                        <a:pt x="1803" y="1426"/>
                      </a:cubicBezTo>
                      <a:cubicBezTo>
                        <a:pt x="1845" y="1444"/>
                        <a:pt x="1889" y="1453"/>
                        <a:pt x="1931" y="1453"/>
                      </a:cubicBezTo>
                      <a:cubicBezTo>
                        <a:pt x="2051" y="1453"/>
                        <a:pt x="2164" y="1384"/>
                        <a:pt x="2214" y="1266"/>
                      </a:cubicBezTo>
                      <a:cubicBezTo>
                        <a:pt x="2283" y="1107"/>
                        <a:pt x="2214" y="924"/>
                        <a:pt x="2055" y="855"/>
                      </a:cubicBezTo>
                      <a:lnTo>
                        <a:pt x="343" y="34"/>
                      </a:lnTo>
                      <a:cubicBezTo>
                        <a:pt x="305" y="11"/>
                        <a:pt x="267" y="1"/>
                        <a:pt x="2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4229;p46">
                  <a:extLst>
                    <a:ext uri="{FF2B5EF4-FFF2-40B4-BE49-F238E27FC236}">
                      <a16:creationId xmlns:a16="http://schemas.microsoft.com/office/drawing/2014/main" id="{0ACC70C3-3F3E-4AE8-BD40-E64B61B26B13}"/>
                    </a:ext>
                  </a:extLst>
                </p:cNvPr>
                <p:cNvSpPr/>
                <p:nvPr/>
              </p:nvSpPr>
              <p:spPr>
                <a:xfrm>
                  <a:off x="1530898" y="2782204"/>
                  <a:ext cx="24416" cy="21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" h="1795" extrusionOk="0">
                      <a:moveTo>
                        <a:pt x="233" y="0"/>
                      </a:moveTo>
                      <a:cubicBezTo>
                        <a:pt x="177" y="0"/>
                        <a:pt x="120" y="17"/>
                        <a:pt x="69" y="55"/>
                      </a:cubicBezTo>
                      <a:cubicBezTo>
                        <a:pt x="1" y="146"/>
                        <a:pt x="1" y="283"/>
                        <a:pt x="92" y="375"/>
                      </a:cubicBezTo>
                      <a:lnTo>
                        <a:pt x="1462" y="1698"/>
                      </a:lnTo>
                      <a:cubicBezTo>
                        <a:pt x="1462" y="1698"/>
                        <a:pt x="1484" y="1721"/>
                        <a:pt x="1484" y="1721"/>
                      </a:cubicBezTo>
                      <a:cubicBezTo>
                        <a:pt x="1544" y="1771"/>
                        <a:pt x="1616" y="1794"/>
                        <a:pt x="1688" y="1794"/>
                      </a:cubicBezTo>
                      <a:cubicBezTo>
                        <a:pt x="1782" y="1794"/>
                        <a:pt x="1876" y="1753"/>
                        <a:pt x="1941" y="1676"/>
                      </a:cubicBezTo>
                      <a:cubicBezTo>
                        <a:pt x="2032" y="1516"/>
                        <a:pt x="2009" y="1333"/>
                        <a:pt x="1873" y="1219"/>
                      </a:cubicBezTo>
                      <a:lnTo>
                        <a:pt x="366" y="32"/>
                      </a:lnTo>
                      <a:cubicBezTo>
                        <a:pt x="325" y="12"/>
                        <a:pt x="279" y="0"/>
                        <a:pt x="23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4230;p46">
                  <a:extLst>
                    <a:ext uri="{FF2B5EF4-FFF2-40B4-BE49-F238E27FC236}">
                      <a16:creationId xmlns:a16="http://schemas.microsoft.com/office/drawing/2014/main" id="{E0DEB6EA-BB13-4471-B720-A62100CA54BF}"/>
                    </a:ext>
                  </a:extLst>
                </p:cNvPr>
                <p:cNvSpPr/>
                <p:nvPr/>
              </p:nvSpPr>
              <p:spPr>
                <a:xfrm>
                  <a:off x="1541048" y="2769339"/>
                  <a:ext cx="20849" cy="2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2090" extrusionOk="0">
                      <a:moveTo>
                        <a:pt x="258" y="0"/>
                      </a:moveTo>
                      <a:cubicBezTo>
                        <a:pt x="217" y="0"/>
                        <a:pt x="175" y="11"/>
                        <a:pt x="137" y="30"/>
                      </a:cubicBezTo>
                      <a:cubicBezTo>
                        <a:pt x="46" y="99"/>
                        <a:pt x="0" y="236"/>
                        <a:pt x="69" y="327"/>
                      </a:cubicBezTo>
                      <a:lnTo>
                        <a:pt x="1119" y="1948"/>
                      </a:lnTo>
                      <a:cubicBezTo>
                        <a:pt x="1119" y="1948"/>
                        <a:pt x="1142" y="1948"/>
                        <a:pt x="1142" y="1970"/>
                      </a:cubicBezTo>
                      <a:cubicBezTo>
                        <a:pt x="1206" y="2048"/>
                        <a:pt x="1293" y="2089"/>
                        <a:pt x="1381" y="2089"/>
                      </a:cubicBezTo>
                      <a:cubicBezTo>
                        <a:pt x="1448" y="2089"/>
                        <a:pt x="1516" y="2065"/>
                        <a:pt x="1575" y="2016"/>
                      </a:cubicBezTo>
                      <a:cubicBezTo>
                        <a:pt x="1712" y="1902"/>
                        <a:pt x="1735" y="1697"/>
                        <a:pt x="1621" y="1560"/>
                      </a:cubicBezTo>
                      <a:lnTo>
                        <a:pt x="411" y="76"/>
                      </a:lnTo>
                      <a:cubicBezTo>
                        <a:pt x="371" y="23"/>
                        <a:pt x="315" y="0"/>
                        <a:pt x="2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4231;p46">
                  <a:extLst>
                    <a:ext uri="{FF2B5EF4-FFF2-40B4-BE49-F238E27FC236}">
                      <a16:creationId xmlns:a16="http://schemas.microsoft.com/office/drawing/2014/main" id="{322C1F92-CE9D-441F-A2C9-57E553FAA175}"/>
                    </a:ext>
                  </a:extLst>
                </p:cNvPr>
                <p:cNvSpPr/>
                <p:nvPr/>
              </p:nvSpPr>
              <p:spPr>
                <a:xfrm>
                  <a:off x="1889520" y="2477149"/>
                  <a:ext cx="163120" cy="841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2" h="70023" extrusionOk="0">
                      <a:moveTo>
                        <a:pt x="92" y="1"/>
                      </a:moveTo>
                      <a:cubicBezTo>
                        <a:pt x="69" y="1"/>
                        <a:pt x="23" y="24"/>
                        <a:pt x="23" y="46"/>
                      </a:cubicBezTo>
                      <a:cubicBezTo>
                        <a:pt x="0" y="69"/>
                        <a:pt x="23" y="92"/>
                        <a:pt x="46" y="115"/>
                      </a:cubicBezTo>
                      <a:cubicBezTo>
                        <a:pt x="6049" y="2557"/>
                        <a:pt x="10842" y="7875"/>
                        <a:pt x="12440" y="14175"/>
                      </a:cubicBezTo>
                      <a:cubicBezTo>
                        <a:pt x="13262" y="17302"/>
                        <a:pt x="13353" y="20635"/>
                        <a:pt x="12691" y="23808"/>
                      </a:cubicBezTo>
                      <a:cubicBezTo>
                        <a:pt x="12372" y="25382"/>
                        <a:pt x="11847" y="26935"/>
                        <a:pt x="11390" y="28487"/>
                      </a:cubicBezTo>
                      <a:cubicBezTo>
                        <a:pt x="10934" y="30062"/>
                        <a:pt x="10546" y="31659"/>
                        <a:pt x="10454" y="33280"/>
                      </a:cubicBezTo>
                      <a:cubicBezTo>
                        <a:pt x="10363" y="34923"/>
                        <a:pt x="10591" y="36613"/>
                        <a:pt x="11322" y="38096"/>
                      </a:cubicBezTo>
                      <a:cubicBezTo>
                        <a:pt x="11687" y="38827"/>
                        <a:pt x="12098" y="39534"/>
                        <a:pt x="12463" y="40242"/>
                      </a:cubicBezTo>
                      <a:cubicBezTo>
                        <a:pt x="12828" y="40972"/>
                        <a:pt x="13102" y="41725"/>
                        <a:pt x="13125" y="42524"/>
                      </a:cubicBezTo>
                      <a:cubicBezTo>
                        <a:pt x="13148" y="42935"/>
                        <a:pt x="13079" y="43323"/>
                        <a:pt x="12965" y="43711"/>
                      </a:cubicBezTo>
                      <a:cubicBezTo>
                        <a:pt x="12851" y="44076"/>
                        <a:pt x="12714" y="44464"/>
                        <a:pt x="12509" y="44807"/>
                      </a:cubicBezTo>
                      <a:cubicBezTo>
                        <a:pt x="12098" y="45514"/>
                        <a:pt x="11596" y="46131"/>
                        <a:pt x="11116" y="46793"/>
                      </a:cubicBezTo>
                      <a:cubicBezTo>
                        <a:pt x="10637" y="47454"/>
                        <a:pt x="10180" y="48139"/>
                        <a:pt x="9884" y="48915"/>
                      </a:cubicBezTo>
                      <a:cubicBezTo>
                        <a:pt x="9587" y="49691"/>
                        <a:pt x="9496" y="50536"/>
                        <a:pt x="9610" y="51358"/>
                      </a:cubicBezTo>
                      <a:cubicBezTo>
                        <a:pt x="9815" y="53001"/>
                        <a:pt x="10591" y="54462"/>
                        <a:pt x="11230" y="55968"/>
                      </a:cubicBezTo>
                      <a:cubicBezTo>
                        <a:pt x="11550" y="56699"/>
                        <a:pt x="11824" y="57452"/>
                        <a:pt x="12029" y="58251"/>
                      </a:cubicBezTo>
                      <a:cubicBezTo>
                        <a:pt x="12212" y="59027"/>
                        <a:pt x="12372" y="59826"/>
                        <a:pt x="12440" y="60625"/>
                      </a:cubicBezTo>
                      <a:cubicBezTo>
                        <a:pt x="12737" y="63866"/>
                        <a:pt x="12006" y="67176"/>
                        <a:pt x="10295" y="69937"/>
                      </a:cubicBezTo>
                      <a:cubicBezTo>
                        <a:pt x="10295" y="69960"/>
                        <a:pt x="10295" y="70006"/>
                        <a:pt x="10317" y="70006"/>
                      </a:cubicBezTo>
                      <a:cubicBezTo>
                        <a:pt x="10329" y="70017"/>
                        <a:pt x="10346" y="70023"/>
                        <a:pt x="10363" y="70023"/>
                      </a:cubicBezTo>
                      <a:cubicBezTo>
                        <a:pt x="10380" y="70023"/>
                        <a:pt x="10397" y="70017"/>
                        <a:pt x="10409" y="70006"/>
                      </a:cubicBezTo>
                      <a:cubicBezTo>
                        <a:pt x="12121" y="67221"/>
                        <a:pt x="12874" y="63866"/>
                        <a:pt x="12577" y="60625"/>
                      </a:cubicBezTo>
                      <a:cubicBezTo>
                        <a:pt x="12531" y="59803"/>
                        <a:pt x="12349" y="59004"/>
                        <a:pt x="12166" y="58205"/>
                      </a:cubicBezTo>
                      <a:cubicBezTo>
                        <a:pt x="11961" y="57429"/>
                        <a:pt x="11687" y="56653"/>
                        <a:pt x="11367" y="55900"/>
                      </a:cubicBezTo>
                      <a:cubicBezTo>
                        <a:pt x="10728" y="54393"/>
                        <a:pt x="9975" y="52933"/>
                        <a:pt x="9770" y="51335"/>
                      </a:cubicBezTo>
                      <a:cubicBezTo>
                        <a:pt x="9678" y="50536"/>
                        <a:pt x="9747" y="49714"/>
                        <a:pt x="10043" y="48984"/>
                      </a:cubicBezTo>
                      <a:cubicBezTo>
                        <a:pt x="10340" y="48231"/>
                        <a:pt x="10774" y="47546"/>
                        <a:pt x="11276" y="46907"/>
                      </a:cubicBezTo>
                      <a:cubicBezTo>
                        <a:pt x="11755" y="46245"/>
                        <a:pt x="12258" y="45606"/>
                        <a:pt x="12668" y="44898"/>
                      </a:cubicBezTo>
                      <a:cubicBezTo>
                        <a:pt x="12874" y="44533"/>
                        <a:pt x="13034" y="44145"/>
                        <a:pt x="13148" y="43757"/>
                      </a:cubicBezTo>
                      <a:cubicBezTo>
                        <a:pt x="13262" y="43369"/>
                        <a:pt x="13330" y="42935"/>
                        <a:pt x="13330" y="42524"/>
                      </a:cubicBezTo>
                      <a:cubicBezTo>
                        <a:pt x="13285" y="41680"/>
                        <a:pt x="13011" y="40881"/>
                        <a:pt x="12646" y="40150"/>
                      </a:cubicBezTo>
                      <a:cubicBezTo>
                        <a:pt x="12280" y="39420"/>
                        <a:pt x="11870" y="38735"/>
                        <a:pt x="11527" y="38005"/>
                      </a:cubicBezTo>
                      <a:cubicBezTo>
                        <a:pt x="10797" y="36544"/>
                        <a:pt x="10568" y="34901"/>
                        <a:pt x="10683" y="33303"/>
                      </a:cubicBezTo>
                      <a:cubicBezTo>
                        <a:pt x="10865" y="30062"/>
                        <a:pt x="12258" y="27049"/>
                        <a:pt x="12919" y="23853"/>
                      </a:cubicBezTo>
                      <a:cubicBezTo>
                        <a:pt x="13581" y="20635"/>
                        <a:pt x="13490" y="17280"/>
                        <a:pt x="12623" y="14130"/>
                      </a:cubicBezTo>
                      <a:cubicBezTo>
                        <a:pt x="12235" y="12555"/>
                        <a:pt x="11618" y="11025"/>
                        <a:pt x="10842" y="9587"/>
                      </a:cubicBezTo>
                      <a:cubicBezTo>
                        <a:pt x="10066" y="8149"/>
                        <a:pt x="9130" y="6803"/>
                        <a:pt x="8035" y="5570"/>
                      </a:cubicBezTo>
                      <a:cubicBezTo>
                        <a:pt x="5866" y="3128"/>
                        <a:pt x="3105" y="1233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4232;p46">
                  <a:extLst>
                    <a:ext uri="{FF2B5EF4-FFF2-40B4-BE49-F238E27FC236}">
                      <a16:creationId xmlns:a16="http://schemas.microsoft.com/office/drawing/2014/main" id="{1ECBF19C-39FC-4203-A0CB-F9F847729770}"/>
                    </a:ext>
                  </a:extLst>
                </p:cNvPr>
                <p:cNvSpPr/>
                <p:nvPr/>
              </p:nvSpPr>
              <p:spPr>
                <a:xfrm>
                  <a:off x="1425615" y="2913158"/>
                  <a:ext cx="42503" cy="321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9" h="26741" extrusionOk="0">
                      <a:moveTo>
                        <a:pt x="2238" y="1"/>
                      </a:moveTo>
                      <a:cubicBezTo>
                        <a:pt x="2221" y="1"/>
                        <a:pt x="2204" y="6"/>
                        <a:pt x="2192" y="18"/>
                      </a:cubicBezTo>
                      <a:cubicBezTo>
                        <a:pt x="1211" y="725"/>
                        <a:pt x="594" y="1844"/>
                        <a:pt x="298" y="3008"/>
                      </a:cubicBezTo>
                      <a:cubicBezTo>
                        <a:pt x="1" y="4172"/>
                        <a:pt x="1" y="5405"/>
                        <a:pt x="229" y="6569"/>
                      </a:cubicBezTo>
                      <a:cubicBezTo>
                        <a:pt x="686" y="8942"/>
                        <a:pt x="1850" y="11065"/>
                        <a:pt x="2603" y="13302"/>
                      </a:cubicBezTo>
                      <a:cubicBezTo>
                        <a:pt x="2991" y="14421"/>
                        <a:pt x="3265" y="15562"/>
                        <a:pt x="3288" y="16749"/>
                      </a:cubicBezTo>
                      <a:cubicBezTo>
                        <a:pt x="3333" y="17913"/>
                        <a:pt x="3105" y="19100"/>
                        <a:pt x="2535" y="20127"/>
                      </a:cubicBezTo>
                      <a:cubicBezTo>
                        <a:pt x="2010" y="21177"/>
                        <a:pt x="1256" y="22135"/>
                        <a:pt x="823" y="23277"/>
                      </a:cubicBezTo>
                      <a:cubicBezTo>
                        <a:pt x="640" y="23825"/>
                        <a:pt x="503" y="24441"/>
                        <a:pt x="549" y="25034"/>
                      </a:cubicBezTo>
                      <a:cubicBezTo>
                        <a:pt x="572" y="25651"/>
                        <a:pt x="754" y="26267"/>
                        <a:pt x="1165" y="26723"/>
                      </a:cubicBezTo>
                      <a:cubicBezTo>
                        <a:pt x="1176" y="26735"/>
                        <a:pt x="1188" y="26740"/>
                        <a:pt x="1199" y="26740"/>
                      </a:cubicBezTo>
                      <a:cubicBezTo>
                        <a:pt x="1211" y="26740"/>
                        <a:pt x="1222" y="26735"/>
                        <a:pt x="1233" y="26723"/>
                      </a:cubicBezTo>
                      <a:cubicBezTo>
                        <a:pt x="1256" y="26701"/>
                        <a:pt x="1279" y="26678"/>
                        <a:pt x="1256" y="26655"/>
                      </a:cubicBezTo>
                      <a:cubicBezTo>
                        <a:pt x="868" y="26198"/>
                        <a:pt x="686" y="25628"/>
                        <a:pt x="686" y="25034"/>
                      </a:cubicBezTo>
                      <a:cubicBezTo>
                        <a:pt x="663" y="24464"/>
                        <a:pt x="777" y="23870"/>
                        <a:pt x="982" y="23322"/>
                      </a:cubicBezTo>
                      <a:cubicBezTo>
                        <a:pt x="1416" y="22227"/>
                        <a:pt x="2147" y="21291"/>
                        <a:pt x="2717" y="20218"/>
                      </a:cubicBezTo>
                      <a:cubicBezTo>
                        <a:pt x="3288" y="19168"/>
                        <a:pt x="3539" y="17936"/>
                        <a:pt x="3493" y="16749"/>
                      </a:cubicBezTo>
                      <a:cubicBezTo>
                        <a:pt x="3470" y="15539"/>
                        <a:pt x="3196" y="14352"/>
                        <a:pt x="2831" y="13234"/>
                      </a:cubicBezTo>
                      <a:cubicBezTo>
                        <a:pt x="2078" y="10951"/>
                        <a:pt x="891" y="8851"/>
                        <a:pt x="435" y="6523"/>
                      </a:cubicBezTo>
                      <a:cubicBezTo>
                        <a:pt x="206" y="5382"/>
                        <a:pt x="206" y="4172"/>
                        <a:pt x="480" y="3031"/>
                      </a:cubicBezTo>
                      <a:cubicBezTo>
                        <a:pt x="754" y="1912"/>
                        <a:pt x="1325" y="817"/>
                        <a:pt x="2261" y="109"/>
                      </a:cubicBezTo>
                      <a:cubicBezTo>
                        <a:pt x="2283" y="86"/>
                        <a:pt x="2283" y="41"/>
                        <a:pt x="2283" y="18"/>
                      </a:cubicBezTo>
                      <a:cubicBezTo>
                        <a:pt x="2272" y="6"/>
                        <a:pt x="2255" y="1"/>
                        <a:pt x="22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4233;p46">
                  <a:extLst>
                    <a:ext uri="{FF2B5EF4-FFF2-40B4-BE49-F238E27FC236}">
                      <a16:creationId xmlns:a16="http://schemas.microsoft.com/office/drawing/2014/main" id="{5D7E2094-84AA-4C61-BF8F-1F9B6C8DF923}"/>
                    </a:ext>
                  </a:extLst>
                </p:cNvPr>
                <p:cNvSpPr/>
                <p:nvPr/>
              </p:nvSpPr>
              <p:spPr>
                <a:xfrm>
                  <a:off x="1703350" y="2541305"/>
                  <a:ext cx="251670" cy="291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" h="24297" extrusionOk="0">
                      <a:moveTo>
                        <a:pt x="47" y="1"/>
                      </a:moveTo>
                      <a:cubicBezTo>
                        <a:pt x="24" y="24"/>
                        <a:pt x="1" y="47"/>
                        <a:pt x="24" y="69"/>
                      </a:cubicBezTo>
                      <a:cubicBezTo>
                        <a:pt x="1005" y="2603"/>
                        <a:pt x="2215" y="5045"/>
                        <a:pt x="3630" y="7351"/>
                      </a:cubicBezTo>
                      <a:cubicBezTo>
                        <a:pt x="5045" y="9679"/>
                        <a:pt x="6643" y="11870"/>
                        <a:pt x="8424" y="13924"/>
                      </a:cubicBezTo>
                      <a:cubicBezTo>
                        <a:pt x="11984" y="18033"/>
                        <a:pt x="16184" y="21571"/>
                        <a:pt x="20863" y="24287"/>
                      </a:cubicBezTo>
                      <a:cubicBezTo>
                        <a:pt x="20877" y="24294"/>
                        <a:pt x="20888" y="24296"/>
                        <a:pt x="20898" y="24296"/>
                      </a:cubicBezTo>
                      <a:cubicBezTo>
                        <a:pt x="20922" y="24296"/>
                        <a:pt x="20938" y="24280"/>
                        <a:pt x="20955" y="24264"/>
                      </a:cubicBezTo>
                      <a:cubicBezTo>
                        <a:pt x="20955" y="24241"/>
                        <a:pt x="20955" y="24196"/>
                        <a:pt x="20932" y="24196"/>
                      </a:cubicBezTo>
                      <a:cubicBezTo>
                        <a:pt x="16298" y="21411"/>
                        <a:pt x="12098" y="17873"/>
                        <a:pt x="8583" y="13787"/>
                      </a:cubicBezTo>
                      <a:cubicBezTo>
                        <a:pt x="6849" y="11733"/>
                        <a:pt x="5228" y="9542"/>
                        <a:pt x="3813" y="7237"/>
                      </a:cubicBezTo>
                      <a:cubicBezTo>
                        <a:pt x="2398" y="4954"/>
                        <a:pt x="1165" y="2534"/>
                        <a:pt x="115" y="47"/>
                      </a:cubicBezTo>
                      <a:cubicBezTo>
                        <a:pt x="115" y="1"/>
                        <a:pt x="69" y="1"/>
                        <a:pt x="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4234;p46">
                  <a:extLst>
                    <a:ext uri="{FF2B5EF4-FFF2-40B4-BE49-F238E27FC236}">
                      <a16:creationId xmlns:a16="http://schemas.microsoft.com/office/drawing/2014/main" id="{363EC609-602B-498A-9912-436B321F2ADE}"/>
                    </a:ext>
                  </a:extLst>
                </p:cNvPr>
                <p:cNvSpPr/>
                <p:nvPr/>
              </p:nvSpPr>
              <p:spPr>
                <a:xfrm>
                  <a:off x="1789714" y="2561485"/>
                  <a:ext cx="190262" cy="191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2" h="15980" extrusionOk="0">
                      <a:moveTo>
                        <a:pt x="67" y="1"/>
                      </a:moveTo>
                      <a:cubicBezTo>
                        <a:pt x="60" y="1"/>
                        <a:pt x="53" y="3"/>
                        <a:pt x="47" y="10"/>
                      </a:cubicBezTo>
                      <a:cubicBezTo>
                        <a:pt x="1" y="33"/>
                        <a:pt x="1" y="56"/>
                        <a:pt x="24" y="78"/>
                      </a:cubicBezTo>
                      <a:cubicBezTo>
                        <a:pt x="868" y="1768"/>
                        <a:pt x="1895" y="3365"/>
                        <a:pt x="3014" y="4895"/>
                      </a:cubicBezTo>
                      <a:cubicBezTo>
                        <a:pt x="4132" y="6424"/>
                        <a:pt x="5342" y="7862"/>
                        <a:pt x="6689" y="9209"/>
                      </a:cubicBezTo>
                      <a:cubicBezTo>
                        <a:pt x="9359" y="11879"/>
                        <a:pt x="12418" y="14184"/>
                        <a:pt x="15750" y="15965"/>
                      </a:cubicBezTo>
                      <a:cubicBezTo>
                        <a:pt x="15760" y="15974"/>
                        <a:pt x="15769" y="15980"/>
                        <a:pt x="15779" y="15980"/>
                      </a:cubicBezTo>
                      <a:cubicBezTo>
                        <a:pt x="15792" y="15980"/>
                        <a:pt x="15806" y="15969"/>
                        <a:pt x="15819" y="15942"/>
                      </a:cubicBezTo>
                      <a:cubicBezTo>
                        <a:pt x="15842" y="15919"/>
                        <a:pt x="15819" y="15896"/>
                        <a:pt x="15796" y="15874"/>
                      </a:cubicBezTo>
                      <a:cubicBezTo>
                        <a:pt x="12509" y="14025"/>
                        <a:pt x="9496" y="11719"/>
                        <a:pt x="6849" y="9049"/>
                      </a:cubicBezTo>
                      <a:cubicBezTo>
                        <a:pt x="5547" y="7702"/>
                        <a:pt x="4292" y="6287"/>
                        <a:pt x="3174" y="4780"/>
                      </a:cubicBezTo>
                      <a:cubicBezTo>
                        <a:pt x="2055" y="3274"/>
                        <a:pt x="1028" y="1676"/>
                        <a:pt x="115" y="33"/>
                      </a:cubicBezTo>
                      <a:cubicBezTo>
                        <a:pt x="99" y="17"/>
                        <a:pt x="83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4235;p46">
                  <a:extLst>
                    <a:ext uri="{FF2B5EF4-FFF2-40B4-BE49-F238E27FC236}">
                      <a16:creationId xmlns:a16="http://schemas.microsoft.com/office/drawing/2014/main" id="{A98951F2-3654-4D41-85A4-183F99B5F072}"/>
                    </a:ext>
                  </a:extLst>
                </p:cNvPr>
                <p:cNvSpPr/>
                <p:nvPr/>
              </p:nvSpPr>
              <p:spPr>
                <a:xfrm>
                  <a:off x="1833317" y="2510495"/>
                  <a:ext cx="176823" cy="24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3" h="20210" extrusionOk="0">
                      <a:moveTo>
                        <a:pt x="71" y="0"/>
                      </a:moveTo>
                      <a:cubicBezTo>
                        <a:pt x="55" y="0"/>
                        <a:pt x="39" y="16"/>
                        <a:pt x="23" y="32"/>
                      </a:cubicBezTo>
                      <a:cubicBezTo>
                        <a:pt x="0" y="55"/>
                        <a:pt x="23" y="101"/>
                        <a:pt x="46" y="101"/>
                      </a:cubicBezTo>
                      <a:cubicBezTo>
                        <a:pt x="2032" y="968"/>
                        <a:pt x="3903" y="2109"/>
                        <a:pt x="5570" y="3479"/>
                      </a:cubicBezTo>
                      <a:cubicBezTo>
                        <a:pt x="7259" y="4848"/>
                        <a:pt x="8742" y="6446"/>
                        <a:pt x="10020" y="8181"/>
                      </a:cubicBezTo>
                      <a:cubicBezTo>
                        <a:pt x="12577" y="11673"/>
                        <a:pt x="14197" y="15850"/>
                        <a:pt x="14608" y="20164"/>
                      </a:cubicBezTo>
                      <a:cubicBezTo>
                        <a:pt x="14608" y="20187"/>
                        <a:pt x="14631" y="20210"/>
                        <a:pt x="14654" y="20210"/>
                      </a:cubicBezTo>
                      <a:cubicBezTo>
                        <a:pt x="14700" y="20210"/>
                        <a:pt x="14722" y="20187"/>
                        <a:pt x="14700" y="20141"/>
                      </a:cubicBezTo>
                      <a:cubicBezTo>
                        <a:pt x="14563" y="17973"/>
                        <a:pt x="14083" y="15827"/>
                        <a:pt x="13307" y="13796"/>
                      </a:cubicBezTo>
                      <a:cubicBezTo>
                        <a:pt x="12531" y="11742"/>
                        <a:pt x="11481" y="9824"/>
                        <a:pt x="10203" y="8044"/>
                      </a:cubicBezTo>
                      <a:cubicBezTo>
                        <a:pt x="8925" y="6264"/>
                        <a:pt x="7418" y="4689"/>
                        <a:pt x="5706" y="3319"/>
                      </a:cubicBezTo>
                      <a:cubicBezTo>
                        <a:pt x="4017" y="1950"/>
                        <a:pt x="2123" y="808"/>
                        <a:pt x="91" y="9"/>
                      </a:cubicBezTo>
                      <a:cubicBezTo>
                        <a:pt x="85" y="3"/>
                        <a:pt x="78" y="0"/>
                        <a:pt x="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4236;p46">
                  <a:extLst>
                    <a:ext uri="{FF2B5EF4-FFF2-40B4-BE49-F238E27FC236}">
                      <a16:creationId xmlns:a16="http://schemas.microsoft.com/office/drawing/2014/main" id="{AFCA3320-299D-4A33-8058-57824DC61CA7}"/>
                    </a:ext>
                  </a:extLst>
                </p:cNvPr>
                <p:cNvSpPr/>
                <p:nvPr/>
              </p:nvSpPr>
              <p:spPr>
                <a:xfrm>
                  <a:off x="1430011" y="2511419"/>
                  <a:ext cx="245905" cy="178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861" extrusionOk="0">
                      <a:moveTo>
                        <a:pt x="20452" y="1"/>
                      </a:moveTo>
                      <a:cubicBezTo>
                        <a:pt x="20406" y="1"/>
                        <a:pt x="20383" y="1"/>
                        <a:pt x="20360" y="24"/>
                      </a:cubicBezTo>
                      <a:cubicBezTo>
                        <a:pt x="18717" y="4109"/>
                        <a:pt x="15841" y="7670"/>
                        <a:pt x="12280" y="10227"/>
                      </a:cubicBezTo>
                      <a:cubicBezTo>
                        <a:pt x="10500" y="11505"/>
                        <a:pt x="8537" y="12578"/>
                        <a:pt x="6483" y="13354"/>
                      </a:cubicBezTo>
                      <a:cubicBezTo>
                        <a:pt x="4428" y="14107"/>
                        <a:pt x="2260" y="14586"/>
                        <a:pt x="69" y="14746"/>
                      </a:cubicBezTo>
                      <a:cubicBezTo>
                        <a:pt x="23" y="14746"/>
                        <a:pt x="0" y="14769"/>
                        <a:pt x="23" y="14815"/>
                      </a:cubicBezTo>
                      <a:cubicBezTo>
                        <a:pt x="23" y="14837"/>
                        <a:pt x="46" y="14860"/>
                        <a:pt x="69" y="14860"/>
                      </a:cubicBezTo>
                      <a:cubicBezTo>
                        <a:pt x="2283" y="14769"/>
                        <a:pt x="4474" y="14290"/>
                        <a:pt x="6551" y="13536"/>
                      </a:cubicBezTo>
                      <a:cubicBezTo>
                        <a:pt x="8651" y="12783"/>
                        <a:pt x="10614" y="11733"/>
                        <a:pt x="12417" y="10409"/>
                      </a:cubicBezTo>
                      <a:cubicBezTo>
                        <a:pt x="14197" y="9108"/>
                        <a:pt x="15818" y="7556"/>
                        <a:pt x="17188" y="5821"/>
                      </a:cubicBezTo>
                      <a:cubicBezTo>
                        <a:pt x="18557" y="4087"/>
                        <a:pt x="19676" y="2147"/>
                        <a:pt x="20474" y="69"/>
                      </a:cubicBezTo>
                      <a:cubicBezTo>
                        <a:pt x="20474" y="47"/>
                        <a:pt x="20474" y="24"/>
                        <a:pt x="204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4237;p46">
                  <a:extLst>
                    <a:ext uri="{FF2B5EF4-FFF2-40B4-BE49-F238E27FC236}">
                      <a16:creationId xmlns:a16="http://schemas.microsoft.com/office/drawing/2014/main" id="{46ECCF9B-87EB-4FDD-A0AD-8C1271CC7260}"/>
                    </a:ext>
                  </a:extLst>
                </p:cNvPr>
                <p:cNvSpPr/>
                <p:nvPr/>
              </p:nvSpPr>
              <p:spPr>
                <a:xfrm>
                  <a:off x="1474419" y="2538458"/>
                  <a:ext cx="155445" cy="101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3" h="8427" extrusionOk="0">
                      <a:moveTo>
                        <a:pt x="12886" y="0"/>
                      </a:moveTo>
                      <a:cubicBezTo>
                        <a:pt x="12876" y="0"/>
                        <a:pt x="12865" y="3"/>
                        <a:pt x="12851" y="10"/>
                      </a:cubicBezTo>
                      <a:cubicBezTo>
                        <a:pt x="10478" y="945"/>
                        <a:pt x="8195" y="2155"/>
                        <a:pt x="6027" y="3548"/>
                      </a:cubicBezTo>
                      <a:cubicBezTo>
                        <a:pt x="4954" y="4232"/>
                        <a:pt x="3927" y="4986"/>
                        <a:pt x="2922" y="5784"/>
                      </a:cubicBezTo>
                      <a:cubicBezTo>
                        <a:pt x="1918" y="6583"/>
                        <a:pt x="937" y="7428"/>
                        <a:pt x="24" y="8341"/>
                      </a:cubicBezTo>
                      <a:cubicBezTo>
                        <a:pt x="1" y="8364"/>
                        <a:pt x="1" y="8387"/>
                        <a:pt x="24" y="8409"/>
                      </a:cubicBezTo>
                      <a:cubicBezTo>
                        <a:pt x="35" y="8421"/>
                        <a:pt x="52" y="8426"/>
                        <a:pt x="69" y="8426"/>
                      </a:cubicBezTo>
                      <a:cubicBezTo>
                        <a:pt x="86" y="8426"/>
                        <a:pt x="104" y="8421"/>
                        <a:pt x="115" y="8409"/>
                      </a:cubicBezTo>
                      <a:cubicBezTo>
                        <a:pt x="1051" y="7565"/>
                        <a:pt x="2032" y="6743"/>
                        <a:pt x="3037" y="5944"/>
                      </a:cubicBezTo>
                      <a:cubicBezTo>
                        <a:pt x="4041" y="5168"/>
                        <a:pt x="5091" y="4438"/>
                        <a:pt x="6164" y="3730"/>
                      </a:cubicBezTo>
                      <a:cubicBezTo>
                        <a:pt x="8286" y="2315"/>
                        <a:pt x="10569" y="1128"/>
                        <a:pt x="12897" y="101"/>
                      </a:cubicBezTo>
                      <a:cubicBezTo>
                        <a:pt x="12920" y="101"/>
                        <a:pt x="12943" y="55"/>
                        <a:pt x="12920" y="32"/>
                      </a:cubicBezTo>
                      <a:cubicBezTo>
                        <a:pt x="12920" y="16"/>
                        <a:pt x="12909" y="0"/>
                        <a:pt x="128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4238;p46">
                  <a:extLst>
                    <a:ext uri="{FF2B5EF4-FFF2-40B4-BE49-F238E27FC236}">
                      <a16:creationId xmlns:a16="http://schemas.microsoft.com/office/drawing/2014/main" id="{92C88998-A6C8-4E78-AA32-C51F1D7E1DAB}"/>
                    </a:ext>
                  </a:extLst>
                </p:cNvPr>
                <p:cNvSpPr/>
                <p:nvPr/>
              </p:nvSpPr>
              <p:spPr>
                <a:xfrm>
                  <a:off x="968029" y="2746673"/>
                  <a:ext cx="358030" cy="610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11" h="50810" extrusionOk="0">
                      <a:moveTo>
                        <a:pt x="0" y="0"/>
                      </a:moveTo>
                      <a:lnTo>
                        <a:pt x="6529" y="42387"/>
                      </a:lnTo>
                      <a:lnTo>
                        <a:pt x="29810" y="50809"/>
                      </a:lnTo>
                      <a:cubicBezTo>
                        <a:pt x="29810" y="50809"/>
                        <a:pt x="22986" y="10157"/>
                        <a:pt x="23008" y="10066"/>
                      </a:cubicBezTo>
                      <a:cubicBezTo>
                        <a:pt x="13673" y="3698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4239;p46">
                  <a:extLst>
                    <a:ext uri="{FF2B5EF4-FFF2-40B4-BE49-F238E27FC236}">
                      <a16:creationId xmlns:a16="http://schemas.microsoft.com/office/drawing/2014/main" id="{7CA20488-4363-4EA3-80D6-A4F622C753F9}"/>
                    </a:ext>
                  </a:extLst>
                </p:cNvPr>
                <p:cNvSpPr/>
                <p:nvPr/>
              </p:nvSpPr>
              <p:spPr>
                <a:xfrm>
                  <a:off x="958155" y="2760654"/>
                  <a:ext cx="368995" cy="60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4" h="50285" extrusionOk="0">
                      <a:moveTo>
                        <a:pt x="1" y="0"/>
                      </a:moveTo>
                      <a:lnTo>
                        <a:pt x="5913" y="41702"/>
                      </a:lnTo>
                      <a:lnTo>
                        <a:pt x="30724" y="50284"/>
                      </a:lnTo>
                      <a:cubicBezTo>
                        <a:pt x="30724" y="50284"/>
                        <a:pt x="23922" y="9632"/>
                        <a:pt x="23945" y="9564"/>
                      </a:cubicBezTo>
                      <a:cubicBezTo>
                        <a:pt x="14038" y="3104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4240;p46">
                  <a:extLst>
                    <a:ext uri="{FF2B5EF4-FFF2-40B4-BE49-F238E27FC236}">
                      <a16:creationId xmlns:a16="http://schemas.microsoft.com/office/drawing/2014/main" id="{0B59CE62-6892-4CCD-92D8-4F6FC8B3BD1A}"/>
                    </a:ext>
                  </a:extLst>
                </p:cNvPr>
                <p:cNvSpPr/>
                <p:nvPr/>
              </p:nvSpPr>
              <p:spPr>
                <a:xfrm>
                  <a:off x="940342" y="2773807"/>
                  <a:ext cx="387899" cy="59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8" h="49806" extrusionOk="0">
                      <a:moveTo>
                        <a:pt x="0" y="1"/>
                      </a:moveTo>
                      <a:lnTo>
                        <a:pt x="7464" y="41200"/>
                      </a:lnTo>
                      <a:lnTo>
                        <a:pt x="32298" y="49805"/>
                      </a:lnTo>
                      <a:cubicBezTo>
                        <a:pt x="32298" y="49805"/>
                        <a:pt x="25473" y="9154"/>
                        <a:pt x="25496" y="9085"/>
                      </a:cubicBezTo>
                      <a:cubicBezTo>
                        <a:pt x="16731" y="347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4241;p46">
                  <a:extLst>
                    <a:ext uri="{FF2B5EF4-FFF2-40B4-BE49-F238E27FC236}">
                      <a16:creationId xmlns:a16="http://schemas.microsoft.com/office/drawing/2014/main" id="{C90AB1AC-210B-40E9-BF57-B1B443B797C1}"/>
                    </a:ext>
                  </a:extLst>
                </p:cNvPr>
                <p:cNvSpPr/>
                <p:nvPr/>
              </p:nvSpPr>
              <p:spPr>
                <a:xfrm>
                  <a:off x="1245487" y="2659202"/>
                  <a:ext cx="335007" cy="696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94" h="57977" extrusionOk="0">
                      <a:moveTo>
                        <a:pt x="19105" y="1"/>
                      </a:moveTo>
                      <a:cubicBezTo>
                        <a:pt x="19105" y="1"/>
                        <a:pt x="7099" y="8583"/>
                        <a:pt x="1" y="17348"/>
                      </a:cubicBezTo>
                      <a:cubicBezTo>
                        <a:pt x="46" y="17416"/>
                        <a:pt x="7510" y="57977"/>
                        <a:pt x="7510" y="57977"/>
                      </a:cubicBezTo>
                      <a:lnTo>
                        <a:pt x="27893" y="43232"/>
                      </a:lnTo>
                      <a:lnTo>
                        <a:pt x="1910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4242;p46">
                  <a:extLst>
                    <a:ext uri="{FF2B5EF4-FFF2-40B4-BE49-F238E27FC236}">
                      <a16:creationId xmlns:a16="http://schemas.microsoft.com/office/drawing/2014/main" id="{8E25F12B-0F40-4D4A-BF1D-C96818B6179A}"/>
                    </a:ext>
                  </a:extLst>
                </p:cNvPr>
                <p:cNvSpPr/>
                <p:nvPr/>
              </p:nvSpPr>
              <p:spPr>
                <a:xfrm>
                  <a:off x="1246857" y="2673184"/>
                  <a:ext cx="353094" cy="69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00" h="57453" extrusionOk="0">
                      <a:moveTo>
                        <a:pt x="20954" y="1"/>
                      </a:moveTo>
                      <a:cubicBezTo>
                        <a:pt x="20954" y="1"/>
                        <a:pt x="7670" y="7830"/>
                        <a:pt x="1" y="16823"/>
                      </a:cubicBezTo>
                      <a:cubicBezTo>
                        <a:pt x="46" y="16892"/>
                        <a:pt x="7533" y="57452"/>
                        <a:pt x="7533" y="57452"/>
                      </a:cubicBezTo>
                      <a:lnTo>
                        <a:pt x="29400" y="42091"/>
                      </a:lnTo>
                      <a:lnTo>
                        <a:pt x="20954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4243;p46">
                  <a:extLst>
                    <a:ext uri="{FF2B5EF4-FFF2-40B4-BE49-F238E27FC236}">
                      <a16:creationId xmlns:a16="http://schemas.microsoft.com/office/drawing/2014/main" id="{9DE003BE-855E-40EA-90C9-629B4B81EB2E}"/>
                    </a:ext>
                  </a:extLst>
                </p:cNvPr>
                <p:cNvSpPr/>
                <p:nvPr/>
              </p:nvSpPr>
              <p:spPr>
                <a:xfrm>
                  <a:off x="1248502" y="2684427"/>
                  <a:ext cx="353094" cy="686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00" h="57133" extrusionOk="0">
                      <a:moveTo>
                        <a:pt x="22461" y="1"/>
                      </a:moveTo>
                      <a:cubicBezTo>
                        <a:pt x="22461" y="1"/>
                        <a:pt x="6826" y="8629"/>
                        <a:pt x="1" y="16503"/>
                      </a:cubicBezTo>
                      <a:cubicBezTo>
                        <a:pt x="46" y="16572"/>
                        <a:pt x="7533" y="57132"/>
                        <a:pt x="7533" y="57132"/>
                      </a:cubicBezTo>
                      <a:lnTo>
                        <a:pt x="29400" y="41771"/>
                      </a:lnTo>
                      <a:lnTo>
                        <a:pt x="2246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4244;p46">
                  <a:extLst>
                    <a:ext uri="{FF2B5EF4-FFF2-40B4-BE49-F238E27FC236}">
                      <a16:creationId xmlns:a16="http://schemas.microsoft.com/office/drawing/2014/main" id="{CF020FDD-4A40-4DD0-9C43-B6B86E6C9AC6}"/>
                    </a:ext>
                  </a:extLst>
                </p:cNvPr>
                <p:cNvSpPr/>
                <p:nvPr/>
              </p:nvSpPr>
              <p:spPr>
                <a:xfrm>
                  <a:off x="917856" y="2795105"/>
                  <a:ext cx="405734" cy="618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83" h="51510" extrusionOk="0">
                      <a:moveTo>
                        <a:pt x="951" y="1"/>
                      </a:moveTo>
                      <a:cubicBezTo>
                        <a:pt x="332" y="1"/>
                        <a:pt x="0" y="819"/>
                        <a:pt x="206" y="1971"/>
                      </a:cubicBezTo>
                      <a:lnTo>
                        <a:pt x="7327" y="42395"/>
                      </a:lnTo>
                      <a:cubicBezTo>
                        <a:pt x="7556" y="43673"/>
                        <a:pt x="8355" y="44860"/>
                        <a:pt x="9108" y="45065"/>
                      </a:cubicBezTo>
                      <a:lnTo>
                        <a:pt x="32618" y="51479"/>
                      </a:lnTo>
                      <a:cubicBezTo>
                        <a:pt x="32692" y="51499"/>
                        <a:pt x="32763" y="51509"/>
                        <a:pt x="32831" y="51509"/>
                      </a:cubicBezTo>
                      <a:cubicBezTo>
                        <a:pt x="33450" y="51509"/>
                        <a:pt x="33782" y="50691"/>
                        <a:pt x="33576" y="49539"/>
                      </a:cubicBezTo>
                      <a:lnTo>
                        <a:pt x="26478" y="9115"/>
                      </a:lnTo>
                      <a:cubicBezTo>
                        <a:pt x="26250" y="7837"/>
                        <a:pt x="25451" y="6650"/>
                        <a:pt x="24697" y="6445"/>
                      </a:cubicBezTo>
                      <a:lnTo>
                        <a:pt x="1165" y="31"/>
                      </a:lnTo>
                      <a:cubicBezTo>
                        <a:pt x="1090" y="11"/>
                        <a:pt x="1019" y="1"/>
                        <a:pt x="95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4245;p46">
                  <a:extLst>
                    <a:ext uri="{FF2B5EF4-FFF2-40B4-BE49-F238E27FC236}">
                      <a16:creationId xmlns:a16="http://schemas.microsoft.com/office/drawing/2014/main" id="{FE83743A-4EEF-4B4A-943E-6EFCD17586A5}"/>
                    </a:ext>
                  </a:extLst>
                </p:cNvPr>
                <p:cNvSpPr/>
                <p:nvPr/>
              </p:nvSpPr>
              <p:spPr>
                <a:xfrm>
                  <a:off x="1264406" y="2700955"/>
                  <a:ext cx="373103" cy="704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66" h="58649" extrusionOk="0">
                      <a:moveTo>
                        <a:pt x="22538" y="1"/>
                      </a:moveTo>
                      <a:cubicBezTo>
                        <a:pt x="22399" y="1"/>
                        <a:pt x="22258" y="43"/>
                        <a:pt x="22118" y="131"/>
                      </a:cubicBezTo>
                      <a:lnTo>
                        <a:pt x="1028" y="13484"/>
                      </a:lnTo>
                      <a:cubicBezTo>
                        <a:pt x="366" y="13895"/>
                        <a:pt x="1" y="15287"/>
                        <a:pt x="206" y="16565"/>
                      </a:cubicBezTo>
                      <a:lnTo>
                        <a:pt x="7305" y="56989"/>
                      </a:lnTo>
                      <a:cubicBezTo>
                        <a:pt x="7468" y="58007"/>
                        <a:pt x="7965" y="58648"/>
                        <a:pt x="8506" y="58648"/>
                      </a:cubicBezTo>
                      <a:cubicBezTo>
                        <a:pt x="8645" y="58648"/>
                        <a:pt x="8786" y="58606"/>
                        <a:pt x="8925" y="58518"/>
                      </a:cubicBezTo>
                      <a:lnTo>
                        <a:pt x="30016" y="45188"/>
                      </a:lnTo>
                      <a:cubicBezTo>
                        <a:pt x="30678" y="44755"/>
                        <a:pt x="31066" y="43362"/>
                        <a:pt x="30838" y="42084"/>
                      </a:cubicBezTo>
                      <a:lnTo>
                        <a:pt x="23762" y="1660"/>
                      </a:lnTo>
                      <a:cubicBezTo>
                        <a:pt x="23580" y="642"/>
                        <a:pt x="23080" y="1"/>
                        <a:pt x="225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4246;p46">
                  <a:extLst>
                    <a:ext uri="{FF2B5EF4-FFF2-40B4-BE49-F238E27FC236}">
                      <a16:creationId xmlns:a16="http://schemas.microsoft.com/office/drawing/2014/main" id="{3513E9CF-5BBB-4BA0-B453-E9D43C6F6DB7}"/>
                    </a:ext>
                  </a:extLst>
                </p:cNvPr>
                <p:cNvSpPr/>
                <p:nvPr/>
              </p:nvSpPr>
              <p:spPr>
                <a:xfrm>
                  <a:off x="1203266" y="2850539"/>
                  <a:ext cx="181759" cy="571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4" h="47553" extrusionOk="0">
                      <a:moveTo>
                        <a:pt x="6292" y="0"/>
                      </a:moveTo>
                      <a:cubicBezTo>
                        <a:pt x="6220" y="0"/>
                        <a:pt x="6146" y="9"/>
                        <a:pt x="6072" y="27"/>
                      </a:cubicBezTo>
                      <a:lnTo>
                        <a:pt x="959" y="1259"/>
                      </a:lnTo>
                      <a:cubicBezTo>
                        <a:pt x="389" y="1396"/>
                        <a:pt x="1" y="2035"/>
                        <a:pt x="115" y="2697"/>
                      </a:cubicBezTo>
                      <a:lnTo>
                        <a:pt x="7830" y="46590"/>
                      </a:lnTo>
                      <a:cubicBezTo>
                        <a:pt x="7929" y="47166"/>
                        <a:pt x="8374" y="47552"/>
                        <a:pt x="8864" y="47552"/>
                      </a:cubicBezTo>
                      <a:cubicBezTo>
                        <a:pt x="8937" y="47552"/>
                        <a:pt x="9011" y="47544"/>
                        <a:pt x="9085" y="47526"/>
                      </a:cubicBezTo>
                      <a:lnTo>
                        <a:pt x="14198" y="46293"/>
                      </a:lnTo>
                      <a:cubicBezTo>
                        <a:pt x="14769" y="46156"/>
                        <a:pt x="15134" y="45517"/>
                        <a:pt x="15020" y="44855"/>
                      </a:cubicBezTo>
                      <a:lnTo>
                        <a:pt x="7305" y="962"/>
                      </a:lnTo>
                      <a:cubicBezTo>
                        <a:pt x="7205" y="386"/>
                        <a:pt x="6777" y="0"/>
                        <a:pt x="62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4247;p46">
                  <a:extLst>
                    <a:ext uri="{FF2B5EF4-FFF2-40B4-BE49-F238E27FC236}">
                      <a16:creationId xmlns:a16="http://schemas.microsoft.com/office/drawing/2014/main" id="{426BA65C-7821-45FA-A4E2-14AEB7FAB1DE}"/>
                    </a:ext>
                  </a:extLst>
                </p:cNvPr>
                <p:cNvSpPr/>
                <p:nvPr/>
              </p:nvSpPr>
              <p:spPr>
                <a:xfrm>
                  <a:off x="896475" y="2942959"/>
                  <a:ext cx="108474" cy="14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2" h="12336" extrusionOk="0">
                      <a:moveTo>
                        <a:pt x="2863" y="1"/>
                      </a:moveTo>
                      <a:cubicBezTo>
                        <a:pt x="1751" y="1"/>
                        <a:pt x="411" y="3083"/>
                        <a:pt x="411" y="3083"/>
                      </a:cubicBezTo>
                      <a:cubicBezTo>
                        <a:pt x="411" y="3083"/>
                        <a:pt x="0" y="9064"/>
                        <a:pt x="1644" y="11209"/>
                      </a:cubicBezTo>
                      <a:cubicBezTo>
                        <a:pt x="2272" y="12027"/>
                        <a:pt x="3395" y="12335"/>
                        <a:pt x="4565" y="12335"/>
                      </a:cubicBezTo>
                      <a:cubicBezTo>
                        <a:pt x="6494" y="12335"/>
                        <a:pt x="8549" y="11497"/>
                        <a:pt x="8719" y="10730"/>
                      </a:cubicBezTo>
                      <a:cubicBezTo>
                        <a:pt x="8877" y="9956"/>
                        <a:pt x="7010" y="9812"/>
                        <a:pt x="5598" y="9812"/>
                      </a:cubicBezTo>
                      <a:cubicBezTo>
                        <a:pt x="4943" y="9812"/>
                        <a:pt x="4386" y="9843"/>
                        <a:pt x="4175" y="9856"/>
                      </a:cubicBezTo>
                      <a:lnTo>
                        <a:pt x="4175" y="9856"/>
                      </a:lnTo>
                      <a:cubicBezTo>
                        <a:pt x="4845" y="9808"/>
                        <a:pt x="9032" y="9456"/>
                        <a:pt x="8948" y="8196"/>
                      </a:cubicBezTo>
                      <a:cubicBezTo>
                        <a:pt x="8896" y="7439"/>
                        <a:pt x="7202" y="7274"/>
                        <a:pt x="5727" y="7274"/>
                      </a:cubicBezTo>
                      <a:cubicBezTo>
                        <a:pt x="4577" y="7274"/>
                        <a:pt x="3561" y="7374"/>
                        <a:pt x="3561" y="7374"/>
                      </a:cubicBezTo>
                      <a:cubicBezTo>
                        <a:pt x="3561" y="7374"/>
                        <a:pt x="8445" y="6781"/>
                        <a:pt x="8194" y="5183"/>
                      </a:cubicBezTo>
                      <a:cubicBezTo>
                        <a:pt x="8093" y="4540"/>
                        <a:pt x="7198" y="4348"/>
                        <a:pt x="6164" y="4348"/>
                      </a:cubicBezTo>
                      <a:cubicBezTo>
                        <a:pt x="5246" y="4348"/>
                        <a:pt x="4218" y="4500"/>
                        <a:pt x="3540" y="4622"/>
                      </a:cubicBezTo>
                      <a:lnTo>
                        <a:pt x="3540" y="4622"/>
                      </a:lnTo>
                      <a:cubicBezTo>
                        <a:pt x="5088" y="4294"/>
                        <a:pt x="8437" y="3479"/>
                        <a:pt x="7943" y="2650"/>
                      </a:cubicBezTo>
                      <a:cubicBezTo>
                        <a:pt x="7738" y="2292"/>
                        <a:pt x="7101" y="2173"/>
                        <a:pt x="6344" y="2173"/>
                      </a:cubicBezTo>
                      <a:cubicBezTo>
                        <a:pt x="4829" y="2173"/>
                        <a:pt x="2830" y="2650"/>
                        <a:pt x="2830" y="2650"/>
                      </a:cubicBezTo>
                      <a:cubicBezTo>
                        <a:pt x="2830" y="2650"/>
                        <a:pt x="4017" y="93"/>
                        <a:pt x="2899" y="2"/>
                      </a:cubicBezTo>
                      <a:cubicBezTo>
                        <a:pt x="2887" y="1"/>
                        <a:pt x="2875" y="1"/>
                        <a:pt x="28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4248;p46">
                  <a:extLst>
                    <a:ext uri="{FF2B5EF4-FFF2-40B4-BE49-F238E27FC236}">
                      <a16:creationId xmlns:a16="http://schemas.microsoft.com/office/drawing/2014/main" id="{9CDFEF90-1900-4D42-97C4-4B28B85A6F39}"/>
                    </a:ext>
                  </a:extLst>
                </p:cNvPr>
                <p:cNvSpPr/>
                <p:nvPr/>
              </p:nvSpPr>
              <p:spPr>
                <a:xfrm>
                  <a:off x="1560507" y="3117384"/>
                  <a:ext cx="147495" cy="145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1" h="12118" extrusionOk="0">
                      <a:moveTo>
                        <a:pt x="6217" y="0"/>
                      </a:moveTo>
                      <a:cubicBezTo>
                        <a:pt x="4980" y="0"/>
                        <a:pt x="3738" y="412"/>
                        <a:pt x="2717" y="1253"/>
                      </a:cubicBezTo>
                      <a:cubicBezTo>
                        <a:pt x="343" y="3193"/>
                        <a:pt x="1" y="6686"/>
                        <a:pt x="1941" y="9059"/>
                      </a:cubicBezTo>
                      <a:lnTo>
                        <a:pt x="4452" y="12118"/>
                      </a:lnTo>
                      <a:cubicBezTo>
                        <a:pt x="6780" y="10794"/>
                        <a:pt x="10386" y="8101"/>
                        <a:pt x="12281" y="3399"/>
                      </a:cubicBezTo>
                      <a:lnTo>
                        <a:pt x="9793" y="1299"/>
                      </a:lnTo>
                      <a:cubicBezTo>
                        <a:pt x="8772" y="440"/>
                        <a:pt x="7497" y="0"/>
                        <a:pt x="62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4249;p46">
                  <a:extLst>
                    <a:ext uri="{FF2B5EF4-FFF2-40B4-BE49-F238E27FC236}">
                      <a16:creationId xmlns:a16="http://schemas.microsoft.com/office/drawing/2014/main" id="{07706401-C0AB-409C-90A3-D549ECB48287}"/>
                    </a:ext>
                  </a:extLst>
                </p:cNvPr>
                <p:cNvSpPr/>
                <p:nvPr/>
              </p:nvSpPr>
              <p:spPr>
                <a:xfrm>
                  <a:off x="1613971" y="3158200"/>
                  <a:ext cx="303757" cy="299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92" h="24909" extrusionOk="0">
                      <a:moveTo>
                        <a:pt x="7830" y="1"/>
                      </a:moveTo>
                      <a:cubicBezTo>
                        <a:pt x="5935" y="4703"/>
                        <a:pt x="2329" y="7396"/>
                        <a:pt x="1" y="8720"/>
                      </a:cubicBezTo>
                      <a:lnTo>
                        <a:pt x="11048" y="22164"/>
                      </a:lnTo>
                      <a:cubicBezTo>
                        <a:pt x="11322" y="22506"/>
                        <a:pt x="11665" y="22849"/>
                        <a:pt x="12030" y="23146"/>
                      </a:cubicBezTo>
                      <a:cubicBezTo>
                        <a:pt x="13437" y="24330"/>
                        <a:pt x="15154" y="24908"/>
                        <a:pt x="16862" y="24908"/>
                      </a:cubicBezTo>
                      <a:cubicBezTo>
                        <a:pt x="19005" y="24908"/>
                        <a:pt x="21135" y="23998"/>
                        <a:pt x="22621" y="22233"/>
                      </a:cubicBezTo>
                      <a:cubicBezTo>
                        <a:pt x="25291" y="19037"/>
                        <a:pt x="24880" y="14312"/>
                        <a:pt x="21685" y="11642"/>
                      </a:cubicBezTo>
                      <a:lnTo>
                        <a:pt x="783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4250;p46">
                  <a:extLst>
                    <a:ext uri="{FF2B5EF4-FFF2-40B4-BE49-F238E27FC236}">
                      <a16:creationId xmlns:a16="http://schemas.microsoft.com/office/drawing/2014/main" id="{4631DDA6-0F15-4EE4-BE81-302662F1559F}"/>
                    </a:ext>
                  </a:extLst>
                </p:cNvPr>
                <p:cNvSpPr/>
                <p:nvPr/>
              </p:nvSpPr>
              <p:spPr>
                <a:xfrm>
                  <a:off x="1707194" y="3157384"/>
                  <a:ext cx="168056" cy="141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3" h="11779" extrusionOk="0">
                      <a:moveTo>
                        <a:pt x="115" y="0"/>
                      </a:moveTo>
                      <a:lnTo>
                        <a:pt x="1" y="137"/>
                      </a:lnTo>
                      <a:cubicBezTo>
                        <a:pt x="2283" y="2123"/>
                        <a:pt x="4566" y="4086"/>
                        <a:pt x="6871" y="6026"/>
                      </a:cubicBezTo>
                      <a:cubicBezTo>
                        <a:pt x="8035" y="7008"/>
                        <a:pt x="9199" y="7966"/>
                        <a:pt x="10363" y="8925"/>
                      </a:cubicBezTo>
                      <a:cubicBezTo>
                        <a:pt x="11527" y="9884"/>
                        <a:pt x="12691" y="10842"/>
                        <a:pt x="13878" y="11778"/>
                      </a:cubicBezTo>
                      <a:lnTo>
                        <a:pt x="13992" y="11641"/>
                      </a:lnTo>
                      <a:cubicBezTo>
                        <a:pt x="12851" y="10637"/>
                        <a:pt x="11733" y="9633"/>
                        <a:pt x="10569" y="8651"/>
                      </a:cubicBezTo>
                      <a:cubicBezTo>
                        <a:pt x="9427" y="7670"/>
                        <a:pt x="8286" y="6711"/>
                        <a:pt x="7122" y="5729"/>
                      </a:cubicBezTo>
                      <a:cubicBezTo>
                        <a:pt x="4794" y="3812"/>
                        <a:pt x="2466" y="1872"/>
                        <a:pt x="1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4251;p46">
                  <a:extLst>
                    <a:ext uri="{FF2B5EF4-FFF2-40B4-BE49-F238E27FC236}">
                      <a16:creationId xmlns:a16="http://schemas.microsoft.com/office/drawing/2014/main" id="{A17EC40B-0E7F-4FC4-A355-73493D6AEBF7}"/>
                    </a:ext>
                  </a:extLst>
                </p:cNvPr>
                <p:cNvSpPr/>
                <p:nvPr/>
              </p:nvSpPr>
              <p:spPr>
                <a:xfrm>
                  <a:off x="1613154" y="3262115"/>
                  <a:ext cx="264820" cy="19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50" h="16395" extrusionOk="0">
                      <a:moveTo>
                        <a:pt x="137" y="1"/>
                      </a:moveTo>
                      <a:lnTo>
                        <a:pt x="0" y="115"/>
                      </a:lnTo>
                      <a:cubicBezTo>
                        <a:pt x="1530" y="2055"/>
                        <a:pt x="3082" y="3972"/>
                        <a:pt x="4634" y="5889"/>
                      </a:cubicBezTo>
                      <a:cubicBezTo>
                        <a:pt x="6186" y="7807"/>
                        <a:pt x="7738" y="9724"/>
                        <a:pt x="9313" y="11619"/>
                      </a:cubicBezTo>
                      <a:lnTo>
                        <a:pt x="10500" y="13034"/>
                      </a:lnTo>
                      <a:cubicBezTo>
                        <a:pt x="10888" y="13513"/>
                        <a:pt x="11276" y="14015"/>
                        <a:pt x="11755" y="14426"/>
                      </a:cubicBezTo>
                      <a:cubicBezTo>
                        <a:pt x="12691" y="15271"/>
                        <a:pt x="13833" y="15864"/>
                        <a:pt x="15065" y="16184"/>
                      </a:cubicBezTo>
                      <a:cubicBezTo>
                        <a:pt x="15670" y="16321"/>
                        <a:pt x="16298" y="16395"/>
                        <a:pt x="16925" y="16395"/>
                      </a:cubicBezTo>
                      <a:cubicBezTo>
                        <a:pt x="17553" y="16395"/>
                        <a:pt x="18181" y="16321"/>
                        <a:pt x="18786" y="16161"/>
                      </a:cubicBezTo>
                      <a:cubicBezTo>
                        <a:pt x="20018" y="15841"/>
                        <a:pt x="21114" y="15202"/>
                        <a:pt x="22050" y="14358"/>
                      </a:cubicBezTo>
                      <a:lnTo>
                        <a:pt x="21936" y="14243"/>
                      </a:lnTo>
                      <a:cubicBezTo>
                        <a:pt x="20567" y="15458"/>
                        <a:pt x="18750" y="16108"/>
                        <a:pt x="16936" y="16108"/>
                      </a:cubicBezTo>
                      <a:cubicBezTo>
                        <a:pt x="16329" y="16108"/>
                        <a:pt x="15723" y="16036"/>
                        <a:pt x="15134" y="15887"/>
                      </a:cubicBezTo>
                      <a:cubicBezTo>
                        <a:pt x="13970" y="15590"/>
                        <a:pt x="12874" y="14997"/>
                        <a:pt x="11984" y="14175"/>
                      </a:cubicBezTo>
                      <a:cubicBezTo>
                        <a:pt x="11527" y="13787"/>
                        <a:pt x="11162" y="13308"/>
                        <a:pt x="10774" y="12828"/>
                      </a:cubicBezTo>
                      <a:lnTo>
                        <a:pt x="9610" y="11390"/>
                      </a:lnTo>
                      <a:cubicBezTo>
                        <a:pt x="8058" y="9473"/>
                        <a:pt x="6460" y="7578"/>
                        <a:pt x="4908" y="5661"/>
                      </a:cubicBezTo>
                      <a:cubicBezTo>
                        <a:pt x="3333" y="3767"/>
                        <a:pt x="1735" y="1895"/>
                        <a:pt x="1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4252;p46">
                  <a:extLst>
                    <a:ext uri="{FF2B5EF4-FFF2-40B4-BE49-F238E27FC236}">
                      <a16:creationId xmlns:a16="http://schemas.microsoft.com/office/drawing/2014/main" id="{2F6F4E01-01AD-460D-BB6A-A8F130F9A1DA}"/>
                    </a:ext>
                  </a:extLst>
                </p:cNvPr>
                <p:cNvSpPr/>
                <p:nvPr/>
              </p:nvSpPr>
              <p:spPr>
                <a:xfrm>
                  <a:off x="1510070" y="3058201"/>
                  <a:ext cx="159277" cy="163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" h="13621" extrusionOk="0">
                      <a:moveTo>
                        <a:pt x="8561" y="0"/>
                      </a:moveTo>
                      <a:cubicBezTo>
                        <a:pt x="8509" y="0"/>
                        <a:pt x="8462" y="13"/>
                        <a:pt x="8423" y="40"/>
                      </a:cubicBezTo>
                      <a:cubicBezTo>
                        <a:pt x="7555" y="634"/>
                        <a:pt x="8149" y="3259"/>
                        <a:pt x="8149" y="3259"/>
                      </a:cubicBezTo>
                      <a:cubicBezTo>
                        <a:pt x="8149" y="3259"/>
                        <a:pt x="2123" y="3487"/>
                        <a:pt x="1096" y="4833"/>
                      </a:cubicBezTo>
                      <a:cubicBezTo>
                        <a:pt x="0" y="6271"/>
                        <a:pt x="1370" y="7230"/>
                        <a:pt x="1370" y="7230"/>
                      </a:cubicBezTo>
                      <a:cubicBezTo>
                        <a:pt x="1370" y="7230"/>
                        <a:pt x="91" y="8440"/>
                        <a:pt x="1712" y="9992"/>
                      </a:cubicBezTo>
                      <a:cubicBezTo>
                        <a:pt x="1712" y="9992"/>
                        <a:pt x="708" y="11704"/>
                        <a:pt x="2442" y="12594"/>
                      </a:cubicBezTo>
                      <a:cubicBezTo>
                        <a:pt x="3939" y="13383"/>
                        <a:pt x="5190" y="13621"/>
                        <a:pt x="6155" y="13621"/>
                      </a:cubicBezTo>
                      <a:cubicBezTo>
                        <a:pt x="7618" y="13621"/>
                        <a:pt x="8423" y="13073"/>
                        <a:pt x="8423" y="13073"/>
                      </a:cubicBezTo>
                      <a:lnTo>
                        <a:pt x="13262" y="5632"/>
                      </a:lnTo>
                      <a:cubicBezTo>
                        <a:pt x="13262" y="5632"/>
                        <a:pt x="9645" y="0"/>
                        <a:pt x="85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4253;p46">
                  <a:extLst>
                    <a:ext uri="{FF2B5EF4-FFF2-40B4-BE49-F238E27FC236}">
                      <a16:creationId xmlns:a16="http://schemas.microsoft.com/office/drawing/2014/main" id="{D337F19C-1D73-4FC7-9B8B-702678FFA8ED}"/>
                    </a:ext>
                  </a:extLst>
                </p:cNvPr>
                <p:cNvSpPr/>
                <p:nvPr/>
              </p:nvSpPr>
              <p:spPr>
                <a:xfrm>
                  <a:off x="1389700" y="2854876"/>
                  <a:ext cx="116797" cy="131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5" h="10948" extrusionOk="0">
                      <a:moveTo>
                        <a:pt x="8062" y="1"/>
                      </a:moveTo>
                      <a:cubicBezTo>
                        <a:pt x="7828" y="1"/>
                        <a:pt x="7569" y="76"/>
                        <a:pt x="7305" y="236"/>
                      </a:cubicBezTo>
                      <a:lnTo>
                        <a:pt x="1416" y="3888"/>
                      </a:lnTo>
                      <a:cubicBezTo>
                        <a:pt x="571" y="4413"/>
                        <a:pt x="1" y="5623"/>
                        <a:pt x="138" y="6604"/>
                      </a:cubicBezTo>
                      <a:lnTo>
                        <a:pt x="617" y="9869"/>
                      </a:lnTo>
                      <a:cubicBezTo>
                        <a:pt x="712" y="10552"/>
                        <a:pt x="1129" y="10948"/>
                        <a:pt x="1658" y="10948"/>
                      </a:cubicBezTo>
                      <a:cubicBezTo>
                        <a:pt x="1889" y="10948"/>
                        <a:pt x="2141" y="10872"/>
                        <a:pt x="2397" y="10713"/>
                      </a:cubicBezTo>
                      <a:lnTo>
                        <a:pt x="8309" y="7061"/>
                      </a:lnTo>
                      <a:cubicBezTo>
                        <a:pt x="9154" y="6536"/>
                        <a:pt x="9724" y="5326"/>
                        <a:pt x="9587" y="4345"/>
                      </a:cubicBezTo>
                      <a:lnTo>
                        <a:pt x="9108" y="1058"/>
                      </a:lnTo>
                      <a:cubicBezTo>
                        <a:pt x="9013" y="392"/>
                        <a:pt x="8598" y="1"/>
                        <a:pt x="80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4254;p46">
                  <a:extLst>
                    <a:ext uri="{FF2B5EF4-FFF2-40B4-BE49-F238E27FC236}">
                      <a16:creationId xmlns:a16="http://schemas.microsoft.com/office/drawing/2014/main" id="{4011CE2D-95B3-49CB-8D60-E89943F90A74}"/>
                    </a:ext>
                  </a:extLst>
                </p:cNvPr>
                <p:cNvSpPr/>
                <p:nvPr/>
              </p:nvSpPr>
              <p:spPr>
                <a:xfrm>
                  <a:off x="1515823" y="3056147"/>
                  <a:ext cx="154617" cy="167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4" h="13907" extrusionOk="0">
                      <a:moveTo>
                        <a:pt x="8098" y="0"/>
                      </a:moveTo>
                      <a:cubicBezTo>
                        <a:pt x="8049" y="0"/>
                        <a:pt x="7997" y="9"/>
                        <a:pt x="7944" y="29"/>
                      </a:cubicBezTo>
                      <a:cubicBezTo>
                        <a:pt x="7830" y="74"/>
                        <a:pt x="7807" y="120"/>
                        <a:pt x="7738" y="166"/>
                      </a:cubicBezTo>
                      <a:cubicBezTo>
                        <a:pt x="7693" y="211"/>
                        <a:pt x="7647" y="257"/>
                        <a:pt x="7601" y="325"/>
                      </a:cubicBezTo>
                      <a:cubicBezTo>
                        <a:pt x="7533" y="439"/>
                        <a:pt x="7487" y="554"/>
                        <a:pt x="7442" y="668"/>
                      </a:cubicBezTo>
                      <a:cubicBezTo>
                        <a:pt x="7282" y="1147"/>
                        <a:pt x="7282" y="1626"/>
                        <a:pt x="7305" y="2083"/>
                      </a:cubicBezTo>
                      <a:cubicBezTo>
                        <a:pt x="7324" y="2487"/>
                        <a:pt x="7375" y="2874"/>
                        <a:pt x="7446" y="3259"/>
                      </a:cubicBezTo>
                      <a:lnTo>
                        <a:pt x="7446" y="3259"/>
                      </a:lnTo>
                      <a:cubicBezTo>
                        <a:pt x="6660" y="3305"/>
                        <a:pt x="5908" y="3369"/>
                        <a:pt x="5136" y="3452"/>
                      </a:cubicBezTo>
                      <a:cubicBezTo>
                        <a:pt x="4292" y="3544"/>
                        <a:pt x="3470" y="3681"/>
                        <a:pt x="2648" y="3863"/>
                      </a:cubicBezTo>
                      <a:cubicBezTo>
                        <a:pt x="2215" y="3977"/>
                        <a:pt x="1804" y="4091"/>
                        <a:pt x="1416" y="4274"/>
                      </a:cubicBezTo>
                      <a:cubicBezTo>
                        <a:pt x="1210" y="4343"/>
                        <a:pt x="1005" y="4434"/>
                        <a:pt x="822" y="4571"/>
                      </a:cubicBezTo>
                      <a:cubicBezTo>
                        <a:pt x="640" y="4708"/>
                        <a:pt x="457" y="4890"/>
                        <a:pt x="343" y="5073"/>
                      </a:cubicBezTo>
                      <a:cubicBezTo>
                        <a:pt x="229" y="5256"/>
                        <a:pt x="137" y="5484"/>
                        <a:pt x="69" y="5689"/>
                      </a:cubicBezTo>
                      <a:cubicBezTo>
                        <a:pt x="23" y="5917"/>
                        <a:pt x="0" y="6169"/>
                        <a:pt x="46" y="6397"/>
                      </a:cubicBezTo>
                      <a:cubicBezTo>
                        <a:pt x="145" y="6813"/>
                        <a:pt x="365" y="7144"/>
                        <a:pt x="660" y="7403"/>
                      </a:cubicBezTo>
                      <a:lnTo>
                        <a:pt x="660" y="7403"/>
                      </a:lnTo>
                      <a:cubicBezTo>
                        <a:pt x="518" y="7587"/>
                        <a:pt x="416" y="7780"/>
                        <a:pt x="343" y="8017"/>
                      </a:cubicBezTo>
                      <a:cubicBezTo>
                        <a:pt x="252" y="8291"/>
                        <a:pt x="229" y="8565"/>
                        <a:pt x="274" y="8862"/>
                      </a:cubicBezTo>
                      <a:cubicBezTo>
                        <a:pt x="343" y="9136"/>
                        <a:pt x="434" y="9410"/>
                        <a:pt x="594" y="9638"/>
                      </a:cubicBezTo>
                      <a:cubicBezTo>
                        <a:pt x="662" y="9752"/>
                        <a:pt x="754" y="9866"/>
                        <a:pt x="845" y="9980"/>
                      </a:cubicBezTo>
                      <a:lnTo>
                        <a:pt x="1043" y="10195"/>
                      </a:lnTo>
                      <a:lnTo>
                        <a:pt x="1043" y="10195"/>
                      </a:lnTo>
                      <a:cubicBezTo>
                        <a:pt x="871" y="10534"/>
                        <a:pt x="779" y="10908"/>
                        <a:pt x="799" y="11281"/>
                      </a:cubicBezTo>
                      <a:cubicBezTo>
                        <a:pt x="799" y="11692"/>
                        <a:pt x="982" y="12126"/>
                        <a:pt x="1256" y="12423"/>
                      </a:cubicBezTo>
                      <a:cubicBezTo>
                        <a:pt x="1553" y="12742"/>
                        <a:pt x="1941" y="12925"/>
                        <a:pt x="2283" y="13085"/>
                      </a:cubicBezTo>
                      <a:cubicBezTo>
                        <a:pt x="2625" y="13267"/>
                        <a:pt x="3013" y="13404"/>
                        <a:pt x="3379" y="13518"/>
                      </a:cubicBezTo>
                      <a:cubicBezTo>
                        <a:pt x="4132" y="13769"/>
                        <a:pt x="4908" y="13906"/>
                        <a:pt x="5707" y="13906"/>
                      </a:cubicBezTo>
                      <a:cubicBezTo>
                        <a:pt x="6483" y="13883"/>
                        <a:pt x="7282" y="13724"/>
                        <a:pt x="7989" y="13313"/>
                      </a:cubicBezTo>
                      <a:cubicBezTo>
                        <a:pt x="8035" y="13290"/>
                        <a:pt x="8035" y="13244"/>
                        <a:pt x="8012" y="13199"/>
                      </a:cubicBezTo>
                      <a:cubicBezTo>
                        <a:pt x="7995" y="13165"/>
                        <a:pt x="7966" y="13144"/>
                        <a:pt x="7934" y="13144"/>
                      </a:cubicBezTo>
                      <a:cubicBezTo>
                        <a:pt x="7922" y="13144"/>
                        <a:pt x="7910" y="13147"/>
                        <a:pt x="7898" y="13153"/>
                      </a:cubicBezTo>
                      <a:lnTo>
                        <a:pt x="7875" y="13176"/>
                      </a:lnTo>
                      <a:cubicBezTo>
                        <a:pt x="7236" y="13541"/>
                        <a:pt x="6460" y="13678"/>
                        <a:pt x="5707" y="13678"/>
                      </a:cubicBezTo>
                      <a:cubicBezTo>
                        <a:pt x="4931" y="13678"/>
                        <a:pt x="4177" y="13518"/>
                        <a:pt x="3470" y="13267"/>
                      </a:cubicBezTo>
                      <a:cubicBezTo>
                        <a:pt x="3105" y="13130"/>
                        <a:pt x="2739" y="12993"/>
                        <a:pt x="2397" y="12834"/>
                      </a:cubicBezTo>
                      <a:cubicBezTo>
                        <a:pt x="2055" y="12674"/>
                        <a:pt x="1712" y="12491"/>
                        <a:pt x="1484" y="12240"/>
                      </a:cubicBezTo>
                      <a:cubicBezTo>
                        <a:pt x="1233" y="11966"/>
                        <a:pt x="1096" y="11624"/>
                        <a:pt x="1096" y="11281"/>
                      </a:cubicBezTo>
                      <a:cubicBezTo>
                        <a:pt x="1096" y="10916"/>
                        <a:pt x="1187" y="10551"/>
                        <a:pt x="1347" y="10231"/>
                      </a:cubicBezTo>
                      <a:cubicBezTo>
                        <a:pt x="1393" y="10186"/>
                        <a:pt x="1370" y="10117"/>
                        <a:pt x="1324" y="10049"/>
                      </a:cubicBezTo>
                      <a:lnTo>
                        <a:pt x="1073" y="9775"/>
                      </a:lnTo>
                      <a:cubicBezTo>
                        <a:pt x="1005" y="9684"/>
                        <a:pt x="913" y="9570"/>
                        <a:pt x="868" y="9478"/>
                      </a:cubicBezTo>
                      <a:cubicBezTo>
                        <a:pt x="731" y="9273"/>
                        <a:pt x="640" y="9045"/>
                        <a:pt x="594" y="8816"/>
                      </a:cubicBezTo>
                      <a:cubicBezTo>
                        <a:pt x="548" y="8565"/>
                        <a:pt x="571" y="8337"/>
                        <a:pt x="662" y="8109"/>
                      </a:cubicBezTo>
                      <a:cubicBezTo>
                        <a:pt x="731" y="7880"/>
                        <a:pt x="868" y="7675"/>
                        <a:pt x="1005" y="7515"/>
                      </a:cubicBezTo>
                      <a:lnTo>
                        <a:pt x="1028" y="7492"/>
                      </a:lnTo>
                      <a:cubicBezTo>
                        <a:pt x="1073" y="7424"/>
                        <a:pt x="1073" y="7310"/>
                        <a:pt x="982" y="7264"/>
                      </a:cubicBezTo>
                      <a:cubicBezTo>
                        <a:pt x="708" y="7036"/>
                        <a:pt x="457" y="6694"/>
                        <a:pt x="388" y="6328"/>
                      </a:cubicBezTo>
                      <a:cubicBezTo>
                        <a:pt x="320" y="5963"/>
                        <a:pt x="434" y="5598"/>
                        <a:pt x="640" y="5278"/>
                      </a:cubicBezTo>
                      <a:cubicBezTo>
                        <a:pt x="845" y="4936"/>
                        <a:pt x="1187" y="4753"/>
                        <a:pt x="1553" y="4594"/>
                      </a:cubicBezTo>
                      <a:cubicBezTo>
                        <a:pt x="1918" y="4434"/>
                        <a:pt x="2329" y="4320"/>
                        <a:pt x="2717" y="4228"/>
                      </a:cubicBezTo>
                      <a:cubicBezTo>
                        <a:pt x="3538" y="4046"/>
                        <a:pt x="4360" y="3932"/>
                        <a:pt x="5182" y="3818"/>
                      </a:cubicBezTo>
                      <a:cubicBezTo>
                        <a:pt x="6004" y="3726"/>
                        <a:pt x="6848" y="3658"/>
                        <a:pt x="7670" y="3612"/>
                      </a:cubicBezTo>
                      <a:lnTo>
                        <a:pt x="7693" y="3612"/>
                      </a:lnTo>
                      <a:cubicBezTo>
                        <a:pt x="7807" y="3589"/>
                        <a:pt x="7875" y="3498"/>
                        <a:pt x="7852" y="3384"/>
                      </a:cubicBezTo>
                      <a:cubicBezTo>
                        <a:pt x="7761" y="2950"/>
                        <a:pt x="7693" y="2517"/>
                        <a:pt x="7670" y="2060"/>
                      </a:cubicBezTo>
                      <a:cubicBezTo>
                        <a:pt x="7647" y="1626"/>
                        <a:pt x="7647" y="1170"/>
                        <a:pt x="7761" y="782"/>
                      </a:cubicBezTo>
                      <a:cubicBezTo>
                        <a:pt x="7807" y="690"/>
                        <a:pt x="7830" y="599"/>
                        <a:pt x="7898" y="508"/>
                      </a:cubicBezTo>
                      <a:cubicBezTo>
                        <a:pt x="7921" y="485"/>
                        <a:pt x="7944" y="439"/>
                        <a:pt x="7989" y="417"/>
                      </a:cubicBezTo>
                      <a:cubicBezTo>
                        <a:pt x="8012" y="394"/>
                        <a:pt x="8058" y="348"/>
                        <a:pt x="8058" y="348"/>
                      </a:cubicBezTo>
                      <a:cubicBezTo>
                        <a:pt x="8081" y="348"/>
                        <a:pt x="8172" y="348"/>
                        <a:pt x="8240" y="394"/>
                      </a:cubicBezTo>
                      <a:cubicBezTo>
                        <a:pt x="8332" y="439"/>
                        <a:pt x="8423" y="485"/>
                        <a:pt x="8514" y="554"/>
                      </a:cubicBezTo>
                      <a:cubicBezTo>
                        <a:pt x="8857" y="827"/>
                        <a:pt x="9153" y="1147"/>
                        <a:pt x="9450" y="1489"/>
                      </a:cubicBezTo>
                      <a:cubicBezTo>
                        <a:pt x="10044" y="2174"/>
                        <a:pt x="10591" y="2905"/>
                        <a:pt x="11139" y="3635"/>
                      </a:cubicBezTo>
                      <a:cubicBezTo>
                        <a:pt x="11687" y="4365"/>
                        <a:pt x="12212" y="5096"/>
                        <a:pt x="12714" y="5849"/>
                      </a:cubicBezTo>
                      <a:cubicBezTo>
                        <a:pt x="12728" y="5876"/>
                        <a:pt x="12749" y="5887"/>
                        <a:pt x="12773" y="5887"/>
                      </a:cubicBezTo>
                      <a:cubicBezTo>
                        <a:pt x="12790" y="5887"/>
                        <a:pt x="12809" y="5881"/>
                        <a:pt x="12828" y="5872"/>
                      </a:cubicBezTo>
                      <a:cubicBezTo>
                        <a:pt x="12874" y="5849"/>
                        <a:pt x="12874" y="5803"/>
                        <a:pt x="12851" y="5758"/>
                      </a:cubicBezTo>
                      <a:cubicBezTo>
                        <a:pt x="12372" y="4982"/>
                        <a:pt x="11870" y="4228"/>
                        <a:pt x="11345" y="3475"/>
                      </a:cubicBezTo>
                      <a:cubicBezTo>
                        <a:pt x="10820" y="2722"/>
                        <a:pt x="10295" y="1992"/>
                        <a:pt x="9701" y="1284"/>
                      </a:cubicBezTo>
                      <a:cubicBezTo>
                        <a:pt x="9382" y="942"/>
                        <a:pt x="9085" y="599"/>
                        <a:pt x="8720" y="302"/>
                      </a:cubicBezTo>
                      <a:cubicBezTo>
                        <a:pt x="8606" y="211"/>
                        <a:pt x="8514" y="143"/>
                        <a:pt x="8400" y="97"/>
                      </a:cubicBezTo>
                      <a:cubicBezTo>
                        <a:pt x="8319" y="49"/>
                        <a:pt x="8216" y="0"/>
                        <a:pt x="80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" name="Google Shape;4255;p46">
              <a:extLst>
                <a:ext uri="{FF2B5EF4-FFF2-40B4-BE49-F238E27FC236}">
                  <a16:creationId xmlns:a16="http://schemas.microsoft.com/office/drawing/2014/main" id="{1CC18F7A-B832-4CA9-B2AD-FC217FDB1C69}"/>
                </a:ext>
              </a:extLst>
            </p:cNvPr>
            <p:cNvGrpSpPr/>
            <p:nvPr/>
          </p:nvGrpSpPr>
          <p:grpSpPr>
            <a:xfrm>
              <a:off x="714368" y="1784927"/>
              <a:ext cx="1674216" cy="2486473"/>
              <a:chOff x="719997" y="1783698"/>
              <a:chExt cx="1664727" cy="2472380"/>
            </a:xfrm>
          </p:grpSpPr>
          <p:sp>
            <p:nvSpPr>
              <p:cNvPr id="14" name="Google Shape;4256;p46">
                <a:extLst>
                  <a:ext uri="{FF2B5EF4-FFF2-40B4-BE49-F238E27FC236}">
                    <a16:creationId xmlns:a16="http://schemas.microsoft.com/office/drawing/2014/main" id="{273FAA4F-607F-4C10-A00D-AA68CD29793E}"/>
                  </a:ext>
                </a:extLst>
              </p:cNvPr>
              <p:cNvSpPr/>
              <p:nvPr/>
            </p:nvSpPr>
            <p:spPr>
              <a:xfrm>
                <a:off x="1827366" y="4215889"/>
                <a:ext cx="323916" cy="40188"/>
              </a:xfrm>
              <a:custGeom>
                <a:avLst/>
                <a:gdLst/>
                <a:ahLst/>
                <a:cxnLst/>
                <a:rect l="l" t="t" r="r" b="b"/>
                <a:pathLst>
                  <a:path w="19863" h="2464" extrusionOk="0">
                    <a:moveTo>
                      <a:pt x="19540" y="1"/>
                    </a:moveTo>
                    <a:cubicBezTo>
                      <a:pt x="19533" y="1"/>
                      <a:pt x="19525" y="1"/>
                      <a:pt x="19517" y="3"/>
                    </a:cubicBezTo>
                    <a:cubicBezTo>
                      <a:pt x="15131" y="713"/>
                      <a:pt x="10732" y="908"/>
                      <a:pt x="7224" y="908"/>
                    </a:cubicBezTo>
                    <a:cubicBezTo>
                      <a:pt x="2952" y="908"/>
                      <a:pt x="1" y="619"/>
                      <a:pt x="1" y="619"/>
                    </a:cubicBezTo>
                    <a:lnTo>
                      <a:pt x="1" y="1852"/>
                    </a:lnTo>
                    <a:cubicBezTo>
                      <a:pt x="1" y="1852"/>
                      <a:pt x="4233" y="2464"/>
                      <a:pt x="9368" y="2464"/>
                    </a:cubicBezTo>
                    <a:cubicBezTo>
                      <a:pt x="12649" y="2464"/>
                      <a:pt x="16298" y="2214"/>
                      <a:pt x="19448" y="1395"/>
                    </a:cubicBezTo>
                    <a:cubicBezTo>
                      <a:pt x="19448" y="1395"/>
                      <a:pt x="19862" y="1"/>
                      <a:pt x="195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4257;p46">
                <a:extLst>
                  <a:ext uri="{FF2B5EF4-FFF2-40B4-BE49-F238E27FC236}">
                    <a16:creationId xmlns:a16="http://schemas.microsoft.com/office/drawing/2014/main" id="{B980C450-92B5-492B-9AEB-92494B1706F3}"/>
                  </a:ext>
                </a:extLst>
              </p:cNvPr>
              <p:cNvGrpSpPr/>
              <p:nvPr/>
            </p:nvGrpSpPr>
            <p:grpSpPr>
              <a:xfrm>
                <a:off x="719997" y="1783698"/>
                <a:ext cx="1664727" cy="2472380"/>
                <a:chOff x="896475" y="2435300"/>
                <a:chExt cx="1226048" cy="1820872"/>
              </a:xfrm>
            </p:grpSpPr>
            <p:sp>
              <p:nvSpPr>
                <p:cNvPr id="16" name="Google Shape;4258;p46">
                  <a:extLst>
                    <a:ext uri="{FF2B5EF4-FFF2-40B4-BE49-F238E27FC236}">
                      <a16:creationId xmlns:a16="http://schemas.microsoft.com/office/drawing/2014/main" id="{FAE6EA18-1C8D-4E54-AE80-46B104BDBB56}"/>
                    </a:ext>
                  </a:extLst>
                </p:cNvPr>
                <p:cNvSpPr/>
                <p:nvPr/>
              </p:nvSpPr>
              <p:spPr>
                <a:xfrm>
                  <a:off x="1242473" y="2441810"/>
                  <a:ext cx="854487" cy="909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75687" extrusionOk="0">
                      <a:moveTo>
                        <a:pt x="41831" y="0"/>
                      </a:moveTo>
                      <a:cubicBezTo>
                        <a:pt x="35673" y="0"/>
                        <a:pt x="30094" y="1516"/>
                        <a:pt x="27026" y="4107"/>
                      </a:cubicBezTo>
                      <a:cubicBezTo>
                        <a:pt x="23191" y="4746"/>
                        <a:pt x="9861" y="7553"/>
                        <a:pt x="7419" y="16706"/>
                      </a:cubicBezTo>
                      <a:cubicBezTo>
                        <a:pt x="6027" y="21956"/>
                        <a:pt x="7853" y="25312"/>
                        <a:pt x="6871" y="32091"/>
                      </a:cubicBezTo>
                      <a:cubicBezTo>
                        <a:pt x="6506" y="34693"/>
                        <a:pt x="3105" y="37432"/>
                        <a:pt x="2694" y="40171"/>
                      </a:cubicBezTo>
                      <a:cubicBezTo>
                        <a:pt x="2192" y="43617"/>
                        <a:pt x="4703" y="47064"/>
                        <a:pt x="4269" y="50351"/>
                      </a:cubicBezTo>
                      <a:cubicBezTo>
                        <a:pt x="3904" y="52930"/>
                        <a:pt x="891" y="57723"/>
                        <a:pt x="617" y="59983"/>
                      </a:cubicBezTo>
                      <a:cubicBezTo>
                        <a:pt x="1" y="65210"/>
                        <a:pt x="1781" y="67447"/>
                        <a:pt x="2603" y="68999"/>
                      </a:cubicBezTo>
                      <a:cubicBezTo>
                        <a:pt x="2603" y="68999"/>
                        <a:pt x="3881" y="69250"/>
                        <a:pt x="5981" y="69638"/>
                      </a:cubicBezTo>
                      <a:cubicBezTo>
                        <a:pt x="5985" y="69639"/>
                        <a:pt x="5989" y="69639"/>
                        <a:pt x="5993" y="69639"/>
                      </a:cubicBezTo>
                      <a:cubicBezTo>
                        <a:pt x="6492" y="69639"/>
                        <a:pt x="7336" y="65688"/>
                        <a:pt x="7924" y="65688"/>
                      </a:cubicBezTo>
                      <a:cubicBezTo>
                        <a:pt x="7931" y="65688"/>
                        <a:pt x="7937" y="65688"/>
                        <a:pt x="7944" y="65689"/>
                      </a:cubicBezTo>
                      <a:cubicBezTo>
                        <a:pt x="8651" y="65804"/>
                        <a:pt x="9085" y="70163"/>
                        <a:pt x="9907" y="70277"/>
                      </a:cubicBezTo>
                      <a:cubicBezTo>
                        <a:pt x="15564" y="71176"/>
                        <a:pt x="23602" y="72223"/>
                        <a:pt x="30438" y="72223"/>
                      </a:cubicBezTo>
                      <a:cubicBezTo>
                        <a:pt x="30718" y="72223"/>
                        <a:pt x="30996" y="72221"/>
                        <a:pt x="31271" y="72217"/>
                      </a:cubicBezTo>
                      <a:cubicBezTo>
                        <a:pt x="31294" y="72332"/>
                        <a:pt x="31317" y="72400"/>
                        <a:pt x="31317" y="72400"/>
                      </a:cubicBezTo>
                      <a:cubicBezTo>
                        <a:pt x="38438" y="74979"/>
                        <a:pt x="50947" y="75573"/>
                        <a:pt x="58936" y="75664"/>
                      </a:cubicBezTo>
                      <a:cubicBezTo>
                        <a:pt x="58938" y="75664"/>
                        <a:pt x="58940" y="75664"/>
                        <a:pt x="58942" y="75664"/>
                      </a:cubicBezTo>
                      <a:cubicBezTo>
                        <a:pt x="59764" y="75664"/>
                        <a:pt x="60923" y="71464"/>
                        <a:pt x="61652" y="71464"/>
                      </a:cubicBezTo>
                      <a:cubicBezTo>
                        <a:pt x="62245" y="71464"/>
                        <a:pt x="62405" y="75687"/>
                        <a:pt x="62907" y="75687"/>
                      </a:cubicBezTo>
                      <a:cubicBezTo>
                        <a:pt x="65053" y="75664"/>
                        <a:pt x="66354" y="75618"/>
                        <a:pt x="66354" y="75618"/>
                      </a:cubicBezTo>
                      <a:cubicBezTo>
                        <a:pt x="67427" y="74226"/>
                        <a:pt x="69549" y="72332"/>
                        <a:pt x="69823" y="67059"/>
                      </a:cubicBezTo>
                      <a:cubicBezTo>
                        <a:pt x="69937" y="64776"/>
                        <a:pt x="67746" y="59549"/>
                        <a:pt x="67837" y="56970"/>
                      </a:cubicBezTo>
                      <a:cubicBezTo>
                        <a:pt x="67952" y="53638"/>
                        <a:pt x="70987" y="50670"/>
                        <a:pt x="71079" y="47201"/>
                      </a:cubicBezTo>
                      <a:cubicBezTo>
                        <a:pt x="71147" y="44416"/>
                        <a:pt x="68248" y="41152"/>
                        <a:pt x="68317" y="38505"/>
                      </a:cubicBezTo>
                      <a:cubicBezTo>
                        <a:pt x="68477" y="31680"/>
                        <a:pt x="70554" y="28690"/>
                        <a:pt x="70348" y="23257"/>
                      </a:cubicBezTo>
                      <a:cubicBezTo>
                        <a:pt x="69733" y="6463"/>
                        <a:pt x="54549" y="0"/>
                        <a:pt x="41831" y="0"/>
                      </a:cubicBezTo>
                      <a:close/>
                    </a:path>
                  </a:pathLst>
                </a:custGeom>
                <a:solidFill>
                  <a:srgbClr val="F269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4259;p46">
                  <a:extLst>
                    <a:ext uri="{FF2B5EF4-FFF2-40B4-BE49-F238E27FC236}">
                      <a16:creationId xmlns:a16="http://schemas.microsoft.com/office/drawing/2014/main" id="{0A963F9E-6575-4FD3-8347-194FAFD3CC41}"/>
                    </a:ext>
                  </a:extLst>
                </p:cNvPr>
                <p:cNvSpPr/>
                <p:nvPr/>
              </p:nvSpPr>
              <p:spPr>
                <a:xfrm>
                  <a:off x="1502394" y="2435300"/>
                  <a:ext cx="74294" cy="97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6" h="8119" extrusionOk="0">
                      <a:moveTo>
                        <a:pt x="4288" y="1"/>
                      </a:moveTo>
                      <a:cubicBezTo>
                        <a:pt x="4164" y="1"/>
                        <a:pt x="4041" y="27"/>
                        <a:pt x="3926" y="84"/>
                      </a:cubicBezTo>
                      <a:cubicBezTo>
                        <a:pt x="3447" y="358"/>
                        <a:pt x="3401" y="1020"/>
                        <a:pt x="3424" y="1567"/>
                      </a:cubicBezTo>
                      <a:cubicBezTo>
                        <a:pt x="3515" y="3234"/>
                        <a:pt x="3584" y="4900"/>
                        <a:pt x="3652" y="6566"/>
                      </a:cubicBezTo>
                      <a:cubicBezTo>
                        <a:pt x="3081" y="5105"/>
                        <a:pt x="2511" y="3645"/>
                        <a:pt x="1940" y="2161"/>
                      </a:cubicBezTo>
                      <a:cubicBezTo>
                        <a:pt x="1745" y="1662"/>
                        <a:pt x="1406" y="1060"/>
                        <a:pt x="883" y="1060"/>
                      </a:cubicBezTo>
                      <a:cubicBezTo>
                        <a:pt x="855" y="1060"/>
                        <a:pt x="827" y="1062"/>
                        <a:pt x="799" y="1065"/>
                      </a:cubicBezTo>
                      <a:cubicBezTo>
                        <a:pt x="160" y="1134"/>
                        <a:pt x="0" y="2001"/>
                        <a:pt x="91" y="2640"/>
                      </a:cubicBezTo>
                      <a:cubicBezTo>
                        <a:pt x="388" y="4809"/>
                        <a:pt x="1621" y="6817"/>
                        <a:pt x="3378" y="8118"/>
                      </a:cubicBezTo>
                      <a:lnTo>
                        <a:pt x="5181" y="7160"/>
                      </a:lnTo>
                      <a:cubicBezTo>
                        <a:pt x="6026" y="5356"/>
                        <a:pt x="6186" y="3257"/>
                        <a:pt x="5592" y="1339"/>
                      </a:cubicBezTo>
                      <a:cubicBezTo>
                        <a:pt x="5478" y="974"/>
                        <a:pt x="5318" y="586"/>
                        <a:pt x="5022" y="312"/>
                      </a:cubicBezTo>
                      <a:cubicBezTo>
                        <a:pt x="4834" y="124"/>
                        <a:pt x="4560" y="1"/>
                        <a:pt x="4288" y="1"/>
                      </a:cubicBezTo>
                      <a:close/>
                    </a:path>
                  </a:pathLst>
                </a:custGeom>
                <a:solidFill>
                  <a:srgbClr val="F269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4260;p46">
                  <a:extLst>
                    <a:ext uri="{FF2B5EF4-FFF2-40B4-BE49-F238E27FC236}">
                      <a16:creationId xmlns:a16="http://schemas.microsoft.com/office/drawing/2014/main" id="{CD4C017B-70D7-470B-911A-5F2917A59675}"/>
                    </a:ext>
                  </a:extLst>
                </p:cNvPr>
                <p:cNvSpPr/>
                <p:nvPr/>
              </p:nvSpPr>
              <p:spPr>
                <a:xfrm>
                  <a:off x="1229320" y="2504200"/>
                  <a:ext cx="321292" cy="77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52" h="64719" extrusionOk="0">
                      <a:moveTo>
                        <a:pt x="24508" y="1"/>
                      </a:moveTo>
                      <a:cubicBezTo>
                        <a:pt x="21817" y="1"/>
                        <a:pt x="16082" y="1202"/>
                        <a:pt x="12873" y="3843"/>
                      </a:cubicBezTo>
                      <a:cubicBezTo>
                        <a:pt x="9244" y="6856"/>
                        <a:pt x="7030" y="11010"/>
                        <a:pt x="6825" y="15256"/>
                      </a:cubicBezTo>
                      <a:cubicBezTo>
                        <a:pt x="6756" y="16899"/>
                        <a:pt x="6939" y="18565"/>
                        <a:pt x="7122" y="20186"/>
                      </a:cubicBezTo>
                      <a:cubicBezTo>
                        <a:pt x="7441" y="23290"/>
                        <a:pt x="7761" y="26212"/>
                        <a:pt x="6482" y="28882"/>
                      </a:cubicBezTo>
                      <a:cubicBezTo>
                        <a:pt x="6117" y="29658"/>
                        <a:pt x="5592" y="30389"/>
                        <a:pt x="5113" y="31096"/>
                      </a:cubicBezTo>
                      <a:cubicBezTo>
                        <a:pt x="4360" y="32169"/>
                        <a:pt x="3606" y="33265"/>
                        <a:pt x="3287" y="34543"/>
                      </a:cubicBezTo>
                      <a:cubicBezTo>
                        <a:pt x="2739" y="36689"/>
                        <a:pt x="3538" y="38857"/>
                        <a:pt x="4291" y="40934"/>
                      </a:cubicBezTo>
                      <a:cubicBezTo>
                        <a:pt x="5044" y="42988"/>
                        <a:pt x="5820" y="45088"/>
                        <a:pt x="5318" y="47165"/>
                      </a:cubicBezTo>
                      <a:cubicBezTo>
                        <a:pt x="4999" y="48467"/>
                        <a:pt x="4177" y="49608"/>
                        <a:pt x="3401" y="50726"/>
                      </a:cubicBezTo>
                      <a:cubicBezTo>
                        <a:pt x="2967" y="51320"/>
                        <a:pt x="2511" y="51936"/>
                        <a:pt x="2146" y="52598"/>
                      </a:cubicBezTo>
                      <a:cubicBezTo>
                        <a:pt x="0" y="56410"/>
                        <a:pt x="662" y="61523"/>
                        <a:pt x="3698" y="64718"/>
                      </a:cubicBezTo>
                      <a:lnTo>
                        <a:pt x="3880" y="64558"/>
                      </a:lnTo>
                      <a:cubicBezTo>
                        <a:pt x="890" y="61431"/>
                        <a:pt x="274" y="56455"/>
                        <a:pt x="2374" y="52712"/>
                      </a:cubicBezTo>
                      <a:cubicBezTo>
                        <a:pt x="2716" y="52073"/>
                        <a:pt x="3150" y="51457"/>
                        <a:pt x="3584" y="50863"/>
                      </a:cubicBezTo>
                      <a:cubicBezTo>
                        <a:pt x="4382" y="49722"/>
                        <a:pt x="5204" y="48581"/>
                        <a:pt x="5547" y="47211"/>
                      </a:cubicBezTo>
                      <a:cubicBezTo>
                        <a:pt x="6049" y="45088"/>
                        <a:pt x="5273" y="42943"/>
                        <a:pt x="4519" y="40866"/>
                      </a:cubicBezTo>
                      <a:cubicBezTo>
                        <a:pt x="3766" y="38789"/>
                        <a:pt x="2990" y="36666"/>
                        <a:pt x="3515" y="34612"/>
                      </a:cubicBezTo>
                      <a:cubicBezTo>
                        <a:pt x="3812" y="33379"/>
                        <a:pt x="4565" y="32283"/>
                        <a:pt x="5295" y="31233"/>
                      </a:cubicBezTo>
                      <a:cubicBezTo>
                        <a:pt x="5798" y="30526"/>
                        <a:pt x="6323" y="29773"/>
                        <a:pt x="6711" y="28997"/>
                      </a:cubicBezTo>
                      <a:cubicBezTo>
                        <a:pt x="8012" y="26258"/>
                        <a:pt x="7669" y="23153"/>
                        <a:pt x="7350" y="20163"/>
                      </a:cubicBezTo>
                      <a:cubicBezTo>
                        <a:pt x="7190" y="18543"/>
                        <a:pt x="7007" y="16876"/>
                        <a:pt x="7076" y="15279"/>
                      </a:cubicBezTo>
                      <a:cubicBezTo>
                        <a:pt x="7281" y="11102"/>
                        <a:pt x="9450" y="6993"/>
                        <a:pt x="13033" y="4026"/>
                      </a:cubicBezTo>
                      <a:cubicBezTo>
                        <a:pt x="16196" y="1430"/>
                        <a:pt x="21839" y="252"/>
                        <a:pt x="24485" y="252"/>
                      </a:cubicBezTo>
                      <a:cubicBezTo>
                        <a:pt x="24608" y="252"/>
                        <a:pt x="24724" y="254"/>
                        <a:pt x="24834" y="260"/>
                      </a:cubicBezTo>
                      <a:cubicBezTo>
                        <a:pt x="25336" y="282"/>
                        <a:pt x="25678" y="397"/>
                        <a:pt x="25884" y="625"/>
                      </a:cubicBezTo>
                      <a:cubicBezTo>
                        <a:pt x="26249" y="1013"/>
                        <a:pt x="26203" y="1698"/>
                        <a:pt x="26158" y="2496"/>
                      </a:cubicBezTo>
                      <a:cubicBezTo>
                        <a:pt x="26112" y="3409"/>
                        <a:pt x="26067" y="4437"/>
                        <a:pt x="26523" y="5418"/>
                      </a:cubicBezTo>
                      <a:lnTo>
                        <a:pt x="26751" y="5304"/>
                      </a:lnTo>
                      <a:cubicBezTo>
                        <a:pt x="26295" y="4391"/>
                        <a:pt x="26363" y="3387"/>
                        <a:pt x="26409" y="2519"/>
                      </a:cubicBezTo>
                      <a:cubicBezTo>
                        <a:pt x="26455" y="1652"/>
                        <a:pt x="26477" y="921"/>
                        <a:pt x="26067" y="465"/>
                      </a:cubicBezTo>
                      <a:cubicBezTo>
                        <a:pt x="25815" y="191"/>
                        <a:pt x="25427" y="31"/>
                        <a:pt x="24857" y="8"/>
                      </a:cubicBezTo>
                      <a:cubicBezTo>
                        <a:pt x="24747" y="3"/>
                        <a:pt x="24631" y="1"/>
                        <a:pt x="24508" y="1"/>
                      </a:cubicBezTo>
                      <a:close/>
                    </a:path>
                  </a:pathLst>
                </a:custGeom>
                <a:solidFill>
                  <a:srgbClr val="F269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4261;p46">
                  <a:extLst>
                    <a:ext uri="{FF2B5EF4-FFF2-40B4-BE49-F238E27FC236}">
                      <a16:creationId xmlns:a16="http://schemas.microsoft.com/office/drawing/2014/main" id="{1292F263-2FEF-4934-B4D5-9398751B657E}"/>
                    </a:ext>
                  </a:extLst>
                </p:cNvPr>
                <p:cNvSpPr/>
                <p:nvPr/>
              </p:nvSpPr>
              <p:spPr>
                <a:xfrm>
                  <a:off x="1784789" y="2466735"/>
                  <a:ext cx="337733" cy="893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1" h="74411" extrusionOk="0">
                      <a:moveTo>
                        <a:pt x="23" y="0"/>
                      </a:moveTo>
                      <a:lnTo>
                        <a:pt x="0" y="229"/>
                      </a:lnTo>
                      <a:cubicBezTo>
                        <a:pt x="5090" y="594"/>
                        <a:pt x="11641" y="1438"/>
                        <a:pt x="17165" y="4702"/>
                      </a:cubicBezTo>
                      <a:cubicBezTo>
                        <a:pt x="22711" y="7989"/>
                        <a:pt x="26295" y="13627"/>
                        <a:pt x="26295" y="19060"/>
                      </a:cubicBezTo>
                      <a:cubicBezTo>
                        <a:pt x="26295" y="21593"/>
                        <a:pt x="25564" y="24081"/>
                        <a:pt x="24880" y="26478"/>
                      </a:cubicBezTo>
                      <a:cubicBezTo>
                        <a:pt x="24674" y="27140"/>
                        <a:pt x="24469" y="27847"/>
                        <a:pt x="24286" y="28532"/>
                      </a:cubicBezTo>
                      <a:cubicBezTo>
                        <a:pt x="23601" y="31111"/>
                        <a:pt x="22848" y="34923"/>
                        <a:pt x="24241" y="38187"/>
                      </a:cubicBezTo>
                      <a:cubicBezTo>
                        <a:pt x="24629" y="39077"/>
                        <a:pt x="25176" y="39945"/>
                        <a:pt x="25724" y="40789"/>
                      </a:cubicBezTo>
                      <a:cubicBezTo>
                        <a:pt x="26820" y="42547"/>
                        <a:pt x="27870" y="44190"/>
                        <a:pt x="27596" y="46107"/>
                      </a:cubicBezTo>
                      <a:cubicBezTo>
                        <a:pt x="27413" y="47500"/>
                        <a:pt x="26546" y="48618"/>
                        <a:pt x="25656" y="49805"/>
                      </a:cubicBezTo>
                      <a:cubicBezTo>
                        <a:pt x="24948" y="50741"/>
                        <a:pt x="24195" y="51722"/>
                        <a:pt x="23830" y="52841"/>
                      </a:cubicBezTo>
                      <a:cubicBezTo>
                        <a:pt x="23099" y="55009"/>
                        <a:pt x="23853" y="57292"/>
                        <a:pt x="24583" y="59483"/>
                      </a:cubicBezTo>
                      <a:cubicBezTo>
                        <a:pt x="24857" y="60282"/>
                        <a:pt x="25131" y="61126"/>
                        <a:pt x="25313" y="61925"/>
                      </a:cubicBezTo>
                      <a:cubicBezTo>
                        <a:pt x="26340" y="66217"/>
                        <a:pt x="25176" y="70941"/>
                        <a:pt x="22255" y="74251"/>
                      </a:cubicBezTo>
                      <a:lnTo>
                        <a:pt x="22437" y="74411"/>
                      </a:lnTo>
                      <a:cubicBezTo>
                        <a:pt x="25405" y="71033"/>
                        <a:pt x="26592" y="66239"/>
                        <a:pt x="25542" y="61880"/>
                      </a:cubicBezTo>
                      <a:cubicBezTo>
                        <a:pt x="25359" y="61058"/>
                        <a:pt x="25085" y="60213"/>
                        <a:pt x="24811" y="59392"/>
                      </a:cubicBezTo>
                      <a:cubicBezTo>
                        <a:pt x="24104" y="57246"/>
                        <a:pt x="23350" y="55009"/>
                        <a:pt x="24058" y="52909"/>
                      </a:cubicBezTo>
                      <a:cubicBezTo>
                        <a:pt x="24423" y="51814"/>
                        <a:pt x="25154" y="50878"/>
                        <a:pt x="25861" y="49942"/>
                      </a:cubicBezTo>
                      <a:cubicBezTo>
                        <a:pt x="26729" y="48801"/>
                        <a:pt x="27642" y="47591"/>
                        <a:pt x="27824" y="46153"/>
                      </a:cubicBezTo>
                      <a:cubicBezTo>
                        <a:pt x="28121" y="44144"/>
                        <a:pt x="27002" y="42387"/>
                        <a:pt x="25907" y="40675"/>
                      </a:cubicBezTo>
                      <a:cubicBezTo>
                        <a:pt x="25382" y="39831"/>
                        <a:pt x="24857" y="38963"/>
                        <a:pt x="24469" y="38073"/>
                      </a:cubicBezTo>
                      <a:cubicBezTo>
                        <a:pt x="23099" y="34900"/>
                        <a:pt x="23830" y="31157"/>
                        <a:pt x="24514" y="28600"/>
                      </a:cubicBezTo>
                      <a:cubicBezTo>
                        <a:pt x="24697" y="27916"/>
                        <a:pt x="24902" y="27208"/>
                        <a:pt x="25108" y="26546"/>
                      </a:cubicBezTo>
                      <a:cubicBezTo>
                        <a:pt x="25793" y="24127"/>
                        <a:pt x="26523" y="21616"/>
                        <a:pt x="26523" y="19082"/>
                      </a:cubicBezTo>
                      <a:cubicBezTo>
                        <a:pt x="26546" y="13467"/>
                        <a:pt x="23008" y="7875"/>
                        <a:pt x="17279" y="4497"/>
                      </a:cubicBezTo>
                      <a:cubicBezTo>
                        <a:pt x="11732" y="1210"/>
                        <a:pt x="5136" y="366"/>
                        <a:pt x="23" y="0"/>
                      </a:cubicBezTo>
                      <a:close/>
                    </a:path>
                  </a:pathLst>
                </a:custGeom>
                <a:solidFill>
                  <a:srgbClr val="F269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4262;p46">
                  <a:extLst>
                    <a:ext uri="{FF2B5EF4-FFF2-40B4-BE49-F238E27FC236}">
                      <a16:creationId xmlns:a16="http://schemas.microsoft.com/office/drawing/2014/main" id="{0B98C863-DC27-479A-9BA1-4405F521D922}"/>
                    </a:ext>
                  </a:extLst>
                </p:cNvPr>
                <p:cNvSpPr/>
                <p:nvPr/>
              </p:nvSpPr>
              <p:spPr>
                <a:xfrm>
                  <a:off x="1296765" y="2537197"/>
                  <a:ext cx="200123" cy="71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3" h="59273" extrusionOk="0">
                      <a:moveTo>
                        <a:pt x="16571" y="1"/>
                      </a:moveTo>
                      <a:cubicBezTo>
                        <a:pt x="14060" y="1279"/>
                        <a:pt x="11846" y="3105"/>
                        <a:pt x="10112" y="5342"/>
                      </a:cubicBezTo>
                      <a:cubicBezTo>
                        <a:pt x="8400" y="7579"/>
                        <a:pt x="7167" y="10181"/>
                        <a:pt x="6597" y="12942"/>
                      </a:cubicBezTo>
                      <a:cubicBezTo>
                        <a:pt x="6003" y="15704"/>
                        <a:pt x="6049" y="18580"/>
                        <a:pt x="6688" y="21319"/>
                      </a:cubicBezTo>
                      <a:cubicBezTo>
                        <a:pt x="6848" y="22004"/>
                        <a:pt x="7030" y="22689"/>
                        <a:pt x="7281" y="23351"/>
                      </a:cubicBezTo>
                      <a:cubicBezTo>
                        <a:pt x="7510" y="24013"/>
                        <a:pt x="7806" y="24675"/>
                        <a:pt x="8057" y="25314"/>
                      </a:cubicBezTo>
                      <a:cubicBezTo>
                        <a:pt x="8308" y="25976"/>
                        <a:pt x="8537" y="26615"/>
                        <a:pt x="8674" y="27300"/>
                      </a:cubicBezTo>
                      <a:cubicBezTo>
                        <a:pt x="8811" y="27961"/>
                        <a:pt x="8879" y="28669"/>
                        <a:pt x="8719" y="29331"/>
                      </a:cubicBezTo>
                      <a:cubicBezTo>
                        <a:pt x="8582" y="29993"/>
                        <a:pt x="8263" y="30609"/>
                        <a:pt x="7806" y="31134"/>
                      </a:cubicBezTo>
                      <a:cubicBezTo>
                        <a:pt x="7327" y="31636"/>
                        <a:pt x="6779" y="32070"/>
                        <a:pt x="6231" y="32481"/>
                      </a:cubicBezTo>
                      <a:cubicBezTo>
                        <a:pt x="5661" y="32892"/>
                        <a:pt x="5067" y="33280"/>
                        <a:pt x="4542" y="33759"/>
                      </a:cubicBezTo>
                      <a:cubicBezTo>
                        <a:pt x="3994" y="34216"/>
                        <a:pt x="3492" y="34741"/>
                        <a:pt x="3173" y="35380"/>
                      </a:cubicBezTo>
                      <a:cubicBezTo>
                        <a:pt x="2830" y="36019"/>
                        <a:pt x="2671" y="36726"/>
                        <a:pt x="2648" y="37434"/>
                      </a:cubicBezTo>
                      <a:cubicBezTo>
                        <a:pt x="2625" y="38142"/>
                        <a:pt x="2716" y="38849"/>
                        <a:pt x="2853" y="39534"/>
                      </a:cubicBezTo>
                      <a:cubicBezTo>
                        <a:pt x="3173" y="40926"/>
                        <a:pt x="3721" y="42227"/>
                        <a:pt x="4063" y="43574"/>
                      </a:cubicBezTo>
                      <a:cubicBezTo>
                        <a:pt x="4223" y="44236"/>
                        <a:pt x="4337" y="44943"/>
                        <a:pt x="4337" y="45628"/>
                      </a:cubicBezTo>
                      <a:cubicBezTo>
                        <a:pt x="4337" y="46313"/>
                        <a:pt x="4200" y="46998"/>
                        <a:pt x="3972" y="47660"/>
                      </a:cubicBezTo>
                      <a:cubicBezTo>
                        <a:pt x="3538" y="48984"/>
                        <a:pt x="2762" y="50170"/>
                        <a:pt x="2031" y="51357"/>
                      </a:cubicBezTo>
                      <a:cubicBezTo>
                        <a:pt x="1666" y="51951"/>
                        <a:pt x="1278" y="52544"/>
                        <a:pt x="982" y="53183"/>
                      </a:cubicBezTo>
                      <a:cubicBezTo>
                        <a:pt x="662" y="53822"/>
                        <a:pt x="411" y="54484"/>
                        <a:pt x="251" y="55169"/>
                      </a:cubicBezTo>
                      <a:cubicBezTo>
                        <a:pt x="91" y="55854"/>
                        <a:pt x="0" y="56562"/>
                        <a:pt x="91" y="57269"/>
                      </a:cubicBezTo>
                      <a:cubicBezTo>
                        <a:pt x="160" y="57977"/>
                        <a:pt x="411" y="58661"/>
                        <a:pt x="845" y="59255"/>
                      </a:cubicBezTo>
                      <a:cubicBezTo>
                        <a:pt x="845" y="59266"/>
                        <a:pt x="856" y="59272"/>
                        <a:pt x="870" y="59272"/>
                      </a:cubicBezTo>
                      <a:cubicBezTo>
                        <a:pt x="885" y="59272"/>
                        <a:pt x="902" y="59266"/>
                        <a:pt x="913" y="59255"/>
                      </a:cubicBezTo>
                      <a:cubicBezTo>
                        <a:pt x="936" y="59232"/>
                        <a:pt x="936" y="59209"/>
                        <a:pt x="936" y="59186"/>
                      </a:cubicBezTo>
                      <a:cubicBezTo>
                        <a:pt x="525" y="58616"/>
                        <a:pt x="274" y="57954"/>
                        <a:pt x="205" y="57269"/>
                      </a:cubicBezTo>
                      <a:cubicBezTo>
                        <a:pt x="137" y="56562"/>
                        <a:pt x="205" y="55877"/>
                        <a:pt x="388" y="55192"/>
                      </a:cubicBezTo>
                      <a:cubicBezTo>
                        <a:pt x="548" y="54530"/>
                        <a:pt x="799" y="53868"/>
                        <a:pt x="1096" y="53252"/>
                      </a:cubicBezTo>
                      <a:cubicBezTo>
                        <a:pt x="1392" y="52613"/>
                        <a:pt x="1780" y="52019"/>
                        <a:pt x="2146" y="51426"/>
                      </a:cubicBezTo>
                      <a:cubicBezTo>
                        <a:pt x="2876" y="50239"/>
                        <a:pt x="3652" y="49052"/>
                        <a:pt x="4131" y="47705"/>
                      </a:cubicBezTo>
                      <a:cubicBezTo>
                        <a:pt x="4360" y="47043"/>
                        <a:pt x="4497" y="46336"/>
                        <a:pt x="4497" y="45628"/>
                      </a:cubicBezTo>
                      <a:cubicBezTo>
                        <a:pt x="4497" y="44921"/>
                        <a:pt x="4382" y="44213"/>
                        <a:pt x="4223" y="43528"/>
                      </a:cubicBezTo>
                      <a:cubicBezTo>
                        <a:pt x="3880" y="42159"/>
                        <a:pt x="3333" y="40858"/>
                        <a:pt x="3036" y="39511"/>
                      </a:cubicBezTo>
                      <a:cubicBezTo>
                        <a:pt x="2899" y="38826"/>
                        <a:pt x="2808" y="38119"/>
                        <a:pt x="2830" y="37434"/>
                      </a:cubicBezTo>
                      <a:cubicBezTo>
                        <a:pt x="2853" y="36749"/>
                        <a:pt x="3013" y="36064"/>
                        <a:pt x="3333" y="35471"/>
                      </a:cubicBezTo>
                      <a:cubicBezTo>
                        <a:pt x="3652" y="34855"/>
                        <a:pt x="4131" y="34353"/>
                        <a:pt x="4656" y="33896"/>
                      </a:cubicBezTo>
                      <a:cubicBezTo>
                        <a:pt x="5204" y="33462"/>
                        <a:pt x="5775" y="33051"/>
                        <a:pt x="6345" y="32641"/>
                      </a:cubicBezTo>
                      <a:cubicBezTo>
                        <a:pt x="6916" y="32230"/>
                        <a:pt x="7487" y="31796"/>
                        <a:pt x="7966" y="31271"/>
                      </a:cubicBezTo>
                      <a:cubicBezTo>
                        <a:pt x="8445" y="30746"/>
                        <a:pt x="8788" y="30084"/>
                        <a:pt x="8948" y="29377"/>
                      </a:cubicBezTo>
                      <a:cubicBezTo>
                        <a:pt x="9107" y="28669"/>
                        <a:pt x="9039" y="27939"/>
                        <a:pt x="8902" y="27254"/>
                      </a:cubicBezTo>
                      <a:cubicBezTo>
                        <a:pt x="8765" y="26546"/>
                        <a:pt x="8514" y="25884"/>
                        <a:pt x="8263" y="25222"/>
                      </a:cubicBezTo>
                      <a:cubicBezTo>
                        <a:pt x="7738" y="23921"/>
                        <a:pt x="7213" y="22643"/>
                        <a:pt x="6916" y="21274"/>
                      </a:cubicBezTo>
                      <a:cubicBezTo>
                        <a:pt x="6277" y="18557"/>
                        <a:pt x="6231" y="15704"/>
                        <a:pt x="6802" y="12988"/>
                      </a:cubicBezTo>
                      <a:cubicBezTo>
                        <a:pt x="7920" y="7510"/>
                        <a:pt x="11664" y="2671"/>
                        <a:pt x="16617" y="115"/>
                      </a:cubicBezTo>
                      <a:cubicBezTo>
                        <a:pt x="16640" y="92"/>
                        <a:pt x="16663" y="69"/>
                        <a:pt x="16640" y="23"/>
                      </a:cubicBezTo>
                      <a:cubicBezTo>
                        <a:pt x="16640" y="1"/>
                        <a:pt x="16594" y="1"/>
                        <a:pt x="16571" y="1"/>
                      </a:cubicBezTo>
                      <a:close/>
                    </a:path>
                  </a:pathLst>
                </a:custGeom>
                <a:solidFill>
                  <a:srgbClr val="FFF29A">
                    <a:alpha val="32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4263;p46">
                  <a:extLst>
                    <a:ext uri="{FF2B5EF4-FFF2-40B4-BE49-F238E27FC236}">
                      <a16:creationId xmlns:a16="http://schemas.microsoft.com/office/drawing/2014/main" id="{D01E8237-BCCF-473C-B6B9-B4D9D2D8E332}"/>
                    </a:ext>
                  </a:extLst>
                </p:cNvPr>
                <p:cNvSpPr/>
                <p:nvPr/>
              </p:nvSpPr>
              <p:spPr>
                <a:xfrm>
                  <a:off x="1301967" y="3565728"/>
                  <a:ext cx="548281" cy="600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52" h="50021" extrusionOk="0">
                      <a:moveTo>
                        <a:pt x="21546" y="1"/>
                      </a:moveTo>
                      <a:cubicBezTo>
                        <a:pt x="12496" y="1"/>
                        <a:pt x="3131" y="2379"/>
                        <a:pt x="1210" y="6931"/>
                      </a:cubicBezTo>
                      <a:cubicBezTo>
                        <a:pt x="1" y="9807"/>
                        <a:pt x="297" y="47263"/>
                        <a:pt x="297" y="47263"/>
                      </a:cubicBezTo>
                      <a:cubicBezTo>
                        <a:pt x="3503" y="49427"/>
                        <a:pt x="6230" y="49977"/>
                        <a:pt x="8176" y="49977"/>
                      </a:cubicBezTo>
                      <a:cubicBezTo>
                        <a:pt x="10191" y="49977"/>
                        <a:pt x="11368" y="49386"/>
                        <a:pt x="11368" y="49386"/>
                      </a:cubicBezTo>
                      <a:lnTo>
                        <a:pt x="19516" y="22635"/>
                      </a:lnTo>
                      <a:lnTo>
                        <a:pt x="25017" y="21630"/>
                      </a:lnTo>
                      <a:lnTo>
                        <a:pt x="34421" y="49842"/>
                      </a:lnTo>
                      <a:cubicBezTo>
                        <a:pt x="35185" y="49967"/>
                        <a:pt x="35949" y="50020"/>
                        <a:pt x="36699" y="50020"/>
                      </a:cubicBezTo>
                      <a:cubicBezTo>
                        <a:pt x="41460" y="50020"/>
                        <a:pt x="45651" y="47857"/>
                        <a:pt x="45651" y="47857"/>
                      </a:cubicBezTo>
                      <a:cubicBezTo>
                        <a:pt x="45651" y="47857"/>
                        <a:pt x="42456" y="16335"/>
                        <a:pt x="39877" y="6771"/>
                      </a:cubicBezTo>
                      <a:cubicBezTo>
                        <a:pt x="38646" y="2197"/>
                        <a:pt x="30242" y="1"/>
                        <a:pt x="215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4264;p46">
                  <a:extLst>
                    <a:ext uri="{FF2B5EF4-FFF2-40B4-BE49-F238E27FC236}">
                      <a16:creationId xmlns:a16="http://schemas.microsoft.com/office/drawing/2014/main" id="{E0D5304A-AF5A-469D-AEE1-5B93E647B33C}"/>
                    </a:ext>
                  </a:extLst>
                </p:cNvPr>
                <p:cNvSpPr/>
                <p:nvPr/>
              </p:nvSpPr>
              <p:spPr>
                <a:xfrm>
                  <a:off x="1307456" y="3565728"/>
                  <a:ext cx="493719" cy="220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09" h="18344" extrusionOk="0">
                      <a:moveTo>
                        <a:pt x="21089" y="1"/>
                      </a:moveTo>
                      <a:cubicBezTo>
                        <a:pt x="12039" y="1"/>
                        <a:pt x="2674" y="2379"/>
                        <a:pt x="753" y="6931"/>
                      </a:cubicBezTo>
                      <a:cubicBezTo>
                        <a:pt x="365" y="7867"/>
                        <a:pt x="137" y="12523"/>
                        <a:pt x="0" y="18344"/>
                      </a:cubicBezTo>
                      <a:cubicBezTo>
                        <a:pt x="10021" y="17294"/>
                        <a:pt x="20018" y="17431"/>
                        <a:pt x="29650" y="16244"/>
                      </a:cubicBezTo>
                      <a:cubicBezTo>
                        <a:pt x="33439" y="15947"/>
                        <a:pt x="37251" y="15605"/>
                        <a:pt x="41109" y="15262"/>
                      </a:cubicBezTo>
                      <a:cubicBezTo>
                        <a:pt x="40538" y="11793"/>
                        <a:pt x="39967" y="8780"/>
                        <a:pt x="39420" y="6771"/>
                      </a:cubicBezTo>
                      <a:cubicBezTo>
                        <a:pt x="38189" y="2197"/>
                        <a:pt x="29785" y="1"/>
                        <a:pt x="210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4265;p46">
                  <a:extLst>
                    <a:ext uri="{FF2B5EF4-FFF2-40B4-BE49-F238E27FC236}">
                      <a16:creationId xmlns:a16="http://schemas.microsoft.com/office/drawing/2014/main" id="{7229C433-FA78-4D0D-86B4-4001D8D229C9}"/>
                    </a:ext>
                  </a:extLst>
                </p:cNvPr>
                <p:cNvSpPr/>
                <p:nvPr/>
              </p:nvSpPr>
              <p:spPr>
                <a:xfrm>
                  <a:off x="1481554" y="3818963"/>
                  <a:ext cx="181207" cy="2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8" h="2078" extrusionOk="0">
                      <a:moveTo>
                        <a:pt x="15065" y="1"/>
                      </a:moveTo>
                      <a:cubicBezTo>
                        <a:pt x="12531" y="252"/>
                        <a:pt x="10021" y="548"/>
                        <a:pt x="7510" y="845"/>
                      </a:cubicBezTo>
                      <a:cubicBezTo>
                        <a:pt x="6254" y="1005"/>
                        <a:pt x="4999" y="1188"/>
                        <a:pt x="3744" y="1347"/>
                      </a:cubicBezTo>
                      <a:cubicBezTo>
                        <a:pt x="2511" y="1530"/>
                        <a:pt x="1256" y="1713"/>
                        <a:pt x="0" y="1918"/>
                      </a:cubicBezTo>
                      <a:lnTo>
                        <a:pt x="23" y="2078"/>
                      </a:lnTo>
                      <a:cubicBezTo>
                        <a:pt x="1279" y="1964"/>
                        <a:pt x="2534" y="1849"/>
                        <a:pt x="3789" y="1690"/>
                      </a:cubicBezTo>
                      <a:cubicBezTo>
                        <a:pt x="5045" y="1530"/>
                        <a:pt x="6300" y="1393"/>
                        <a:pt x="7555" y="1210"/>
                      </a:cubicBezTo>
                      <a:cubicBezTo>
                        <a:pt x="10066" y="891"/>
                        <a:pt x="12577" y="548"/>
                        <a:pt x="15088" y="160"/>
                      </a:cubicBezTo>
                      <a:lnTo>
                        <a:pt x="1506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4266;p46">
                  <a:extLst>
                    <a:ext uri="{FF2B5EF4-FFF2-40B4-BE49-F238E27FC236}">
                      <a16:creationId xmlns:a16="http://schemas.microsoft.com/office/drawing/2014/main" id="{39780243-EDDE-4F83-9196-D217A10E6C1D}"/>
                    </a:ext>
                  </a:extLst>
                </p:cNvPr>
                <p:cNvSpPr/>
                <p:nvPr/>
              </p:nvSpPr>
              <p:spPr>
                <a:xfrm>
                  <a:off x="1559137" y="3636634"/>
                  <a:ext cx="5224" cy="16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13400" extrusionOk="0">
                      <a:moveTo>
                        <a:pt x="24" y="1"/>
                      </a:moveTo>
                      <a:cubicBezTo>
                        <a:pt x="1" y="2238"/>
                        <a:pt x="1" y="4475"/>
                        <a:pt x="24" y="6689"/>
                      </a:cubicBezTo>
                      <a:cubicBezTo>
                        <a:pt x="24" y="7807"/>
                        <a:pt x="69" y="8925"/>
                        <a:pt x="69" y="10044"/>
                      </a:cubicBezTo>
                      <a:cubicBezTo>
                        <a:pt x="115" y="11162"/>
                        <a:pt x="161" y="12281"/>
                        <a:pt x="206" y="13399"/>
                      </a:cubicBezTo>
                      <a:lnTo>
                        <a:pt x="389" y="13399"/>
                      </a:lnTo>
                      <a:cubicBezTo>
                        <a:pt x="412" y="12281"/>
                        <a:pt x="435" y="11162"/>
                        <a:pt x="435" y="10044"/>
                      </a:cubicBezTo>
                      <a:cubicBezTo>
                        <a:pt x="412" y="8925"/>
                        <a:pt x="412" y="7807"/>
                        <a:pt x="389" y="6689"/>
                      </a:cubicBezTo>
                      <a:cubicBezTo>
                        <a:pt x="366" y="4452"/>
                        <a:pt x="298" y="2238"/>
                        <a:pt x="2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4267;p46">
                  <a:extLst>
                    <a:ext uri="{FF2B5EF4-FFF2-40B4-BE49-F238E27FC236}">
                      <a16:creationId xmlns:a16="http://schemas.microsoft.com/office/drawing/2014/main" id="{CA7CF09B-5C30-4590-8D4D-2BD08A1CA1AE}"/>
                    </a:ext>
                  </a:extLst>
                </p:cNvPr>
                <p:cNvSpPr/>
                <p:nvPr/>
              </p:nvSpPr>
              <p:spPr>
                <a:xfrm>
                  <a:off x="1563534" y="3654736"/>
                  <a:ext cx="30986" cy="13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11048" fill="none" extrusionOk="0">
                      <a:moveTo>
                        <a:pt x="0" y="11048"/>
                      </a:moveTo>
                      <a:cubicBezTo>
                        <a:pt x="0" y="11048"/>
                        <a:pt x="1735" y="10865"/>
                        <a:pt x="2146" y="9245"/>
                      </a:cubicBezTo>
                      <a:cubicBezTo>
                        <a:pt x="2579" y="7624"/>
                        <a:pt x="2511" y="0"/>
                        <a:pt x="2511" y="0"/>
                      </a:cubicBezTo>
                    </a:path>
                  </a:pathLst>
                </a:custGeom>
                <a:solidFill>
                  <a:schemeClr val="dk1"/>
                </a:solidFill>
                <a:ln w="9700" cap="flat" cmpd="sng">
                  <a:solidFill>
                    <a:schemeClr val="dk1"/>
                  </a:solidFill>
                  <a:prstDash val="solid"/>
                  <a:miter lim="2282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4268;p46">
                  <a:extLst>
                    <a:ext uri="{FF2B5EF4-FFF2-40B4-BE49-F238E27FC236}">
                      <a16:creationId xmlns:a16="http://schemas.microsoft.com/office/drawing/2014/main" id="{0058AD71-7111-4551-B42D-46662C55BA91}"/>
                    </a:ext>
                  </a:extLst>
                </p:cNvPr>
                <p:cNvSpPr/>
                <p:nvPr/>
              </p:nvSpPr>
              <p:spPr>
                <a:xfrm>
                  <a:off x="1722268" y="3689006"/>
                  <a:ext cx="70739" cy="90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" h="7556" extrusionOk="0">
                      <a:moveTo>
                        <a:pt x="161" y="0"/>
                      </a:moveTo>
                      <a:lnTo>
                        <a:pt x="1" y="46"/>
                      </a:lnTo>
                      <a:cubicBezTo>
                        <a:pt x="138" y="845"/>
                        <a:pt x="389" y="1621"/>
                        <a:pt x="731" y="2374"/>
                      </a:cubicBezTo>
                      <a:cubicBezTo>
                        <a:pt x="1097" y="3127"/>
                        <a:pt x="1507" y="3835"/>
                        <a:pt x="2010" y="4474"/>
                      </a:cubicBezTo>
                      <a:cubicBezTo>
                        <a:pt x="3037" y="5775"/>
                        <a:pt x="4315" y="6848"/>
                        <a:pt x="5799" y="7556"/>
                      </a:cubicBezTo>
                      <a:lnTo>
                        <a:pt x="5890" y="7419"/>
                      </a:lnTo>
                      <a:cubicBezTo>
                        <a:pt x="4497" y="6597"/>
                        <a:pt x="3288" y="5524"/>
                        <a:pt x="2306" y="4246"/>
                      </a:cubicBezTo>
                      <a:cubicBezTo>
                        <a:pt x="1827" y="3607"/>
                        <a:pt x="1393" y="2945"/>
                        <a:pt x="1051" y="2237"/>
                      </a:cubicBezTo>
                      <a:cubicBezTo>
                        <a:pt x="686" y="1507"/>
                        <a:pt x="389" y="776"/>
                        <a:pt x="1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4269;p46">
                  <a:extLst>
                    <a:ext uri="{FF2B5EF4-FFF2-40B4-BE49-F238E27FC236}">
                      <a16:creationId xmlns:a16="http://schemas.microsoft.com/office/drawing/2014/main" id="{46301310-F115-4D3B-B9BB-C3FD6532E02D}"/>
                    </a:ext>
                  </a:extLst>
                </p:cNvPr>
                <p:cNvSpPr/>
                <p:nvPr/>
              </p:nvSpPr>
              <p:spPr>
                <a:xfrm>
                  <a:off x="1309642" y="3639926"/>
                  <a:ext cx="92669" cy="152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" h="12669" extrusionOk="0">
                      <a:moveTo>
                        <a:pt x="7533" y="1"/>
                      </a:moveTo>
                      <a:cubicBezTo>
                        <a:pt x="7191" y="2489"/>
                        <a:pt x="6323" y="4885"/>
                        <a:pt x="5022" y="7031"/>
                      </a:cubicBezTo>
                      <a:cubicBezTo>
                        <a:pt x="4360" y="8081"/>
                        <a:pt x="3630" y="9085"/>
                        <a:pt x="2763" y="10021"/>
                      </a:cubicBezTo>
                      <a:cubicBezTo>
                        <a:pt x="1941" y="10934"/>
                        <a:pt x="1005" y="11779"/>
                        <a:pt x="1" y="12532"/>
                      </a:cubicBezTo>
                      <a:lnTo>
                        <a:pt x="92" y="12669"/>
                      </a:lnTo>
                      <a:cubicBezTo>
                        <a:pt x="1165" y="11984"/>
                        <a:pt x="2146" y="11162"/>
                        <a:pt x="3037" y="10249"/>
                      </a:cubicBezTo>
                      <a:cubicBezTo>
                        <a:pt x="3904" y="9313"/>
                        <a:pt x="4680" y="8309"/>
                        <a:pt x="5342" y="7213"/>
                      </a:cubicBezTo>
                      <a:cubicBezTo>
                        <a:pt x="6643" y="5022"/>
                        <a:pt x="7488" y="2557"/>
                        <a:pt x="7716" y="24"/>
                      </a:cubicBezTo>
                      <a:lnTo>
                        <a:pt x="753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4270;p46">
                  <a:extLst>
                    <a:ext uri="{FF2B5EF4-FFF2-40B4-BE49-F238E27FC236}">
                      <a16:creationId xmlns:a16="http://schemas.microsoft.com/office/drawing/2014/main" id="{FCBE1368-9534-45FD-9892-2EC0127EFF94}"/>
                    </a:ext>
                  </a:extLst>
                </p:cNvPr>
                <p:cNvSpPr/>
                <p:nvPr/>
              </p:nvSpPr>
              <p:spPr>
                <a:xfrm>
                  <a:off x="1227122" y="3100399"/>
                  <a:ext cx="639833" cy="613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75" h="51057" extrusionOk="0">
                      <a:moveTo>
                        <a:pt x="13925" y="0"/>
                      </a:moveTo>
                      <a:cubicBezTo>
                        <a:pt x="12361" y="0"/>
                        <a:pt x="10956" y="358"/>
                        <a:pt x="9884" y="1320"/>
                      </a:cubicBezTo>
                      <a:cubicBezTo>
                        <a:pt x="7761" y="3192"/>
                        <a:pt x="0" y="44985"/>
                        <a:pt x="4565" y="47907"/>
                      </a:cubicBezTo>
                      <a:cubicBezTo>
                        <a:pt x="8172" y="50235"/>
                        <a:pt x="17051" y="51057"/>
                        <a:pt x="26158" y="51057"/>
                      </a:cubicBezTo>
                      <a:cubicBezTo>
                        <a:pt x="37731" y="51057"/>
                        <a:pt x="45103" y="50235"/>
                        <a:pt x="48710" y="47907"/>
                      </a:cubicBezTo>
                      <a:cubicBezTo>
                        <a:pt x="53275" y="44985"/>
                        <a:pt x="45172" y="2599"/>
                        <a:pt x="42775" y="1001"/>
                      </a:cubicBezTo>
                      <a:cubicBezTo>
                        <a:pt x="41731" y="309"/>
                        <a:pt x="40510" y="42"/>
                        <a:pt x="39198" y="42"/>
                      </a:cubicBezTo>
                      <a:cubicBezTo>
                        <a:pt x="35061" y="42"/>
                        <a:pt x="30026" y="2692"/>
                        <a:pt x="26820" y="2987"/>
                      </a:cubicBezTo>
                      <a:cubicBezTo>
                        <a:pt x="23724" y="2702"/>
                        <a:pt x="18223" y="0"/>
                        <a:pt x="139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4271;p46">
                  <a:extLst>
                    <a:ext uri="{FF2B5EF4-FFF2-40B4-BE49-F238E27FC236}">
                      <a16:creationId xmlns:a16="http://schemas.microsoft.com/office/drawing/2014/main" id="{012C0E61-090E-47C3-B335-89C87705129C}"/>
                    </a:ext>
                  </a:extLst>
                </p:cNvPr>
                <p:cNvSpPr/>
                <p:nvPr/>
              </p:nvSpPr>
              <p:spPr>
                <a:xfrm>
                  <a:off x="1633718" y="3105144"/>
                  <a:ext cx="248103" cy="268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8" h="22313" extrusionOk="0">
                      <a:moveTo>
                        <a:pt x="4908" y="1"/>
                      </a:moveTo>
                      <a:cubicBezTo>
                        <a:pt x="1945" y="1"/>
                        <a:pt x="334" y="2413"/>
                        <a:pt x="114" y="5354"/>
                      </a:cubicBezTo>
                      <a:lnTo>
                        <a:pt x="69" y="5947"/>
                      </a:lnTo>
                      <a:cubicBezTo>
                        <a:pt x="0" y="6929"/>
                        <a:pt x="320" y="7727"/>
                        <a:pt x="708" y="8435"/>
                      </a:cubicBezTo>
                      <a:cubicBezTo>
                        <a:pt x="1142" y="9120"/>
                        <a:pt x="1598" y="9804"/>
                        <a:pt x="2032" y="10489"/>
                      </a:cubicBezTo>
                      <a:cubicBezTo>
                        <a:pt x="2899" y="11836"/>
                        <a:pt x="3767" y="13205"/>
                        <a:pt x="4543" y="14575"/>
                      </a:cubicBezTo>
                      <a:cubicBezTo>
                        <a:pt x="5341" y="15922"/>
                        <a:pt x="6118" y="17291"/>
                        <a:pt x="6757" y="18569"/>
                      </a:cubicBezTo>
                      <a:cubicBezTo>
                        <a:pt x="7053" y="19231"/>
                        <a:pt x="7350" y="19848"/>
                        <a:pt x="7556" y="20418"/>
                      </a:cubicBezTo>
                      <a:cubicBezTo>
                        <a:pt x="7624" y="20555"/>
                        <a:pt x="7670" y="20692"/>
                        <a:pt x="7715" y="20806"/>
                      </a:cubicBezTo>
                      <a:cubicBezTo>
                        <a:pt x="7852" y="20989"/>
                        <a:pt x="7852" y="20829"/>
                        <a:pt x="7852" y="20989"/>
                      </a:cubicBezTo>
                      <a:cubicBezTo>
                        <a:pt x="12098" y="21582"/>
                        <a:pt x="16343" y="21993"/>
                        <a:pt x="20589" y="22313"/>
                      </a:cubicBezTo>
                      <a:cubicBezTo>
                        <a:pt x="20634" y="21833"/>
                        <a:pt x="20657" y="21286"/>
                        <a:pt x="20657" y="20898"/>
                      </a:cubicBezTo>
                      <a:cubicBezTo>
                        <a:pt x="20612" y="20327"/>
                        <a:pt x="20543" y="19825"/>
                        <a:pt x="20475" y="19437"/>
                      </a:cubicBezTo>
                      <a:cubicBezTo>
                        <a:pt x="20315" y="18592"/>
                        <a:pt x="18329" y="11608"/>
                        <a:pt x="13307" y="3938"/>
                      </a:cubicBezTo>
                      <a:cubicBezTo>
                        <a:pt x="10728" y="766"/>
                        <a:pt x="5798" y="35"/>
                        <a:pt x="5273" y="12"/>
                      </a:cubicBezTo>
                      <a:cubicBezTo>
                        <a:pt x="5149" y="4"/>
                        <a:pt x="5028" y="1"/>
                        <a:pt x="49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4272;p46">
                  <a:extLst>
                    <a:ext uri="{FF2B5EF4-FFF2-40B4-BE49-F238E27FC236}">
                      <a16:creationId xmlns:a16="http://schemas.microsoft.com/office/drawing/2014/main" id="{BCB96120-3CBD-4831-8A15-2A96D6BF6485}"/>
                    </a:ext>
                  </a:extLst>
                </p:cNvPr>
                <p:cNvSpPr/>
                <p:nvPr/>
              </p:nvSpPr>
              <p:spPr>
                <a:xfrm>
                  <a:off x="1197513" y="4181699"/>
                  <a:ext cx="73753" cy="61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1" h="5114" extrusionOk="0">
                      <a:moveTo>
                        <a:pt x="5341" y="0"/>
                      </a:moveTo>
                      <a:lnTo>
                        <a:pt x="5341" y="0"/>
                      </a:lnTo>
                      <a:cubicBezTo>
                        <a:pt x="0" y="1050"/>
                        <a:pt x="936" y="4406"/>
                        <a:pt x="936" y="4406"/>
                      </a:cubicBezTo>
                      <a:cubicBezTo>
                        <a:pt x="2488" y="4725"/>
                        <a:pt x="3287" y="4954"/>
                        <a:pt x="5136" y="5113"/>
                      </a:cubicBezTo>
                      <a:cubicBezTo>
                        <a:pt x="5912" y="3470"/>
                        <a:pt x="6140" y="1735"/>
                        <a:pt x="5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4273;p46">
                  <a:extLst>
                    <a:ext uri="{FF2B5EF4-FFF2-40B4-BE49-F238E27FC236}">
                      <a16:creationId xmlns:a16="http://schemas.microsoft.com/office/drawing/2014/main" id="{285CD82E-F568-4929-B334-03B30AAECFE6}"/>
                    </a:ext>
                  </a:extLst>
                </p:cNvPr>
                <p:cNvSpPr/>
                <p:nvPr/>
              </p:nvSpPr>
              <p:spPr>
                <a:xfrm>
                  <a:off x="1258100" y="4121999"/>
                  <a:ext cx="187740" cy="12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2" h="10229" extrusionOk="0">
                      <a:moveTo>
                        <a:pt x="5650" y="0"/>
                      </a:moveTo>
                      <a:cubicBezTo>
                        <a:pt x="1563" y="0"/>
                        <a:pt x="2032" y="4582"/>
                        <a:pt x="2032" y="4582"/>
                      </a:cubicBezTo>
                      <a:cubicBezTo>
                        <a:pt x="1507" y="4605"/>
                        <a:pt x="1461" y="4628"/>
                        <a:pt x="229" y="4856"/>
                      </a:cubicBezTo>
                      <a:cubicBezTo>
                        <a:pt x="1005" y="6591"/>
                        <a:pt x="800" y="8326"/>
                        <a:pt x="1" y="9969"/>
                      </a:cubicBezTo>
                      <a:cubicBezTo>
                        <a:pt x="2328" y="10159"/>
                        <a:pt x="4561" y="10228"/>
                        <a:pt x="6574" y="10228"/>
                      </a:cubicBezTo>
                      <a:cubicBezTo>
                        <a:pt x="11806" y="10228"/>
                        <a:pt x="15545" y="9764"/>
                        <a:pt x="15545" y="9764"/>
                      </a:cubicBezTo>
                      <a:lnTo>
                        <a:pt x="15613" y="4263"/>
                      </a:lnTo>
                      <a:cubicBezTo>
                        <a:pt x="15632" y="2521"/>
                        <a:pt x="14206" y="1235"/>
                        <a:pt x="12615" y="1235"/>
                      </a:cubicBezTo>
                      <a:cubicBezTo>
                        <a:pt x="12226" y="1235"/>
                        <a:pt x="11826" y="1312"/>
                        <a:pt x="11436" y="1478"/>
                      </a:cubicBezTo>
                      <a:cubicBezTo>
                        <a:pt x="10156" y="2040"/>
                        <a:pt x="9760" y="2734"/>
                        <a:pt x="9573" y="3256"/>
                      </a:cubicBezTo>
                      <a:lnTo>
                        <a:pt x="9573" y="3256"/>
                      </a:lnTo>
                      <a:cubicBezTo>
                        <a:pt x="9573" y="3255"/>
                        <a:pt x="9572" y="3255"/>
                        <a:pt x="9572" y="3255"/>
                      </a:cubicBezTo>
                      <a:cubicBezTo>
                        <a:pt x="9570" y="3255"/>
                        <a:pt x="9568" y="3257"/>
                        <a:pt x="9566" y="3263"/>
                      </a:cubicBezTo>
                      <a:lnTo>
                        <a:pt x="9566" y="3263"/>
                      </a:lnTo>
                      <a:cubicBezTo>
                        <a:pt x="9664" y="2230"/>
                        <a:pt x="8500" y="222"/>
                        <a:pt x="6095" y="17"/>
                      </a:cubicBezTo>
                      <a:cubicBezTo>
                        <a:pt x="5941" y="6"/>
                        <a:pt x="5793" y="0"/>
                        <a:pt x="5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4274;p46">
                  <a:extLst>
                    <a:ext uri="{FF2B5EF4-FFF2-40B4-BE49-F238E27FC236}">
                      <a16:creationId xmlns:a16="http://schemas.microsoft.com/office/drawing/2014/main" id="{1ACDF5C3-02BC-474B-AAB6-49565F9C4C79}"/>
                    </a:ext>
                  </a:extLst>
                </p:cNvPr>
                <p:cNvSpPr/>
                <p:nvPr/>
              </p:nvSpPr>
              <p:spPr>
                <a:xfrm>
                  <a:off x="1384499" y="4178960"/>
                  <a:ext cx="34000" cy="34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1" h="2831" extrusionOk="0">
                      <a:moveTo>
                        <a:pt x="1438" y="0"/>
                      </a:moveTo>
                      <a:cubicBezTo>
                        <a:pt x="662" y="0"/>
                        <a:pt x="23" y="639"/>
                        <a:pt x="23" y="1415"/>
                      </a:cubicBezTo>
                      <a:cubicBezTo>
                        <a:pt x="0" y="2191"/>
                        <a:pt x="639" y="2831"/>
                        <a:pt x="1415" y="2831"/>
                      </a:cubicBezTo>
                      <a:cubicBezTo>
                        <a:pt x="2191" y="2831"/>
                        <a:pt x="2830" y="2214"/>
                        <a:pt x="2830" y="1415"/>
                      </a:cubicBezTo>
                      <a:cubicBezTo>
                        <a:pt x="2830" y="639"/>
                        <a:pt x="2214" y="23"/>
                        <a:pt x="1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4275;p46">
                  <a:extLst>
                    <a:ext uri="{FF2B5EF4-FFF2-40B4-BE49-F238E27FC236}">
                      <a16:creationId xmlns:a16="http://schemas.microsoft.com/office/drawing/2014/main" id="{A1642392-5736-475D-983D-FCEE3A1C47C1}"/>
                    </a:ext>
                  </a:extLst>
                </p:cNvPr>
                <p:cNvSpPr/>
                <p:nvPr/>
              </p:nvSpPr>
              <p:spPr>
                <a:xfrm>
                  <a:off x="1280033" y="4175080"/>
                  <a:ext cx="65262" cy="10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4" h="871" extrusionOk="0">
                      <a:moveTo>
                        <a:pt x="257" y="1"/>
                      </a:moveTo>
                      <a:cubicBezTo>
                        <a:pt x="119" y="1"/>
                        <a:pt x="22" y="109"/>
                        <a:pt x="1" y="255"/>
                      </a:cubicBezTo>
                      <a:cubicBezTo>
                        <a:pt x="1" y="414"/>
                        <a:pt x="115" y="529"/>
                        <a:pt x="275" y="551"/>
                      </a:cubicBezTo>
                      <a:lnTo>
                        <a:pt x="5136" y="871"/>
                      </a:lnTo>
                      <a:cubicBezTo>
                        <a:pt x="5296" y="871"/>
                        <a:pt x="5410" y="757"/>
                        <a:pt x="5433" y="620"/>
                      </a:cubicBezTo>
                      <a:cubicBezTo>
                        <a:pt x="5433" y="460"/>
                        <a:pt x="5319" y="323"/>
                        <a:pt x="5159" y="323"/>
                      </a:cubicBezTo>
                      <a:lnTo>
                        <a:pt x="297" y="4"/>
                      </a:lnTo>
                      <a:cubicBezTo>
                        <a:pt x="284" y="2"/>
                        <a:pt x="270" y="1"/>
                        <a:pt x="25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4276;p46">
                  <a:extLst>
                    <a:ext uri="{FF2B5EF4-FFF2-40B4-BE49-F238E27FC236}">
                      <a16:creationId xmlns:a16="http://schemas.microsoft.com/office/drawing/2014/main" id="{BC324696-C9E6-40C7-9D08-6D7DDB504B4C}"/>
                    </a:ext>
                  </a:extLst>
                </p:cNvPr>
                <p:cNvSpPr/>
                <p:nvPr/>
              </p:nvSpPr>
              <p:spPr>
                <a:xfrm>
                  <a:off x="1253992" y="4116570"/>
                  <a:ext cx="95684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7" h="4693" extrusionOk="0">
                      <a:moveTo>
                        <a:pt x="2580" y="561"/>
                      </a:moveTo>
                      <a:cubicBezTo>
                        <a:pt x="2602" y="561"/>
                        <a:pt x="2671" y="583"/>
                        <a:pt x="2716" y="606"/>
                      </a:cubicBezTo>
                      <a:cubicBezTo>
                        <a:pt x="2831" y="675"/>
                        <a:pt x="2922" y="812"/>
                        <a:pt x="2990" y="926"/>
                      </a:cubicBezTo>
                      <a:cubicBezTo>
                        <a:pt x="3287" y="1451"/>
                        <a:pt x="3424" y="1999"/>
                        <a:pt x="3561" y="2592"/>
                      </a:cubicBezTo>
                      <a:cubicBezTo>
                        <a:pt x="3607" y="2798"/>
                        <a:pt x="3652" y="2980"/>
                        <a:pt x="3698" y="3186"/>
                      </a:cubicBezTo>
                      <a:cubicBezTo>
                        <a:pt x="3675" y="3163"/>
                        <a:pt x="3630" y="3117"/>
                        <a:pt x="3607" y="3094"/>
                      </a:cubicBezTo>
                      <a:cubicBezTo>
                        <a:pt x="3127" y="2478"/>
                        <a:pt x="2762" y="1770"/>
                        <a:pt x="2511" y="1040"/>
                      </a:cubicBezTo>
                      <a:cubicBezTo>
                        <a:pt x="2443" y="812"/>
                        <a:pt x="2420" y="629"/>
                        <a:pt x="2488" y="583"/>
                      </a:cubicBezTo>
                      <a:cubicBezTo>
                        <a:pt x="2511" y="561"/>
                        <a:pt x="2534" y="561"/>
                        <a:pt x="2580" y="561"/>
                      </a:cubicBezTo>
                      <a:close/>
                      <a:moveTo>
                        <a:pt x="890" y="1885"/>
                      </a:moveTo>
                      <a:cubicBezTo>
                        <a:pt x="1073" y="1885"/>
                        <a:pt x="1279" y="1999"/>
                        <a:pt x="1461" y="2113"/>
                      </a:cubicBezTo>
                      <a:cubicBezTo>
                        <a:pt x="2077" y="2501"/>
                        <a:pt x="2671" y="2957"/>
                        <a:pt x="3196" y="3459"/>
                      </a:cubicBezTo>
                      <a:cubicBezTo>
                        <a:pt x="3219" y="3505"/>
                        <a:pt x="3264" y="3551"/>
                        <a:pt x="3310" y="3596"/>
                      </a:cubicBezTo>
                      <a:cubicBezTo>
                        <a:pt x="2465" y="3437"/>
                        <a:pt x="1598" y="3026"/>
                        <a:pt x="868" y="2432"/>
                      </a:cubicBezTo>
                      <a:cubicBezTo>
                        <a:pt x="639" y="2250"/>
                        <a:pt x="594" y="2136"/>
                        <a:pt x="617" y="2067"/>
                      </a:cubicBezTo>
                      <a:cubicBezTo>
                        <a:pt x="617" y="1976"/>
                        <a:pt x="754" y="1885"/>
                        <a:pt x="890" y="1885"/>
                      </a:cubicBezTo>
                      <a:close/>
                      <a:moveTo>
                        <a:pt x="2582" y="1"/>
                      </a:moveTo>
                      <a:cubicBezTo>
                        <a:pt x="2421" y="1"/>
                        <a:pt x="2267" y="53"/>
                        <a:pt x="2146" y="150"/>
                      </a:cubicBezTo>
                      <a:cubicBezTo>
                        <a:pt x="1963" y="287"/>
                        <a:pt x="1781" y="606"/>
                        <a:pt x="1986" y="1200"/>
                      </a:cubicBezTo>
                      <a:cubicBezTo>
                        <a:pt x="2077" y="1474"/>
                        <a:pt x="2169" y="1748"/>
                        <a:pt x="2283" y="1999"/>
                      </a:cubicBezTo>
                      <a:cubicBezTo>
                        <a:pt x="2123" y="1862"/>
                        <a:pt x="1940" y="1748"/>
                        <a:pt x="1758" y="1633"/>
                      </a:cubicBezTo>
                      <a:cubicBezTo>
                        <a:pt x="1507" y="1496"/>
                        <a:pt x="1233" y="1337"/>
                        <a:pt x="890" y="1337"/>
                      </a:cubicBezTo>
                      <a:cubicBezTo>
                        <a:pt x="502" y="1337"/>
                        <a:pt x="92" y="1588"/>
                        <a:pt x="46" y="1999"/>
                      </a:cubicBezTo>
                      <a:cubicBezTo>
                        <a:pt x="0" y="2432"/>
                        <a:pt x="388" y="2752"/>
                        <a:pt x="525" y="2866"/>
                      </a:cubicBezTo>
                      <a:cubicBezTo>
                        <a:pt x="982" y="3231"/>
                        <a:pt x="1598" y="3619"/>
                        <a:pt x="2306" y="3893"/>
                      </a:cubicBezTo>
                      <a:cubicBezTo>
                        <a:pt x="2283" y="4030"/>
                        <a:pt x="2397" y="4167"/>
                        <a:pt x="2557" y="4190"/>
                      </a:cubicBezTo>
                      <a:lnTo>
                        <a:pt x="4018" y="4327"/>
                      </a:lnTo>
                      <a:cubicBezTo>
                        <a:pt x="4063" y="4350"/>
                        <a:pt x="4109" y="4372"/>
                        <a:pt x="4154" y="4372"/>
                      </a:cubicBezTo>
                      <a:cubicBezTo>
                        <a:pt x="4177" y="4372"/>
                        <a:pt x="4223" y="4372"/>
                        <a:pt x="4246" y="4350"/>
                      </a:cubicBezTo>
                      <a:lnTo>
                        <a:pt x="7647" y="4692"/>
                      </a:lnTo>
                      <a:lnTo>
                        <a:pt x="7670" y="4692"/>
                      </a:lnTo>
                      <a:cubicBezTo>
                        <a:pt x="7807" y="4692"/>
                        <a:pt x="7943" y="4578"/>
                        <a:pt x="7943" y="4441"/>
                      </a:cubicBezTo>
                      <a:cubicBezTo>
                        <a:pt x="7966" y="4281"/>
                        <a:pt x="7852" y="4144"/>
                        <a:pt x="7692" y="4144"/>
                      </a:cubicBezTo>
                      <a:lnTo>
                        <a:pt x="4520" y="3825"/>
                      </a:lnTo>
                      <a:cubicBezTo>
                        <a:pt x="4314" y="3414"/>
                        <a:pt x="4200" y="2957"/>
                        <a:pt x="4109" y="2478"/>
                      </a:cubicBezTo>
                      <a:cubicBezTo>
                        <a:pt x="3972" y="1862"/>
                        <a:pt x="3812" y="1245"/>
                        <a:pt x="3470" y="652"/>
                      </a:cubicBezTo>
                      <a:cubicBezTo>
                        <a:pt x="3356" y="447"/>
                        <a:pt x="3219" y="264"/>
                        <a:pt x="3013" y="127"/>
                      </a:cubicBezTo>
                      <a:cubicBezTo>
                        <a:pt x="2874" y="41"/>
                        <a:pt x="2725" y="1"/>
                        <a:pt x="25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4277;p46">
                  <a:extLst>
                    <a:ext uri="{FF2B5EF4-FFF2-40B4-BE49-F238E27FC236}">
                      <a16:creationId xmlns:a16="http://schemas.microsoft.com/office/drawing/2014/main" id="{03359A31-9386-4ABD-8B96-37AD6957DC1B}"/>
                    </a:ext>
                  </a:extLst>
                </p:cNvPr>
                <p:cNvSpPr/>
                <p:nvPr/>
              </p:nvSpPr>
              <p:spPr>
                <a:xfrm>
                  <a:off x="1884030" y="4178131"/>
                  <a:ext cx="73753" cy="61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1" h="5114" extrusionOk="0">
                      <a:moveTo>
                        <a:pt x="800" y="1"/>
                      </a:moveTo>
                      <a:lnTo>
                        <a:pt x="800" y="1"/>
                      </a:lnTo>
                      <a:cubicBezTo>
                        <a:pt x="1" y="1735"/>
                        <a:pt x="229" y="3470"/>
                        <a:pt x="1005" y="5114"/>
                      </a:cubicBezTo>
                      <a:cubicBezTo>
                        <a:pt x="2854" y="4954"/>
                        <a:pt x="3653" y="4726"/>
                        <a:pt x="5205" y="4406"/>
                      </a:cubicBezTo>
                      <a:cubicBezTo>
                        <a:pt x="5205" y="4406"/>
                        <a:pt x="6141" y="1051"/>
                        <a:pt x="80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4278;p46">
                  <a:extLst>
                    <a:ext uri="{FF2B5EF4-FFF2-40B4-BE49-F238E27FC236}">
                      <a16:creationId xmlns:a16="http://schemas.microsoft.com/office/drawing/2014/main" id="{37E0F19E-BCA0-4560-80AA-6332DEF3E618}"/>
                    </a:ext>
                  </a:extLst>
                </p:cNvPr>
                <p:cNvSpPr/>
                <p:nvPr/>
              </p:nvSpPr>
              <p:spPr>
                <a:xfrm>
                  <a:off x="1709440" y="4118408"/>
                  <a:ext cx="187464" cy="122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9" h="10221" extrusionOk="0">
                      <a:moveTo>
                        <a:pt x="9989" y="0"/>
                      </a:moveTo>
                      <a:cubicBezTo>
                        <a:pt x="9837" y="0"/>
                        <a:pt x="9679" y="7"/>
                        <a:pt x="9514" y="20"/>
                      </a:cubicBezTo>
                      <a:cubicBezTo>
                        <a:pt x="7145" y="223"/>
                        <a:pt x="5980" y="2189"/>
                        <a:pt x="6064" y="3248"/>
                      </a:cubicBezTo>
                      <a:lnTo>
                        <a:pt x="6064" y="3248"/>
                      </a:lnTo>
                      <a:cubicBezTo>
                        <a:pt x="6063" y="3243"/>
                        <a:pt x="6061" y="3240"/>
                        <a:pt x="6060" y="3240"/>
                      </a:cubicBezTo>
                      <a:cubicBezTo>
                        <a:pt x="6058" y="3240"/>
                        <a:pt x="6056" y="3247"/>
                        <a:pt x="6059" y="3258"/>
                      </a:cubicBezTo>
                      <a:lnTo>
                        <a:pt x="6059" y="3258"/>
                      </a:lnTo>
                      <a:cubicBezTo>
                        <a:pt x="5872" y="2736"/>
                        <a:pt x="5476" y="2042"/>
                        <a:pt x="4196" y="1480"/>
                      </a:cubicBezTo>
                      <a:cubicBezTo>
                        <a:pt x="3802" y="1308"/>
                        <a:pt x="3399" y="1229"/>
                        <a:pt x="3006" y="1229"/>
                      </a:cubicBezTo>
                      <a:cubicBezTo>
                        <a:pt x="1420" y="1229"/>
                        <a:pt x="1" y="2527"/>
                        <a:pt x="19" y="4265"/>
                      </a:cubicBezTo>
                      <a:lnTo>
                        <a:pt x="87" y="9766"/>
                      </a:lnTo>
                      <a:cubicBezTo>
                        <a:pt x="87" y="9766"/>
                        <a:pt x="3842" y="10220"/>
                        <a:pt x="9084" y="10220"/>
                      </a:cubicBezTo>
                      <a:cubicBezTo>
                        <a:pt x="11085" y="10220"/>
                        <a:pt x="13301" y="10154"/>
                        <a:pt x="15609" y="9971"/>
                      </a:cubicBezTo>
                      <a:cubicBezTo>
                        <a:pt x="14833" y="8328"/>
                        <a:pt x="14627" y="6593"/>
                        <a:pt x="15403" y="4859"/>
                      </a:cubicBezTo>
                      <a:cubicBezTo>
                        <a:pt x="14148" y="4607"/>
                        <a:pt x="14125" y="4607"/>
                        <a:pt x="13600" y="4562"/>
                      </a:cubicBezTo>
                      <a:cubicBezTo>
                        <a:pt x="13600" y="4562"/>
                        <a:pt x="14067" y="0"/>
                        <a:pt x="99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4279;p46">
                  <a:extLst>
                    <a:ext uri="{FF2B5EF4-FFF2-40B4-BE49-F238E27FC236}">
                      <a16:creationId xmlns:a16="http://schemas.microsoft.com/office/drawing/2014/main" id="{20E1604D-655D-4017-AFD6-A7959F1857EA}"/>
                    </a:ext>
                  </a:extLst>
                </p:cNvPr>
                <p:cNvSpPr/>
                <p:nvPr/>
              </p:nvSpPr>
              <p:spPr>
                <a:xfrm>
                  <a:off x="1731866" y="4175392"/>
                  <a:ext cx="34012" cy="33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2809" extrusionOk="0">
                      <a:moveTo>
                        <a:pt x="1416" y="0"/>
                      </a:moveTo>
                      <a:cubicBezTo>
                        <a:pt x="640" y="0"/>
                        <a:pt x="24" y="617"/>
                        <a:pt x="1" y="1393"/>
                      </a:cubicBezTo>
                      <a:cubicBezTo>
                        <a:pt x="1" y="2169"/>
                        <a:pt x="640" y="2808"/>
                        <a:pt x="1416" y="2808"/>
                      </a:cubicBezTo>
                      <a:cubicBezTo>
                        <a:pt x="1429" y="2808"/>
                        <a:pt x="1443" y="2809"/>
                        <a:pt x="1456" y="2809"/>
                      </a:cubicBezTo>
                      <a:cubicBezTo>
                        <a:pt x="2213" y="2809"/>
                        <a:pt x="2809" y="2178"/>
                        <a:pt x="2831" y="1416"/>
                      </a:cubicBezTo>
                      <a:cubicBezTo>
                        <a:pt x="2831" y="640"/>
                        <a:pt x="2192" y="0"/>
                        <a:pt x="14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4280;p46">
                  <a:extLst>
                    <a:ext uri="{FF2B5EF4-FFF2-40B4-BE49-F238E27FC236}">
                      <a16:creationId xmlns:a16="http://schemas.microsoft.com/office/drawing/2014/main" id="{98D684F6-5EEC-445A-BD49-A676E454F748}"/>
                    </a:ext>
                  </a:extLst>
                </p:cNvPr>
                <p:cNvSpPr/>
                <p:nvPr/>
              </p:nvSpPr>
              <p:spPr>
                <a:xfrm>
                  <a:off x="1209041" y="4226573"/>
                  <a:ext cx="238555" cy="29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3" h="2464" extrusionOk="0">
                      <a:moveTo>
                        <a:pt x="19540" y="1"/>
                      </a:moveTo>
                      <a:cubicBezTo>
                        <a:pt x="19533" y="1"/>
                        <a:pt x="19525" y="1"/>
                        <a:pt x="19517" y="3"/>
                      </a:cubicBezTo>
                      <a:cubicBezTo>
                        <a:pt x="15131" y="713"/>
                        <a:pt x="10732" y="908"/>
                        <a:pt x="7224" y="908"/>
                      </a:cubicBezTo>
                      <a:cubicBezTo>
                        <a:pt x="2952" y="908"/>
                        <a:pt x="1" y="619"/>
                        <a:pt x="1" y="619"/>
                      </a:cubicBezTo>
                      <a:lnTo>
                        <a:pt x="1" y="1852"/>
                      </a:lnTo>
                      <a:cubicBezTo>
                        <a:pt x="1" y="1852"/>
                        <a:pt x="4233" y="2464"/>
                        <a:pt x="9368" y="2464"/>
                      </a:cubicBezTo>
                      <a:cubicBezTo>
                        <a:pt x="12649" y="2464"/>
                        <a:pt x="16298" y="2214"/>
                        <a:pt x="19448" y="1395"/>
                      </a:cubicBezTo>
                      <a:cubicBezTo>
                        <a:pt x="19448" y="1395"/>
                        <a:pt x="19862" y="1"/>
                        <a:pt x="1954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4281;p46">
                  <a:extLst>
                    <a:ext uri="{FF2B5EF4-FFF2-40B4-BE49-F238E27FC236}">
                      <a16:creationId xmlns:a16="http://schemas.microsoft.com/office/drawing/2014/main" id="{8F06AD41-606B-4B2B-B1EE-6BB84F80CE22}"/>
                    </a:ext>
                  </a:extLst>
                </p:cNvPr>
                <p:cNvSpPr/>
                <p:nvPr/>
              </p:nvSpPr>
              <p:spPr>
                <a:xfrm>
                  <a:off x="1810014" y="4171284"/>
                  <a:ext cx="65250" cy="10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3" h="891" extrusionOk="0">
                      <a:moveTo>
                        <a:pt x="5136" y="0"/>
                      </a:moveTo>
                      <a:lnTo>
                        <a:pt x="274" y="320"/>
                      </a:lnTo>
                      <a:cubicBezTo>
                        <a:pt x="114" y="342"/>
                        <a:pt x="0" y="479"/>
                        <a:pt x="0" y="616"/>
                      </a:cubicBezTo>
                      <a:cubicBezTo>
                        <a:pt x="23" y="776"/>
                        <a:pt x="137" y="890"/>
                        <a:pt x="274" y="890"/>
                      </a:cubicBezTo>
                      <a:lnTo>
                        <a:pt x="297" y="890"/>
                      </a:lnTo>
                      <a:lnTo>
                        <a:pt x="5159" y="571"/>
                      </a:lnTo>
                      <a:cubicBezTo>
                        <a:pt x="5318" y="548"/>
                        <a:pt x="5432" y="411"/>
                        <a:pt x="5432" y="274"/>
                      </a:cubicBezTo>
                      <a:cubicBezTo>
                        <a:pt x="5410" y="114"/>
                        <a:pt x="5273" y="0"/>
                        <a:pt x="513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282;p46">
                  <a:extLst>
                    <a:ext uri="{FF2B5EF4-FFF2-40B4-BE49-F238E27FC236}">
                      <a16:creationId xmlns:a16="http://schemas.microsoft.com/office/drawing/2014/main" id="{4BC56FF1-319E-41B8-B175-C4B96764EF14}"/>
                    </a:ext>
                  </a:extLst>
                </p:cNvPr>
                <p:cNvSpPr/>
                <p:nvPr/>
              </p:nvSpPr>
              <p:spPr>
                <a:xfrm>
                  <a:off x="1805618" y="4112882"/>
                  <a:ext cx="95684" cy="56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7" h="4703" extrusionOk="0">
                      <a:moveTo>
                        <a:pt x="5456" y="571"/>
                      </a:moveTo>
                      <a:cubicBezTo>
                        <a:pt x="5525" y="639"/>
                        <a:pt x="5525" y="822"/>
                        <a:pt x="5456" y="1027"/>
                      </a:cubicBezTo>
                      <a:cubicBezTo>
                        <a:pt x="5205" y="1781"/>
                        <a:pt x="4840" y="2488"/>
                        <a:pt x="4360" y="3105"/>
                      </a:cubicBezTo>
                      <a:cubicBezTo>
                        <a:pt x="4315" y="3127"/>
                        <a:pt x="4292" y="3150"/>
                        <a:pt x="4269" y="3196"/>
                      </a:cubicBezTo>
                      <a:cubicBezTo>
                        <a:pt x="4315" y="2990"/>
                        <a:pt x="4360" y="2785"/>
                        <a:pt x="4406" y="2602"/>
                      </a:cubicBezTo>
                      <a:cubicBezTo>
                        <a:pt x="4543" y="2009"/>
                        <a:pt x="4657" y="1461"/>
                        <a:pt x="4977" y="936"/>
                      </a:cubicBezTo>
                      <a:cubicBezTo>
                        <a:pt x="5045" y="822"/>
                        <a:pt x="5136" y="685"/>
                        <a:pt x="5251" y="594"/>
                      </a:cubicBezTo>
                      <a:cubicBezTo>
                        <a:pt x="5296" y="571"/>
                        <a:pt x="5342" y="571"/>
                        <a:pt x="5388" y="571"/>
                      </a:cubicBezTo>
                      <a:close/>
                      <a:moveTo>
                        <a:pt x="7077" y="1895"/>
                      </a:moveTo>
                      <a:cubicBezTo>
                        <a:pt x="7214" y="1895"/>
                        <a:pt x="7351" y="1986"/>
                        <a:pt x="7351" y="2077"/>
                      </a:cubicBezTo>
                      <a:cubicBezTo>
                        <a:pt x="7373" y="2123"/>
                        <a:pt x="7328" y="2237"/>
                        <a:pt x="7099" y="2420"/>
                      </a:cubicBezTo>
                      <a:cubicBezTo>
                        <a:pt x="6369" y="3013"/>
                        <a:pt x="5479" y="3447"/>
                        <a:pt x="4657" y="3607"/>
                      </a:cubicBezTo>
                      <a:cubicBezTo>
                        <a:pt x="4703" y="3561"/>
                        <a:pt x="4726" y="3515"/>
                        <a:pt x="4771" y="3470"/>
                      </a:cubicBezTo>
                      <a:cubicBezTo>
                        <a:pt x="5296" y="2945"/>
                        <a:pt x="5867" y="2511"/>
                        <a:pt x="6506" y="2123"/>
                      </a:cubicBezTo>
                      <a:cubicBezTo>
                        <a:pt x="6689" y="2009"/>
                        <a:pt x="6894" y="1895"/>
                        <a:pt x="7077" y="1895"/>
                      </a:cubicBezTo>
                      <a:close/>
                      <a:moveTo>
                        <a:pt x="5405" y="0"/>
                      </a:moveTo>
                      <a:cubicBezTo>
                        <a:pt x="5251" y="0"/>
                        <a:pt x="5091" y="46"/>
                        <a:pt x="4954" y="137"/>
                      </a:cubicBezTo>
                      <a:cubicBezTo>
                        <a:pt x="4748" y="251"/>
                        <a:pt x="4612" y="457"/>
                        <a:pt x="4497" y="662"/>
                      </a:cubicBezTo>
                      <a:cubicBezTo>
                        <a:pt x="4155" y="1233"/>
                        <a:pt x="3995" y="1872"/>
                        <a:pt x="3858" y="2465"/>
                      </a:cubicBezTo>
                      <a:cubicBezTo>
                        <a:pt x="3744" y="2945"/>
                        <a:pt x="3653" y="3401"/>
                        <a:pt x="3447" y="3835"/>
                      </a:cubicBezTo>
                      <a:lnTo>
                        <a:pt x="275" y="4132"/>
                      </a:lnTo>
                      <a:cubicBezTo>
                        <a:pt x="115" y="4154"/>
                        <a:pt x="1" y="4291"/>
                        <a:pt x="24" y="4451"/>
                      </a:cubicBezTo>
                      <a:cubicBezTo>
                        <a:pt x="24" y="4588"/>
                        <a:pt x="161" y="4702"/>
                        <a:pt x="298" y="4702"/>
                      </a:cubicBezTo>
                      <a:lnTo>
                        <a:pt x="320" y="4702"/>
                      </a:lnTo>
                      <a:lnTo>
                        <a:pt x="3721" y="4360"/>
                      </a:lnTo>
                      <a:cubicBezTo>
                        <a:pt x="3744" y="4383"/>
                        <a:pt x="3790" y="4383"/>
                        <a:pt x="3813" y="4383"/>
                      </a:cubicBezTo>
                      <a:cubicBezTo>
                        <a:pt x="3858" y="4383"/>
                        <a:pt x="3904" y="4360"/>
                        <a:pt x="3950" y="4337"/>
                      </a:cubicBezTo>
                      <a:lnTo>
                        <a:pt x="5410" y="4200"/>
                      </a:lnTo>
                      <a:cubicBezTo>
                        <a:pt x="5570" y="4177"/>
                        <a:pt x="5684" y="4040"/>
                        <a:pt x="5661" y="3881"/>
                      </a:cubicBezTo>
                      <a:cubicBezTo>
                        <a:pt x="6369" y="3630"/>
                        <a:pt x="6985" y="3241"/>
                        <a:pt x="7442" y="2853"/>
                      </a:cubicBezTo>
                      <a:cubicBezTo>
                        <a:pt x="7579" y="2762"/>
                        <a:pt x="7967" y="2443"/>
                        <a:pt x="7921" y="2009"/>
                      </a:cubicBezTo>
                      <a:cubicBezTo>
                        <a:pt x="7876" y="1575"/>
                        <a:pt x="7442" y="1324"/>
                        <a:pt x="7077" y="1324"/>
                      </a:cubicBezTo>
                      <a:cubicBezTo>
                        <a:pt x="6734" y="1347"/>
                        <a:pt x="6460" y="1507"/>
                        <a:pt x="6209" y="1644"/>
                      </a:cubicBezTo>
                      <a:cubicBezTo>
                        <a:pt x="6027" y="1758"/>
                        <a:pt x="5844" y="1872"/>
                        <a:pt x="5661" y="2009"/>
                      </a:cubicBezTo>
                      <a:cubicBezTo>
                        <a:pt x="5798" y="1735"/>
                        <a:pt x="5890" y="1484"/>
                        <a:pt x="5981" y="1210"/>
                      </a:cubicBezTo>
                      <a:cubicBezTo>
                        <a:pt x="6186" y="594"/>
                        <a:pt x="6004" y="297"/>
                        <a:pt x="5821" y="137"/>
                      </a:cubicBezTo>
                      <a:cubicBezTo>
                        <a:pt x="5707" y="46"/>
                        <a:pt x="5559" y="0"/>
                        <a:pt x="540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283;p46">
                  <a:extLst>
                    <a:ext uri="{FF2B5EF4-FFF2-40B4-BE49-F238E27FC236}">
                      <a16:creationId xmlns:a16="http://schemas.microsoft.com/office/drawing/2014/main" id="{0EDBF1C9-BE24-4E72-B976-E54996014817}"/>
                    </a:ext>
                  </a:extLst>
                </p:cNvPr>
                <p:cNvSpPr/>
                <p:nvPr/>
              </p:nvSpPr>
              <p:spPr>
                <a:xfrm>
                  <a:off x="1180780" y="3105144"/>
                  <a:ext cx="248103" cy="268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8" h="22313" extrusionOk="0">
                      <a:moveTo>
                        <a:pt x="15750" y="1"/>
                      </a:moveTo>
                      <a:cubicBezTo>
                        <a:pt x="15631" y="1"/>
                        <a:pt x="15509" y="4"/>
                        <a:pt x="15385" y="12"/>
                      </a:cubicBezTo>
                      <a:cubicBezTo>
                        <a:pt x="14883" y="35"/>
                        <a:pt x="9930" y="766"/>
                        <a:pt x="7351" y="3938"/>
                      </a:cubicBezTo>
                      <a:cubicBezTo>
                        <a:pt x="2352" y="11608"/>
                        <a:pt x="343" y="18592"/>
                        <a:pt x="206" y="19437"/>
                      </a:cubicBezTo>
                      <a:cubicBezTo>
                        <a:pt x="115" y="19825"/>
                        <a:pt x="47" y="20327"/>
                        <a:pt x="24" y="20898"/>
                      </a:cubicBezTo>
                      <a:cubicBezTo>
                        <a:pt x="1" y="21286"/>
                        <a:pt x="24" y="21833"/>
                        <a:pt x="92" y="22313"/>
                      </a:cubicBezTo>
                      <a:cubicBezTo>
                        <a:pt x="4315" y="21993"/>
                        <a:pt x="8560" y="21582"/>
                        <a:pt x="12806" y="20989"/>
                      </a:cubicBezTo>
                      <a:cubicBezTo>
                        <a:pt x="12806" y="20829"/>
                        <a:pt x="12829" y="20989"/>
                        <a:pt x="12966" y="20806"/>
                      </a:cubicBezTo>
                      <a:cubicBezTo>
                        <a:pt x="13011" y="20692"/>
                        <a:pt x="13057" y="20555"/>
                        <a:pt x="13103" y="20418"/>
                      </a:cubicBezTo>
                      <a:cubicBezTo>
                        <a:pt x="13331" y="19848"/>
                        <a:pt x="13605" y="19231"/>
                        <a:pt x="13924" y="18569"/>
                      </a:cubicBezTo>
                      <a:cubicBezTo>
                        <a:pt x="14563" y="17291"/>
                        <a:pt x="15317" y="15922"/>
                        <a:pt x="16116" y="14575"/>
                      </a:cubicBezTo>
                      <a:cubicBezTo>
                        <a:pt x="16914" y="13205"/>
                        <a:pt x="17759" y="11836"/>
                        <a:pt x="18649" y="10489"/>
                      </a:cubicBezTo>
                      <a:cubicBezTo>
                        <a:pt x="19083" y="9804"/>
                        <a:pt x="19539" y="9120"/>
                        <a:pt x="19973" y="8435"/>
                      </a:cubicBezTo>
                      <a:cubicBezTo>
                        <a:pt x="20361" y="7727"/>
                        <a:pt x="20658" y="6929"/>
                        <a:pt x="20589" y="5947"/>
                      </a:cubicBezTo>
                      <a:lnTo>
                        <a:pt x="20544" y="5354"/>
                      </a:lnTo>
                      <a:cubicBezTo>
                        <a:pt x="20346" y="2413"/>
                        <a:pt x="18715" y="1"/>
                        <a:pt x="15750" y="1"/>
                      </a:cubicBezTo>
                      <a:close/>
                    </a:path>
                  </a:pathLst>
                </a:custGeom>
                <a:solidFill>
                  <a:srgbClr val="F27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84;p46">
                  <a:extLst>
                    <a:ext uri="{FF2B5EF4-FFF2-40B4-BE49-F238E27FC236}">
                      <a16:creationId xmlns:a16="http://schemas.microsoft.com/office/drawing/2014/main" id="{6709892D-6FA2-4DF9-A878-B719F2BB6DF4}"/>
                    </a:ext>
                  </a:extLst>
                </p:cNvPr>
                <p:cNvSpPr/>
                <p:nvPr/>
              </p:nvSpPr>
              <p:spPr>
                <a:xfrm>
                  <a:off x="1541600" y="2935680"/>
                  <a:ext cx="192172" cy="238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1" h="19814" extrusionOk="0">
                      <a:moveTo>
                        <a:pt x="9205" y="1"/>
                      </a:moveTo>
                      <a:cubicBezTo>
                        <a:pt x="6659" y="1"/>
                        <a:pt x="4321" y="1664"/>
                        <a:pt x="3584" y="4237"/>
                      </a:cubicBezTo>
                      <a:lnTo>
                        <a:pt x="890" y="13595"/>
                      </a:lnTo>
                      <a:cubicBezTo>
                        <a:pt x="0" y="16677"/>
                        <a:pt x="2237" y="18389"/>
                        <a:pt x="5341" y="19279"/>
                      </a:cubicBezTo>
                      <a:lnTo>
                        <a:pt x="5661" y="19370"/>
                      </a:lnTo>
                      <a:cubicBezTo>
                        <a:pt x="6626" y="19649"/>
                        <a:pt x="7564" y="19814"/>
                        <a:pt x="8424" y="19814"/>
                      </a:cubicBezTo>
                      <a:cubicBezTo>
                        <a:pt x="10312" y="19814"/>
                        <a:pt x="11828" y="19022"/>
                        <a:pt x="12440" y="16905"/>
                      </a:cubicBezTo>
                      <a:lnTo>
                        <a:pt x="15110" y="7547"/>
                      </a:lnTo>
                      <a:cubicBezTo>
                        <a:pt x="16001" y="4443"/>
                        <a:pt x="14220" y="1201"/>
                        <a:pt x="11116" y="311"/>
                      </a:cubicBezTo>
                      <a:lnTo>
                        <a:pt x="10796" y="220"/>
                      </a:lnTo>
                      <a:cubicBezTo>
                        <a:pt x="10265" y="71"/>
                        <a:pt x="9731" y="1"/>
                        <a:pt x="9205" y="1"/>
                      </a:cubicBezTo>
                      <a:close/>
                    </a:path>
                  </a:pathLst>
                </a:custGeom>
                <a:solidFill>
                  <a:srgbClr val="F7D2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285;p46">
                  <a:extLst>
                    <a:ext uri="{FF2B5EF4-FFF2-40B4-BE49-F238E27FC236}">
                      <a16:creationId xmlns:a16="http://schemas.microsoft.com/office/drawing/2014/main" id="{B3759C6D-C5EB-42D4-B6DA-25D9BC401C59}"/>
                    </a:ext>
                  </a:extLst>
                </p:cNvPr>
                <p:cNvSpPr/>
                <p:nvPr/>
              </p:nvSpPr>
              <p:spPr>
                <a:xfrm>
                  <a:off x="1551186" y="2965469"/>
                  <a:ext cx="174085" cy="165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5" h="13788" extrusionOk="0">
                      <a:moveTo>
                        <a:pt x="7681" y="0"/>
                      </a:moveTo>
                      <a:cubicBezTo>
                        <a:pt x="5142" y="0"/>
                        <a:pt x="2814" y="1674"/>
                        <a:pt x="2078" y="4222"/>
                      </a:cubicBezTo>
                      <a:lnTo>
                        <a:pt x="1" y="11412"/>
                      </a:lnTo>
                      <a:cubicBezTo>
                        <a:pt x="2335" y="12467"/>
                        <a:pt x="6259" y="13787"/>
                        <a:pt x="11556" y="13787"/>
                      </a:cubicBezTo>
                      <a:cubicBezTo>
                        <a:pt x="11645" y="13787"/>
                        <a:pt x="11734" y="13787"/>
                        <a:pt x="11824" y="13786"/>
                      </a:cubicBezTo>
                      <a:lnTo>
                        <a:pt x="13605" y="7532"/>
                      </a:lnTo>
                      <a:cubicBezTo>
                        <a:pt x="14495" y="4450"/>
                        <a:pt x="12715" y="1209"/>
                        <a:pt x="9610" y="319"/>
                      </a:cubicBezTo>
                      <a:lnTo>
                        <a:pt x="9291" y="228"/>
                      </a:lnTo>
                      <a:cubicBezTo>
                        <a:pt x="8753" y="74"/>
                        <a:pt x="8213" y="0"/>
                        <a:pt x="7681" y="0"/>
                      </a:cubicBezTo>
                      <a:close/>
                    </a:path>
                  </a:pathLst>
                </a:custGeom>
                <a:solidFill>
                  <a:srgbClr val="F89189">
                    <a:alpha val="30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286;p46">
                  <a:extLst>
                    <a:ext uri="{FF2B5EF4-FFF2-40B4-BE49-F238E27FC236}">
                      <a16:creationId xmlns:a16="http://schemas.microsoft.com/office/drawing/2014/main" id="{7F304832-B211-46AC-B7CA-C0EDF95F7661}"/>
                    </a:ext>
                  </a:extLst>
                </p:cNvPr>
                <p:cNvSpPr/>
                <p:nvPr/>
              </p:nvSpPr>
              <p:spPr>
                <a:xfrm>
                  <a:off x="1309642" y="2739622"/>
                  <a:ext cx="196291" cy="172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4" h="14377" extrusionOk="0">
                      <a:moveTo>
                        <a:pt x="8218" y="0"/>
                      </a:moveTo>
                      <a:cubicBezTo>
                        <a:pt x="5812" y="0"/>
                        <a:pt x="3456" y="1213"/>
                        <a:pt x="2101" y="3417"/>
                      </a:cubicBezTo>
                      <a:cubicBezTo>
                        <a:pt x="1" y="6795"/>
                        <a:pt x="1028" y="11224"/>
                        <a:pt x="4383" y="13301"/>
                      </a:cubicBezTo>
                      <a:cubicBezTo>
                        <a:pt x="5549" y="14030"/>
                        <a:pt x="6844" y="14377"/>
                        <a:pt x="8125" y="14377"/>
                      </a:cubicBezTo>
                      <a:cubicBezTo>
                        <a:pt x="10532" y="14377"/>
                        <a:pt x="12888" y="13154"/>
                        <a:pt x="14244" y="10950"/>
                      </a:cubicBezTo>
                      <a:cubicBezTo>
                        <a:pt x="16344" y="7572"/>
                        <a:pt x="15317" y="3143"/>
                        <a:pt x="11961" y="1066"/>
                      </a:cubicBezTo>
                      <a:cubicBezTo>
                        <a:pt x="10795" y="344"/>
                        <a:pt x="9499" y="0"/>
                        <a:pt x="8218" y="0"/>
                      </a:cubicBezTo>
                      <a:close/>
                    </a:path>
                  </a:pathLst>
                </a:custGeom>
                <a:solidFill>
                  <a:srgbClr val="F4C4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287;p46">
                  <a:extLst>
                    <a:ext uri="{FF2B5EF4-FFF2-40B4-BE49-F238E27FC236}">
                      <a16:creationId xmlns:a16="http://schemas.microsoft.com/office/drawing/2014/main" id="{06EDE0B7-FC7B-4A7E-8215-DCFE987F7DC1}"/>
                    </a:ext>
                  </a:extLst>
                </p:cNvPr>
                <p:cNvSpPr/>
                <p:nvPr/>
              </p:nvSpPr>
              <p:spPr>
                <a:xfrm>
                  <a:off x="1324729" y="2792966"/>
                  <a:ext cx="146942" cy="11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5" h="9920" extrusionOk="0">
                      <a:moveTo>
                        <a:pt x="5313" y="1"/>
                      </a:moveTo>
                      <a:cubicBezTo>
                        <a:pt x="3683" y="1"/>
                        <a:pt x="2190" y="699"/>
                        <a:pt x="1370" y="2012"/>
                      </a:cubicBezTo>
                      <a:cubicBezTo>
                        <a:pt x="0" y="4226"/>
                        <a:pt x="1027" y="7330"/>
                        <a:pt x="3652" y="8951"/>
                      </a:cubicBezTo>
                      <a:cubicBezTo>
                        <a:pt x="4709" y="9603"/>
                        <a:pt x="5862" y="9919"/>
                        <a:pt x="6952" y="9919"/>
                      </a:cubicBezTo>
                      <a:cubicBezTo>
                        <a:pt x="8569" y="9919"/>
                        <a:pt x="10047" y="9224"/>
                        <a:pt x="10865" y="7901"/>
                      </a:cubicBezTo>
                      <a:cubicBezTo>
                        <a:pt x="12235" y="5687"/>
                        <a:pt x="11207" y="2583"/>
                        <a:pt x="8605" y="962"/>
                      </a:cubicBezTo>
                      <a:cubicBezTo>
                        <a:pt x="7554" y="313"/>
                        <a:pt x="6403" y="1"/>
                        <a:pt x="5313" y="1"/>
                      </a:cubicBezTo>
                      <a:close/>
                    </a:path>
                  </a:pathLst>
                </a:custGeom>
                <a:solidFill>
                  <a:srgbClr val="F4B1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288;p46">
                  <a:extLst>
                    <a:ext uri="{FF2B5EF4-FFF2-40B4-BE49-F238E27FC236}">
                      <a16:creationId xmlns:a16="http://schemas.microsoft.com/office/drawing/2014/main" id="{8A5C18E1-0DF5-4886-9DA9-BCEE4B61B258}"/>
                    </a:ext>
                  </a:extLst>
                </p:cNvPr>
                <p:cNvSpPr/>
                <p:nvPr/>
              </p:nvSpPr>
              <p:spPr>
                <a:xfrm>
                  <a:off x="1338158" y="2793002"/>
                  <a:ext cx="138175" cy="6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5" h="5717" extrusionOk="0">
                      <a:moveTo>
                        <a:pt x="3493" y="0"/>
                      </a:moveTo>
                      <a:cubicBezTo>
                        <a:pt x="2922" y="0"/>
                        <a:pt x="2352" y="23"/>
                        <a:pt x="1804" y="115"/>
                      </a:cubicBezTo>
                      <a:cubicBezTo>
                        <a:pt x="1256" y="206"/>
                        <a:pt x="708" y="320"/>
                        <a:pt x="160" y="525"/>
                      </a:cubicBezTo>
                      <a:cubicBezTo>
                        <a:pt x="46" y="571"/>
                        <a:pt x="1" y="685"/>
                        <a:pt x="23" y="799"/>
                      </a:cubicBezTo>
                      <a:cubicBezTo>
                        <a:pt x="42" y="893"/>
                        <a:pt x="122" y="971"/>
                        <a:pt x="226" y="971"/>
                      </a:cubicBezTo>
                      <a:cubicBezTo>
                        <a:pt x="249" y="971"/>
                        <a:pt x="273" y="967"/>
                        <a:pt x="297" y="959"/>
                      </a:cubicBezTo>
                      <a:lnTo>
                        <a:pt x="320" y="959"/>
                      </a:lnTo>
                      <a:cubicBezTo>
                        <a:pt x="1225" y="753"/>
                        <a:pt x="2204" y="659"/>
                        <a:pt x="3157" y="659"/>
                      </a:cubicBezTo>
                      <a:cubicBezTo>
                        <a:pt x="3262" y="659"/>
                        <a:pt x="3366" y="660"/>
                        <a:pt x="3470" y="662"/>
                      </a:cubicBezTo>
                      <a:cubicBezTo>
                        <a:pt x="4520" y="708"/>
                        <a:pt x="5570" y="913"/>
                        <a:pt x="6552" y="1302"/>
                      </a:cubicBezTo>
                      <a:cubicBezTo>
                        <a:pt x="7533" y="1690"/>
                        <a:pt x="8423" y="2260"/>
                        <a:pt x="9154" y="3013"/>
                      </a:cubicBezTo>
                      <a:cubicBezTo>
                        <a:pt x="9564" y="3356"/>
                        <a:pt x="9861" y="3812"/>
                        <a:pt x="10204" y="4223"/>
                      </a:cubicBezTo>
                      <a:cubicBezTo>
                        <a:pt x="10363" y="4429"/>
                        <a:pt x="10477" y="4680"/>
                        <a:pt x="10637" y="4885"/>
                      </a:cubicBezTo>
                      <a:lnTo>
                        <a:pt x="11025" y="5593"/>
                      </a:lnTo>
                      <a:lnTo>
                        <a:pt x="11048" y="5615"/>
                      </a:lnTo>
                      <a:cubicBezTo>
                        <a:pt x="11094" y="5676"/>
                        <a:pt x="11170" y="5717"/>
                        <a:pt x="11249" y="5717"/>
                      </a:cubicBezTo>
                      <a:cubicBezTo>
                        <a:pt x="11289" y="5717"/>
                        <a:pt x="11330" y="5707"/>
                        <a:pt x="11368" y="5684"/>
                      </a:cubicBezTo>
                      <a:cubicBezTo>
                        <a:pt x="11482" y="5638"/>
                        <a:pt x="11505" y="5501"/>
                        <a:pt x="11459" y="5387"/>
                      </a:cubicBezTo>
                      <a:lnTo>
                        <a:pt x="11071" y="4634"/>
                      </a:lnTo>
                      <a:cubicBezTo>
                        <a:pt x="10934" y="4406"/>
                        <a:pt x="10820" y="4132"/>
                        <a:pt x="10637" y="3904"/>
                      </a:cubicBezTo>
                      <a:cubicBezTo>
                        <a:pt x="10318" y="3447"/>
                        <a:pt x="10021" y="2968"/>
                        <a:pt x="9587" y="2603"/>
                      </a:cubicBezTo>
                      <a:cubicBezTo>
                        <a:pt x="9382" y="2397"/>
                        <a:pt x="9222" y="2169"/>
                        <a:pt x="8971" y="2009"/>
                      </a:cubicBezTo>
                      <a:lnTo>
                        <a:pt x="8309" y="1484"/>
                      </a:lnTo>
                      <a:cubicBezTo>
                        <a:pt x="7830" y="1187"/>
                        <a:pt x="7328" y="868"/>
                        <a:pt x="6803" y="685"/>
                      </a:cubicBezTo>
                      <a:cubicBezTo>
                        <a:pt x="5753" y="252"/>
                        <a:pt x="4611" y="23"/>
                        <a:pt x="3493" y="0"/>
                      </a:cubicBezTo>
                      <a:close/>
                    </a:path>
                  </a:pathLst>
                </a:custGeom>
                <a:solidFill>
                  <a:srgbClr val="F4B1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289;p46">
                  <a:extLst>
                    <a:ext uri="{FF2B5EF4-FFF2-40B4-BE49-F238E27FC236}">
                      <a16:creationId xmlns:a16="http://schemas.microsoft.com/office/drawing/2014/main" id="{477D8830-F569-4539-B5EF-9D2F5A88CEF0}"/>
                    </a:ext>
                  </a:extLst>
                </p:cNvPr>
                <p:cNvSpPr/>
                <p:nvPr/>
              </p:nvSpPr>
              <p:spPr>
                <a:xfrm>
                  <a:off x="1381748" y="2840161"/>
                  <a:ext cx="107201" cy="54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6" h="4521" extrusionOk="0">
                      <a:moveTo>
                        <a:pt x="2694" y="0"/>
                      </a:moveTo>
                      <a:cubicBezTo>
                        <a:pt x="1804" y="0"/>
                        <a:pt x="937" y="137"/>
                        <a:pt x="115" y="480"/>
                      </a:cubicBezTo>
                      <a:cubicBezTo>
                        <a:pt x="47" y="525"/>
                        <a:pt x="1" y="594"/>
                        <a:pt x="1" y="685"/>
                      </a:cubicBezTo>
                      <a:cubicBezTo>
                        <a:pt x="21" y="764"/>
                        <a:pt x="92" y="827"/>
                        <a:pt x="170" y="827"/>
                      </a:cubicBezTo>
                      <a:cubicBezTo>
                        <a:pt x="182" y="827"/>
                        <a:pt x="194" y="825"/>
                        <a:pt x="206" y="822"/>
                      </a:cubicBezTo>
                      <a:lnTo>
                        <a:pt x="229" y="822"/>
                      </a:lnTo>
                      <a:cubicBezTo>
                        <a:pt x="895" y="727"/>
                        <a:pt x="1592" y="679"/>
                        <a:pt x="2269" y="679"/>
                      </a:cubicBezTo>
                      <a:cubicBezTo>
                        <a:pt x="2404" y="679"/>
                        <a:pt x="2538" y="681"/>
                        <a:pt x="2671" y="685"/>
                      </a:cubicBezTo>
                      <a:cubicBezTo>
                        <a:pt x="3493" y="708"/>
                        <a:pt x="4292" y="845"/>
                        <a:pt x="5045" y="1142"/>
                      </a:cubicBezTo>
                      <a:cubicBezTo>
                        <a:pt x="5799" y="1438"/>
                        <a:pt x="6483" y="1872"/>
                        <a:pt x="7054" y="2466"/>
                      </a:cubicBezTo>
                      <a:cubicBezTo>
                        <a:pt x="7373" y="2717"/>
                        <a:pt x="7602" y="3059"/>
                        <a:pt x="7876" y="3379"/>
                      </a:cubicBezTo>
                      <a:cubicBezTo>
                        <a:pt x="8127" y="3698"/>
                        <a:pt x="8309" y="4063"/>
                        <a:pt x="8560" y="4406"/>
                      </a:cubicBezTo>
                      <a:lnTo>
                        <a:pt x="8560" y="4451"/>
                      </a:lnTo>
                      <a:cubicBezTo>
                        <a:pt x="8605" y="4496"/>
                        <a:pt x="8658" y="4521"/>
                        <a:pt x="8709" y="4521"/>
                      </a:cubicBezTo>
                      <a:cubicBezTo>
                        <a:pt x="8737" y="4521"/>
                        <a:pt x="8764" y="4513"/>
                        <a:pt x="8789" y="4497"/>
                      </a:cubicBezTo>
                      <a:cubicBezTo>
                        <a:pt x="8880" y="4451"/>
                        <a:pt x="8926" y="4337"/>
                        <a:pt x="8880" y="4269"/>
                      </a:cubicBezTo>
                      <a:cubicBezTo>
                        <a:pt x="8674" y="3881"/>
                        <a:pt x="8515" y="3470"/>
                        <a:pt x="8264" y="3105"/>
                      </a:cubicBezTo>
                      <a:cubicBezTo>
                        <a:pt x="8013" y="2739"/>
                        <a:pt x="7784" y="2374"/>
                        <a:pt x="7465" y="2055"/>
                      </a:cubicBezTo>
                      <a:cubicBezTo>
                        <a:pt x="7168" y="1712"/>
                        <a:pt x="6826" y="1461"/>
                        <a:pt x="6460" y="1187"/>
                      </a:cubicBezTo>
                      <a:cubicBezTo>
                        <a:pt x="6095" y="936"/>
                        <a:pt x="5707" y="708"/>
                        <a:pt x="5296" y="548"/>
                      </a:cubicBezTo>
                      <a:cubicBezTo>
                        <a:pt x="4475" y="206"/>
                        <a:pt x="3584" y="23"/>
                        <a:pt x="2694" y="0"/>
                      </a:cubicBezTo>
                      <a:close/>
                    </a:path>
                  </a:pathLst>
                </a:custGeom>
                <a:solidFill>
                  <a:srgbClr val="F4B1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290;p46">
                  <a:extLst>
                    <a:ext uri="{FF2B5EF4-FFF2-40B4-BE49-F238E27FC236}">
                      <a16:creationId xmlns:a16="http://schemas.microsoft.com/office/drawing/2014/main" id="{E7135A23-1C50-493E-BFCC-1A0FC5F41BD4}"/>
                    </a:ext>
                  </a:extLst>
                </p:cNvPr>
                <p:cNvSpPr/>
                <p:nvPr/>
              </p:nvSpPr>
              <p:spPr>
                <a:xfrm>
                  <a:off x="1836608" y="2933914"/>
                  <a:ext cx="183405" cy="173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1" h="14406" extrusionOk="0">
                      <a:moveTo>
                        <a:pt x="7639" y="1"/>
                      </a:moveTo>
                      <a:cubicBezTo>
                        <a:pt x="4129" y="1"/>
                        <a:pt x="1049" y="2618"/>
                        <a:pt x="548" y="6210"/>
                      </a:cubicBezTo>
                      <a:cubicBezTo>
                        <a:pt x="0" y="10159"/>
                        <a:pt x="2716" y="13788"/>
                        <a:pt x="6642" y="14336"/>
                      </a:cubicBezTo>
                      <a:cubicBezTo>
                        <a:pt x="6977" y="14383"/>
                        <a:pt x="7309" y="14406"/>
                        <a:pt x="7637" y="14406"/>
                      </a:cubicBezTo>
                      <a:cubicBezTo>
                        <a:pt x="11141" y="14406"/>
                        <a:pt x="14201" y="11806"/>
                        <a:pt x="14722" y="8196"/>
                      </a:cubicBezTo>
                      <a:cubicBezTo>
                        <a:pt x="15270" y="4270"/>
                        <a:pt x="12531" y="618"/>
                        <a:pt x="8628" y="70"/>
                      </a:cubicBezTo>
                      <a:cubicBezTo>
                        <a:pt x="8296" y="24"/>
                        <a:pt x="7966" y="1"/>
                        <a:pt x="7639" y="1"/>
                      </a:cubicBezTo>
                      <a:close/>
                    </a:path>
                  </a:pathLst>
                </a:custGeom>
                <a:solidFill>
                  <a:srgbClr val="F4C4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291;p46">
                  <a:extLst>
                    <a:ext uri="{FF2B5EF4-FFF2-40B4-BE49-F238E27FC236}">
                      <a16:creationId xmlns:a16="http://schemas.microsoft.com/office/drawing/2014/main" id="{F83D8A51-CFA1-4359-BB2B-FE280A5E5342}"/>
                    </a:ext>
                  </a:extLst>
                </p:cNvPr>
                <p:cNvSpPr/>
                <p:nvPr/>
              </p:nvSpPr>
              <p:spPr>
                <a:xfrm>
                  <a:off x="1853605" y="2989253"/>
                  <a:ext cx="144480" cy="58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" h="4846" extrusionOk="0">
                      <a:moveTo>
                        <a:pt x="4120" y="1"/>
                      </a:moveTo>
                      <a:cubicBezTo>
                        <a:pt x="3871" y="1"/>
                        <a:pt x="3636" y="51"/>
                        <a:pt x="3401" y="51"/>
                      </a:cubicBezTo>
                      <a:cubicBezTo>
                        <a:pt x="2831" y="97"/>
                        <a:pt x="2283" y="256"/>
                        <a:pt x="1735" y="393"/>
                      </a:cubicBezTo>
                      <a:cubicBezTo>
                        <a:pt x="1461" y="462"/>
                        <a:pt x="1210" y="599"/>
                        <a:pt x="959" y="690"/>
                      </a:cubicBezTo>
                      <a:lnTo>
                        <a:pt x="183" y="1010"/>
                      </a:lnTo>
                      <a:cubicBezTo>
                        <a:pt x="69" y="1055"/>
                        <a:pt x="0" y="1192"/>
                        <a:pt x="46" y="1306"/>
                      </a:cubicBezTo>
                      <a:cubicBezTo>
                        <a:pt x="80" y="1409"/>
                        <a:pt x="166" y="1460"/>
                        <a:pt x="255" y="1460"/>
                      </a:cubicBezTo>
                      <a:cubicBezTo>
                        <a:pt x="284" y="1460"/>
                        <a:pt x="314" y="1455"/>
                        <a:pt x="343" y="1443"/>
                      </a:cubicBezTo>
                      <a:lnTo>
                        <a:pt x="365" y="1443"/>
                      </a:lnTo>
                      <a:lnTo>
                        <a:pt x="1119" y="1169"/>
                      </a:lnTo>
                      <a:cubicBezTo>
                        <a:pt x="1393" y="1101"/>
                        <a:pt x="1621" y="964"/>
                        <a:pt x="1895" y="918"/>
                      </a:cubicBezTo>
                      <a:cubicBezTo>
                        <a:pt x="2420" y="827"/>
                        <a:pt x="2922" y="667"/>
                        <a:pt x="3447" y="667"/>
                      </a:cubicBezTo>
                      <a:cubicBezTo>
                        <a:pt x="3693" y="641"/>
                        <a:pt x="3941" y="628"/>
                        <a:pt x="4189" y="628"/>
                      </a:cubicBezTo>
                      <a:cubicBezTo>
                        <a:pt x="4996" y="628"/>
                        <a:pt x="5800" y="765"/>
                        <a:pt x="6551" y="1010"/>
                      </a:cubicBezTo>
                      <a:cubicBezTo>
                        <a:pt x="7555" y="1329"/>
                        <a:pt x="8491" y="1854"/>
                        <a:pt x="9336" y="2493"/>
                      </a:cubicBezTo>
                      <a:cubicBezTo>
                        <a:pt x="10157" y="3155"/>
                        <a:pt x="10934" y="3908"/>
                        <a:pt x="11573" y="4730"/>
                      </a:cubicBezTo>
                      <a:lnTo>
                        <a:pt x="11573" y="4753"/>
                      </a:lnTo>
                      <a:cubicBezTo>
                        <a:pt x="11624" y="4817"/>
                        <a:pt x="11690" y="4845"/>
                        <a:pt x="11758" y="4845"/>
                      </a:cubicBezTo>
                      <a:cubicBezTo>
                        <a:pt x="11811" y="4845"/>
                        <a:pt x="11865" y="4829"/>
                        <a:pt x="11915" y="4799"/>
                      </a:cubicBezTo>
                      <a:cubicBezTo>
                        <a:pt x="12006" y="4730"/>
                        <a:pt x="12029" y="4593"/>
                        <a:pt x="11961" y="4502"/>
                      </a:cubicBezTo>
                      <a:cubicBezTo>
                        <a:pt x="11664" y="4000"/>
                        <a:pt x="11344" y="3543"/>
                        <a:pt x="10956" y="3132"/>
                      </a:cubicBezTo>
                      <a:cubicBezTo>
                        <a:pt x="10591" y="2699"/>
                        <a:pt x="10180" y="2334"/>
                        <a:pt x="9747" y="1968"/>
                      </a:cubicBezTo>
                      <a:cubicBezTo>
                        <a:pt x="8856" y="1261"/>
                        <a:pt x="7852" y="713"/>
                        <a:pt x="6757" y="371"/>
                      </a:cubicBezTo>
                      <a:cubicBezTo>
                        <a:pt x="6232" y="188"/>
                        <a:pt x="5661" y="97"/>
                        <a:pt x="5090" y="28"/>
                      </a:cubicBezTo>
                      <a:lnTo>
                        <a:pt x="4246" y="5"/>
                      </a:lnTo>
                      <a:cubicBezTo>
                        <a:pt x="4203" y="2"/>
                        <a:pt x="4161" y="1"/>
                        <a:pt x="4120" y="1"/>
                      </a:cubicBezTo>
                      <a:close/>
                    </a:path>
                  </a:pathLst>
                </a:custGeom>
                <a:solidFill>
                  <a:srgbClr val="F4B1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4292;p46">
                  <a:extLst>
                    <a:ext uri="{FF2B5EF4-FFF2-40B4-BE49-F238E27FC236}">
                      <a16:creationId xmlns:a16="http://schemas.microsoft.com/office/drawing/2014/main" id="{3DD1A64C-0506-439F-96BE-1D839EC2F146}"/>
                    </a:ext>
                  </a:extLst>
                </p:cNvPr>
                <p:cNvSpPr/>
                <p:nvPr/>
              </p:nvSpPr>
              <p:spPr>
                <a:xfrm>
                  <a:off x="1822891" y="3009277"/>
                  <a:ext cx="111861" cy="45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4" h="3800" extrusionOk="0">
                      <a:moveTo>
                        <a:pt x="3421" y="1"/>
                      </a:moveTo>
                      <a:cubicBezTo>
                        <a:pt x="3154" y="1"/>
                        <a:pt x="2886" y="9"/>
                        <a:pt x="2626" y="50"/>
                      </a:cubicBezTo>
                      <a:cubicBezTo>
                        <a:pt x="2192" y="73"/>
                        <a:pt x="1758" y="210"/>
                        <a:pt x="1347" y="324"/>
                      </a:cubicBezTo>
                      <a:cubicBezTo>
                        <a:pt x="914" y="461"/>
                        <a:pt x="526" y="667"/>
                        <a:pt x="138" y="826"/>
                      </a:cubicBezTo>
                      <a:cubicBezTo>
                        <a:pt x="46" y="872"/>
                        <a:pt x="1" y="986"/>
                        <a:pt x="46" y="1077"/>
                      </a:cubicBezTo>
                      <a:cubicBezTo>
                        <a:pt x="65" y="1134"/>
                        <a:pt x="130" y="1175"/>
                        <a:pt x="204" y="1175"/>
                      </a:cubicBezTo>
                      <a:cubicBezTo>
                        <a:pt x="220" y="1175"/>
                        <a:pt x="236" y="1173"/>
                        <a:pt x="252" y="1169"/>
                      </a:cubicBezTo>
                      <a:lnTo>
                        <a:pt x="275" y="1169"/>
                      </a:lnTo>
                      <a:cubicBezTo>
                        <a:pt x="686" y="1055"/>
                        <a:pt x="1074" y="872"/>
                        <a:pt x="1462" y="781"/>
                      </a:cubicBezTo>
                      <a:cubicBezTo>
                        <a:pt x="1872" y="712"/>
                        <a:pt x="2283" y="598"/>
                        <a:pt x="2671" y="598"/>
                      </a:cubicBezTo>
                      <a:cubicBezTo>
                        <a:pt x="2829" y="585"/>
                        <a:pt x="2987" y="578"/>
                        <a:pt x="3144" y="578"/>
                      </a:cubicBezTo>
                      <a:cubicBezTo>
                        <a:pt x="3806" y="578"/>
                        <a:pt x="4459" y="692"/>
                        <a:pt x="5068" y="895"/>
                      </a:cubicBezTo>
                      <a:cubicBezTo>
                        <a:pt x="5844" y="1146"/>
                        <a:pt x="6552" y="1557"/>
                        <a:pt x="7191" y="2036"/>
                      </a:cubicBezTo>
                      <a:cubicBezTo>
                        <a:pt x="7830" y="2538"/>
                        <a:pt x="8446" y="3109"/>
                        <a:pt x="8971" y="3725"/>
                      </a:cubicBezTo>
                      <a:lnTo>
                        <a:pt x="8994" y="3748"/>
                      </a:lnTo>
                      <a:cubicBezTo>
                        <a:pt x="9028" y="3782"/>
                        <a:pt x="9074" y="3799"/>
                        <a:pt x="9120" y="3799"/>
                      </a:cubicBezTo>
                      <a:cubicBezTo>
                        <a:pt x="9165" y="3799"/>
                        <a:pt x="9211" y="3782"/>
                        <a:pt x="9245" y="3748"/>
                      </a:cubicBezTo>
                      <a:cubicBezTo>
                        <a:pt x="9314" y="3702"/>
                        <a:pt x="9314" y="3611"/>
                        <a:pt x="9291" y="3543"/>
                      </a:cubicBezTo>
                      <a:cubicBezTo>
                        <a:pt x="8880" y="2744"/>
                        <a:pt x="8286" y="2082"/>
                        <a:pt x="7602" y="1511"/>
                      </a:cubicBezTo>
                      <a:cubicBezTo>
                        <a:pt x="6917" y="963"/>
                        <a:pt x="6118" y="530"/>
                        <a:pt x="5273" y="279"/>
                      </a:cubicBezTo>
                      <a:cubicBezTo>
                        <a:pt x="4840" y="119"/>
                        <a:pt x="4406" y="73"/>
                        <a:pt x="3950" y="5"/>
                      </a:cubicBezTo>
                      <a:cubicBezTo>
                        <a:pt x="3776" y="5"/>
                        <a:pt x="3599" y="1"/>
                        <a:pt x="3421" y="1"/>
                      </a:cubicBezTo>
                      <a:close/>
                    </a:path>
                  </a:pathLst>
                </a:custGeom>
                <a:solidFill>
                  <a:srgbClr val="F4B1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4293;p46">
                  <a:extLst>
                    <a:ext uri="{FF2B5EF4-FFF2-40B4-BE49-F238E27FC236}">
                      <a16:creationId xmlns:a16="http://schemas.microsoft.com/office/drawing/2014/main" id="{157BC9D9-72F8-40BE-9842-D2124D279668}"/>
                    </a:ext>
                  </a:extLst>
                </p:cNvPr>
                <p:cNvSpPr/>
                <p:nvPr/>
              </p:nvSpPr>
              <p:spPr>
                <a:xfrm>
                  <a:off x="1405604" y="2521461"/>
                  <a:ext cx="634632" cy="57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42" h="47911" extrusionOk="0">
                      <a:moveTo>
                        <a:pt x="26627" y="0"/>
                      </a:moveTo>
                      <a:cubicBezTo>
                        <a:pt x="18373" y="0"/>
                        <a:pt x="10350" y="4457"/>
                        <a:pt x="6118" y="12289"/>
                      </a:cubicBezTo>
                      <a:cubicBezTo>
                        <a:pt x="1" y="23611"/>
                        <a:pt x="2078" y="37511"/>
                        <a:pt x="15180" y="44656"/>
                      </a:cubicBezTo>
                      <a:cubicBezTo>
                        <a:pt x="19298" y="46910"/>
                        <a:pt x="23198" y="47910"/>
                        <a:pt x="26807" y="47910"/>
                      </a:cubicBezTo>
                      <a:cubicBezTo>
                        <a:pt x="35440" y="47910"/>
                        <a:pt x="42410" y="42185"/>
                        <a:pt x="46724" y="34202"/>
                      </a:cubicBezTo>
                      <a:cubicBezTo>
                        <a:pt x="52841" y="22880"/>
                        <a:pt x="48710" y="8797"/>
                        <a:pt x="37480" y="2749"/>
                      </a:cubicBezTo>
                      <a:cubicBezTo>
                        <a:pt x="34026" y="885"/>
                        <a:pt x="30304" y="0"/>
                        <a:pt x="26627" y="0"/>
                      </a:cubicBezTo>
                      <a:close/>
                    </a:path>
                  </a:pathLst>
                </a:custGeom>
                <a:solidFill>
                  <a:srgbClr val="F7D2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4294;p46">
                  <a:extLst>
                    <a:ext uri="{FF2B5EF4-FFF2-40B4-BE49-F238E27FC236}">
                      <a16:creationId xmlns:a16="http://schemas.microsoft.com/office/drawing/2014/main" id="{5BBBCD7C-E2B0-4825-8A13-E2CBBB875B80}"/>
                    </a:ext>
                  </a:extLst>
                </p:cNvPr>
                <p:cNvSpPr/>
                <p:nvPr/>
              </p:nvSpPr>
              <p:spPr>
                <a:xfrm>
                  <a:off x="1429183" y="2472777"/>
                  <a:ext cx="664513" cy="440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30" h="36680" extrusionOk="0">
                      <a:moveTo>
                        <a:pt x="21613" y="0"/>
                      </a:moveTo>
                      <a:cubicBezTo>
                        <a:pt x="20032" y="0"/>
                        <a:pt x="18541" y="142"/>
                        <a:pt x="17188" y="433"/>
                      </a:cubicBezTo>
                      <a:cubicBezTo>
                        <a:pt x="8378" y="2305"/>
                        <a:pt x="1" y="8810"/>
                        <a:pt x="617" y="23053"/>
                      </a:cubicBezTo>
                      <a:cubicBezTo>
                        <a:pt x="617" y="23053"/>
                        <a:pt x="13194" y="20337"/>
                        <a:pt x="22004" y="10271"/>
                      </a:cubicBezTo>
                      <a:cubicBezTo>
                        <a:pt x="22004" y="10271"/>
                        <a:pt x="29970" y="28508"/>
                        <a:pt x="46747" y="36680"/>
                      </a:cubicBezTo>
                      <a:cubicBezTo>
                        <a:pt x="46747" y="36680"/>
                        <a:pt x="55329" y="20976"/>
                        <a:pt x="48002" y="11960"/>
                      </a:cubicBezTo>
                      <a:cubicBezTo>
                        <a:pt x="41800" y="4328"/>
                        <a:pt x="30332" y="0"/>
                        <a:pt x="21613" y="0"/>
                      </a:cubicBezTo>
                      <a:close/>
                    </a:path>
                  </a:pathLst>
                </a:custGeom>
                <a:solidFill>
                  <a:srgbClr val="F269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4295;p46">
                  <a:extLst>
                    <a:ext uri="{FF2B5EF4-FFF2-40B4-BE49-F238E27FC236}">
                      <a16:creationId xmlns:a16="http://schemas.microsoft.com/office/drawing/2014/main" id="{B884C001-599B-4ADF-BECA-D4A5CA7FD97C}"/>
                    </a:ext>
                  </a:extLst>
                </p:cNvPr>
                <p:cNvSpPr/>
                <p:nvPr/>
              </p:nvSpPr>
              <p:spPr>
                <a:xfrm>
                  <a:off x="1455500" y="2809183"/>
                  <a:ext cx="186695" cy="146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5" h="12212" extrusionOk="0">
                      <a:moveTo>
                        <a:pt x="14244" y="10112"/>
                      </a:moveTo>
                      <a:cubicBezTo>
                        <a:pt x="12920" y="12212"/>
                        <a:pt x="8971" y="12143"/>
                        <a:pt x="5410" y="9929"/>
                      </a:cubicBezTo>
                      <a:cubicBezTo>
                        <a:pt x="1850" y="7715"/>
                        <a:pt x="1" y="4223"/>
                        <a:pt x="1302" y="2123"/>
                      </a:cubicBezTo>
                      <a:cubicBezTo>
                        <a:pt x="2626" y="0"/>
                        <a:pt x="6575" y="69"/>
                        <a:pt x="10135" y="2283"/>
                      </a:cubicBezTo>
                      <a:cubicBezTo>
                        <a:pt x="13719" y="4497"/>
                        <a:pt x="15545" y="7989"/>
                        <a:pt x="14244" y="10112"/>
                      </a:cubicBezTo>
                    </a:path>
                  </a:pathLst>
                </a:custGeom>
                <a:solidFill>
                  <a:srgbClr val="F89189">
                    <a:alpha val="30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4296;p46">
                  <a:extLst>
                    <a:ext uri="{FF2B5EF4-FFF2-40B4-BE49-F238E27FC236}">
                      <a16:creationId xmlns:a16="http://schemas.microsoft.com/office/drawing/2014/main" id="{AE7444EF-E964-4210-908C-71CB41C5B7DD}"/>
                    </a:ext>
                  </a:extLst>
                </p:cNvPr>
                <p:cNvSpPr/>
                <p:nvPr/>
              </p:nvSpPr>
              <p:spPr>
                <a:xfrm>
                  <a:off x="1703350" y="2922527"/>
                  <a:ext cx="192460" cy="1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5" h="9911" extrusionOk="0">
                      <a:moveTo>
                        <a:pt x="6281" y="0"/>
                      </a:moveTo>
                      <a:cubicBezTo>
                        <a:pt x="3437" y="0"/>
                        <a:pt x="1140" y="1159"/>
                        <a:pt x="640" y="3072"/>
                      </a:cubicBezTo>
                      <a:cubicBezTo>
                        <a:pt x="1" y="5583"/>
                        <a:pt x="2763" y="8482"/>
                        <a:pt x="6826" y="9532"/>
                      </a:cubicBezTo>
                      <a:cubicBezTo>
                        <a:pt x="7821" y="9789"/>
                        <a:pt x="8803" y="9911"/>
                        <a:pt x="9728" y="9911"/>
                      </a:cubicBezTo>
                      <a:cubicBezTo>
                        <a:pt x="12576" y="9911"/>
                        <a:pt x="14880" y="8757"/>
                        <a:pt x="15362" y="6861"/>
                      </a:cubicBezTo>
                      <a:cubicBezTo>
                        <a:pt x="16024" y="4328"/>
                        <a:pt x="13240" y="1429"/>
                        <a:pt x="9177" y="379"/>
                      </a:cubicBezTo>
                      <a:cubicBezTo>
                        <a:pt x="8182" y="122"/>
                        <a:pt x="7203" y="0"/>
                        <a:pt x="6281" y="0"/>
                      </a:cubicBezTo>
                      <a:close/>
                    </a:path>
                  </a:pathLst>
                </a:custGeom>
                <a:solidFill>
                  <a:srgbClr val="F89189">
                    <a:alpha val="30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4297;p46">
                  <a:extLst>
                    <a:ext uri="{FF2B5EF4-FFF2-40B4-BE49-F238E27FC236}">
                      <a16:creationId xmlns:a16="http://schemas.microsoft.com/office/drawing/2014/main" id="{3394CA46-473D-4CDE-B0EF-4D79C2E521A1}"/>
                    </a:ext>
                  </a:extLst>
                </p:cNvPr>
                <p:cNvSpPr/>
                <p:nvPr/>
              </p:nvSpPr>
              <p:spPr>
                <a:xfrm>
                  <a:off x="1644961" y="2908161"/>
                  <a:ext cx="74294" cy="43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6" h="3612" extrusionOk="0">
                      <a:moveTo>
                        <a:pt x="183" y="0"/>
                      </a:moveTo>
                      <a:cubicBezTo>
                        <a:pt x="114" y="0"/>
                        <a:pt x="69" y="46"/>
                        <a:pt x="69" y="114"/>
                      </a:cubicBezTo>
                      <a:cubicBezTo>
                        <a:pt x="0" y="822"/>
                        <a:pt x="251" y="1507"/>
                        <a:pt x="662" y="2054"/>
                      </a:cubicBezTo>
                      <a:cubicBezTo>
                        <a:pt x="1096" y="2602"/>
                        <a:pt x="1689" y="3036"/>
                        <a:pt x="2328" y="3287"/>
                      </a:cubicBezTo>
                      <a:cubicBezTo>
                        <a:pt x="2789" y="3475"/>
                        <a:pt x="3300" y="3611"/>
                        <a:pt x="3815" y="3611"/>
                      </a:cubicBezTo>
                      <a:cubicBezTo>
                        <a:pt x="3989" y="3611"/>
                        <a:pt x="4164" y="3595"/>
                        <a:pt x="4337" y="3561"/>
                      </a:cubicBezTo>
                      <a:cubicBezTo>
                        <a:pt x="5045" y="3470"/>
                        <a:pt x="5661" y="3104"/>
                        <a:pt x="6140" y="2648"/>
                      </a:cubicBezTo>
                      <a:cubicBezTo>
                        <a:pt x="6186" y="2602"/>
                        <a:pt x="6186" y="2534"/>
                        <a:pt x="6163" y="2488"/>
                      </a:cubicBezTo>
                      <a:cubicBezTo>
                        <a:pt x="6135" y="2460"/>
                        <a:pt x="6098" y="2440"/>
                        <a:pt x="6058" y="2440"/>
                      </a:cubicBezTo>
                      <a:cubicBezTo>
                        <a:pt x="6033" y="2440"/>
                        <a:pt x="6007" y="2448"/>
                        <a:pt x="5980" y="2465"/>
                      </a:cubicBezTo>
                      <a:cubicBezTo>
                        <a:pt x="5478" y="2830"/>
                        <a:pt x="4908" y="3104"/>
                        <a:pt x="4291" y="3173"/>
                      </a:cubicBezTo>
                      <a:cubicBezTo>
                        <a:pt x="4185" y="3185"/>
                        <a:pt x="4078" y="3190"/>
                        <a:pt x="3971" y="3190"/>
                      </a:cubicBezTo>
                      <a:cubicBezTo>
                        <a:pt x="3463" y="3190"/>
                        <a:pt x="2960" y="3061"/>
                        <a:pt x="2488" y="2853"/>
                      </a:cubicBezTo>
                      <a:cubicBezTo>
                        <a:pt x="1917" y="2602"/>
                        <a:pt x="1393" y="2260"/>
                        <a:pt x="1004" y="1803"/>
                      </a:cubicBezTo>
                      <a:cubicBezTo>
                        <a:pt x="616" y="1324"/>
                        <a:pt x="365" y="731"/>
                        <a:pt x="297" y="137"/>
                      </a:cubicBezTo>
                      <a:lnTo>
                        <a:pt x="297" y="114"/>
                      </a:lnTo>
                      <a:cubicBezTo>
                        <a:pt x="297" y="69"/>
                        <a:pt x="251" y="23"/>
                        <a:pt x="183" y="0"/>
                      </a:cubicBez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4298;p46">
                  <a:extLst>
                    <a:ext uri="{FF2B5EF4-FFF2-40B4-BE49-F238E27FC236}">
                      <a16:creationId xmlns:a16="http://schemas.microsoft.com/office/drawing/2014/main" id="{295480C3-3398-4B76-859F-91CCC15C066E}"/>
                    </a:ext>
                  </a:extLst>
                </p:cNvPr>
                <p:cNvSpPr/>
                <p:nvPr/>
              </p:nvSpPr>
              <p:spPr>
                <a:xfrm>
                  <a:off x="1515823" y="2686769"/>
                  <a:ext cx="167780" cy="60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0" h="5018" extrusionOk="0">
                      <a:moveTo>
                        <a:pt x="10079" y="1"/>
                      </a:moveTo>
                      <a:cubicBezTo>
                        <a:pt x="7074" y="1"/>
                        <a:pt x="2397" y="2545"/>
                        <a:pt x="2397" y="2545"/>
                      </a:cubicBezTo>
                      <a:cubicBezTo>
                        <a:pt x="1" y="4559"/>
                        <a:pt x="3613" y="5017"/>
                        <a:pt x="5035" y="5017"/>
                      </a:cubicBezTo>
                      <a:cubicBezTo>
                        <a:pt x="5144" y="5017"/>
                        <a:pt x="5239" y="5015"/>
                        <a:pt x="5319" y="5010"/>
                      </a:cubicBezTo>
                      <a:cubicBezTo>
                        <a:pt x="6414" y="4941"/>
                        <a:pt x="13970" y="3640"/>
                        <a:pt x="12212" y="901"/>
                      </a:cubicBezTo>
                      <a:cubicBezTo>
                        <a:pt x="11794" y="249"/>
                        <a:pt x="11018" y="1"/>
                        <a:pt x="10079" y="1"/>
                      </a:cubicBezTo>
                      <a:close/>
                    </a:path>
                  </a:pathLst>
                </a:custGeom>
                <a:solidFill>
                  <a:srgbClr val="F269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4299;p46">
                  <a:extLst>
                    <a:ext uri="{FF2B5EF4-FFF2-40B4-BE49-F238E27FC236}">
                      <a16:creationId xmlns:a16="http://schemas.microsoft.com/office/drawing/2014/main" id="{DD7D239B-3525-475B-8B62-CDE3B418CD9D}"/>
                    </a:ext>
                  </a:extLst>
                </p:cNvPr>
                <p:cNvSpPr/>
                <p:nvPr/>
              </p:nvSpPr>
              <p:spPr>
                <a:xfrm>
                  <a:off x="1790267" y="2769435"/>
                  <a:ext cx="116101" cy="112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7" h="9398" extrusionOk="0">
                      <a:moveTo>
                        <a:pt x="3601" y="0"/>
                      </a:moveTo>
                      <a:cubicBezTo>
                        <a:pt x="3443" y="0"/>
                        <a:pt x="3285" y="22"/>
                        <a:pt x="3128" y="68"/>
                      </a:cubicBezTo>
                      <a:cubicBezTo>
                        <a:pt x="1" y="981"/>
                        <a:pt x="4862" y="6916"/>
                        <a:pt x="5661" y="7692"/>
                      </a:cubicBezTo>
                      <a:cubicBezTo>
                        <a:pt x="6151" y="8181"/>
                        <a:pt x="7749" y="9398"/>
                        <a:pt x="8730" y="9398"/>
                      </a:cubicBezTo>
                      <a:cubicBezTo>
                        <a:pt x="9304" y="9398"/>
                        <a:pt x="9667" y="8982"/>
                        <a:pt x="9473" y="7760"/>
                      </a:cubicBezTo>
                      <a:cubicBezTo>
                        <a:pt x="9473" y="7760"/>
                        <a:pt x="6571" y="0"/>
                        <a:pt x="3601" y="0"/>
                      </a:cubicBezTo>
                      <a:close/>
                    </a:path>
                  </a:pathLst>
                </a:custGeom>
                <a:solidFill>
                  <a:srgbClr val="F269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4300;p46">
                  <a:extLst>
                    <a:ext uri="{FF2B5EF4-FFF2-40B4-BE49-F238E27FC236}">
                      <a16:creationId xmlns:a16="http://schemas.microsoft.com/office/drawing/2014/main" id="{8E51B914-25CD-4649-BBF9-ADDA3DC96354}"/>
                    </a:ext>
                  </a:extLst>
                </p:cNvPr>
                <p:cNvSpPr/>
                <p:nvPr/>
              </p:nvSpPr>
              <p:spPr>
                <a:xfrm>
                  <a:off x="1685537" y="2766504"/>
                  <a:ext cx="57852" cy="146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7" h="12188" extrusionOk="0">
                      <a:moveTo>
                        <a:pt x="3155" y="0"/>
                      </a:moveTo>
                      <a:cubicBezTo>
                        <a:pt x="3124" y="0"/>
                        <a:pt x="3095" y="11"/>
                        <a:pt x="3082" y="38"/>
                      </a:cubicBezTo>
                      <a:cubicBezTo>
                        <a:pt x="2306" y="1408"/>
                        <a:pt x="1621" y="2823"/>
                        <a:pt x="1027" y="4306"/>
                      </a:cubicBezTo>
                      <a:cubicBezTo>
                        <a:pt x="731" y="5037"/>
                        <a:pt x="480" y="5790"/>
                        <a:pt x="343" y="6589"/>
                      </a:cubicBezTo>
                      <a:cubicBezTo>
                        <a:pt x="320" y="6794"/>
                        <a:pt x="297" y="7000"/>
                        <a:pt x="320" y="7228"/>
                      </a:cubicBezTo>
                      <a:cubicBezTo>
                        <a:pt x="343" y="7456"/>
                        <a:pt x="411" y="7730"/>
                        <a:pt x="685" y="7913"/>
                      </a:cubicBezTo>
                      <a:cubicBezTo>
                        <a:pt x="1096" y="8141"/>
                        <a:pt x="1530" y="8164"/>
                        <a:pt x="1918" y="8210"/>
                      </a:cubicBezTo>
                      <a:cubicBezTo>
                        <a:pt x="2123" y="8221"/>
                        <a:pt x="2323" y="8221"/>
                        <a:pt x="2517" y="8221"/>
                      </a:cubicBezTo>
                      <a:cubicBezTo>
                        <a:pt x="2711" y="8221"/>
                        <a:pt x="2899" y="8221"/>
                        <a:pt x="3082" y="8232"/>
                      </a:cubicBezTo>
                      <a:cubicBezTo>
                        <a:pt x="3470" y="8255"/>
                        <a:pt x="3835" y="8324"/>
                        <a:pt x="4086" y="8506"/>
                      </a:cubicBezTo>
                      <a:cubicBezTo>
                        <a:pt x="4314" y="8689"/>
                        <a:pt x="4383" y="9031"/>
                        <a:pt x="4383" y="9396"/>
                      </a:cubicBezTo>
                      <a:cubicBezTo>
                        <a:pt x="4360" y="9579"/>
                        <a:pt x="4337" y="9762"/>
                        <a:pt x="4291" y="9944"/>
                      </a:cubicBezTo>
                      <a:lnTo>
                        <a:pt x="4223" y="10195"/>
                      </a:lnTo>
                      <a:cubicBezTo>
                        <a:pt x="4177" y="10287"/>
                        <a:pt x="4132" y="10355"/>
                        <a:pt x="4109" y="10446"/>
                      </a:cubicBezTo>
                      <a:cubicBezTo>
                        <a:pt x="4040" y="10606"/>
                        <a:pt x="3903" y="10743"/>
                        <a:pt x="3812" y="10880"/>
                      </a:cubicBezTo>
                      <a:cubicBezTo>
                        <a:pt x="3675" y="10994"/>
                        <a:pt x="3561" y="11154"/>
                        <a:pt x="3401" y="11245"/>
                      </a:cubicBezTo>
                      <a:cubicBezTo>
                        <a:pt x="3105" y="11451"/>
                        <a:pt x="2739" y="11588"/>
                        <a:pt x="2374" y="11702"/>
                      </a:cubicBezTo>
                      <a:cubicBezTo>
                        <a:pt x="1772" y="11896"/>
                        <a:pt x="1103" y="11958"/>
                        <a:pt x="452" y="11958"/>
                      </a:cubicBezTo>
                      <a:cubicBezTo>
                        <a:pt x="339" y="11958"/>
                        <a:pt x="226" y="11956"/>
                        <a:pt x="114" y="11953"/>
                      </a:cubicBezTo>
                      <a:lnTo>
                        <a:pt x="92" y="11953"/>
                      </a:lnTo>
                      <a:cubicBezTo>
                        <a:pt x="46" y="11953"/>
                        <a:pt x="0" y="11976"/>
                        <a:pt x="0" y="12021"/>
                      </a:cubicBezTo>
                      <a:cubicBezTo>
                        <a:pt x="0" y="12090"/>
                        <a:pt x="23" y="12135"/>
                        <a:pt x="92" y="12135"/>
                      </a:cubicBezTo>
                      <a:cubicBezTo>
                        <a:pt x="381" y="12169"/>
                        <a:pt x="676" y="12188"/>
                        <a:pt x="973" y="12188"/>
                      </a:cubicBezTo>
                      <a:cubicBezTo>
                        <a:pt x="1473" y="12188"/>
                        <a:pt x="1978" y="12136"/>
                        <a:pt x="2465" y="12021"/>
                      </a:cubicBezTo>
                      <a:cubicBezTo>
                        <a:pt x="2853" y="11907"/>
                        <a:pt x="3264" y="11770"/>
                        <a:pt x="3607" y="11542"/>
                      </a:cubicBezTo>
                      <a:cubicBezTo>
                        <a:pt x="3789" y="11451"/>
                        <a:pt x="3926" y="11291"/>
                        <a:pt x="4086" y="11154"/>
                      </a:cubicBezTo>
                      <a:cubicBezTo>
                        <a:pt x="4223" y="10971"/>
                        <a:pt x="4383" y="10834"/>
                        <a:pt x="4451" y="10629"/>
                      </a:cubicBezTo>
                      <a:cubicBezTo>
                        <a:pt x="4520" y="10538"/>
                        <a:pt x="4565" y="10446"/>
                        <a:pt x="4611" y="10332"/>
                      </a:cubicBezTo>
                      <a:lnTo>
                        <a:pt x="4702" y="10036"/>
                      </a:lnTo>
                      <a:cubicBezTo>
                        <a:pt x="4771" y="9830"/>
                        <a:pt x="4794" y="9625"/>
                        <a:pt x="4794" y="9419"/>
                      </a:cubicBezTo>
                      <a:cubicBezTo>
                        <a:pt x="4816" y="9214"/>
                        <a:pt x="4816" y="8986"/>
                        <a:pt x="4748" y="8757"/>
                      </a:cubicBezTo>
                      <a:cubicBezTo>
                        <a:pt x="4680" y="8552"/>
                        <a:pt x="4543" y="8324"/>
                        <a:pt x="4360" y="8164"/>
                      </a:cubicBezTo>
                      <a:cubicBezTo>
                        <a:pt x="3972" y="7867"/>
                        <a:pt x="3515" y="7821"/>
                        <a:pt x="3127" y="7776"/>
                      </a:cubicBezTo>
                      <a:cubicBezTo>
                        <a:pt x="2717" y="7753"/>
                        <a:pt x="2328" y="7753"/>
                        <a:pt x="1940" y="7730"/>
                      </a:cubicBezTo>
                      <a:cubicBezTo>
                        <a:pt x="1575" y="7730"/>
                        <a:pt x="1187" y="7685"/>
                        <a:pt x="913" y="7525"/>
                      </a:cubicBezTo>
                      <a:cubicBezTo>
                        <a:pt x="845" y="7479"/>
                        <a:pt x="776" y="7365"/>
                        <a:pt x="754" y="7182"/>
                      </a:cubicBezTo>
                      <a:cubicBezTo>
                        <a:pt x="754" y="7023"/>
                        <a:pt x="754" y="6840"/>
                        <a:pt x="776" y="6657"/>
                      </a:cubicBezTo>
                      <a:cubicBezTo>
                        <a:pt x="891" y="5904"/>
                        <a:pt x="1142" y="5174"/>
                        <a:pt x="1393" y="4443"/>
                      </a:cubicBezTo>
                      <a:cubicBezTo>
                        <a:pt x="1940" y="2983"/>
                        <a:pt x="2580" y="1545"/>
                        <a:pt x="3264" y="129"/>
                      </a:cubicBezTo>
                      <a:cubicBezTo>
                        <a:pt x="3264" y="84"/>
                        <a:pt x="3264" y="38"/>
                        <a:pt x="3219" y="15"/>
                      </a:cubicBezTo>
                      <a:cubicBezTo>
                        <a:pt x="3200" y="6"/>
                        <a:pt x="3177" y="0"/>
                        <a:pt x="3155" y="0"/>
                      </a:cubicBez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4301;p46">
                  <a:extLst>
                    <a:ext uri="{FF2B5EF4-FFF2-40B4-BE49-F238E27FC236}">
                      <a16:creationId xmlns:a16="http://schemas.microsoft.com/office/drawing/2014/main" id="{E2DF51E6-E1EE-4C2B-BECA-D4855022E31B}"/>
                    </a:ext>
                  </a:extLst>
                </p:cNvPr>
                <p:cNvSpPr/>
                <p:nvPr/>
              </p:nvSpPr>
              <p:spPr>
                <a:xfrm>
                  <a:off x="1757919" y="2863044"/>
                  <a:ext cx="105820" cy="78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1" h="6571" extrusionOk="0">
                      <a:moveTo>
                        <a:pt x="4166" y="0"/>
                      </a:moveTo>
                      <a:cubicBezTo>
                        <a:pt x="3475" y="0"/>
                        <a:pt x="2784" y="155"/>
                        <a:pt x="2169" y="469"/>
                      </a:cubicBezTo>
                      <a:cubicBezTo>
                        <a:pt x="1027" y="1017"/>
                        <a:pt x="183" y="2135"/>
                        <a:pt x="0" y="3345"/>
                      </a:cubicBezTo>
                      <a:cubicBezTo>
                        <a:pt x="0" y="3414"/>
                        <a:pt x="46" y="3505"/>
                        <a:pt x="114" y="3528"/>
                      </a:cubicBezTo>
                      <a:cubicBezTo>
                        <a:pt x="130" y="3532"/>
                        <a:pt x="146" y="3534"/>
                        <a:pt x="163" y="3534"/>
                      </a:cubicBezTo>
                      <a:cubicBezTo>
                        <a:pt x="242" y="3534"/>
                        <a:pt x="324" y="3489"/>
                        <a:pt x="343" y="3414"/>
                      </a:cubicBezTo>
                      <a:cubicBezTo>
                        <a:pt x="639" y="2341"/>
                        <a:pt x="1438" y="1451"/>
                        <a:pt x="2420" y="1017"/>
                      </a:cubicBezTo>
                      <a:cubicBezTo>
                        <a:pt x="2942" y="791"/>
                        <a:pt x="3502" y="677"/>
                        <a:pt x="4060" y="677"/>
                      </a:cubicBezTo>
                      <a:cubicBezTo>
                        <a:pt x="4574" y="677"/>
                        <a:pt x="5088" y="774"/>
                        <a:pt x="5570" y="971"/>
                      </a:cubicBezTo>
                      <a:cubicBezTo>
                        <a:pt x="6072" y="1177"/>
                        <a:pt x="6505" y="1474"/>
                        <a:pt x="6893" y="1839"/>
                      </a:cubicBezTo>
                      <a:cubicBezTo>
                        <a:pt x="7259" y="2227"/>
                        <a:pt x="7578" y="2683"/>
                        <a:pt x="7761" y="3163"/>
                      </a:cubicBezTo>
                      <a:cubicBezTo>
                        <a:pt x="8172" y="4167"/>
                        <a:pt x="8080" y="5331"/>
                        <a:pt x="7533" y="6313"/>
                      </a:cubicBezTo>
                      <a:cubicBezTo>
                        <a:pt x="7510" y="6381"/>
                        <a:pt x="7510" y="6472"/>
                        <a:pt x="7578" y="6541"/>
                      </a:cubicBezTo>
                      <a:cubicBezTo>
                        <a:pt x="7616" y="6560"/>
                        <a:pt x="7654" y="6571"/>
                        <a:pt x="7690" y="6571"/>
                      </a:cubicBezTo>
                      <a:cubicBezTo>
                        <a:pt x="7741" y="6571"/>
                        <a:pt x="7789" y="6549"/>
                        <a:pt x="7829" y="6495"/>
                      </a:cubicBezTo>
                      <a:cubicBezTo>
                        <a:pt x="8583" y="5536"/>
                        <a:pt x="8811" y="4144"/>
                        <a:pt x="8400" y="2934"/>
                      </a:cubicBezTo>
                      <a:cubicBezTo>
                        <a:pt x="7989" y="1725"/>
                        <a:pt x="7008" y="743"/>
                        <a:pt x="5821" y="309"/>
                      </a:cubicBezTo>
                      <a:cubicBezTo>
                        <a:pt x="5297" y="104"/>
                        <a:pt x="4732" y="0"/>
                        <a:pt x="4166" y="0"/>
                      </a:cubicBez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4302;p46">
                  <a:extLst>
                    <a:ext uri="{FF2B5EF4-FFF2-40B4-BE49-F238E27FC236}">
                      <a16:creationId xmlns:a16="http://schemas.microsoft.com/office/drawing/2014/main" id="{0554F077-04C3-49B3-ABCF-FE5952408DB5}"/>
                    </a:ext>
                  </a:extLst>
                </p:cNvPr>
                <p:cNvSpPr/>
                <p:nvPr/>
              </p:nvSpPr>
              <p:spPr>
                <a:xfrm>
                  <a:off x="1853052" y="2927211"/>
                  <a:ext cx="28524" cy="12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031" extrusionOk="0">
                      <a:moveTo>
                        <a:pt x="328" y="0"/>
                      </a:moveTo>
                      <a:cubicBezTo>
                        <a:pt x="194" y="0"/>
                        <a:pt x="65" y="89"/>
                        <a:pt x="46" y="240"/>
                      </a:cubicBezTo>
                      <a:cubicBezTo>
                        <a:pt x="1" y="400"/>
                        <a:pt x="115" y="560"/>
                        <a:pt x="274" y="605"/>
                      </a:cubicBezTo>
                      <a:lnTo>
                        <a:pt x="2101" y="1016"/>
                      </a:lnTo>
                      <a:cubicBezTo>
                        <a:pt x="2121" y="1026"/>
                        <a:pt x="2142" y="1031"/>
                        <a:pt x="2163" y="1031"/>
                      </a:cubicBezTo>
                      <a:cubicBezTo>
                        <a:pt x="2237" y="1031"/>
                        <a:pt x="2311" y="973"/>
                        <a:pt x="2329" y="902"/>
                      </a:cubicBezTo>
                      <a:cubicBezTo>
                        <a:pt x="2374" y="788"/>
                        <a:pt x="2329" y="651"/>
                        <a:pt x="2215" y="628"/>
                      </a:cubicBezTo>
                      <a:lnTo>
                        <a:pt x="434" y="12"/>
                      </a:lnTo>
                      <a:lnTo>
                        <a:pt x="411" y="12"/>
                      </a:lnTo>
                      <a:cubicBezTo>
                        <a:pt x="384" y="4"/>
                        <a:pt x="356" y="0"/>
                        <a:pt x="328" y="0"/>
                      </a:cubicBez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4303;p46">
                  <a:extLst>
                    <a:ext uri="{FF2B5EF4-FFF2-40B4-BE49-F238E27FC236}">
                      <a16:creationId xmlns:a16="http://schemas.microsoft.com/office/drawing/2014/main" id="{FFC1C582-AB69-4FC1-84CB-3F4E2D1C4753}"/>
                    </a:ext>
                  </a:extLst>
                </p:cNvPr>
                <p:cNvSpPr/>
                <p:nvPr/>
              </p:nvSpPr>
              <p:spPr>
                <a:xfrm>
                  <a:off x="1854698" y="2918299"/>
                  <a:ext cx="28800" cy="7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640" extrusionOk="0">
                      <a:moveTo>
                        <a:pt x="297" y="1"/>
                      </a:moveTo>
                      <a:cubicBezTo>
                        <a:pt x="137" y="1"/>
                        <a:pt x="1" y="138"/>
                        <a:pt x="1" y="297"/>
                      </a:cubicBezTo>
                      <a:cubicBezTo>
                        <a:pt x="1" y="457"/>
                        <a:pt x="137" y="617"/>
                        <a:pt x="297" y="617"/>
                      </a:cubicBezTo>
                      <a:lnTo>
                        <a:pt x="2169" y="640"/>
                      </a:lnTo>
                      <a:cubicBezTo>
                        <a:pt x="2283" y="640"/>
                        <a:pt x="2374" y="548"/>
                        <a:pt x="2374" y="434"/>
                      </a:cubicBezTo>
                      <a:cubicBezTo>
                        <a:pt x="2397" y="320"/>
                        <a:pt x="2306" y="229"/>
                        <a:pt x="2192" y="206"/>
                      </a:cubicBezTo>
                      <a:lnTo>
                        <a:pt x="343" y="1"/>
                      </a:ln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4304;p46">
                  <a:extLst>
                    <a:ext uri="{FF2B5EF4-FFF2-40B4-BE49-F238E27FC236}">
                      <a16:creationId xmlns:a16="http://schemas.microsoft.com/office/drawing/2014/main" id="{AD4D084E-2B46-4C97-AA53-1140C5ACB79E}"/>
                    </a:ext>
                  </a:extLst>
                </p:cNvPr>
                <p:cNvSpPr/>
                <p:nvPr/>
              </p:nvSpPr>
              <p:spPr>
                <a:xfrm>
                  <a:off x="1856067" y="2904821"/>
                  <a:ext cx="28800" cy="9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814" extrusionOk="0">
                      <a:moveTo>
                        <a:pt x="2204" y="1"/>
                      </a:moveTo>
                      <a:cubicBezTo>
                        <a:pt x="2193" y="1"/>
                        <a:pt x="2181" y="2"/>
                        <a:pt x="2169" y="4"/>
                      </a:cubicBezTo>
                      <a:lnTo>
                        <a:pt x="297" y="210"/>
                      </a:lnTo>
                      <a:lnTo>
                        <a:pt x="275" y="210"/>
                      </a:lnTo>
                      <a:cubicBezTo>
                        <a:pt x="115" y="255"/>
                        <a:pt x="1" y="415"/>
                        <a:pt x="46" y="575"/>
                      </a:cubicBezTo>
                      <a:cubicBezTo>
                        <a:pt x="66" y="710"/>
                        <a:pt x="184" y="813"/>
                        <a:pt x="331" y="813"/>
                      </a:cubicBezTo>
                      <a:cubicBezTo>
                        <a:pt x="357" y="813"/>
                        <a:pt x="384" y="810"/>
                        <a:pt x="412" y="803"/>
                      </a:cubicBezTo>
                      <a:lnTo>
                        <a:pt x="2238" y="415"/>
                      </a:lnTo>
                      <a:cubicBezTo>
                        <a:pt x="2329" y="392"/>
                        <a:pt x="2397" y="278"/>
                        <a:pt x="2397" y="187"/>
                      </a:cubicBezTo>
                      <a:cubicBezTo>
                        <a:pt x="2377" y="85"/>
                        <a:pt x="2301" y="1"/>
                        <a:pt x="2204" y="1"/>
                      </a:cubicBez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4305;p46">
                  <a:extLst>
                    <a:ext uri="{FF2B5EF4-FFF2-40B4-BE49-F238E27FC236}">
                      <a16:creationId xmlns:a16="http://schemas.microsoft.com/office/drawing/2014/main" id="{7479CD2B-EFCC-4169-B3EE-5FF6DC45D1B2}"/>
                    </a:ext>
                  </a:extLst>
                </p:cNvPr>
                <p:cNvSpPr/>
                <p:nvPr/>
              </p:nvSpPr>
              <p:spPr>
                <a:xfrm>
                  <a:off x="1541865" y="2776750"/>
                  <a:ext cx="106925" cy="8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3" h="6856" extrusionOk="0">
                      <a:moveTo>
                        <a:pt x="4108" y="0"/>
                      </a:moveTo>
                      <a:cubicBezTo>
                        <a:pt x="3431" y="0"/>
                        <a:pt x="2752" y="155"/>
                        <a:pt x="2146" y="463"/>
                      </a:cubicBezTo>
                      <a:cubicBezTo>
                        <a:pt x="982" y="1057"/>
                        <a:pt x="138" y="2221"/>
                        <a:pt x="1" y="3476"/>
                      </a:cubicBezTo>
                      <a:cubicBezTo>
                        <a:pt x="1" y="3568"/>
                        <a:pt x="47" y="3636"/>
                        <a:pt x="138" y="3659"/>
                      </a:cubicBezTo>
                      <a:cubicBezTo>
                        <a:pt x="158" y="3669"/>
                        <a:pt x="178" y="3673"/>
                        <a:pt x="197" y="3673"/>
                      </a:cubicBezTo>
                      <a:cubicBezTo>
                        <a:pt x="266" y="3673"/>
                        <a:pt x="325" y="3616"/>
                        <a:pt x="343" y="3545"/>
                      </a:cubicBezTo>
                      <a:cubicBezTo>
                        <a:pt x="663" y="2449"/>
                        <a:pt x="1439" y="1513"/>
                        <a:pt x="2443" y="1080"/>
                      </a:cubicBezTo>
                      <a:cubicBezTo>
                        <a:pt x="2945" y="874"/>
                        <a:pt x="3493" y="760"/>
                        <a:pt x="4041" y="737"/>
                      </a:cubicBezTo>
                      <a:cubicBezTo>
                        <a:pt x="4589" y="737"/>
                        <a:pt x="5137" y="851"/>
                        <a:pt x="5639" y="1057"/>
                      </a:cubicBezTo>
                      <a:cubicBezTo>
                        <a:pt x="6666" y="1468"/>
                        <a:pt x="7488" y="2312"/>
                        <a:pt x="7898" y="3339"/>
                      </a:cubicBezTo>
                      <a:cubicBezTo>
                        <a:pt x="8309" y="4389"/>
                        <a:pt x="8264" y="5599"/>
                        <a:pt x="7716" y="6603"/>
                      </a:cubicBezTo>
                      <a:cubicBezTo>
                        <a:pt x="7670" y="6672"/>
                        <a:pt x="7693" y="6786"/>
                        <a:pt x="7761" y="6832"/>
                      </a:cubicBezTo>
                      <a:cubicBezTo>
                        <a:pt x="7786" y="6848"/>
                        <a:pt x="7816" y="6855"/>
                        <a:pt x="7847" y="6855"/>
                      </a:cubicBezTo>
                      <a:cubicBezTo>
                        <a:pt x="7905" y="6855"/>
                        <a:pt x="7968" y="6830"/>
                        <a:pt x="8013" y="6786"/>
                      </a:cubicBezTo>
                      <a:cubicBezTo>
                        <a:pt x="8743" y="5759"/>
                        <a:pt x="8903" y="4344"/>
                        <a:pt x="8492" y="3134"/>
                      </a:cubicBezTo>
                      <a:cubicBezTo>
                        <a:pt x="8081" y="1901"/>
                        <a:pt x="7100" y="897"/>
                        <a:pt x="5913" y="395"/>
                      </a:cubicBezTo>
                      <a:cubicBezTo>
                        <a:pt x="5354" y="132"/>
                        <a:pt x="4732" y="0"/>
                        <a:pt x="4108" y="0"/>
                      </a:cubicBez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4306;p46">
                  <a:extLst>
                    <a:ext uri="{FF2B5EF4-FFF2-40B4-BE49-F238E27FC236}">
                      <a16:creationId xmlns:a16="http://schemas.microsoft.com/office/drawing/2014/main" id="{F572857F-287A-436B-B033-CA8C94F20282}"/>
                    </a:ext>
                  </a:extLst>
                </p:cNvPr>
                <p:cNvSpPr/>
                <p:nvPr/>
              </p:nvSpPr>
              <p:spPr>
                <a:xfrm>
                  <a:off x="1522406" y="2793699"/>
                  <a:ext cx="27419" cy="17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1453" extrusionOk="0">
                      <a:moveTo>
                        <a:pt x="230" y="1"/>
                      </a:moveTo>
                      <a:cubicBezTo>
                        <a:pt x="158" y="1"/>
                        <a:pt x="92" y="41"/>
                        <a:pt x="46" y="102"/>
                      </a:cubicBezTo>
                      <a:cubicBezTo>
                        <a:pt x="0" y="216"/>
                        <a:pt x="23" y="331"/>
                        <a:pt x="137" y="399"/>
                      </a:cubicBezTo>
                      <a:lnTo>
                        <a:pt x="1758" y="1403"/>
                      </a:lnTo>
                      <a:cubicBezTo>
                        <a:pt x="1781" y="1403"/>
                        <a:pt x="1781" y="1403"/>
                        <a:pt x="1803" y="1426"/>
                      </a:cubicBezTo>
                      <a:cubicBezTo>
                        <a:pt x="1845" y="1444"/>
                        <a:pt x="1889" y="1453"/>
                        <a:pt x="1931" y="1453"/>
                      </a:cubicBezTo>
                      <a:cubicBezTo>
                        <a:pt x="2051" y="1453"/>
                        <a:pt x="2164" y="1384"/>
                        <a:pt x="2214" y="1266"/>
                      </a:cubicBezTo>
                      <a:cubicBezTo>
                        <a:pt x="2283" y="1107"/>
                        <a:pt x="2214" y="924"/>
                        <a:pt x="2055" y="855"/>
                      </a:cubicBezTo>
                      <a:lnTo>
                        <a:pt x="343" y="34"/>
                      </a:lnTo>
                      <a:cubicBezTo>
                        <a:pt x="305" y="11"/>
                        <a:pt x="267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4307;p46">
                  <a:extLst>
                    <a:ext uri="{FF2B5EF4-FFF2-40B4-BE49-F238E27FC236}">
                      <a16:creationId xmlns:a16="http://schemas.microsoft.com/office/drawing/2014/main" id="{6547E976-D62B-4282-A509-FA5D9474023C}"/>
                    </a:ext>
                  </a:extLst>
                </p:cNvPr>
                <p:cNvSpPr/>
                <p:nvPr/>
              </p:nvSpPr>
              <p:spPr>
                <a:xfrm>
                  <a:off x="1530898" y="2782204"/>
                  <a:ext cx="24416" cy="21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" h="1795" extrusionOk="0">
                      <a:moveTo>
                        <a:pt x="233" y="0"/>
                      </a:moveTo>
                      <a:cubicBezTo>
                        <a:pt x="177" y="0"/>
                        <a:pt x="120" y="17"/>
                        <a:pt x="69" y="55"/>
                      </a:cubicBezTo>
                      <a:cubicBezTo>
                        <a:pt x="1" y="146"/>
                        <a:pt x="1" y="283"/>
                        <a:pt x="92" y="375"/>
                      </a:cubicBezTo>
                      <a:lnTo>
                        <a:pt x="1462" y="1698"/>
                      </a:lnTo>
                      <a:cubicBezTo>
                        <a:pt x="1462" y="1698"/>
                        <a:pt x="1484" y="1721"/>
                        <a:pt x="1484" y="1721"/>
                      </a:cubicBezTo>
                      <a:cubicBezTo>
                        <a:pt x="1544" y="1771"/>
                        <a:pt x="1616" y="1794"/>
                        <a:pt x="1688" y="1794"/>
                      </a:cubicBezTo>
                      <a:cubicBezTo>
                        <a:pt x="1782" y="1794"/>
                        <a:pt x="1876" y="1753"/>
                        <a:pt x="1941" y="1676"/>
                      </a:cubicBezTo>
                      <a:cubicBezTo>
                        <a:pt x="2032" y="1516"/>
                        <a:pt x="2009" y="1333"/>
                        <a:pt x="1873" y="1219"/>
                      </a:cubicBezTo>
                      <a:lnTo>
                        <a:pt x="366" y="32"/>
                      </a:lnTo>
                      <a:cubicBezTo>
                        <a:pt x="325" y="12"/>
                        <a:pt x="279" y="0"/>
                        <a:pt x="2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4308;p46">
                  <a:extLst>
                    <a:ext uri="{FF2B5EF4-FFF2-40B4-BE49-F238E27FC236}">
                      <a16:creationId xmlns:a16="http://schemas.microsoft.com/office/drawing/2014/main" id="{E39209E2-5559-4A4F-BCF0-6601ABCFCF32}"/>
                    </a:ext>
                  </a:extLst>
                </p:cNvPr>
                <p:cNvSpPr/>
                <p:nvPr/>
              </p:nvSpPr>
              <p:spPr>
                <a:xfrm>
                  <a:off x="1541048" y="2769339"/>
                  <a:ext cx="20849" cy="2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2090" extrusionOk="0">
                      <a:moveTo>
                        <a:pt x="258" y="0"/>
                      </a:moveTo>
                      <a:cubicBezTo>
                        <a:pt x="217" y="0"/>
                        <a:pt x="175" y="11"/>
                        <a:pt x="137" y="30"/>
                      </a:cubicBezTo>
                      <a:cubicBezTo>
                        <a:pt x="46" y="99"/>
                        <a:pt x="0" y="236"/>
                        <a:pt x="69" y="327"/>
                      </a:cubicBezTo>
                      <a:lnTo>
                        <a:pt x="1119" y="1948"/>
                      </a:lnTo>
                      <a:cubicBezTo>
                        <a:pt x="1119" y="1948"/>
                        <a:pt x="1142" y="1948"/>
                        <a:pt x="1142" y="1970"/>
                      </a:cubicBezTo>
                      <a:cubicBezTo>
                        <a:pt x="1206" y="2048"/>
                        <a:pt x="1293" y="2089"/>
                        <a:pt x="1381" y="2089"/>
                      </a:cubicBezTo>
                      <a:cubicBezTo>
                        <a:pt x="1448" y="2089"/>
                        <a:pt x="1516" y="2065"/>
                        <a:pt x="1575" y="2016"/>
                      </a:cubicBezTo>
                      <a:cubicBezTo>
                        <a:pt x="1712" y="1902"/>
                        <a:pt x="1735" y="1697"/>
                        <a:pt x="1621" y="1560"/>
                      </a:cubicBezTo>
                      <a:lnTo>
                        <a:pt x="411" y="76"/>
                      </a:lnTo>
                      <a:cubicBezTo>
                        <a:pt x="371" y="23"/>
                        <a:pt x="315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4309;p46">
                  <a:extLst>
                    <a:ext uri="{FF2B5EF4-FFF2-40B4-BE49-F238E27FC236}">
                      <a16:creationId xmlns:a16="http://schemas.microsoft.com/office/drawing/2014/main" id="{E65B9000-5DE1-4BA6-85E4-5B6B91BD8A46}"/>
                    </a:ext>
                  </a:extLst>
                </p:cNvPr>
                <p:cNvSpPr/>
                <p:nvPr/>
              </p:nvSpPr>
              <p:spPr>
                <a:xfrm>
                  <a:off x="1889520" y="2477149"/>
                  <a:ext cx="163120" cy="841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2" h="70023" extrusionOk="0">
                      <a:moveTo>
                        <a:pt x="92" y="1"/>
                      </a:moveTo>
                      <a:cubicBezTo>
                        <a:pt x="69" y="1"/>
                        <a:pt x="23" y="24"/>
                        <a:pt x="23" y="46"/>
                      </a:cubicBezTo>
                      <a:cubicBezTo>
                        <a:pt x="0" y="69"/>
                        <a:pt x="23" y="92"/>
                        <a:pt x="46" y="115"/>
                      </a:cubicBezTo>
                      <a:cubicBezTo>
                        <a:pt x="6049" y="2557"/>
                        <a:pt x="10842" y="7875"/>
                        <a:pt x="12440" y="14175"/>
                      </a:cubicBezTo>
                      <a:cubicBezTo>
                        <a:pt x="13262" y="17302"/>
                        <a:pt x="13353" y="20635"/>
                        <a:pt x="12691" y="23808"/>
                      </a:cubicBezTo>
                      <a:cubicBezTo>
                        <a:pt x="12372" y="25382"/>
                        <a:pt x="11847" y="26935"/>
                        <a:pt x="11390" y="28487"/>
                      </a:cubicBezTo>
                      <a:cubicBezTo>
                        <a:pt x="10934" y="30062"/>
                        <a:pt x="10546" y="31659"/>
                        <a:pt x="10454" y="33280"/>
                      </a:cubicBezTo>
                      <a:cubicBezTo>
                        <a:pt x="10363" y="34923"/>
                        <a:pt x="10591" y="36613"/>
                        <a:pt x="11322" y="38096"/>
                      </a:cubicBezTo>
                      <a:cubicBezTo>
                        <a:pt x="11687" y="38827"/>
                        <a:pt x="12098" y="39534"/>
                        <a:pt x="12463" y="40242"/>
                      </a:cubicBezTo>
                      <a:cubicBezTo>
                        <a:pt x="12828" y="40972"/>
                        <a:pt x="13102" y="41725"/>
                        <a:pt x="13125" y="42524"/>
                      </a:cubicBezTo>
                      <a:cubicBezTo>
                        <a:pt x="13148" y="42935"/>
                        <a:pt x="13079" y="43323"/>
                        <a:pt x="12965" y="43711"/>
                      </a:cubicBezTo>
                      <a:cubicBezTo>
                        <a:pt x="12851" y="44076"/>
                        <a:pt x="12714" y="44464"/>
                        <a:pt x="12509" y="44807"/>
                      </a:cubicBezTo>
                      <a:cubicBezTo>
                        <a:pt x="12098" y="45514"/>
                        <a:pt x="11596" y="46131"/>
                        <a:pt x="11116" y="46793"/>
                      </a:cubicBezTo>
                      <a:cubicBezTo>
                        <a:pt x="10637" y="47454"/>
                        <a:pt x="10180" y="48139"/>
                        <a:pt x="9884" y="48915"/>
                      </a:cubicBezTo>
                      <a:cubicBezTo>
                        <a:pt x="9587" y="49691"/>
                        <a:pt x="9496" y="50536"/>
                        <a:pt x="9610" y="51358"/>
                      </a:cubicBezTo>
                      <a:cubicBezTo>
                        <a:pt x="9815" y="53001"/>
                        <a:pt x="10591" y="54462"/>
                        <a:pt x="11230" y="55968"/>
                      </a:cubicBezTo>
                      <a:cubicBezTo>
                        <a:pt x="11550" y="56699"/>
                        <a:pt x="11824" y="57452"/>
                        <a:pt x="12029" y="58251"/>
                      </a:cubicBezTo>
                      <a:cubicBezTo>
                        <a:pt x="12212" y="59027"/>
                        <a:pt x="12372" y="59826"/>
                        <a:pt x="12440" y="60625"/>
                      </a:cubicBezTo>
                      <a:cubicBezTo>
                        <a:pt x="12737" y="63866"/>
                        <a:pt x="12006" y="67176"/>
                        <a:pt x="10295" y="69937"/>
                      </a:cubicBezTo>
                      <a:cubicBezTo>
                        <a:pt x="10295" y="69960"/>
                        <a:pt x="10295" y="70006"/>
                        <a:pt x="10317" y="70006"/>
                      </a:cubicBezTo>
                      <a:cubicBezTo>
                        <a:pt x="10329" y="70017"/>
                        <a:pt x="10346" y="70023"/>
                        <a:pt x="10363" y="70023"/>
                      </a:cubicBezTo>
                      <a:cubicBezTo>
                        <a:pt x="10380" y="70023"/>
                        <a:pt x="10397" y="70017"/>
                        <a:pt x="10409" y="70006"/>
                      </a:cubicBezTo>
                      <a:cubicBezTo>
                        <a:pt x="12121" y="67221"/>
                        <a:pt x="12874" y="63866"/>
                        <a:pt x="12577" y="60625"/>
                      </a:cubicBezTo>
                      <a:cubicBezTo>
                        <a:pt x="12531" y="59803"/>
                        <a:pt x="12349" y="59004"/>
                        <a:pt x="12166" y="58205"/>
                      </a:cubicBezTo>
                      <a:cubicBezTo>
                        <a:pt x="11961" y="57429"/>
                        <a:pt x="11687" y="56653"/>
                        <a:pt x="11367" y="55900"/>
                      </a:cubicBezTo>
                      <a:cubicBezTo>
                        <a:pt x="10728" y="54393"/>
                        <a:pt x="9975" y="52933"/>
                        <a:pt x="9770" y="51335"/>
                      </a:cubicBezTo>
                      <a:cubicBezTo>
                        <a:pt x="9678" y="50536"/>
                        <a:pt x="9747" y="49714"/>
                        <a:pt x="10043" y="48984"/>
                      </a:cubicBezTo>
                      <a:cubicBezTo>
                        <a:pt x="10340" y="48231"/>
                        <a:pt x="10774" y="47546"/>
                        <a:pt x="11276" y="46907"/>
                      </a:cubicBezTo>
                      <a:cubicBezTo>
                        <a:pt x="11755" y="46245"/>
                        <a:pt x="12258" y="45606"/>
                        <a:pt x="12668" y="44898"/>
                      </a:cubicBezTo>
                      <a:cubicBezTo>
                        <a:pt x="12874" y="44533"/>
                        <a:pt x="13034" y="44145"/>
                        <a:pt x="13148" y="43757"/>
                      </a:cubicBezTo>
                      <a:cubicBezTo>
                        <a:pt x="13262" y="43369"/>
                        <a:pt x="13330" y="42935"/>
                        <a:pt x="13330" y="42524"/>
                      </a:cubicBezTo>
                      <a:cubicBezTo>
                        <a:pt x="13285" y="41680"/>
                        <a:pt x="13011" y="40881"/>
                        <a:pt x="12646" y="40150"/>
                      </a:cubicBezTo>
                      <a:cubicBezTo>
                        <a:pt x="12280" y="39420"/>
                        <a:pt x="11870" y="38735"/>
                        <a:pt x="11527" y="38005"/>
                      </a:cubicBezTo>
                      <a:cubicBezTo>
                        <a:pt x="10797" y="36544"/>
                        <a:pt x="10568" y="34901"/>
                        <a:pt x="10683" y="33303"/>
                      </a:cubicBezTo>
                      <a:cubicBezTo>
                        <a:pt x="10865" y="30062"/>
                        <a:pt x="12258" y="27049"/>
                        <a:pt x="12919" y="23853"/>
                      </a:cubicBezTo>
                      <a:cubicBezTo>
                        <a:pt x="13581" y="20635"/>
                        <a:pt x="13490" y="17280"/>
                        <a:pt x="12623" y="14130"/>
                      </a:cubicBezTo>
                      <a:cubicBezTo>
                        <a:pt x="12235" y="12555"/>
                        <a:pt x="11618" y="11025"/>
                        <a:pt x="10842" y="9587"/>
                      </a:cubicBezTo>
                      <a:cubicBezTo>
                        <a:pt x="10066" y="8149"/>
                        <a:pt x="9130" y="6803"/>
                        <a:pt x="8035" y="5570"/>
                      </a:cubicBezTo>
                      <a:cubicBezTo>
                        <a:pt x="5866" y="3128"/>
                        <a:pt x="3105" y="1233"/>
                        <a:pt x="92" y="1"/>
                      </a:cubicBezTo>
                      <a:close/>
                    </a:path>
                  </a:pathLst>
                </a:custGeom>
                <a:solidFill>
                  <a:srgbClr val="FFF29A">
                    <a:alpha val="32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4310;p46">
                  <a:extLst>
                    <a:ext uri="{FF2B5EF4-FFF2-40B4-BE49-F238E27FC236}">
                      <a16:creationId xmlns:a16="http://schemas.microsoft.com/office/drawing/2014/main" id="{A5F4A2C7-0E8A-4300-A365-10381D2A5C4A}"/>
                    </a:ext>
                  </a:extLst>
                </p:cNvPr>
                <p:cNvSpPr/>
                <p:nvPr/>
              </p:nvSpPr>
              <p:spPr>
                <a:xfrm>
                  <a:off x="1425615" y="2913158"/>
                  <a:ext cx="42503" cy="321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9" h="26741" extrusionOk="0">
                      <a:moveTo>
                        <a:pt x="2238" y="1"/>
                      </a:moveTo>
                      <a:cubicBezTo>
                        <a:pt x="2221" y="1"/>
                        <a:pt x="2204" y="6"/>
                        <a:pt x="2192" y="18"/>
                      </a:cubicBezTo>
                      <a:cubicBezTo>
                        <a:pt x="1211" y="725"/>
                        <a:pt x="594" y="1844"/>
                        <a:pt x="298" y="3008"/>
                      </a:cubicBezTo>
                      <a:cubicBezTo>
                        <a:pt x="1" y="4172"/>
                        <a:pt x="1" y="5405"/>
                        <a:pt x="229" y="6569"/>
                      </a:cubicBezTo>
                      <a:cubicBezTo>
                        <a:pt x="686" y="8942"/>
                        <a:pt x="1850" y="11065"/>
                        <a:pt x="2603" y="13302"/>
                      </a:cubicBezTo>
                      <a:cubicBezTo>
                        <a:pt x="2991" y="14421"/>
                        <a:pt x="3265" y="15562"/>
                        <a:pt x="3288" y="16749"/>
                      </a:cubicBezTo>
                      <a:cubicBezTo>
                        <a:pt x="3333" y="17913"/>
                        <a:pt x="3105" y="19100"/>
                        <a:pt x="2535" y="20127"/>
                      </a:cubicBezTo>
                      <a:cubicBezTo>
                        <a:pt x="2010" y="21177"/>
                        <a:pt x="1256" y="22135"/>
                        <a:pt x="823" y="23277"/>
                      </a:cubicBezTo>
                      <a:cubicBezTo>
                        <a:pt x="640" y="23825"/>
                        <a:pt x="503" y="24441"/>
                        <a:pt x="549" y="25034"/>
                      </a:cubicBezTo>
                      <a:cubicBezTo>
                        <a:pt x="572" y="25651"/>
                        <a:pt x="754" y="26267"/>
                        <a:pt x="1165" y="26723"/>
                      </a:cubicBezTo>
                      <a:cubicBezTo>
                        <a:pt x="1176" y="26735"/>
                        <a:pt x="1188" y="26740"/>
                        <a:pt x="1199" y="26740"/>
                      </a:cubicBezTo>
                      <a:cubicBezTo>
                        <a:pt x="1211" y="26740"/>
                        <a:pt x="1222" y="26735"/>
                        <a:pt x="1233" y="26723"/>
                      </a:cubicBezTo>
                      <a:cubicBezTo>
                        <a:pt x="1256" y="26701"/>
                        <a:pt x="1279" y="26678"/>
                        <a:pt x="1256" y="26655"/>
                      </a:cubicBezTo>
                      <a:cubicBezTo>
                        <a:pt x="868" y="26198"/>
                        <a:pt x="686" y="25628"/>
                        <a:pt x="686" y="25034"/>
                      </a:cubicBezTo>
                      <a:cubicBezTo>
                        <a:pt x="663" y="24464"/>
                        <a:pt x="777" y="23870"/>
                        <a:pt x="982" y="23322"/>
                      </a:cubicBezTo>
                      <a:cubicBezTo>
                        <a:pt x="1416" y="22227"/>
                        <a:pt x="2147" y="21291"/>
                        <a:pt x="2717" y="20218"/>
                      </a:cubicBezTo>
                      <a:cubicBezTo>
                        <a:pt x="3288" y="19168"/>
                        <a:pt x="3539" y="17936"/>
                        <a:pt x="3493" y="16749"/>
                      </a:cubicBezTo>
                      <a:cubicBezTo>
                        <a:pt x="3470" y="15539"/>
                        <a:pt x="3196" y="14352"/>
                        <a:pt x="2831" y="13234"/>
                      </a:cubicBezTo>
                      <a:cubicBezTo>
                        <a:pt x="2078" y="10951"/>
                        <a:pt x="891" y="8851"/>
                        <a:pt x="435" y="6523"/>
                      </a:cubicBezTo>
                      <a:cubicBezTo>
                        <a:pt x="206" y="5382"/>
                        <a:pt x="206" y="4172"/>
                        <a:pt x="480" y="3031"/>
                      </a:cubicBezTo>
                      <a:cubicBezTo>
                        <a:pt x="754" y="1912"/>
                        <a:pt x="1325" y="817"/>
                        <a:pt x="2261" y="109"/>
                      </a:cubicBezTo>
                      <a:cubicBezTo>
                        <a:pt x="2283" y="86"/>
                        <a:pt x="2283" y="41"/>
                        <a:pt x="2283" y="18"/>
                      </a:cubicBezTo>
                      <a:cubicBezTo>
                        <a:pt x="2272" y="6"/>
                        <a:pt x="2255" y="1"/>
                        <a:pt x="2238" y="1"/>
                      </a:cubicBezTo>
                      <a:close/>
                    </a:path>
                  </a:pathLst>
                </a:custGeom>
                <a:solidFill>
                  <a:srgbClr val="F77E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4311;p46">
                  <a:extLst>
                    <a:ext uri="{FF2B5EF4-FFF2-40B4-BE49-F238E27FC236}">
                      <a16:creationId xmlns:a16="http://schemas.microsoft.com/office/drawing/2014/main" id="{452C997E-811A-45D6-980A-005D2DFC167D}"/>
                    </a:ext>
                  </a:extLst>
                </p:cNvPr>
                <p:cNvSpPr/>
                <p:nvPr/>
              </p:nvSpPr>
              <p:spPr>
                <a:xfrm>
                  <a:off x="1703350" y="2541305"/>
                  <a:ext cx="251670" cy="291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" h="24297" extrusionOk="0">
                      <a:moveTo>
                        <a:pt x="47" y="1"/>
                      </a:moveTo>
                      <a:cubicBezTo>
                        <a:pt x="24" y="24"/>
                        <a:pt x="1" y="47"/>
                        <a:pt x="24" y="69"/>
                      </a:cubicBezTo>
                      <a:cubicBezTo>
                        <a:pt x="1005" y="2603"/>
                        <a:pt x="2215" y="5045"/>
                        <a:pt x="3630" y="7351"/>
                      </a:cubicBezTo>
                      <a:cubicBezTo>
                        <a:pt x="5045" y="9679"/>
                        <a:pt x="6643" y="11870"/>
                        <a:pt x="8424" y="13924"/>
                      </a:cubicBezTo>
                      <a:cubicBezTo>
                        <a:pt x="11984" y="18033"/>
                        <a:pt x="16184" y="21571"/>
                        <a:pt x="20863" y="24287"/>
                      </a:cubicBezTo>
                      <a:cubicBezTo>
                        <a:pt x="20877" y="24294"/>
                        <a:pt x="20888" y="24296"/>
                        <a:pt x="20898" y="24296"/>
                      </a:cubicBezTo>
                      <a:cubicBezTo>
                        <a:pt x="20922" y="24296"/>
                        <a:pt x="20938" y="24280"/>
                        <a:pt x="20955" y="24264"/>
                      </a:cubicBezTo>
                      <a:cubicBezTo>
                        <a:pt x="20955" y="24241"/>
                        <a:pt x="20955" y="24196"/>
                        <a:pt x="20932" y="24196"/>
                      </a:cubicBezTo>
                      <a:cubicBezTo>
                        <a:pt x="16298" y="21411"/>
                        <a:pt x="12098" y="17873"/>
                        <a:pt x="8583" y="13787"/>
                      </a:cubicBezTo>
                      <a:cubicBezTo>
                        <a:pt x="6849" y="11733"/>
                        <a:pt x="5228" y="9542"/>
                        <a:pt x="3813" y="7237"/>
                      </a:cubicBezTo>
                      <a:cubicBezTo>
                        <a:pt x="2398" y="4954"/>
                        <a:pt x="1165" y="2534"/>
                        <a:pt x="115" y="47"/>
                      </a:cubicBezTo>
                      <a:cubicBezTo>
                        <a:pt x="115" y="1"/>
                        <a:pt x="69" y="1"/>
                        <a:pt x="47" y="1"/>
                      </a:cubicBezTo>
                      <a:close/>
                    </a:path>
                  </a:pathLst>
                </a:custGeom>
                <a:solidFill>
                  <a:srgbClr val="FFF29A">
                    <a:alpha val="32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4312;p46">
                  <a:extLst>
                    <a:ext uri="{FF2B5EF4-FFF2-40B4-BE49-F238E27FC236}">
                      <a16:creationId xmlns:a16="http://schemas.microsoft.com/office/drawing/2014/main" id="{08C31191-F1C4-4028-9C25-A7C389903BA4}"/>
                    </a:ext>
                  </a:extLst>
                </p:cNvPr>
                <p:cNvSpPr/>
                <p:nvPr/>
              </p:nvSpPr>
              <p:spPr>
                <a:xfrm>
                  <a:off x="1789714" y="2561485"/>
                  <a:ext cx="190262" cy="191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2" h="15980" extrusionOk="0">
                      <a:moveTo>
                        <a:pt x="67" y="1"/>
                      </a:moveTo>
                      <a:cubicBezTo>
                        <a:pt x="60" y="1"/>
                        <a:pt x="53" y="3"/>
                        <a:pt x="47" y="10"/>
                      </a:cubicBezTo>
                      <a:cubicBezTo>
                        <a:pt x="1" y="33"/>
                        <a:pt x="1" y="56"/>
                        <a:pt x="24" y="78"/>
                      </a:cubicBezTo>
                      <a:cubicBezTo>
                        <a:pt x="868" y="1768"/>
                        <a:pt x="1895" y="3365"/>
                        <a:pt x="3014" y="4895"/>
                      </a:cubicBezTo>
                      <a:cubicBezTo>
                        <a:pt x="4132" y="6424"/>
                        <a:pt x="5342" y="7862"/>
                        <a:pt x="6689" y="9209"/>
                      </a:cubicBezTo>
                      <a:cubicBezTo>
                        <a:pt x="9359" y="11879"/>
                        <a:pt x="12418" y="14184"/>
                        <a:pt x="15750" y="15965"/>
                      </a:cubicBezTo>
                      <a:cubicBezTo>
                        <a:pt x="15760" y="15974"/>
                        <a:pt x="15769" y="15980"/>
                        <a:pt x="15779" y="15980"/>
                      </a:cubicBezTo>
                      <a:cubicBezTo>
                        <a:pt x="15792" y="15980"/>
                        <a:pt x="15806" y="15969"/>
                        <a:pt x="15819" y="15942"/>
                      </a:cubicBezTo>
                      <a:cubicBezTo>
                        <a:pt x="15842" y="15919"/>
                        <a:pt x="15819" y="15896"/>
                        <a:pt x="15796" y="15874"/>
                      </a:cubicBezTo>
                      <a:cubicBezTo>
                        <a:pt x="12509" y="14025"/>
                        <a:pt x="9496" y="11719"/>
                        <a:pt x="6849" y="9049"/>
                      </a:cubicBezTo>
                      <a:cubicBezTo>
                        <a:pt x="5547" y="7702"/>
                        <a:pt x="4292" y="6287"/>
                        <a:pt x="3174" y="4780"/>
                      </a:cubicBezTo>
                      <a:cubicBezTo>
                        <a:pt x="2055" y="3274"/>
                        <a:pt x="1028" y="1676"/>
                        <a:pt x="115" y="33"/>
                      </a:cubicBezTo>
                      <a:cubicBezTo>
                        <a:pt x="99" y="17"/>
                        <a:pt x="83" y="1"/>
                        <a:pt x="67" y="1"/>
                      </a:cubicBezTo>
                      <a:close/>
                    </a:path>
                  </a:pathLst>
                </a:custGeom>
                <a:solidFill>
                  <a:srgbClr val="FFF29A">
                    <a:alpha val="32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4313;p46">
                  <a:extLst>
                    <a:ext uri="{FF2B5EF4-FFF2-40B4-BE49-F238E27FC236}">
                      <a16:creationId xmlns:a16="http://schemas.microsoft.com/office/drawing/2014/main" id="{B36356C2-24CD-4B5F-9608-9B2E42C1B454}"/>
                    </a:ext>
                  </a:extLst>
                </p:cNvPr>
                <p:cNvSpPr/>
                <p:nvPr/>
              </p:nvSpPr>
              <p:spPr>
                <a:xfrm>
                  <a:off x="1833317" y="2510495"/>
                  <a:ext cx="176823" cy="24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3" h="20210" extrusionOk="0">
                      <a:moveTo>
                        <a:pt x="71" y="0"/>
                      </a:moveTo>
                      <a:cubicBezTo>
                        <a:pt x="55" y="0"/>
                        <a:pt x="39" y="16"/>
                        <a:pt x="23" y="32"/>
                      </a:cubicBezTo>
                      <a:cubicBezTo>
                        <a:pt x="0" y="55"/>
                        <a:pt x="23" y="101"/>
                        <a:pt x="46" y="101"/>
                      </a:cubicBezTo>
                      <a:cubicBezTo>
                        <a:pt x="2032" y="968"/>
                        <a:pt x="3903" y="2109"/>
                        <a:pt x="5570" y="3479"/>
                      </a:cubicBezTo>
                      <a:cubicBezTo>
                        <a:pt x="7259" y="4848"/>
                        <a:pt x="8742" y="6446"/>
                        <a:pt x="10020" y="8181"/>
                      </a:cubicBezTo>
                      <a:cubicBezTo>
                        <a:pt x="12577" y="11673"/>
                        <a:pt x="14197" y="15850"/>
                        <a:pt x="14608" y="20164"/>
                      </a:cubicBezTo>
                      <a:cubicBezTo>
                        <a:pt x="14608" y="20187"/>
                        <a:pt x="14631" y="20210"/>
                        <a:pt x="14654" y="20210"/>
                      </a:cubicBezTo>
                      <a:cubicBezTo>
                        <a:pt x="14700" y="20210"/>
                        <a:pt x="14722" y="20187"/>
                        <a:pt x="14700" y="20141"/>
                      </a:cubicBezTo>
                      <a:cubicBezTo>
                        <a:pt x="14563" y="17973"/>
                        <a:pt x="14083" y="15827"/>
                        <a:pt x="13307" y="13796"/>
                      </a:cubicBezTo>
                      <a:cubicBezTo>
                        <a:pt x="12531" y="11742"/>
                        <a:pt x="11481" y="9824"/>
                        <a:pt x="10203" y="8044"/>
                      </a:cubicBezTo>
                      <a:cubicBezTo>
                        <a:pt x="8925" y="6264"/>
                        <a:pt x="7418" y="4689"/>
                        <a:pt x="5706" y="3319"/>
                      </a:cubicBezTo>
                      <a:cubicBezTo>
                        <a:pt x="4017" y="1950"/>
                        <a:pt x="2123" y="808"/>
                        <a:pt x="91" y="9"/>
                      </a:cubicBezTo>
                      <a:cubicBezTo>
                        <a:pt x="85" y="3"/>
                        <a:pt x="78" y="0"/>
                        <a:pt x="71" y="0"/>
                      </a:cubicBezTo>
                      <a:close/>
                    </a:path>
                  </a:pathLst>
                </a:custGeom>
                <a:solidFill>
                  <a:srgbClr val="FFF29A">
                    <a:alpha val="32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4314;p46">
                  <a:extLst>
                    <a:ext uri="{FF2B5EF4-FFF2-40B4-BE49-F238E27FC236}">
                      <a16:creationId xmlns:a16="http://schemas.microsoft.com/office/drawing/2014/main" id="{54E098E9-8C4F-4476-8206-5B3D8D0392E8}"/>
                    </a:ext>
                  </a:extLst>
                </p:cNvPr>
                <p:cNvSpPr/>
                <p:nvPr/>
              </p:nvSpPr>
              <p:spPr>
                <a:xfrm>
                  <a:off x="1430011" y="2511419"/>
                  <a:ext cx="245905" cy="178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861" extrusionOk="0">
                      <a:moveTo>
                        <a:pt x="20452" y="1"/>
                      </a:moveTo>
                      <a:cubicBezTo>
                        <a:pt x="20406" y="1"/>
                        <a:pt x="20383" y="1"/>
                        <a:pt x="20360" y="24"/>
                      </a:cubicBezTo>
                      <a:cubicBezTo>
                        <a:pt x="18717" y="4109"/>
                        <a:pt x="15841" y="7670"/>
                        <a:pt x="12280" y="10227"/>
                      </a:cubicBezTo>
                      <a:cubicBezTo>
                        <a:pt x="10500" y="11505"/>
                        <a:pt x="8537" y="12578"/>
                        <a:pt x="6483" y="13354"/>
                      </a:cubicBezTo>
                      <a:cubicBezTo>
                        <a:pt x="4428" y="14107"/>
                        <a:pt x="2260" y="14586"/>
                        <a:pt x="69" y="14746"/>
                      </a:cubicBezTo>
                      <a:cubicBezTo>
                        <a:pt x="23" y="14746"/>
                        <a:pt x="0" y="14769"/>
                        <a:pt x="23" y="14815"/>
                      </a:cubicBezTo>
                      <a:cubicBezTo>
                        <a:pt x="23" y="14837"/>
                        <a:pt x="46" y="14860"/>
                        <a:pt x="69" y="14860"/>
                      </a:cubicBezTo>
                      <a:cubicBezTo>
                        <a:pt x="2283" y="14769"/>
                        <a:pt x="4474" y="14290"/>
                        <a:pt x="6551" y="13536"/>
                      </a:cubicBezTo>
                      <a:cubicBezTo>
                        <a:pt x="8651" y="12783"/>
                        <a:pt x="10614" y="11733"/>
                        <a:pt x="12417" y="10409"/>
                      </a:cubicBezTo>
                      <a:cubicBezTo>
                        <a:pt x="14197" y="9108"/>
                        <a:pt x="15818" y="7556"/>
                        <a:pt x="17188" y="5821"/>
                      </a:cubicBezTo>
                      <a:cubicBezTo>
                        <a:pt x="18557" y="4087"/>
                        <a:pt x="19676" y="2147"/>
                        <a:pt x="20474" y="69"/>
                      </a:cubicBezTo>
                      <a:cubicBezTo>
                        <a:pt x="20474" y="47"/>
                        <a:pt x="20474" y="24"/>
                        <a:pt x="20452" y="1"/>
                      </a:cubicBezTo>
                      <a:close/>
                    </a:path>
                  </a:pathLst>
                </a:custGeom>
                <a:solidFill>
                  <a:srgbClr val="FFF29A">
                    <a:alpha val="32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4315;p46">
                  <a:extLst>
                    <a:ext uri="{FF2B5EF4-FFF2-40B4-BE49-F238E27FC236}">
                      <a16:creationId xmlns:a16="http://schemas.microsoft.com/office/drawing/2014/main" id="{971D23F3-3272-41F1-94B3-0203FA90DF7F}"/>
                    </a:ext>
                  </a:extLst>
                </p:cNvPr>
                <p:cNvSpPr/>
                <p:nvPr/>
              </p:nvSpPr>
              <p:spPr>
                <a:xfrm>
                  <a:off x="1474419" y="2538458"/>
                  <a:ext cx="155445" cy="101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3" h="8427" extrusionOk="0">
                      <a:moveTo>
                        <a:pt x="12886" y="0"/>
                      </a:moveTo>
                      <a:cubicBezTo>
                        <a:pt x="12876" y="0"/>
                        <a:pt x="12865" y="3"/>
                        <a:pt x="12851" y="10"/>
                      </a:cubicBezTo>
                      <a:cubicBezTo>
                        <a:pt x="10478" y="945"/>
                        <a:pt x="8195" y="2155"/>
                        <a:pt x="6027" y="3548"/>
                      </a:cubicBezTo>
                      <a:cubicBezTo>
                        <a:pt x="4954" y="4232"/>
                        <a:pt x="3927" y="4986"/>
                        <a:pt x="2922" y="5784"/>
                      </a:cubicBezTo>
                      <a:cubicBezTo>
                        <a:pt x="1918" y="6583"/>
                        <a:pt x="937" y="7428"/>
                        <a:pt x="24" y="8341"/>
                      </a:cubicBezTo>
                      <a:cubicBezTo>
                        <a:pt x="1" y="8364"/>
                        <a:pt x="1" y="8387"/>
                        <a:pt x="24" y="8409"/>
                      </a:cubicBezTo>
                      <a:cubicBezTo>
                        <a:pt x="35" y="8421"/>
                        <a:pt x="52" y="8426"/>
                        <a:pt x="69" y="8426"/>
                      </a:cubicBezTo>
                      <a:cubicBezTo>
                        <a:pt x="86" y="8426"/>
                        <a:pt x="104" y="8421"/>
                        <a:pt x="115" y="8409"/>
                      </a:cubicBezTo>
                      <a:cubicBezTo>
                        <a:pt x="1051" y="7565"/>
                        <a:pt x="2032" y="6743"/>
                        <a:pt x="3037" y="5944"/>
                      </a:cubicBezTo>
                      <a:cubicBezTo>
                        <a:pt x="4041" y="5168"/>
                        <a:pt x="5091" y="4438"/>
                        <a:pt x="6164" y="3730"/>
                      </a:cubicBezTo>
                      <a:cubicBezTo>
                        <a:pt x="8286" y="2315"/>
                        <a:pt x="10569" y="1128"/>
                        <a:pt x="12897" y="101"/>
                      </a:cubicBezTo>
                      <a:cubicBezTo>
                        <a:pt x="12920" y="101"/>
                        <a:pt x="12943" y="55"/>
                        <a:pt x="12920" y="32"/>
                      </a:cubicBezTo>
                      <a:cubicBezTo>
                        <a:pt x="12920" y="16"/>
                        <a:pt x="12909" y="0"/>
                        <a:pt x="12886" y="0"/>
                      </a:cubicBezTo>
                      <a:close/>
                    </a:path>
                  </a:pathLst>
                </a:custGeom>
                <a:solidFill>
                  <a:srgbClr val="FFF29A">
                    <a:alpha val="324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4316;p46">
                  <a:extLst>
                    <a:ext uri="{FF2B5EF4-FFF2-40B4-BE49-F238E27FC236}">
                      <a16:creationId xmlns:a16="http://schemas.microsoft.com/office/drawing/2014/main" id="{4156CC9A-0986-41CD-88DC-42B3E783FB1C}"/>
                    </a:ext>
                  </a:extLst>
                </p:cNvPr>
                <p:cNvSpPr/>
                <p:nvPr/>
              </p:nvSpPr>
              <p:spPr>
                <a:xfrm>
                  <a:off x="968029" y="2746673"/>
                  <a:ext cx="358030" cy="610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11" h="50810" extrusionOk="0">
                      <a:moveTo>
                        <a:pt x="0" y="0"/>
                      </a:moveTo>
                      <a:lnTo>
                        <a:pt x="6529" y="42387"/>
                      </a:lnTo>
                      <a:lnTo>
                        <a:pt x="29810" y="50809"/>
                      </a:lnTo>
                      <a:cubicBezTo>
                        <a:pt x="29810" y="50809"/>
                        <a:pt x="22986" y="10157"/>
                        <a:pt x="23008" y="10066"/>
                      </a:cubicBezTo>
                      <a:cubicBezTo>
                        <a:pt x="13673" y="3698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4317;p46">
                  <a:extLst>
                    <a:ext uri="{FF2B5EF4-FFF2-40B4-BE49-F238E27FC236}">
                      <a16:creationId xmlns:a16="http://schemas.microsoft.com/office/drawing/2014/main" id="{44D8250D-1DFC-4A3D-A8A5-115283962A07}"/>
                    </a:ext>
                  </a:extLst>
                </p:cNvPr>
                <p:cNvSpPr/>
                <p:nvPr/>
              </p:nvSpPr>
              <p:spPr>
                <a:xfrm>
                  <a:off x="958155" y="2760654"/>
                  <a:ext cx="368995" cy="60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4" h="50285" extrusionOk="0">
                      <a:moveTo>
                        <a:pt x="1" y="0"/>
                      </a:moveTo>
                      <a:lnTo>
                        <a:pt x="5913" y="41702"/>
                      </a:lnTo>
                      <a:lnTo>
                        <a:pt x="30724" y="50284"/>
                      </a:lnTo>
                      <a:cubicBezTo>
                        <a:pt x="30724" y="50284"/>
                        <a:pt x="23922" y="9632"/>
                        <a:pt x="23945" y="9564"/>
                      </a:cubicBezTo>
                      <a:cubicBezTo>
                        <a:pt x="14038" y="3104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4318;p46">
                  <a:extLst>
                    <a:ext uri="{FF2B5EF4-FFF2-40B4-BE49-F238E27FC236}">
                      <a16:creationId xmlns:a16="http://schemas.microsoft.com/office/drawing/2014/main" id="{D4C4EDA2-8F1F-4FDF-AFE8-99F0FE214064}"/>
                    </a:ext>
                  </a:extLst>
                </p:cNvPr>
                <p:cNvSpPr/>
                <p:nvPr/>
              </p:nvSpPr>
              <p:spPr>
                <a:xfrm>
                  <a:off x="940342" y="2773807"/>
                  <a:ext cx="387899" cy="59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8" h="49806" extrusionOk="0">
                      <a:moveTo>
                        <a:pt x="0" y="1"/>
                      </a:moveTo>
                      <a:lnTo>
                        <a:pt x="7464" y="41200"/>
                      </a:lnTo>
                      <a:lnTo>
                        <a:pt x="32298" y="49805"/>
                      </a:lnTo>
                      <a:cubicBezTo>
                        <a:pt x="32298" y="49805"/>
                        <a:pt x="25473" y="9154"/>
                        <a:pt x="25496" y="9085"/>
                      </a:cubicBezTo>
                      <a:cubicBezTo>
                        <a:pt x="16731" y="347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4319;p46">
                  <a:extLst>
                    <a:ext uri="{FF2B5EF4-FFF2-40B4-BE49-F238E27FC236}">
                      <a16:creationId xmlns:a16="http://schemas.microsoft.com/office/drawing/2014/main" id="{E18E3AFD-FD26-4085-9339-03347C3BBA3F}"/>
                    </a:ext>
                  </a:extLst>
                </p:cNvPr>
                <p:cNvSpPr/>
                <p:nvPr/>
              </p:nvSpPr>
              <p:spPr>
                <a:xfrm>
                  <a:off x="1245487" y="2659202"/>
                  <a:ext cx="335007" cy="696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94" h="57977" extrusionOk="0">
                      <a:moveTo>
                        <a:pt x="19105" y="1"/>
                      </a:moveTo>
                      <a:cubicBezTo>
                        <a:pt x="19105" y="1"/>
                        <a:pt x="7099" y="8583"/>
                        <a:pt x="1" y="17348"/>
                      </a:cubicBezTo>
                      <a:cubicBezTo>
                        <a:pt x="46" y="17416"/>
                        <a:pt x="7510" y="57977"/>
                        <a:pt x="7510" y="57977"/>
                      </a:cubicBezTo>
                      <a:lnTo>
                        <a:pt x="27893" y="43232"/>
                      </a:lnTo>
                      <a:lnTo>
                        <a:pt x="1910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4320;p46">
                  <a:extLst>
                    <a:ext uri="{FF2B5EF4-FFF2-40B4-BE49-F238E27FC236}">
                      <a16:creationId xmlns:a16="http://schemas.microsoft.com/office/drawing/2014/main" id="{AFAEB824-865F-47B5-9423-4B5C1FBD8A41}"/>
                    </a:ext>
                  </a:extLst>
                </p:cNvPr>
                <p:cNvSpPr/>
                <p:nvPr/>
              </p:nvSpPr>
              <p:spPr>
                <a:xfrm>
                  <a:off x="1246857" y="2673184"/>
                  <a:ext cx="353094" cy="69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00" h="57453" extrusionOk="0">
                      <a:moveTo>
                        <a:pt x="20954" y="1"/>
                      </a:moveTo>
                      <a:cubicBezTo>
                        <a:pt x="20954" y="1"/>
                        <a:pt x="7670" y="7830"/>
                        <a:pt x="1" y="16823"/>
                      </a:cubicBezTo>
                      <a:cubicBezTo>
                        <a:pt x="46" y="16892"/>
                        <a:pt x="7533" y="57452"/>
                        <a:pt x="7533" y="57452"/>
                      </a:cubicBezTo>
                      <a:lnTo>
                        <a:pt x="29400" y="42091"/>
                      </a:lnTo>
                      <a:lnTo>
                        <a:pt x="2095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4321;p46">
                  <a:extLst>
                    <a:ext uri="{FF2B5EF4-FFF2-40B4-BE49-F238E27FC236}">
                      <a16:creationId xmlns:a16="http://schemas.microsoft.com/office/drawing/2014/main" id="{248FD75F-AEBB-4589-865D-14EE2F16EEE6}"/>
                    </a:ext>
                  </a:extLst>
                </p:cNvPr>
                <p:cNvSpPr/>
                <p:nvPr/>
              </p:nvSpPr>
              <p:spPr>
                <a:xfrm>
                  <a:off x="1248502" y="2684427"/>
                  <a:ext cx="353094" cy="686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00" h="57133" extrusionOk="0">
                      <a:moveTo>
                        <a:pt x="22461" y="1"/>
                      </a:moveTo>
                      <a:cubicBezTo>
                        <a:pt x="22461" y="1"/>
                        <a:pt x="6826" y="8629"/>
                        <a:pt x="1" y="16503"/>
                      </a:cubicBezTo>
                      <a:cubicBezTo>
                        <a:pt x="46" y="16572"/>
                        <a:pt x="7533" y="57132"/>
                        <a:pt x="7533" y="57132"/>
                      </a:cubicBezTo>
                      <a:lnTo>
                        <a:pt x="29400" y="41771"/>
                      </a:lnTo>
                      <a:lnTo>
                        <a:pt x="2246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4322;p46">
                  <a:extLst>
                    <a:ext uri="{FF2B5EF4-FFF2-40B4-BE49-F238E27FC236}">
                      <a16:creationId xmlns:a16="http://schemas.microsoft.com/office/drawing/2014/main" id="{6E29EF44-85E3-4FDE-B514-A082CDADC28B}"/>
                    </a:ext>
                  </a:extLst>
                </p:cNvPr>
                <p:cNvSpPr/>
                <p:nvPr/>
              </p:nvSpPr>
              <p:spPr>
                <a:xfrm>
                  <a:off x="917856" y="2795105"/>
                  <a:ext cx="405734" cy="618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83" h="51510" extrusionOk="0">
                      <a:moveTo>
                        <a:pt x="951" y="1"/>
                      </a:moveTo>
                      <a:cubicBezTo>
                        <a:pt x="332" y="1"/>
                        <a:pt x="0" y="819"/>
                        <a:pt x="206" y="1971"/>
                      </a:cubicBezTo>
                      <a:lnTo>
                        <a:pt x="7327" y="42395"/>
                      </a:lnTo>
                      <a:cubicBezTo>
                        <a:pt x="7556" y="43673"/>
                        <a:pt x="8355" y="44860"/>
                        <a:pt x="9108" y="45065"/>
                      </a:cubicBezTo>
                      <a:lnTo>
                        <a:pt x="32618" y="51479"/>
                      </a:lnTo>
                      <a:cubicBezTo>
                        <a:pt x="32692" y="51499"/>
                        <a:pt x="32763" y="51509"/>
                        <a:pt x="32831" y="51509"/>
                      </a:cubicBezTo>
                      <a:cubicBezTo>
                        <a:pt x="33450" y="51509"/>
                        <a:pt x="33782" y="50691"/>
                        <a:pt x="33576" y="49539"/>
                      </a:cubicBezTo>
                      <a:lnTo>
                        <a:pt x="26478" y="9115"/>
                      </a:lnTo>
                      <a:cubicBezTo>
                        <a:pt x="26250" y="7837"/>
                        <a:pt x="25451" y="6650"/>
                        <a:pt x="24697" y="6445"/>
                      </a:cubicBezTo>
                      <a:lnTo>
                        <a:pt x="1165" y="31"/>
                      </a:lnTo>
                      <a:cubicBezTo>
                        <a:pt x="1090" y="11"/>
                        <a:pt x="1019" y="1"/>
                        <a:pt x="9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4323;p46">
                  <a:extLst>
                    <a:ext uri="{FF2B5EF4-FFF2-40B4-BE49-F238E27FC236}">
                      <a16:creationId xmlns:a16="http://schemas.microsoft.com/office/drawing/2014/main" id="{14468AF4-8418-447F-AE99-4C2005DD1F3A}"/>
                    </a:ext>
                  </a:extLst>
                </p:cNvPr>
                <p:cNvSpPr/>
                <p:nvPr/>
              </p:nvSpPr>
              <p:spPr>
                <a:xfrm>
                  <a:off x="1264406" y="2700955"/>
                  <a:ext cx="373103" cy="704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66" h="58649" extrusionOk="0">
                      <a:moveTo>
                        <a:pt x="22538" y="1"/>
                      </a:moveTo>
                      <a:cubicBezTo>
                        <a:pt x="22399" y="1"/>
                        <a:pt x="22258" y="43"/>
                        <a:pt x="22118" y="131"/>
                      </a:cubicBezTo>
                      <a:lnTo>
                        <a:pt x="1028" y="13484"/>
                      </a:lnTo>
                      <a:cubicBezTo>
                        <a:pt x="366" y="13895"/>
                        <a:pt x="1" y="15287"/>
                        <a:pt x="206" y="16565"/>
                      </a:cubicBezTo>
                      <a:lnTo>
                        <a:pt x="7305" y="56989"/>
                      </a:lnTo>
                      <a:cubicBezTo>
                        <a:pt x="7468" y="58007"/>
                        <a:pt x="7965" y="58648"/>
                        <a:pt x="8506" y="58648"/>
                      </a:cubicBezTo>
                      <a:cubicBezTo>
                        <a:pt x="8645" y="58648"/>
                        <a:pt x="8786" y="58606"/>
                        <a:pt x="8925" y="58518"/>
                      </a:cubicBezTo>
                      <a:lnTo>
                        <a:pt x="30016" y="45188"/>
                      </a:lnTo>
                      <a:cubicBezTo>
                        <a:pt x="30678" y="44755"/>
                        <a:pt x="31066" y="43362"/>
                        <a:pt x="30838" y="42084"/>
                      </a:cubicBezTo>
                      <a:lnTo>
                        <a:pt x="23762" y="1660"/>
                      </a:lnTo>
                      <a:cubicBezTo>
                        <a:pt x="23580" y="642"/>
                        <a:pt x="23080" y="1"/>
                        <a:pt x="225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4324;p46">
                  <a:extLst>
                    <a:ext uri="{FF2B5EF4-FFF2-40B4-BE49-F238E27FC236}">
                      <a16:creationId xmlns:a16="http://schemas.microsoft.com/office/drawing/2014/main" id="{AE5FA5C6-BE9D-4B6D-8716-6BA1E46FB8F9}"/>
                    </a:ext>
                  </a:extLst>
                </p:cNvPr>
                <p:cNvSpPr/>
                <p:nvPr/>
              </p:nvSpPr>
              <p:spPr>
                <a:xfrm>
                  <a:off x="1203266" y="2850539"/>
                  <a:ext cx="181759" cy="571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4" h="47553" extrusionOk="0">
                      <a:moveTo>
                        <a:pt x="6292" y="0"/>
                      </a:moveTo>
                      <a:cubicBezTo>
                        <a:pt x="6220" y="0"/>
                        <a:pt x="6146" y="9"/>
                        <a:pt x="6072" y="27"/>
                      </a:cubicBezTo>
                      <a:lnTo>
                        <a:pt x="959" y="1259"/>
                      </a:lnTo>
                      <a:cubicBezTo>
                        <a:pt x="389" y="1396"/>
                        <a:pt x="1" y="2035"/>
                        <a:pt x="115" y="2697"/>
                      </a:cubicBezTo>
                      <a:lnTo>
                        <a:pt x="7830" y="46590"/>
                      </a:lnTo>
                      <a:cubicBezTo>
                        <a:pt x="7929" y="47166"/>
                        <a:pt x="8374" y="47552"/>
                        <a:pt x="8864" y="47552"/>
                      </a:cubicBezTo>
                      <a:cubicBezTo>
                        <a:pt x="8937" y="47552"/>
                        <a:pt x="9011" y="47544"/>
                        <a:pt x="9085" y="47526"/>
                      </a:cubicBezTo>
                      <a:lnTo>
                        <a:pt x="14198" y="46293"/>
                      </a:lnTo>
                      <a:cubicBezTo>
                        <a:pt x="14769" y="46156"/>
                        <a:pt x="15134" y="45517"/>
                        <a:pt x="15020" y="44855"/>
                      </a:cubicBezTo>
                      <a:lnTo>
                        <a:pt x="7305" y="962"/>
                      </a:lnTo>
                      <a:cubicBezTo>
                        <a:pt x="7205" y="386"/>
                        <a:pt x="6777" y="0"/>
                        <a:pt x="62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4325;p46">
                  <a:extLst>
                    <a:ext uri="{FF2B5EF4-FFF2-40B4-BE49-F238E27FC236}">
                      <a16:creationId xmlns:a16="http://schemas.microsoft.com/office/drawing/2014/main" id="{B18B9C8F-099C-4385-9AE3-AC3B27886140}"/>
                    </a:ext>
                  </a:extLst>
                </p:cNvPr>
                <p:cNvSpPr/>
                <p:nvPr/>
              </p:nvSpPr>
              <p:spPr>
                <a:xfrm>
                  <a:off x="896475" y="2942959"/>
                  <a:ext cx="108474" cy="14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2" h="12336" extrusionOk="0">
                      <a:moveTo>
                        <a:pt x="2863" y="1"/>
                      </a:moveTo>
                      <a:cubicBezTo>
                        <a:pt x="1751" y="1"/>
                        <a:pt x="411" y="3083"/>
                        <a:pt x="411" y="3083"/>
                      </a:cubicBezTo>
                      <a:cubicBezTo>
                        <a:pt x="411" y="3083"/>
                        <a:pt x="0" y="9064"/>
                        <a:pt x="1644" y="11209"/>
                      </a:cubicBezTo>
                      <a:cubicBezTo>
                        <a:pt x="2272" y="12027"/>
                        <a:pt x="3395" y="12335"/>
                        <a:pt x="4565" y="12335"/>
                      </a:cubicBezTo>
                      <a:cubicBezTo>
                        <a:pt x="6494" y="12335"/>
                        <a:pt x="8549" y="11497"/>
                        <a:pt x="8719" y="10730"/>
                      </a:cubicBezTo>
                      <a:cubicBezTo>
                        <a:pt x="8877" y="9956"/>
                        <a:pt x="7010" y="9812"/>
                        <a:pt x="5598" y="9812"/>
                      </a:cubicBezTo>
                      <a:cubicBezTo>
                        <a:pt x="4943" y="9812"/>
                        <a:pt x="4386" y="9843"/>
                        <a:pt x="4175" y="9856"/>
                      </a:cubicBezTo>
                      <a:lnTo>
                        <a:pt x="4175" y="9856"/>
                      </a:lnTo>
                      <a:cubicBezTo>
                        <a:pt x="4845" y="9808"/>
                        <a:pt x="9032" y="9456"/>
                        <a:pt x="8948" y="8196"/>
                      </a:cubicBezTo>
                      <a:cubicBezTo>
                        <a:pt x="8896" y="7439"/>
                        <a:pt x="7202" y="7274"/>
                        <a:pt x="5727" y="7274"/>
                      </a:cubicBezTo>
                      <a:cubicBezTo>
                        <a:pt x="4577" y="7274"/>
                        <a:pt x="3561" y="7374"/>
                        <a:pt x="3561" y="7374"/>
                      </a:cubicBezTo>
                      <a:cubicBezTo>
                        <a:pt x="3561" y="7374"/>
                        <a:pt x="8445" y="6781"/>
                        <a:pt x="8194" y="5183"/>
                      </a:cubicBezTo>
                      <a:cubicBezTo>
                        <a:pt x="8093" y="4540"/>
                        <a:pt x="7198" y="4348"/>
                        <a:pt x="6164" y="4348"/>
                      </a:cubicBezTo>
                      <a:cubicBezTo>
                        <a:pt x="5246" y="4348"/>
                        <a:pt x="4218" y="4500"/>
                        <a:pt x="3540" y="4622"/>
                      </a:cubicBezTo>
                      <a:lnTo>
                        <a:pt x="3540" y="4622"/>
                      </a:lnTo>
                      <a:cubicBezTo>
                        <a:pt x="5088" y="4294"/>
                        <a:pt x="8437" y="3479"/>
                        <a:pt x="7943" y="2650"/>
                      </a:cubicBezTo>
                      <a:cubicBezTo>
                        <a:pt x="7738" y="2292"/>
                        <a:pt x="7101" y="2173"/>
                        <a:pt x="6344" y="2173"/>
                      </a:cubicBezTo>
                      <a:cubicBezTo>
                        <a:pt x="4829" y="2173"/>
                        <a:pt x="2830" y="2650"/>
                        <a:pt x="2830" y="2650"/>
                      </a:cubicBezTo>
                      <a:cubicBezTo>
                        <a:pt x="2830" y="2650"/>
                        <a:pt x="4017" y="93"/>
                        <a:pt x="2899" y="2"/>
                      </a:cubicBezTo>
                      <a:cubicBezTo>
                        <a:pt x="2887" y="1"/>
                        <a:pt x="2875" y="1"/>
                        <a:pt x="2863" y="1"/>
                      </a:cubicBezTo>
                      <a:close/>
                    </a:path>
                  </a:pathLst>
                </a:custGeom>
                <a:solidFill>
                  <a:srgbClr val="F7D2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4326;p46">
                  <a:extLst>
                    <a:ext uri="{FF2B5EF4-FFF2-40B4-BE49-F238E27FC236}">
                      <a16:creationId xmlns:a16="http://schemas.microsoft.com/office/drawing/2014/main" id="{D3C20D79-68A6-488C-A817-22150F50ADD9}"/>
                    </a:ext>
                  </a:extLst>
                </p:cNvPr>
                <p:cNvSpPr/>
                <p:nvPr/>
              </p:nvSpPr>
              <p:spPr>
                <a:xfrm>
                  <a:off x="1560507" y="3117384"/>
                  <a:ext cx="147495" cy="145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1" h="12118" extrusionOk="0">
                      <a:moveTo>
                        <a:pt x="6217" y="0"/>
                      </a:moveTo>
                      <a:cubicBezTo>
                        <a:pt x="4980" y="0"/>
                        <a:pt x="3738" y="412"/>
                        <a:pt x="2717" y="1253"/>
                      </a:cubicBezTo>
                      <a:cubicBezTo>
                        <a:pt x="343" y="3193"/>
                        <a:pt x="1" y="6686"/>
                        <a:pt x="1941" y="9059"/>
                      </a:cubicBezTo>
                      <a:lnTo>
                        <a:pt x="4452" y="12118"/>
                      </a:lnTo>
                      <a:cubicBezTo>
                        <a:pt x="6780" y="10794"/>
                        <a:pt x="10386" y="8101"/>
                        <a:pt x="12281" y="3399"/>
                      </a:cubicBezTo>
                      <a:lnTo>
                        <a:pt x="9793" y="1299"/>
                      </a:lnTo>
                      <a:cubicBezTo>
                        <a:pt x="8772" y="440"/>
                        <a:pt x="7497" y="0"/>
                        <a:pt x="6217" y="0"/>
                      </a:cubicBezTo>
                      <a:close/>
                    </a:path>
                  </a:pathLst>
                </a:custGeom>
                <a:solidFill>
                  <a:srgbClr val="F7D2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4327;p46">
                  <a:extLst>
                    <a:ext uri="{FF2B5EF4-FFF2-40B4-BE49-F238E27FC236}">
                      <a16:creationId xmlns:a16="http://schemas.microsoft.com/office/drawing/2014/main" id="{1EA04E03-7773-44FC-A542-41AE9E8F8CF9}"/>
                    </a:ext>
                  </a:extLst>
                </p:cNvPr>
                <p:cNvSpPr/>
                <p:nvPr/>
              </p:nvSpPr>
              <p:spPr>
                <a:xfrm>
                  <a:off x="1613971" y="3158200"/>
                  <a:ext cx="303757" cy="299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92" h="24909" extrusionOk="0">
                      <a:moveTo>
                        <a:pt x="7830" y="1"/>
                      </a:moveTo>
                      <a:cubicBezTo>
                        <a:pt x="5935" y="4703"/>
                        <a:pt x="2329" y="7396"/>
                        <a:pt x="1" y="8720"/>
                      </a:cubicBezTo>
                      <a:lnTo>
                        <a:pt x="11048" y="22164"/>
                      </a:lnTo>
                      <a:cubicBezTo>
                        <a:pt x="11322" y="22506"/>
                        <a:pt x="11665" y="22849"/>
                        <a:pt x="12030" y="23146"/>
                      </a:cubicBezTo>
                      <a:cubicBezTo>
                        <a:pt x="13437" y="24330"/>
                        <a:pt x="15154" y="24908"/>
                        <a:pt x="16862" y="24908"/>
                      </a:cubicBezTo>
                      <a:cubicBezTo>
                        <a:pt x="19005" y="24908"/>
                        <a:pt x="21135" y="23998"/>
                        <a:pt x="22621" y="22233"/>
                      </a:cubicBezTo>
                      <a:cubicBezTo>
                        <a:pt x="25291" y="19037"/>
                        <a:pt x="24880" y="14312"/>
                        <a:pt x="21685" y="11642"/>
                      </a:cubicBezTo>
                      <a:lnTo>
                        <a:pt x="7830" y="1"/>
                      </a:lnTo>
                      <a:close/>
                    </a:path>
                  </a:pathLst>
                </a:custGeom>
                <a:solidFill>
                  <a:srgbClr val="EFBE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4328;p46">
                  <a:extLst>
                    <a:ext uri="{FF2B5EF4-FFF2-40B4-BE49-F238E27FC236}">
                      <a16:creationId xmlns:a16="http://schemas.microsoft.com/office/drawing/2014/main" id="{E745CC09-7C5F-4FD7-B5F2-E8375B0727BC}"/>
                    </a:ext>
                  </a:extLst>
                </p:cNvPr>
                <p:cNvSpPr/>
                <p:nvPr/>
              </p:nvSpPr>
              <p:spPr>
                <a:xfrm>
                  <a:off x="1707194" y="3157384"/>
                  <a:ext cx="168056" cy="141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3" h="11779" extrusionOk="0">
                      <a:moveTo>
                        <a:pt x="115" y="0"/>
                      </a:moveTo>
                      <a:lnTo>
                        <a:pt x="1" y="137"/>
                      </a:lnTo>
                      <a:cubicBezTo>
                        <a:pt x="2283" y="2123"/>
                        <a:pt x="4566" y="4086"/>
                        <a:pt x="6871" y="6026"/>
                      </a:cubicBezTo>
                      <a:cubicBezTo>
                        <a:pt x="8035" y="7008"/>
                        <a:pt x="9199" y="7966"/>
                        <a:pt x="10363" y="8925"/>
                      </a:cubicBezTo>
                      <a:cubicBezTo>
                        <a:pt x="11527" y="9884"/>
                        <a:pt x="12691" y="10842"/>
                        <a:pt x="13878" y="11778"/>
                      </a:cubicBezTo>
                      <a:lnTo>
                        <a:pt x="13992" y="11641"/>
                      </a:lnTo>
                      <a:cubicBezTo>
                        <a:pt x="12851" y="10637"/>
                        <a:pt x="11733" y="9633"/>
                        <a:pt x="10569" y="8651"/>
                      </a:cubicBezTo>
                      <a:cubicBezTo>
                        <a:pt x="9427" y="7670"/>
                        <a:pt x="8286" y="6711"/>
                        <a:pt x="7122" y="5729"/>
                      </a:cubicBezTo>
                      <a:cubicBezTo>
                        <a:pt x="4794" y="3812"/>
                        <a:pt x="2466" y="1872"/>
                        <a:pt x="1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4329;p46">
                  <a:extLst>
                    <a:ext uri="{FF2B5EF4-FFF2-40B4-BE49-F238E27FC236}">
                      <a16:creationId xmlns:a16="http://schemas.microsoft.com/office/drawing/2014/main" id="{C9830183-4B8C-4377-981A-3C4BA391377E}"/>
                    </a:ext>
                  </a:extLst>
                </p:cNvPr>
                <p:cNvSpPr/>
                <p:nvPr/>
              </p:nvSpPr>
              <p:spPr>
                <a:xfrm>
                  <a:off x="1613154" y="3262115"/>
                  <a:ext cx="264820" cy="19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50" h="16395" extrusionOk="0">
                      <a:moveTo>
                        <a:pt x="137" y="1"/>
                      </a:moveTo>
                      <a:lnTo>
                        <a:pt x="0" y="115"/>
                      </a:lnTo>
                      <a:cubicBezTo>
                        <a:pt x="1530" y="2055"/>
                        <a:pt x="3082" y="3972"/>
                        <a:pt x="4634" y="5889"/>
                      </a:cubicBezTo>
                      <a:cubicBezTo>
                        <a:pt x="6186" y="7807"/>
                        <a:pt x="7738" y="9724"/>
                        <a:pt x="9313" y="11619"/>
                      </a:cubicBezTo>
                      <a:lnTo>
                        <a:pt x="10500" y="13034"/>
                      </a:lnTo>
                      <a:cubicBezTo>
                        <a:pt x="10888" y="13513"/>
                        <a:pt x="11276" y="14015"/>
                        <a:pt x="11755" y="14426"/>
                      </a:cubicBezTo>
                      <a:cubicBezTo>
                        <a:pt x="12691" y="15271"/>
                        <a:pt x="13833" y="15864"/>
                        <a:pt x="15065" y="16184"/>
                      </a:cubicBezTo>
                      <a:cubicBezTo>
                        <a:pt x="15670" y="16321"/>
                        <a:pt x="16298" y="16395"/>
                        <a:pt x="16925" y="16395"/>
                      </a:cubicBezTo>
                      <a:cubicBezTo>
                        <a:pt x="17553" y="16395"/>
                        <a:pt x="18181" y="16321"/>
                        <a:pt x="18786" y="16161"/>
                      </a:cubicBezTo>
                      <a:cubicBezTo>
                        <a:pt x="20018" y="15841"/>
                        <a:pt x="21114" y="15202"/>
                        <a:pt x="22050" y="14358"/>
                      </a:cubicBezTo>
                      <a:lnTo>
                        <a:pt x="21936" y="14243"/>
                      </a:lnTo>
                      <a:cubicBezTo>
                        <a:pt x="20567" y="15458"/>
                        <a:pt x="18750" y="16108"/>
                        <a:pt x="16936" y="16108"/>
                      </a:cubicBezTo>
                      <a:cubicBezTo>
                        <a:pt x="16329" y="16108"/>
                        <a:pt x="15723" y="16036"/>
                        <a:pt x="15134" y="15887"/>
                      </a:cubicBezTo>
                      <a:cubicBezTo>
                        <a:pt x="13970" y="15590"/>
                        <a:pt x="12874" y="14997"/>
                        <a:pt x="11984" y="14175"/>
                      </a:cubicBezTo>
                      <a:cubicBezTo>
                        <a:pt x="11527" y="13787"/>
                        <a:pt x="11162" y="13308"/>
                        <a:pt x="10774" y="12828"/>
                      </a:cubicBezTo>
                      <a:lnTo>
                        <a:pt x="9610" y="11390"/>
                      </a:lnTo>
                      <a:cubicBezTo>
                        <a:pt x="8058" y="9473"/>
                        <a:pt x="6460" y="7578"/>
                        <a:pt x="4908" y="5661"/>
                      </a:cubicBezTo>
                      <a:cubicBezTo>
                        <a:pt x="3333" y="3767"/>
                        <a:pt x="1735" y="1895"/>
                        <a:pt x="1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4330;p46">
                  <a:extLst>
                    <a:ext uri="{FF2B5EF4-FFF2-40B4-BE49-F238E27FC236}">
                      <a16:creationId xmlns:a16="http://schemas.microsoft.com/office/drawing/2014/main" id="{9F861DFE-28C4-4BD0-8178-6EEE01EFE643}"/>
                    </a:ext>
                  </a:extLst>
                </p:cNvPr>
                <p:cNvSpPr/>
                <p:nvPr/>
              </p:nvSpPr>
              <p:spPr>
                <a:xfrm>
                  <a:off x="1510070" y="3058201"/>
                  <a:ext cx="159277" cy="163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" h="13621" extrusionOk="0">
                      <a:moveTo>
                        <a:pt x="8561" y="0"/>
                      </a:moveTo>
                      <a:cubicBezTo>
                        <a:pt x="8509" y="0"/>
                        <a:pt x="8462" y="13"/>
                        <a:pt x="8423" y="40"/>
                      </a:cubicBezTo>
                      <a:cubicBezTo>
                        <a:pt x="7555" y="634"/>
                        <a:pt x="8149" y="3259"/>
                        <a:pt x="8149" y="3259"/>
                      </a:cubicBezTo>
                      <a:cubicBezTo>
                        <a:pt x="8149" y="3259"/>
                        <a:pt x="2123" y="3487"/>
                        <a:pt x="1096" y="4833"/>
                      </a:cubicBezTo>
                      <a:cubicBezTo>
                        <a:pt x="0" y="6271"/>
                        <a:pt x="1370" y="7230"/>
                        <a:pt x="1370" y="7230"/>
                      </a:cubicBezTo>
                      <a:cubicBezTo>
                        <a:pt x="1370" y="7230"/>
                        <a:pt x="91" y="8440"/>
                        <a:pt x="1712" y="9992"/>
                      </a:cubicBezTo>
                      <a:cubicBezTo>
                        <a:pt x="1712" y="9992"/>
                        <a:pt x="708" y="11704"/>
                        <a:pt x="2442" y="12594"/>
                      </a:cubicBezTo>
                      <a:cubicBezTo>
                        <a:pt x="3939" y="13383"/>
                        <a:pt x="5190" y="13621"/>
                        <a:pt x="6155" y="13621"/>
                      </a:cubicBezTo>
                      <a:cubicBezTo>
                        <a:pt x="7618" y="13621"/>
                        <a:pt x="8423" y="13073"/>
                        <a:pt x="8423" y="13073"/>
                      </a:cubicBezTo>
                      <a:lnTo>
                        <a:pt x="13262" y="5632"/>
                      </a:lnTo>
                      <a:cubicBezTo>
                        <a:pt x="13262" y="5632"/>
                        <a:pt x="9645" y="0"/>
                        <a:pt x="8561" y="0"/>
                      </a:cubicBezTo>
                      <a:close/>
                    </a:path>
                  </a:pathLst>
                </a:custGeom>
                <a:solidFill>
                  <a:srgbClr val="F7D2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4331;p46">
                  <a:extLst>
                    <a:ext uri="{FF2B5EF4-FFF2-40B4-BE49-F238E27FC236}">
                      <a16:creationId xmlns:a16="http://schemas.microsoft.com/office/drawing/2014/main" id="{E0283192-523A-48E8-B6A2-9CBA2A94E9CE}"/>
                    </a:ext>
                  </a:extLst>
                </p:cNvPr>
                <p:cNvSpPr/>
                <p:nvPr/>
              </p:nvSpPr>
              <p:spPr>
                <a:xfrm>
                  <a:off x="1389700" y="2854876"/>
                  <a:ext cx="116797" cy="131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5" h="10948" extrusionOk="0">
                      <a:moveTo>
                        <a:pt x="8062" y="1"/>
                      </a:moveTo>
                      <a:cubicBezTo>
                        <a:pt x="7828" y="1"/>
                        <a:pt x="7569" y="76"/>
                        <a:pt x="7305" y="236"/>
                      </a:cubicBezTo>
                      <a:lnTo>
                        <a:pt x="1416" y="3888"/>
                      </a:lnTo>
                      <a:cubicBezTo>
                        <a:pt x="571" y="4413"/>
                        <a:pt x="1" y="5623"/>
                        <a:pt x="138" y="6604"/>
                      </a:cubicBezTo>
                      <a:lnTo>
                        <a:pt x="617" y="9869"/>
                      </a:lnTo>
                      <a:cubicBezTo>
                        <a:pt x="712" y="10552"/>
                        <a:pt x="1129" y="10948"/>
                        <a:pt x="1658" y="10948"/>
                      </a:cubicBezTo>
                      <a:cubicBezTo>
                        <a:pt x="1889" y="10948"/>
                        <a:pt x="2141" y="10872"/>
                        <a:pt x="2397" y="10713"/>
                      </a:cubicBezTo>
                      <a:lnTo>
                        <a:pt x="8309" y="7061"/>
                      </a:lnTo>
                      <a:cubicBezTo>
                        <a:pt x="9154" y="6536"/>
                        <a:pt x="9724" y="5326"/>
                        <a:pt x="9587" y="4345"/>
                      </a:cubicBezTo>
                      <a:lnTo>
                        <a:pt x="9108" y="1058"/>
                      </a:lnTo>
                      <a:cubicBezTo>
                        <a:pt x="9013" y="392"/>
                        <a:pt x="8598" y="1"/>
                        <a:pt x="80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4332;p46">
                  <a:extLst>
                    <a:ext uri="{FF2B5EF4-FFF2-40B4-BE49-F238E27FC236}">
                      <a16:creationId xmlns:a16="http://schemas.microsoft.com/office/drawing/2014/main" id="{35EE1671-E503-4D37-A1A6-2803E11129C4}"/>
                    </a:ext>
                  </a:extLst>
                </p:cNvPr>
                <p:cNvSpPr/>
                <p:nvPr/>
              </p:nvSpPr>
              <p:spPr>
                <a:xfrm>
                  <a:off x="1515823" y="3056147"/>
                  <a:ext cx="154617" cy="167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4" h="13907" extrusionOk="0">
                      <a:moveTo>
                        <a:pt x="8098" y="0"/>
                      </a:moveTo>
                      <a:cubicBezTo>
                        <a:pt x="8049" y="0"/>
                        <a:pt x="7997" y="9"/>
                        <a:pt x="7944" y="29"/>
                      </a:cubicBezTo>
                      <a:cubicBezTo>
                        <a:pt x="7830" y="74"/>
                        <a:pt x="7807" y="120"/>
                        <a:pt x="7738" y="166"/>
                      </a:cubicBezTo>
                      <a:cubicBezTo>
                        <a:pt x="7693" y="211"/>
                        <a:pt x="7647" y="257"/>
                        <a:pt x="7601" y="325"/>
                      </a:cubicBezTo>
                      <a:cubicBezTo>
                        <a:pt x="7533" y="439"/>
                        <a:pt x="7487" y="554"/>
                        <a:pt x="7442" y="668"/>
                      </a:cubicBezTo>
                      <a:cubicBezTo>
                        <a:pt x="7282" y="1147"/>
                        <a:pt x="7282" y="1626"/>
                        <a:pt x="7305" y="2083"/>
                      </a:cubicBezTo>
                      <a:cubicBezTo>
                        <a:pt x="7324" y="2487"/>
                        <a:pt x="7375" y="2874"/>
                        <a:pt x="7446" y="3259"/>
                      </a:cubicBezTo>
                      <a:lnTo>
                        <a:pt x="7446" y="3259"/>
                      </a:lnTo>
                      <a:cubicBezTo>
                        <a:pt x="6660" y="3305"/>
                        <a:pt x="5908" y="3369"/>
                        <a:pt x="5136" y="3452"/>
                      </a:cubicBezTo>
                      <a:cubicBezTo>
                        <a:pt x="4292" y="3544"/>
                        <a:pt x="3470" y="3681"/>
                        <a:pt x="2648" y="3863"/>
                      </a:cubicBezTo>
                      <a:cubicBezTo>
                        <a:pt x="2215" y="3977"/>
                        <a:pt x="1804" y="4091"/>
                        <a:pt x="1416" y="4274"/>
                      </a:cubicBezTo>
                      <a:cubicBezTo>
                        <a:pt x="1210" y="4343"/>
                        <a:pt x="1005" y="4434"/>
                        <a:pt x="822" y="4571"/>
                      </a:cubicBezTo>
                      <a:cubicBezTo>
                        <a:pt x="640" y="4708"/>
                        <a:pt x="457" y="4890"/>
                        <a:pt x="343" y="5073"/>
                      </a:cubicBezTo>
                      <a:cubicBezTo>
                        <a:pt x="229" y="5256"/>
                        <a:pt x="137" y="5484"/>
                        <a:pt x="69" y="5689"/>
                      </a:cubicBezTo>
                      <a:cubicBezTo>
                        <a:pt x="23" y="5917"/>
                        <a:pt x="0" y="6169"/>
                        <a:pt x="46" y="6397"/>
                      </a:cubicBezTo>
                      <a:cubicBezTo>
                        <a:pt x="145" y="6813"/>
                        <a:pt x="365" y="7144"/>
                        <a:pt x="660" y="7403"/>
                      </a:cubicBezTo>
                      <a:lnTo>
                        <a:pt x="660" y="7403"/>
                      </a:lnTo>
                      <a:cubicBezTo>
                        <a:pt x="518" y="7587"/>
                        <a:pt x="416" y="7780"/>
                        <a:pt x="343" y="8017"/>
                      </a:cubicBezTo>
                      <a:cubicBezTo>
                        <a:pt x="252" y="8291"/>
                        <a:pt x="229" y="8565"/>
                        <a:pt x="274" y="8862"/>
                      </a:cubicBezTo>
                      <a:cubicBezTo>
                        <a:pt x="343" y="9136"/>
                        <a:pt x="434" y="9410"/>
                        <a:pt x="594" y="9638"/>
                      </a:cubicBezTo>
                      <a:cubicBezTo>
                        <a:pt x="662" y="9752"/>
                        <a:pt x="754" y="9866"/>
                        <a:pt x="845" y="9980"/>
                      </a:cubicBezTo>
                      <a:lnTo>
                        <a:pt x="1043" y="10195"/>
                      </a:lnTo>
                      <a:lnTo>
                        <a:pt x="1043" y="10195"/>
                      </a:lnTo>
                      <a:cubicBezTo>
                        <a:pt x="871" y="10534"/>
                        <a:pt x="779" y="10908"/>
                        <a:pt x="799" y="11281"/>
                      </a:cubicBezTo>
                      <a:cubicBezTo>
                        <a:pt x="799" y="11692"/>
                        <a:pt x="982" y="12126"/>
                        <a:pt x="1256" y="12423"/>
                      </a:cubicBezTo>
                      <a:cubicBezTo>
                        <a:pt x="1553" y="12742"/>
                        <a:pt x="1941" y="12925"/>
                        <a:pt x="2283" y="13085"/>
                      </a:cubicBezTo>
                      <a:cubicBezTo>
                        <a:pt x="2625" y="13267"/>
                        <a:pt x="3013" y="13404"/>
                        <a:pt x="3379" y="13518"/>
                      </a:cubicBezTo>
                      <a:cubicBezTo>
                        <a:pt x="4132" y="13769"/>
                        <a:pt x="4908" y="13906"/>
                        <a:pt x="5707" y="13906"/>
                      </a:cubicBezTo>
                      <a:cubicBezTo>
                        <a:pt x="6483" y="13883"/>
                        <a:pt x="7282" y="13724"/>
                        <a:pt x="7989" y="13313"/>
                      </a:cubicBezTo>
                      <a:cubicBezTo>
                        <a:pt x="8035" y="13290"/>
                        <a:pt x="8035" y="13244"/>
                        <a:pt x="8012" y="13199"/>
                      </a:cubicBezTo>
                      <a:cubicBezTo>
                        <a:pt x="7995" y="13165"/>
                        <a:pt x="7966" y="13144"/>
                        <a:pt x="7934" y="13144"/>
                      </a:cubicBezTo>
                      <a:cubicBezTo>
                        <a:pt x="7922" y="13144"/>
                        <a:pt x="7910" y="13147"/>
                        <a:pt x="7898" y="13153"/>
                      </a:cubicBezTo>
                      <a:lnTo>
                        <a:pt x="7875" y="13176"/>
                      </a:lnTo>
                      <a:cubicBezTo>
                        <a:pt x="7236" y="13541"/>
                        <a:pt x="6460" y="13678"/>
                        <a:pt x="5707" y="13678"/>
                      </a:cubicBezTo>
                      <a:cubicBezTo>
                        <a:pt x="4931" y="13678"/>
                        <a:pt x="4177" y="13518"/>
                        <a:pt x="3470" y="13267"/>
                      </a:cubicBezTo>
                      <a:cubicBezTo>
                        <a:pt x="3105" y="13130"/>
                        <a:pt x="2739" y="12993"/>
                        <a:pt x="2397" y="12834"/>
                      </a:cubicBezTo>
                      <a:cubicBezTo>
                        <a:pt x="2055" y="12674"/>
                        <a:pt x="1712" y="12491"/>
                        <a:pt x="1484" y="12240"/>
                      </a:cubicBezTo>
                      <a:cubicBezTo>
                        <a:pt x="1233" y="11966"/>
                        <a:pt x="1096" y="11624"/>
                        <a:pt x="1096" y="11281"/>
                      </a:cubicBezTo>
                      <a:cubicBezTo>
                        <a:pt x="1096" y="10916"/>
                        <a:pt x="1187" y="10551"/>
                        <a:pt x="1347" y="10231"/>
                      </a:cubicBezTo>
                      <a:cubicBezTo>
                        <a:pt x="1393" y="10186"/>
                        <a:pt x="1370" y="10117"/>
                        <a:pt x="1324" y="10049"/>
                      </a:cubicBezTo>
                      <a:lnTo>
                        <a:pt x="1073" y="9775"/>
                      </a:lnTo>
                      <a:cubicBezTo>
                        <a:pt x="1005" y="9684"/>
                        <a:pt x="913" y="9570"/>
                        <a:pt x="868" y="9478"/>
                      </a:cubicBezTo>
                      <a:cubicBezTo>
                        <a:pt x="731" y="9273"/>
                        <a:pt x="640" y="9045"/>
                        <a:pt x="594" y="8816"/>
                      </a:cubicBezTo>
                      <a:cubicBezTo>
                        <a:pt x="548" y="8565"/>
                        <a:pt x="571" y="8337"/>
                        <a:pt x="662" y="8109"/>
                      </a:cubicBezTo>
                      <a:cubicBezTo>
                        <a:pt x="731" y="7880"/>
                        <a:pt x="868" y="7675"/>
                        <a:pt x="1005" y="7515"/>
                      </a:cubicBezTo>
                      <a:lnTo>
                        <a:pt x="1028" y="7492"/>
                      </a:lnTo>
                      <a:cubicBezTo>
                        <a:pt x="1073" y="7424"/>
                        <a:pt x="1073" y="7310"/>
                        <a:pt x="982" y="7264"/>
                      </a:cubicBezTo>
                      <a:cubicBezTo>
                        <a:pt x="708" y="7036"/>
                        <a:pt x="457" y="6694"/>
                        <a:pt x="388" y="6328"/>
                      </a:cubicBezTo>
                      <a:cubicBezTo>
                        <a:pt x="320" y="5963"/>
                        <a:pt x="434" y="5598"/>
                        <a:pt x="640" y="5278"/>
                      </a:cubicBezTo>
                      <a:cubicBezTo>
                        <a:pt x="845" y="4936"/>
                        <a:pt x="1187" y="4753"/>
                        <a:pt x="1553" y="4594"/>
                      </a:cubicBezTo>
                      <a:cubicBezTo>
                        <a:pt x="1918" y="4434"/>
                        <a:pt x="2329" y="4320"/>
                        <a:pt x="2717" y="4228"/>
                      </a:cubicBezTo>
                      <a:cubicBezTo>
                        <a:pt x="3538" y="4046"/>
                        <a:pt x="4360" y="3932"/>
                        <a:pt x="5182" y="3818"/>
                      </a:cubicBezTo>
                      <a:cubicBezTo>
                        <a:pt x="6004" y="3726"/>
                        <a:pt x="6848" y="3658"/>
                        <a:pt x="7670" y="3612"/>
                      </a:cubicBezTo>
                      <a:lnTo>
                        <a:pt x="7693" y="3612"/>
                      </a:lnTo>
                      <a:cubicBezTo>
                        <a:pt x="7807" y="3589"/>
                        <a:pt x="7875" y="3498"/>
                        <a:pt x="7852" y="3384"/>
                      </a:cubicBezTo>
                      <a:cubicBezTo>
                        <a:pt x="7761" y="2950"/>
                        <a:pt x="7693" y="2517"/>
                        <a:pt x="7670" y="2060"/>
                      </a:cubicBezTo>
                      <a:cubicBezTo>
                        <a:pt x="7647" y="1626"/>
                        <a:pt x="7647" y="1170"/>
                        <a:pt x="7761" y="782"/>
                      </a:cubicBezTo>
                      <a:cubicBezTo>
                        <a:pt x="7807" y="690"/>
                        <a:pt x="7830" y="599"/>
                        <a:pt x="7898" y="508"/>
                      </a:cubicBezTo>
                      <a:cubicBezTo>
                        <a:pt x="7921" y="485"/>
                        <a:pt x="7944" y="439"/>
                        <a:pt x="7989" y="417"/>
                      </a:cubicBezTo>
                      <a:cubicBezTo>
                        <a:pt x="8012" y="394"/>
                        <a:pt x="8058" y="348"/>
                        <a:pt x="8058" y="348"/>
                      </a:cubicBezTo>
                      <a:cubicBezTo>
                        <a:pt x="8081" y="348"/>
                        <a:pt x="8172" y="348"/>
                        <a:pt x="8240" y="394"/>
                      </a:cubicBezTo>
                      <a:cubicBezTo>
                        <a:pt x="8332" y="439"/>
                        <a:pt x="8423" y="485"/>
                        <a:pt x="8514" y="554"/>
                      </a:cubicBezTo>
                      <a:cubicBezTo>
                        <a:pt x="8857" y="827"/>
                        <a:pt x="9153" y="1147"/>
                        <a:pt x="9450" y="1489"/>
                      </a:cubicBezTo>
                      <a:cubicBezTo>
                        <a:pt x="10044" y="2174"/>
                        <a:pt x="10591" y="2905"/>
                        <a:pt x="11139" y="3635"/>
                      </a:cubicBezTo>
                      <a:cubicBezTo>
                        <a:pt x="11687" y="4365"/>
                        <a:pt x="12212" y="5096"/>
                        <a:pt x="12714" y="5849"/>
                      </a:cubicBezTo>
                      <a:cubicBezTo>
                        <a:pt x="12728" y="5876"/>
                        <a:pt x="12749" y="5887"/>
                        <a:pt x="12773" y="5887"/>
                      </a:cubicBezTo>
                      <a:cubicBezTo>
                        <a:pt x="12790" y="5887"/>
                        <a:pt x="12809" y="5881"/>
                        <a:pt x="12828" y="5872"/>
                      </a:cubicBezTo>
                      <a:cubicBezTo>
                        <a:pt x="12874" y="5849"/>
                        <a:pt x="12874" y="5803"/>
                        <a:pt x="12851" y="5758"/>
                      </a:cubicBezTo>
                      <a:cubicBezTo>
                        <a:pt x="12372" y="4982"/>
                        <a:pt x="11870" y="4228"/>
                        <a:pt x="11345" y="3475"/>
                      </a:cubicBezTo>
                      <a:cubicBezTo>
                        <a:pt x="10820" y="2722"/>
                        <a:pt x="10295" y="1992"/>
                        <a:pt x="9701" y="1284"/>
                      </a:cubicBezTo>
                      <a:cubicBezTo>
                        <a:pt x="9382" y="942"/>
                        <a:pt x="9085" y="599"/>
                        <a:pt x="8720" y="302"/>
                      </a:cubicBezTo>
                      <a:cubicBezTo>
                        <a:pt x="8606" y="211"/>
                        <a:pt x="8514" y="143"/>
                        <a:pt x="8400" y="97"/>
                      </a:cubicBezTo>
                      <a:cubicBezTo>
                        <a:pt x="8319" y="49"/>
                        <a:pt x="8216" y="0"/>
                        <a:pt x="8098" y="0"/>
                      </a:cubicBezTo>
                      <a:close/>
                    </a:path>
                  </a:pathLst>
                </a:custGeom>
                <a:solidFill>
                  <a:srgbClr val="F891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68" name="Google Shape;4337;p46">
            <a:extLst>
              <a:ext uri="{FF2B5EF4-FFF2-40B4-BE49-F238E27FC236}">
                <a16:creationId xmlns:a16="http://schemas.microsoft.com/office/drawing/2014/main" id="{91FD3EA5-801B-4639-8D10-D03B42BA8BC7}"/>
              </a:ext>
            </a:extLst>
          </p:cNvPr>
          <p:cNvGrpSpPr/>
          <p:nvPr/>
        </p:nvGrpSpPr>
        <p:grpSpPr>
          <a:xfrm rot="-9000140" flipH="1">
            <a:off x="6856019" y="1135653"/>
            <a:ext cx="906879" cy="848887"/>
            <a:chOff x="6757822" y="570980"/>
            <a:chExt cx="1190358" cy="1114239"/>
          </a:xfrm>
        </p:grpSpPr>
        <p:grpSp>
          <p:nvGrpSpPr>
            <p:cNvPr id="169" name="Google Shape;4338;p46">
              <a:extLst>
                <a:ext uri="{FF2B5EF4-FFF2-40B4-BE49-F238E27FC236}">
                  <a16:creationId xmlns:a16="http://schemas.microsoft.com/office/drawing/2014/main" id="{9010C42A-FCD9-4C6E-966C-912C72E45A2D}"/>
                </a:ext>
              </a:extLst>
            </p:cNvPr>
            <p:cNvGrpSpPr/>
            <p:nvPr/>
          </p:nvGrpSpPr>
          <p:grpSpPr>
            <a:xfrm>
              <a:off x="6831997" y="583781"/>
              <a:ext cx="1116183" cy="1101438"/>
              <a:chOff x="5811229" y="565938"/>
              <a:chExt cx="712533" cy="703165"/>
            </a:xfrm>
          </p:grpSpPr>
          <p:sp>
            <p:nvSpPr>
              <p:cNvPr id="187" name="Google Shape;4339;p46">
                <a:extLst>
                  <a:ext uri="{FF2B5EF4-FFF2-40B4-BE49-F238E27FC236}">
                    <a16:creationId xmlns:a16="http://schemas.microsoft.com/office/drawing/2014/main" id="{6DBEF0F8-3C4C-4819-8AEF-451DA32D42B4}"/>
                  </a:ext>
                </a:extLst>
              </p:cNvPr>
              <p:cNvSpPr/>
              <p:nvPr/>
            </p:nvSpPr>
            <p:spPr>
              <a:xfrm>
                <a:off x="5852040" y="565938"/>
                <a:ext cx="671721" cy="661351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977" extrusionOk="0">
                    <a:moveTo>
                      <a:pt x="876" y="1"/>
                    </a:moveTo>
                    <a:cubicBezTo>
                      <a:pt x="833" y="1"/>
                      <a:pt x="790" y="26"/>
                      <a:pt x="772" y="71"/>
                    </a:cubicBezTo>
                    <a:lnTo>
                      <a:pt x="522" y="1074"/>
                    </a:lnTo>
                    <a:lnTo>
                      <a:pt x="48" y="1529"/>
                    </a:lnTo>
                    <a:cubicBezTo>
                      <a:pt x="3" y="1571"/>
                      <a:pt x="0" y="1643"/>
                      <a:pt x="43" y="1686"/>
                    </a:cubicBezTo>
                    <a:lnTo>
                      <a:pt x="286" y="1943"/>
                    </a:lnTo>
                    <a:cubicBezTo>
                      <a:pt x="308" y="1965"/>
                      <a:pt x="338" y="1976"/>
                      <a:pt x="367" y="1976"/>
                    </a:cubicBezTo>
                    <a:cubicBezTo>
                      <a:pt x="395" y="1976"/>
                      <a:pt x="424" y="1966"/>
                      <a:pt x="446" y="1945"/>
                    </a:cubicBezTo>
                    <a:lnTo>
                      <a:pt x="905" y="1505"/>
                    </a:lnTo>
                    <a:cubicBezTo>
                      <a:pt x="917" y="1495"/>
                      <a:pt x="931" y="1486"/>
                      <a:pt x="946" y="1481"/>
                    </a:cubicBezTo>
                    <a:lnTo>
                      <a:pt x="1908" y="1260"/>
                    </a:lnTo>
                    <a:cubicBezTo>
                      <a:pt x="1984" y="1233"/>
                      <a:pt x="2008" y="1136"/>
                      <a:pt x="1950" y="1076"/>
                    </a:cubicBezTo>
                    <a:lnTo>
                      <a:pt x="955" y="36"/>
                    </a:lnTo>
                    <a:cubicBezTo>
                      <a:pt x="933" y="12"/>
                      <a:pt x="904" y="1"/>
                      <a:pt x="8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340;p46">
                <a:extLst>
                  <a:ext uri="{FF2B5EF4-FFF2-40B4-BE49-F238E27FC236}">
                    <a16:creationId xmlns:a16="http://schemas.microsoft.com/office/drawing/2014/main" id="{EB636875-CC49-4356-A86B-3E474DE8AF42}"/>
                  </a:ext>
                </a:extLst>
              </p:cNvPr>
              <p:cNvSpPr/>
              <p:nvPr/>
            </p:nvSpPr>
            <p:spPr>
              <a:xfrm>
                <a:off x="5943745" y="637864"/>
                <a:ext cx="533898" cy="53055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586" extrusionOk="0">
                    <a:moveTo>
                      <a:pt x="674" y="1"/>
                    </a:moveTo>
                    <a:cubicBezTo>
                      <a:pt x="638" y="1"/>
                      <a:pt x="604" y="22"/>
                      <a:pt x="588" y="59"/>
                    </a:cubicBezTo>
                    <a:lnTo>
                      <a:pt x="386" y="876"/>
                    </a:lnTo>
                    <a:lnTo>
                      <a:pt x="0" y="1247"/>
                    </a:lnTo>
                    <a:cubicBezTo>
                      <a:pt x="0" y="1247"/>
                      <a:pt x="98" y="1347"/>
                      <a:pt x="176" y="1461"/>
                    </a:cubicBezTo>
                    <a:cubicBezTo>
                      <a:pt x="257" y="1573"/>
                      <a:pt x="324" y="1585"/>
                      <a:pt x="324" y="1585"/>
                    </a:cubicBezTo>
                    <a:lnTo>
                      <a:pt x="698" y="1228"/>
                    </a:lnTo>
                    <a:cubicBezTo>
                      <a:pt x="707" y="1219"/>
                      <a:pt x="719" y="1211"/>
                      <a:pt x="731" y="1207"/>
                    </a:cubicBezTo>
                    <a:lnTo>
                      <a:pt x="1514" y="1026"/>
                    </a:lnTo>
                    <a:cubicBezTo>
                      <a:pt x="1576" y="1004"/>
                      <a:pt x="1595" y="926"/>
                      <a:pt x="1550" y="878"/>
                    </a:cubicBezTo>
                    <a:lnTo>
                      <a:pt x="741" y="30"/>
                    </a:lnTo>
                    <a:cubicBezTo>
                      <a:pt x="721" y="10"/>
                      <a:pt x="697" y="1"/>
                      <a:pt x="6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341;p46">
                <a:extLst>
                  <a:ext uri="{FF2B5EF4-FFF2-40B4-BE49-F238E27FC236}">
                    <a16:creationId xmlns:a16="http://schemas.microsoft.com/office/drawing/2014/main" id="{C5482C7E-7920-4A50-A70E-5ED2F0869715}"/>
                  </a:ext>
                </a:extLst>
              </p:cNvPr>
              <p:cNvSpPr/>
              <p:nvPr/>
            </p:nvSpPr>
            <p:spPr>
              <a:xfrm>
                <a:off x="5811229" y="1074746"/>
                <a:ext cx="191681" cy="194358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81" extrusionOk="0">
                    <a:moveTo>
                      <a:pt x="98" y="1"/>
                    </a:moveTo>
                    <a:cubicBezTo>
                      <a:pt x="77" y="1"/>
                      <a:pt x="56" y="8"/>
                      <a:pt x="39" y="24"/>
                    </a:cubicBezTo>
                    <a:cubicBezTo>
                      <a:pt x="3" y="58"/>
                      <a:pt x="1" y="115"/>
                      <a:pt x="34" y="150"/>
                    </a:cubicBezTo>
                    <a:lnTo>
                      <a:pt x="410" y="553"/>
                    </a:lnTo>
                    <a:lnTo>
                      <a:pt x="413" y="553"/>
                    </a:lnTo>
                    <a:cubicBezTo>
                      <a:pt x="430" y="571"/>
                      <a:pt x="452" y="580"/>
                      <a:pt x="475" y="580"/>
                    </a:cubicBezTo>
                    <a:cubicBezTo>
                      <a:pt x="497" y="580"/>
                      <a:pt x="519" y="572"/>
                      <a:pt x="537" y="555"/>
                    </a:cubicBezTo>
                    <a:cubicBezTo>
                      <a:pt x="572" y="522"/>
                      <a:pt x="572" y="467"/>
                      <a:pt x="541" y="431"/>
                    </a:cubicBezTo>
                    <a:lnTo>
                      <a:pt x="163" y="29"/>
                    </a:lnTo>
                    <a:cubicBezTo>
                      <a:pt x="145" y="10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4342;p46">
                <a:extLst>
                  <a:ext uri="{FF2B5EF4-FFF2-40B4-BE49-F238E27FC236}">
                    <a16:creationId xmlns:a16="http://schemas.microsoft.com/office/drawing/2014/main" id="{5EA52012-8B08-40F1-8EE3-4B89557A1918}"/>
                  </a:ext>
                </a:extLst>
              </p:cNvPr>
              <p:cNvSpPr/>
              <p:nvPr/>
            </p:nvSpPr>
            <p:spPr>
              <a:xfrm>
                <a:off x="5840712" y="1124928"/>
                <a:ext cx="45830" cy="46833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40" extrusionOk="0">
                    <a:moveTo>
                      <a:pt x="18" y="0"/>
                    </a:moveTo>
                    <a:cubicBezTo>
                      <a:pt x="14" y="0"/>
                      <a:pt x="10" y="2"/>
                      <a:pt x="8" y="5"/>
                    </a:cubicBezTo>
                    <a:cubicBezTo>
                      <a:pt x="1" y="10"/>
                      <a:pt x="1" y="20"/>
                      <a:pt x="6" y="24"/>
                    </a:cubicBezTo>
                    <a:lnTo>
                      <a:pt x="103" y="132"/>
                    </a:lnTo>
                    <a:cubicBezTo>
                      <a:pt x="103" y="132"/>
                      <a:pt x="103" y="134"/>
                      <a:pt x="103" y="134"/>
                    </a:cubicBezTo>
                    <a:cubicBezTo>
                      <a:pt x="107" y="138"/>
                      <a:pt x="112" y="139"/>
                      <a:pt x="116" y="139"/>
                    </a:cubicBezTo>
                    <a:cubicBezTo>
                      <a:pt x="121" y="139"/>
                      <a:pt x="126" y="138"/>
                      <a:pt x="129" y="134"/>
                    </a:cubicBezTo>
                    <a:cubicBezTo>
                      <a:pt x="137" y="127"/>
                      <a:pt x="137" y="115"/>
                      <a:pt x="129" y="108"/>
                    </a:cubicBezTo>
                    <a:lnTo>
                      <a:pt x="27" y="5"/>
                    </a:lnTo>
                    <a:cubicBezTo>
                      <a:pt x="25" y="2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4343;p46">
                <a:extLst>
                  <a:ext uri="{FF2B5EF4-FFF2-40B4-BE49-F238E27FC236}">
                    <a16:creationId xmlns:a16="http://schemas.microsoft.com/office/drawing/2014/main" id="{02FBA1FF-7D7E-46B6-B06C-66DBD4950598}"/>
                  </a:ext>
                </a:extLst>
              </p:cNvPr>
              <p:cNvSpPr/>
              <p:nvPr/>
            </p:nvSpPr>
            <p:spPr>
              <a:xfrm>
                <a:off x="5889552" y="1176444"/>
                <a:ext cx="82293" cy="86976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60" extrusionOk="0">
                    <a:moveTo>
                      <a:pt x="16" y="0"/>
                    </a:moveTo>
                    <a:cubicBezTo>
                      <a:pt x="12" y="0"/>
                      <a:pt x="9" y="2"/>
                      <a:pt x="7" y="4"/>
                    </a:cubicBezTo>
                    <a:cubicBezTo>
                      <a:pt x="0" y="11"/>
                      <a:pt x="0" y="20"/>
                      <a:pt x="5" y="28"/>
                    </a:cubicBezTo>
                    <a:lnTo>
                      <a:pt x="217" y="254"/>
                    </a:lnTo>
                    <a:cubicBezTo>
                      <a:pt x="219" y="257"/>
                      <a:pt x="223" y="259"/>
                      <a:pt x="227" y="259"/>
                    </a:cubicBezTo>
                    <a:cubicBezTo>
                      <a:pt x="230" y="259"/>
                      <a:pt x="235" y="257"/>
                      <a:pt x="238" y="254"/>
                    </a:cubicBezTo>
                    <a:cubicBezTo>
                      <a:pt x="243" y="249"/>
                      <a:pt x="245" y="240"/>
                      <a:pt x="238" y="235"/>
                    </a:cubicBezTo>
                    <a:lnTo>
                      <a:pt x="29" y="6"/>
                    </a:lnTo>
                    <a:cubicBezTo>
                      <a:pt x="25" y="2"/>
                      <a:pt x="20" y="0"/>
                      <a:pt x="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4344;p46">
                <a:extLst>
                  <a:ext uri="{FF2B5EF4-FFF2-40B4-BE49-F238E27FC236}">
                    <a16:creationId xmlns:a16="http://schemas.microsoft.com/office/drawing/2014/main" id="{7F6DA695-4AF6-4352-93D2-7911422AB402}"/>
                  </a:ext>
                </a:extLst>
              </p:cNvPr>
              <p:cNvSpPr/>
              <p:nvPr/>
            </p:nvSpPr>
            <p:spPr>
              <a:xfrm>
                <a:off x="6119703" y="922207"/>
                <a:ext cx="19402" cy="17395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29" y="1"/>
                    </a:moveTo>
                    <a:cubicBezTo>
                      <a:pt x="21" y="1"/>
                      <a:pt x="14" y="4"/>
                      <a:pt x="10" y="11"/>
                    </a:cubicBezTo>
                    <a:cubicBezTo>
                      <a:pt x="0" y="23"/>
                      <a:pt x="3" y="38"/>
                      <a:pt x="15" y="47"/>
                    </a:cubicBezTo>
                    <a:cubicBezTo>
                      <a:pt x="19" y="50"/>
                      <a:pt x="24" y="51"/>
                      <a:pt x="29" y="51"/>
                    </a:cubicBezTo>
                    <a:cubicBezTo>
                      <a:pt x="37" y="51"/>
                      <a:pt x="44" y="47"/>
                      <a:pt x="50" y="40"/>
                    </a:cubicBezTo>
                    <a:cubicBezTo>
                      <a:pt x="57" y="30"/>
                      <a:pt x="55" y="14"/>
                      <a:pt x="43" y="7"/>
                    </a:cubicBezTo>
                    <a:cubicBezTo>
                      <a:pt x="39" y="3"/>
                      <a:pt x="34" y="1"/>
                      <a:pt x="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4345;p46">
                <a:extLst>
                  <a:ext uri="{FF2B5EF4-FFF2-40B4-BE49-F238E27FC236}">
                    <a16:creationId xmlns:a16="http://schemas.microsoft.com/office/drawing/2014/main" id="{DFEC0D0F-C497-4D2F-B5AA-70CFEF76DA63}"/>
                  </a:ext>
                </a:extLst>
              </p:cNvPr>
              <p:cNvSpPr/>
              <p:nvPr/>
            </p:nvSpPr>
            <p:spPr>
              <a:xfrm>
                <a:off x="6410403" y="944286"/>
                <a:ext cx="19402" cy="16726"/>
              </a:xfrm>
              <a:custGeom>
                <a:avLst/>
                <a:gdLst/>
                <a:ahLst/>
                <a:cxnLst/>
                <a:rect l="l" t="t" r="r" b="b"/>
                <a:pathLst>
                  <a:path w="58" h="50" extrusionOk="0">
                    <a:moveTo>
                      <a:pt x="29" y="1"/>
                    </a:moveTo>
                    <a:cubicBezTo>
                      <a:pt x="21" y="1"/>
                      <a:pt x="13" y="4"/>
                      <a:pt x="8" y="10"/>
                    </a:cubicBezTo>
                    <a:cubicBezTo>
                      <a:pt x="0" y="22"/>
                      <a:pt x="3" y="36"/>
                      <a:pt x="15" y="45"/>
                    </a:cubicBezTo>
                    <a:cubicBezTo>
                      <a:pt x="18" y="48"/>
                      <a:pt x="23" y="50"/>
                      <a:pt x="28" y="50"/>
                    </a:cubicBezTo>
                    <a:cubicBezTo>
                      <a:pt x="36" y="50"/>
                      <a:pt x="44" y="46"/>
                      <a:pt x="48" y="41"/>
                    </a:cubicBezTo>
                    <a:cubicBezTo>
                      <a:pt x="58" y="29"/>
                      <a:pt x="55" y="12"/>
                      <a:pt x="43" y="5"/>
                    </a:cubicBezTo>
                    <a:cubicBezTo>
                      <a:pt x="39" y="2"/>
                      <a:pt x="34" y="1"/>
                      <a:pt x="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4346;p46">
                <a:extLst>
                  <a:ext uri="{FF2B5EF4-FFF2-40B4-BE49-F238E27FC236}">
                    <a16:creationId xmlns:a16="http://schemas.microsoft.com/office/drawing/2014/main" id="{A01FE47A-E1EE-4B99-9E75-3B961ECBDF03}"/>
                  </a:ext>
                </a:extLst>
              </p:cNvPr>
              <p:cNvSpPr/>
              <p:nvPr/>
            </p:nvSpPr>
            <p:spPr>
              <a:xfrm>
                <a:off x="6127732" y="788398"/>
                <a:ext cx="19402" cy="17395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27" y="1"/>
                    </a:moveTo>
                    <a:cubicBezTo>
                      <a:pt x="20" y="1"/>
                      <a:pt x="13" y="4"/>
                      <a:pt x="7" y="11"/>
                    </a:cubicBezTo>
                    <a:cubicBezTo>
                      <a:pt x="0" y="23"/>
                      <a:pt x="2" y="37"/>
                      <a:pt x="12" y="47"/>
                    </a:cubicBezTo>
                    <a:cubicBezTo>
                      <a:pt x="16" y="50"/>
                      <a:pt x="22" y="51"/>
                      <a:pt x="27" y="51"/>
                    </a:cubicBezTo>
                    <a:cubicBezTo>
                      <a:pt x="35" y="51"/>
                      <a:pt x="43" y="47"/>
                      <a:pt x="48" y="40"/>
                    </a:cubicBezTo>
                    <a:cubicBezTo>
                      <a:pt x="57" y="30"/>
                      <a:pt x="55" y="14"/>
                      <a:pt x="43" y="7"/>
                    </a:cubicBezTo>
                    <a:cubicBezTo>
                      <a:pt x="38" y="3"/>
                      <a:pt x="33" y="1"/>
                      <a:pt x="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4347;p46">
                <a:extLst>
                  <a:ext uri="{FF2B5EF4-FFF2-40B4-BE49-F238E27FC236}">
                    <a16:creationId xmlns:a16="http://schemas.microsoft.com/office/drawing/2014/main" id="{F115884D-5C82-4FEE-A40F-6399B8481214}"/>
                  </a:ext>
                </a:extLst>
              </p:cNvPr>
              <p:cNvSpPr/>
              <p:nvPr/>
            </p:nvSpPr>
            <p:spPr>
              <a:xfrm>
                <a:off x="6057482" y="1102180"/>
                <a:ext cx="19402" cy="16392"/>
              </a:xfrm>
              <a:custGeom>
                <a:avLst/>
                <a:gdLst/>
                <a:ahLst/>
                <a:cxnLst/>
                <a:rect l="l" t="t" r="r" b="b"/>
                <a:pathLst>
                  <a:path w="58" h="49" extrusionOk="0">
                    <a:moveTo>
                      <a:pt x="29" y="0"/>
                    </a:moveTo>
                    <a:cubicBezTo>
                      <a:pt x="21" y="0"/>
                      <a:pt x="14" y="3"/>
                      <a:pt x="10" y="9"/>
                    </a:cubicBezTo>
                    <a:cubicBezTo>
                      <a:pt x="1" y="21"/>
                      <a:pt x="3" y="35"/>
                      <a:pt x="15" y="45"/>
                    </a:cubicBezTo>
                    <a:cubicBezTo>
                      <a:pt x="19" y="48"/>
                      <a:pt x="23" y="49"/>
                      <a:pt x="28" y="49"/>
                    </a:cubicBezTo>
                    <a:cubicBezTo>
                      <a:pt x="36" y="49"/>
                      <a:pt x="44" y="46"/>
                      <a:pt x="48" y="40"/>
                    </a:cubicBezTo>
                    <a:cubicBezTo>
                      <a:pt x="58" y="28"/>
                      <a:pt x="55" y="11"/>
                      <a:pt x="43" y="4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4348;p46">
                <a:extLst>
                  <a:ext uri="{FF2B5EF4-FFF2-40B4-BE49-F238E27FC236}">
                    <a16:creationId xmlns:a16="http://schemas.microsoft.com/office/drawing/2014/main" id="{179FAACB-17BC-482E-B91A-74E52BD0A910}"/>
                  </a:ext>
                </a:extLst>
              </p:cNvPr>
              <p:cNvSpPr/>
              <p:nvPr/>
            </p:nvSpPr>
            <p:spPr>
              <a:xfrm>
                <a:off x="6247825" y="967702"/>
                <a:ext cx="19402" cy="17061"/>
              </a:xfrm>
              <a:custGeom>
                <a:avLst/>
                <a:gdLst/>
                <a:ahLst/>
                <a:cxnLst/>
                <a:rect l="l" t="t" r="r" b="b"/>
                <a:pathLst>
                  <a:path w="58" h="51" extrusionOk="0">
                    <a:moveTo>
                      <a:pt x="28" y="0"/>
                    </a:moveTo>
                    <a:cubicBezTo>
                      <a:pt x="21" y="0"/>
                      <a:pt x="13" y="4"/>
                      <a:pt x="8" y="11"/>
                    </a:cubicBezTo>
                    <a:cubicBezTo>
                      <a:pt x="1" y="23"/>
                      <a:pt x="3" y="37"/>
                      <a:pt x="15" y="47"/>
                    </a:cubicBezTo>
                    <a:cubicBezTo>
                      <a:pt x="19" y="49"/>
                      <a:pt x="23" y="51"/>
                      <a:pt x="28" y="51"/>
                    </a:cubicBezTo>
                    <a:cubicBezTo>
                      <a:pt x="36" y="51"/>
                      <a:pt x="44" y="47"/>
                      <a:pt x="48" y="40"/>
                    </a:cubicBezTo>
                    <a:cubicBezTo>
                      <a:pt x="58" y="30"/>
                      <a:pt x="55" y="13"/>
                      <a:pt x="44" y="6"/>
                    </a:cubicBezTo>
                    <a:cubicBezTo>
                      <a:pt x="39" y="2"/>
                      <a:pt x="33" y="0"/>
                      <a:pt x="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4349;p46">
                <a:extLst>
                  <a:ext uri="{FF2B5EF4-FFF2-40B4-BE49-F238E27FC236}">
                    <a16:creationId xmlns:a16="http://schemas.microsoft.com/office/drawing/2014/main" id="{4F3DD8BD-0C89-46E5-91DB-5EEA0FD5DD13}"/>
                  </a:ext>
                </a:extLst>
              </p:cNvPr>
              <p:cNvSpPr/>
              <p:nvPr/>
            </p:nvSpPr>
            <p:spPr>
              <a:xfrm>
                <a:off x="6115689" y="1028920"/>
                <a:ext cx="28100" cy="2475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4" extrusionOk="0">
                    <a:moveTo>
                      <a:pt x="44" y="0"/>
                    </a:moveTo>
                    <a:cubicBezTo>
                      <a:pt x="32" y="0"/>
                      <a:pt x="20" y="6"/>
                      <a:pt x="12" y="16"/>
                    </a:cubicBezTo>
                    <a:cubicBezTo>
                      <a:pt x="0" y="33"/>
                      <a:pt x="5" y="54"/>
                      <a:pt x="19" y="66"/>
                    </a:cubicBezTo>
                    <a:cubicBezTo>
                      <a:pt x="26" y="71"/>
                      <a:pt x="35" y="74"/>
                      <a:pt x="43" y="74"/>
                    </a:cubicBezTo>
                    <a:cubicBezTo>
                      <a:pt x="54" y="74"/>
                      <a:pt x="65" y="69"/>
                      <a:pt x="72" y="59"/>
                    </a:cubicBezTo>
                    <a:cubicBezTo>
                      <a:pt x="84" y="42"/>
                      <a:pt x="79" y="19"/>
                      <a:pt x="65" y="7"/>
                    </a:cubicBezTo>
                    <a:cubicBezTo>
                      <a:pt x="58" y="2"/>
                      <a:pt x="51" y="0"/>
                      <a:pt x="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4350;p46">
                <a:extLst>
                  <a:ext uri="{FF2B5EF4-FFF2-40B4-BE49-F238E27FC236}">
                    <a16:creationId xmlns:a16="http://schemas.microsoft.com/office/drawing/2014/main" id="{678A9DFD-4896-4379-B3DE-E06CC7B61027}"/>
                  </a:ext>
                </a:extLst>
              </p:cNvPr>
              <p:cNvSpPr/>
              <p:nvPr/>
            </p:nvSpPr>
            <p:spPr>
              <a:xfrm>
                <a:off x="6337812" y="943617"/>
                <a:ext cx="28434" cy="2475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4" extrusionOk="0">
                    <a:moveTo>
                      <a:pt x="44" y="0"/>
                    </a:moveTo>
                    <a:cubicBezTo>
                      <a:pt x="32" y="0"/>
                      <a:pt x="20" y="6"/>
                      <a:pt x="13" y="16"/>
                    </a:cubicBezTo>
                    <a:cubicBezTo>
                      <a:pt x="1" y="31"/>
                      <a:pt x="5" y="54"/>
                      <a:pt x="22" y="66"/>
                    </a:cubicBezTo>
                    <a:cubicBezTo>
                      <a:pt x="28" y="71"/>
                      <a:pt x="36" y="74"/>
                      <a:pt x="43" y="74"/>
                    </a:cubicBezTo>
                    <a:cubicBezTo>
                      <a:pt x="54" y="74"/>
                      <a:pt x="65" y="69"/>
                      <a:pt x="72" y="59"/>
                    </a:cubicBezTo>
                    <a:cubicBezTo>
                      <a:pt x="84" y="43"/>
                      <a:pt x="82" y="19"/>
                      <a:pt x="65" y="7"/>
                    </a:cubicBezTo>
                    <a:cubicBezTo>
                      <a:pt x="59" y="2"/>
                      <a:pt x="51" y="0"/>
                      <a:pt x="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4351;p46">
                <a:extLst>
                  <a:ext uri="{FF2B5EF4-FFF2-40B4-BE49-F238E27FC236}">
                    <a16:creationId xmlns:a16="http://schemas.microsoft.com/office/drawing/2014/main" id="{25843783-3FE4-44A7-8B3D-FD8BDA08B30B}"/>
                  </a:ext>
                </a:extLst>
              </p:cNvPr>
              <p:cNvSpPr/>
              <p:nvPr/>
            </p:nvSpPr>
            <p:spPr>
              <a:xfrm>
                <a:off x="6032059" y="1013532"/>
                <a:ext cx="28100" cy="25089"/>
              </a:xfrm>
              <a:custGeom>
                <a:avLst/>
                <a:gdLst/>
                <a:ahLst/>
                <a:cxnLst/>
                <a:rect l="l" t="t" r="r" b="b"/>
                <a:pathLst>
                  <a:path w="84" h="75" extrusionOk="0">
                    <a:moveTo>
                      <a:pt x="44" y="1"/>
                    </a:moveTo>
                    <a:cubicBezTo>
                      <a:pt x="32" y="1"/>
                      <a:pt x="20" y="7"/>
                      <a:pt x="12" y="17"/>
                    </a:cubicBezTo>
                    <a:cubicBezTo>
                      <a:pt x="0" y="34"/>
                      <a:pt x="5" y="55"/>
                      <a:pt x="22" y="67"/>
                    </a:cubicBezTo>
                    <a:cubicBezTo>
                      <a:pt x="28" y="72"/>
                      <a:pt x="35" y="74"/>
                      <a:pt x="43" y="74"/>
                    </a:cubicBezTo>
                    <a:cubicBezTo>
                      <a:pt x="54" y="74"/>
                      <a:pt x="65" y="70"/>
                      <a:pt x="72" y="60"/>
                    </a:cubicBezTo>
                    <a:cubicBezTo>
                      <a:pt x="84" y="43"/>
                      <a:pt x="81" y="19"/>
                      <a:pt x="65" y="7"/>
                    </a:cubicBezTo>
                    <a:cubicBezTo>
                      <a:pt x="58" y="3"/>
                      <a:pt x="51" y="1"/>
                      <a:pt x="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4352;p46">
                <a:extLst>
                  <a:ext uri="{FF2B5EF4-FFF2-40B4-BE49-F238E27FC236}">
                    <a16:creationId xmlns:a16="http://schemas.microsoft.com/office/drawing/2014/main" id="{DDD61987-A7C0-400B-B2EA-300AEE17B2A2}"/>
                  </a:ext>
                </a:extLst>
              </p:cNvPr>
              <p:cNvSpPr/>
              <p:nvPr/>
            </p:nvSpPr>
            <p:spPr>
              <a:xfrm>
                <a:off x="6150814" y="930236"/>
                <a:ext cx="36797" cy="3445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3" extrusionOk="0">
                    <a:moveTo>
                      <a:pt x="57" y="1"/>
                    </a:moveTo>
                    <a:cubicBezTo>
                      <a:pt x="54" y="1"/>
                      <a:pt x="51" y="1"/>
                      <a:pt x="48" y="2"/>
                    </a:cubicBezTo>
                    <a:cubicBezTo>
                      <a:pt x="19" y="6"/>
                      <a:pt x="0" y="33"/>
                      <a:pt x="5" y="59"/>
                    </a:cubicBezTo>
                    <a:cubicBezTo>
                      <a:pt x="9" y="84"/>
                      <a:pt x="31" y="102"/>
                      <a:pt x="54" y="102"/>
                    </a:cubicBezTo>
                    <a:cubicBezTo>
                      <a:pt x="57" y="102"/>
                      <a:pt x="59" y="102"/>
                      <a:pt x="62" y="102"/>
                    </a:cubicBezTo>
                    <a:cubicBezTo>
                      <a:pt x="91" y="99"/>
                      <a:pt x="110" y="73"/>
                      <a:pt x="105" y="44"/>
                    </a:cubicBezTo>
                    <a:cubicBezTo>
                      <a:pt x="103" y="19"/>
                      <a:pt x="81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4353;p46">
                <a:extLst>
                  <a:ext uri="{FF2B5EF4-FFF2-40B4-BE49-F238E27FC236}">
                    <a16:creationId xmlns:a16="http://schemas.microsoft.com/office/drawing/2014/main" id="{7CBD52E8-FCD9-4012-8C90-9716422A6778}"/>
                  </a:ext>
                </a:extLst>
              </p:cNvPr>
              <p:cNvSpPr/>
              <p:nvPr/>
            </p:nvSpPr>
            <p:spPr>
              <a:xfrm>
                <a:off x="6161853" y="699416"/>
                <a:ext cx="36797" cy="34121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2" extrusionOk="0">
                    <a:moveTo>
                      <a:pt x="57" y="0"/>
                    </a:moveTo>
                    <a:cubicBezTo>
                      <a:pt x="54" y="0"/>
                      <a:pt x="51" y="1"/>
                      <a:pt x="48" y="1"/>
                    </a:cubicBezTo>
                    <a:cubicBezTo>
                      <a:pt x="20" y="3"/>
                      <a:pt x="0" y="30"/>
                      <a:pt x="5" y="58"/>
                    </a:cubicBezTo>
                    <a:cubicBezTo>
                      <a:pt x="10" y="84"/>
                      <a:pt x="31" y="102"/>
                      <a:pt x="54" y="102"/>
                    </a:cubicBezTo>
                    <a:cubicBezTo>
                      <a:pt x="57" y="102"/>
                      <a:pt x="60" y="102"/>
                      <a:pt x="62" y="101"/>
                    </a:cubicBezTo>
                    <a:cubicBezTo>
                      <a:pt x="91" y="96"/>
                      <a:pt x="110" y="70"/>
                      <a:pt x="105" y="44"/>
                    </a:cubicBezTo>
                    <a:cubicBezTo>
                      <a:pt x="103" y="18"/>
                      <a:pt x="82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4354;p46">
                <a:extLst>
                  <a:ext uri="{FF2B5EF4-FFF2-40B4-BE49-F238E27FC236}">
                    <a16:creationId xmlns:a16="http://schemas.microsoft.com/office/drawing/2014/main" id="{EAEBB311-D540-40CF-9DE2-A36D509E9BFF}"/>
                  </a:ext>
                </a:extLst>
              </p:cNvPr>
              <p:cNvSpPr/>
              <p:nvPr/>
            </p:nvSpPr>
            <p:spPr>
              <a:xfrm>
                <a:off x="6255854" y="825865"/>
                <a:ext cx="36797" cy="3445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3" extrusionOk="0">
                    <a:moveTo>
                      <a:pt x="57" y="1"/>
                    </a:moveTo>
                    <a:cubicBezTo>
                      <a:pt x="54" y="1"/>
                      <a:pt x="51" y="1"/>
                      <a:pt x="48" y="2"/>
                    </a:cubicBezTo>
                    <a:cubicBezTo>
                      <a:pt x="20" y="4"/>
                      <a:pt x="0" y="30"/>
                      <a:pt x="5" y="59"/>
                    </a:cubicBezTo>
                    <a:cubicBezTo>
                      <a:pt x="9" y="84"/>
                      <a:pt x="31" y="102"/>
                      <a:pt x="56" y="102"/>
                    </a:cubicBezTo>
                    <a:cubicBezTo>
                      <a:pt x="59" y="102"/>
                      <a:pt x="62" y="102"/>
                      <a:pt x="65" y="102"/>
                    </a:cubicBezTo>
                    <a:cubicBezTo>
                      <a:pt x="91" y="97"/>
                      <a:pt x="110" y="71"/>
                      <a:pt x="108" y="45"/>
                    </a:cubicBezTo>
                    <a:cubicBezTo>
                      <a:pt x="103" y="19"/>
                      <a:pt x="82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" name="Google Shape;4355;p46">
              <a:extLst>
                <a:ext uri="{FF2B5EF4-FFF2-40B4-BE49-F238E27FC236}">
                  <a16:creationId xmlns:a16="http://schemas.microsoft.com/office/drawing/2014/main" id="{97F580C9-50E6-48C9-BEEA-67424281CD85}"/>
                </a:ext>
              </a:extLst>
            </p:cNvPr>
            <p:cNvGrpSpPr/>
            <p:nvPr/>
          </p:nvGrpSpPr>
          <p:grpSpPr>
            <a:xfrm>
              <a:off x="6757822" y="570980"/>
              <a:ext cx="1116183" cy="1101438"/>
              <a:chOff x="5823986" y="580326"/>
              <a:chExt cx="712533" cy="703165"/>
            </a:xfrm>
          </p:grpSpPr>
          <p:sp>
            <p:nvSpPr>
              <p:cNvPr id="171" name="Google Shape;4356;p46">
                <a:extLst>
                  <a:ext uri="{FF2B5EF4-FFF2-40B4-BE49-F238E27FC236}">
                    <a16:creationId xmlns:a16="http://schemas.microsoft.com/office/drawing/2014/main" id="{7E5BFC6D-EB5B-4BCB-9CBD-68E1C4F4BAA0}"/>
                  </a:ext>
                </a:extLst>
              </p:cNvPr>
              <p:cNvSpPr/>
              <p:nvPr/>
            </p:nvSpPr>
            <p:spPr>
              <a:xfrm>
                <a:off x="5864798" y="580326"/>
                <a:ext cx="671721" cy="661351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977" extrusionOk="0">
                    <a:moveTo>
                      <a:pt x="876" y="1"/>
                    </a:moveTo>
                    <a:cubicBezTo>
                      <a:pt x="833" y="1"/>
                      <a:pt x="790" y="26"/>
                      <a:pt x="772" y="71"/>
                    </a:cubicBezTo>
                    <a:lnTo>
                      <a:pt x="522" y="1074"/>
                    </a:lnTo>
                    <a:lnTo>
                      <a:pt x="48" y="1529"/>
                    </a:lnTo>
                    <a:cubicBezTo>
                      <a:pt x="3" y="1571"/>
                      <a:pt x="0" y="1643"/>
                      <a:pt x="43" y="1686"/>
                    </a:cubicBezTo>
                    <a:lnTo>
                      <a:pt x="286" y="1943"/>
                    </a:lnTo>
                    <a:cubicBezTo>
                      <a:pt x="308" y="1965"/>
                      <a:pt x="338" y="1976"/>
                      <a:pt x="367" y="1976"/>
                    </a:cubicBezTo>
                    <a:cubicBezTo>
                      <a:pt x="395" y="1976"/>
                      <a:pt x="424" y="1966"/>
                      <a:pt x="446" y="1945"/>
                    </a:cubicBezTo>
                    <a:lnTo>
                      <a:pt x="905" y="1505"/>
                    </a:lnTo>
                    <a:cubicBezTo>
                      <a:pt x="917" y="1495"/>
                      <a:pt x="931" y="1486"/>
                      <a:pt x="946" y="1481"/>
                    </a:cubicBezTo>
                    <a:lnTo>
                      <a:pt x="1908" y="1260"/>
                    </a:lnTo>
                    <a:cubicBezTo>
                      <a:pt x="1984" y="1233"/>
                      <a:pt x="2008" y="1136"/>
                      <a:pt x="1950" y="1076"/>
                    </a:cubicBezTo>
                    <a:lnTo>
                      <a:pt x="955" y="36"/>
                    </a:lnTo>
                    <a:cubicBezTo>
                      <a:pt x="933" y="12"/>
                      <a:pt x="904" y="1"/>
                      <a:pt x="8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357;p46">
                <a:extLst>
                  <a:ext uri="{FF2B5EF4-FFF2-40B4-BE49-F238E27FC236}">
                    <a16:creationId xmlns:a16="http://schemas.microsoft.com/office/drawing/2014/main" id="{17D15028-5F30-49FD-B430-E1E1D3441023}"/>
                  </a:ext>
                </a:extLst>
              </p:cNvPr>
              <p:cNvSpPr/>
              <p:nvPr/>
            </p:nvSpPr>
            <p:spPr>
              <a:xfrm>
                <a:off x="5943745" y="637864"/>
                <a:ext cx="533898" cy="53055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586" extrusionOk="0">
                    <a:moveTo>
                      <a:pt x="674" y="1"/>
                    </a:moveTo>
                    <a:cubicBezTo>
                      <a:pt x="638" y="1"/>
                      <a:pt x="604" y="22"/>
                      <a:pt x="588" y="59"/>
                    </a:cubicBezTo>
                    <a:lnTo>
                      <a:pt x="386" y="876"/>
                    </a:lnTo>
                    <a:lnTo>
                      <a:pt x="0" y="1247"/>
                    </a:lnTo>
                    <a:cubicBezTo>
                      <a:pt x="0" y="1247"/>
                      <a:pt x="98" y="1347"/>
                      <a:pt x="176" y="1461"/>
                    </a:cubicBezTo>
                    <a:cubicBezTo>
                      <a:pt x="257" y="1573"/>
                      <a:pt x="324" y="1585"/>
                      <a:pt x="324" y="1585"/>
                    </a:cubicBezTo>
                    <a:lnTo>
                      <a:pt x="698" y="1228"/>
                    </a:lnTo>
                    <a:cubicBezTo>
                      <a:pt x="707" y="1219"/>
                      <a:pt x="719" y="1211"/>
                      <a:pt x="731" y="1207"/>
                    </a:cubicBezTo>
                    <a:lnTo>
                      <a:pt x="1514" y="1026"/>
                    </a:lnTo>
                    <a:cubicBezTo>
                      <a:pt x="1576" y="1004"/>
                      <a:pt x="1595" y="926"/>
                      <a:pt x="1550" y="878"/>
                    </a:cubicBezTo>
                    <a:lnTo>
                      <a:pt x="741" y="30"/>
                    </a:lnTo>
                    <a:cubicBezTo>
                      <a:pt x="721" y="10"/>
                      <a:pt x="697" y="1"/>
                      <a:pt x="6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358;p46">
                <a:extLst>
                  <a:ext uri="{FF2B5EF4-FFF2-40B4-BE49-F238E27FC236}">
                    <a16:creationId xmlns:a16="http://schemas.microsoft.com/office/drawing/2014/main" id="{C01D2BC0-882F-43C8-BD07-5DA9D0E534EC}"/>
                  </a:ext>
                </a:extLst>
              </p:cNvPr>
              <p:cNvSpPr/>
              <p:nvPr/>
            </p:nvSpPr>
            <p:spPr>
              <a:xfrm>
                <a:off x="5823986" y="1089134"/>
                <a:ext cx="191681" cy="194358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81" extrusionOk="0">
                    <a:moveTo>
                      <a:pt x="98" y="1"/>
                    </a:moveTo>
                    <a:cubicBezTo>
                      <a:pt x="77" y="1"/>
                      <a:pt x="56" y="8"/>
                      <a:pt x="39" y="24"/>
                    </a:cubicBezTo>
                    <a:cubicBezTo>
                      <a:pt x="3" y="58"/>
                      <a:pt x="1" y="115"/>
                      <a:pt x="34" y="150"/>
                    </a:cubicBezTo>
                    <a:lnTo>
                      <a:pt x="410" y="553"/>
                    </a:lnTo>
                    <a:lnTo>
                      <a:pt x="413" y="553"/>
                    </a:lnTo>
                    <a:cubicBezTo>
                      <a:pt x="430" y="571"/>
                      <a:pt x="452" y="580"/>
                      <a:pt x="475" y="580"/>
                    </a:cubicBezTo>
                    <a:cubicBezTo>
                      <a:pt x="497" y="580"/>
                      <a:pt x="519" y="572"/>
                      <a:pt x="537" y="555"/>
                    </a:cubicBezTo>
                    <a:cubicBezTo>
                      <a:pt x="572" y="522"/>
                      <a:pt x="572" y="467"/>
                      <a:pt x="541" y="431"/>
                    </a:cubicBezTo>
                    <a:lnTo>
                      <a:pt x="163" y="29"/>
                    </a:lnTo>
                    <a:cubicBezTo>
                      <a:pt x="145" y="10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359;p46">
                <a:extLst>
                  <a:ext uri="{FF2B5EF4-FFF2-40B4-BE49-F238E27FC236}">
                    <a16:creationId xmlns:a16="http://schemas.microsoft.com/office/drawing/2014/main" id="{C7530840-2645-4605-A81A-0D64F50257E9}"/>
                  </a:ext>
                </a:extLst>
              </p:cNvPr>
              <p:cNvSpPr/>
              <p:nvPr/>
            </p:nvSpPr>
            <p:spPr>
              <a:xfrm>
                <a:off x="5840712" y="1124928"/>
                <a:ext cx="45830" cy="46833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40" extrusionOk="0">
                    <a:moveTo>
                      <a:pt x="18" y="0"/>
                    </a:moveTo>
                    <a:cubicBezTo>
                      <a:pt x="14" y="0"/>
                      <a:pt x="10" y="2"/>
                      <a:pt x="8" y="5"/>
                    </a:cubicBezTo>
                    <a:cubicBezTo>
                      <a:pt x="1" y="10"/>
                      <a:pt x="1" y="20"/>
                      <a:pt x="6" y="24"/>
                    </a:cubicBezTo>
                    <a:lnTo>
                      <a:pt x="103" y="132"/>
                    </a:lnTo>
                    <a:cubicBezTo>
                      <a:pt x="103" y="132"/>
                      <a:pt x="103" y="134"/>
                      <a:pt x="103" y="134"/>
                    </a:cubicBezTo>
                    <a:cubicBezTo>
                      <a:pt x="107" y="138"/>
                      <a:pt x="112" y="139"/>
                      <a:pt x="116" y="139"/>
                    </a:cubicBezTo>
                    <a:cubicBezTo>
                      <a:pt x="121" y="139"/>
                      <a:pt x="126" y="138"/>
                      <a:pt x="129" y="134"/>
                    </a:cubicBezTo>
                    <a:cubicBezTo>
                      <a:pt x="137" y="127"/>
                      <a:pt x="137" y="115"/>
                      <a:pt x="129" y="108"/>
                    </a:cubicBezTo>
                    <a:lnTo>
                      <a:pt x="27" y="5"/>
                    </a:lnTo>
                    <a:cubicBezTo>
                      <a:pt x="25" y="2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360;p46">
                <a:extLst>
                  <a:ext uri="{FF2B5EF4-FFF2-40B4-BE49-F238E27FC236}">
                    <a16:creationId xmlns:a16="http://schemas.microsoft.com/office/drawing/2014/main" id="{591BDFB4-0565-4B1D-B795-524A932FBF75}"/>
                  </a:ext>
                </a:extLst>
              </p:cNvPr>
              <p:cNvSpPr/>
              <p:nvPr/>
            </p:nvSpPr>
            <p:spPr>
              <a:xfrm>
                <a:off x="5889552" y="1176444"/>
                <a:ext cx="82293" cy="86976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60" extrusionOk="0">
                    <a:moveTo>
                      <a:pt x="16" y="0"/>
                    </a:moveTo>
                    <a:cubicBezTo>
                      <a:pt x="12" y="0"/>
                      <a:pt x="9" y="2"/>
                      <a:pt x="7" y="4"/>
                    </a:cubicBezTo>
                    <a:cubicBezTo>
                      <a:pt x="0" y="11"/>
                      <a:pt x="0" y="20"/>
                      <a:pt x="5" y="28"/>
                    </a:cubicBezTo>
                    <a:lnTo>
                      <a:pt x="217" y="254"/>
                    </a:lnTo>
                    <a:cubicBezTo>
                      <a:pt x="219" y="257"/>
                      <a:pt x="223" y="259"/>
                      <a:pt x="227" y="259"/>
                    </a:cubicBezTo>
                    <a:cubicBezTo>
                      <a:pt x="230" y="259"/>
                      <a:pt x="235" y="257"/>
                      <a:pt x="238" y="254"/>
                    </a:cubicBezTo>
                    <a:cubicBezTo>
                      <a:pt x="243" y="249"/>
                      <a:pt x="245" y="240"/>
                      <a:pt x="238" y="235"/>
                    </a:cubicBezTo>
                    <a:lnTo>
                      <a:pt x="29" y="6"/>
                    </a:lnTo>
                    <a:cubicBezTo>
                      <a:pt x="25" y="2"/>
                      <a:pt x="20" y="0"/>
                      <a:pt x="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361;p46">
                <a:extLst>
                  <a:ext uri="{FF2B5EF4-FFF2-40B4-BE49-F238E27FC236}">
                    <a16:creationId xmlns:a16="http://schemas.microsoft.com/office/drawing/2014/main" id="{4632A2C7-5DF2-4681-842B-AAB2B59C0D75}"/>
                  </a:ext>
                </a:extLst>
              </p:cNvPr>
              <p:cNvSpPr/>
              <p:nvPr/>
            </p:nvSpPr>
            <p:spPr>
              <a:xfrm>
                <a:off x="6119703" y="922207"/>
                <a:ext cx="19402" cy="17395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29" y="1"/>
                    </a:moveTo>
                    <a:cubicBezTo>
                      <a:pt x="21" y="1"/>
                      <a:pt x="14" y="4"/>
                      <a:pt x="10" y="11"/>
                    </a:cubicBezTo>
                    <a:cubicBezTo>
                      <a:pt x="0" y="23"/>
                      <a:pt x="3" y="38"/>
                      <a:pt x="15" y="47"/>
                    </a:cubicBezTo>
                    <a:cubicBezTo>
                      <a:pt x="19" y="50"/>
                      <a:pt x="24" y="51"/>
                      <a:pt x="29" y="51"/>
                    </a:cubicBezTo>
                    <a:cubicBezTo>
                      <a:pt x="37" y="51"/>
                      <a:pt x="44" y="47"/>
                      <a:pt x="50" y="40"/>
                    </a:cubicBezTo>
                    <a:cubicBezTo>
                      <a:pt x="57" y="30"/>
                      <a:pt x="55" y="14"/>
                      <a:pt x="43" y="7"/>
                    </a:cubicBezTo>
                    <a:cubicBezTo>
                      <a:pt x="39" y="3"/>
                      <a:pt x="34" y="1"/>
                      <a:pt x="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362;p46">
                <a:extLst>
                  <a:ext uri="{FF2B5EF4-FFF2-40B4-BE49-F238E27FC236}">
                    <a16:creationId xmlns:a16="http://schemas.microsoft.com/office/drawing/2014/main" id="{AD6D5C33-7803-4314-B4C4-1BE2FBD59144}"/>
                  </a:ext>
                </a:extLst>
              </p:cNvPr>
              <p:cNvSpPr/>
              <p:nvPr/>
            </p:nvSpPr>
            <p:spPr>
              <a:xfrm>
                <a:off x="6410403" y="944286"/>
                <a:ext cx="19402" cy="16726"/>
              </a:xfrm>
              <a:custGeom>
                <a:avLst/>
                <a:gdLst/>
                <a:ahLst/>
                <a:cxnLst/>
                <a:rect l="l" t="t" r="r" b="b"/>
                <a:pathLst>
                  <a:path w="58" h="50" extrusionOk="0">
                    <a:moveTo>
                      <a:pt x="29" y="1"/>
                    </a:moveTo>
                    <a:cubicBezTo>
                      <a:pt x="21" y="1"/>
                      <a:pt x="13" y="4"/>
                      <a:pt x="8" y="10"/>
                    </a:cubicBezTo>
                    <a:cubicBezTo>
                      <a:pt x="0" y="22"/>
                      <a:pt x="3" y="36"/>
                      <a:pt x="15" y="45"/>
                    </a:cubicBezTo>
                    <a:cubicBezTo>
                      <a:pt x="18" y="48"/>
                      <a:pt x="23" y="50"/>
                      <a:pt x="28" y="50"/>
                    </a:cubicBezTo>
                    <a:cubicBezTo>
                      <a:pt x="36" y="50"/>
                      <a:pt x="44" y="46"/>
                      <a:pt x="48" y="41"/>
                    </a:cubicBezTo>
                    <a:cubicBezTo>
                      <a:pt x="58" y="29"/>
                      <a:pt x="55" y="12"/>
                      <a:pt x="43" y="5"/>
                    </a:cubicBezTo>
                    <a:cubicBezTo>
                      <a:pt x="39" y="2"/>
                      <a:pt x="34" y="1"/>
                      <a:pt x="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363;p46">
                <a:extLst>
                  <a:ext uri="{FF2B5EF4-FFF2-40B4-BE49-F238E27FC236}">
                    <a16:creationId xmlns:a16="http://schemas.microsoft.com/office/drawing/2014/main" id="{79DC4AAB-3851-46F2-B88D-4ABD7A8B8322}"/>
                  </a:ext>
                </a:extLst>
              </p:cNvPr>
              <p:cNvSpPr/>
              <p:nvPr/>
            </p:nvSpPr>
            <p:spPr>
              <a:xfrm>
                <a:off x="6127732" y="788398"/>
                <a:ext cx="19402" cy="17395"/>
              </a:xfrm>
              <a:custGeom>
                <a:avLst/>
                <a:gdLst/>
                <a:ahLst/>
                <a:cxnLst/>
                <a:rect l="l" t="t" r="r" b="b"/>
                <a:pathLst>
                  <a:path w="58" h="52" extrusionOk="0">
                    <a:moveTo>
                      <a:pt x="27" y="1"/>
                    </a:moveTo>
                    <a:cubicBezTo>
                      <a:pt x="20" y="1"/>
                      <a:pt x="13" y="4"/>
                      <a:pt x="7" y="11"/>
                    </a:cubicBezTo>
                    <a:cubicBezTo>
                      <a:pt x="0" y="23"/>
                      <a:pt x="2" y="37"/>
                      <a:pt x="12" y="47"/>
                    </a:cubicBezTo>
                    <a:cubicBezTo>
                      <a:pt x="16" y="50"/>
                      <a:pt x="22" y="51"/>
                      <a:pt x="27" y="51"/>
                    </a:cubicBezTo>
                    <a:cubicBezTo>
                      <a:pt x="35" y="51"/>
                      <a:pt x="43" y="47"/>
                      <a:pt x="48" y="40"/>
                    </a:cubicBezTo>
                    <a:cubicBezTo>
                      <a:pt x="57" y="30"/>
                      <a:pt x="55" y="14"/>
                      <a:pt x="43" y="7"/>
                    </a:cubicBezTo>
                    <a:cubicBezTo>
                      <a:pt x="38" y="3"/>
                      <a:pt x="33" y="1"/>
                      <a:pt x="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364;p46">
                <a:extLst>
                  <a:ext uri="{FF2B5EF4-FFF2-40B4-BE49-F238E27FC236}">
                    <a16:creationId xmlns:a16="http://schemas.microsoft.com/office/drawing/2014/main" id="{D43565F9-8501-48CB-8F97-A2F9DE084581}"/>
                  </a:ext>
                </a:extLst>
              </p:cNvPr>
              <p:cNvSpPr/>
              <p:nvPr/>
            </p:nvSpPr>
            <p:spPr>
              <a:xfrm>
                <a:off x="6057482" y="1102180"/>
                <a:ext cx="19402" cy="16392"/>
              </a:xfrm>
              <a:custGeom>
                <a:avLst/>
                <a:gdLst/>
                <a:ahLst/>
                <a:cxnLst/>
                <a:rect l="l" t="t" r="r" b="b"/>
                <a:pathLst>
                  <a:path w="58" h="49" extrusionOk="0">
                    <a:moveTo>
                      <a:pt x="29" y="0"/>
                    </a:moveTo>
                    <a:cubicBezTo>
                      <a:pt x="21" y="0"/>
                      <a:pt x="14" y="3"/>
                      <a:pt x="10" y="9"/>
                    </a:cubicBezTo>
                    <a:cubicBezTo>
                      <a:pt x="1" y="21"/>
                      <a:pt x="3" y="35"/>
                      <a:pt x="15" y="45"/>
                    </a:cubicBezTo>
                    <a:cubicBezTo>
                      <a:pt x="19" y="48"/>
                      <a:pt x="23" y="49"/>
                      <a:pt x="28" y="49"/>
                    </a:cubicBezTo>
                    <a:cubicBezTo>
                      <a:pt x="36" y="49"/>
                      <a:pt x="44" y="46"/>
                      <a:pt x="48" y="40"/>
                    </a:cubicBezTo>
                    <a:cubicBezTo>
                      <a:pt x="58" y="28"/>
                      <a:pt x="55" y="11"/>
                      <a:pt x="43" y="4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365;p46">
                <a:extLst>
                  <a:ext uri="{FF2B5EF4-FFF2-40B4-BE49-F238E27FC236}">
                    <a16:creationId xmlns:a16="http://schemas.microsoft.com/office/drawing/2014/main" id="{6634E1C0-7067-48A1-B66F-5926A92ABD82}"/>
                  </a:ext>
                </a:extLst>
              </p:cNvPr>
              <p:cNvSpPr/>
              <p:nvPr/>
            </p:nvSpPr>
            <p:spPr>
              <a:xfrm>
                <a:off x="6247825" y="967702"/>
                <a:ext cx="19402" cy="17061"/>
              </a:xfrm>
              <a:custGeom>
                <a:avLst/>
                <a:gdLst/>
                <a:ahLst/>
                <a:cxnLst/>
                <a:rect l="l" t="t" r="r" b="b"/>
                <a:pathLst>
                  <a:path w="58" h="51" extrusionOk="0">
                    <a:moveTo>
                      <a:pt x="28" y="0"/>
                    </a:moveTo>
                    <a:cubicBezTo>
                      <a:pt x="21" y="0"/>
                      <a:pt x="13" y="4"/>
                      <a:pt x="8" y="11"/>
                    </a:cubicBezTo>
                    <a:cubicBezTo>
                      <a:pt x="1" y="23"/>
                      <a:pt x="3" y="37"/>
                      <a:pt x="15" y="47"/>
                    </a:cubicBezTo>
                    <a:cubicBezTo>
                      <a:pt x="19" y="49"/>
                      <a:pt x="23" y="51"/>
                      <a:pt x="28" y="51"/>
                    </a:cubicBezTo>
                    <a:cubicBezTo>
                      <a:pt x="36" y="51"/>
                      <a:pt x="44" y="47"/>
                      <a:pt x="48" y="40"/>
                    </a:cubicBezTo>
                    <a:cubicBezTo>
                      <a:pt x="58" y="30"/>
                      <a:pt x="55" y="13"/>
                      <a:pt x="44" y="6"/>
                    </a:cubicBezTo>
                    <a:cubicBezTo>
                      <a:pt x="39" y="2"/>
                      <a:pt x="33" y="0"/>
                      <a:pt x="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366;p46">
                <a:extLst>
                  <a:ext uri="{FF2B5EF4-FFF2-40B4-BE49-F238E27FC236}">
                    <a16:creationId xmlns:a16="http://schemas.microsoft.com/office/drawing/2014/main" id="{17E71F4C-9403-4A52-BB9C-56A45B733CA1}"/>
                  </a:ext>
                </a:extLst>
              </p:cNvPr>
              <p:cNvSpPr/>
              <p:nvPr/>
            </p:nvSpPr>
            <p:spPr>
              <a:xfrm>
                <a:off x="6115689" y="1028920"/>
                <a:ext cx="28100" cy="2475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4" extrusionOk="0">
                    <a:moveTo>
                      <a:pt x="44" y="0"/>
                    </a:moveTo>
                    <a:cubicBezTo>
                      <a:pt x="32" y="0"/>
                      <a:pt x="20" y="6"/>
                      <a:pt x="12" y="16"/>
                    </a:cubicBezTo>
                    <a:cubicBezTo>
                      <a:pt x="0" y="33"/>
                      <a:pt x="5" y="54"/>
                      <a:pt x="19" y="66"/>
                    </a:cubicBezTo>
                    <a:cubicBezTo>
                      <a:pt x="26" y="71"/>
                      <a:pt x="35" y="74"/>
                      <a:pt x="43" y="74"/>
                    </a:cubicBezTo>
                    <a:cubicBezTo>
                      <a:pt x="54" y="74"/>
                      <a:pt x="65" y="69"/>
                      <a:pt x="72" y="59"/>
                    </a:cubicBezTo>
                    <a:cubicBezTo>
                      <a:pt x="84" y="42"/>
                      <a:pt x="79" y="19"/>
                      <a:pt x="65" y="7"/>
                    </a:cubicBezTo>
                    <a:cubicBezTo>
                      <a:pt x="58" y="2"/>
                      <a:pt x="51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4367;p46">
                <a:extLst>
                  <a:ext uri="{FF2B5EF4-FFF2-40B4-BE49-F238E27FC236}">
                    <a16:creationId xmlns:a16="http://schemas.microsoft.com/office/drawing/2014/main" id="{42036749-D14E-48B2-8B49-62C6D2481243}"/>
                  </a:ext>
                </a:extLst>
              </p:cNvPr>
              <p:cNvSpPr/>
              <p:nvPr/>
            </p:nvSpPr>
            <p:spPr>
              <a:xfrm>
                <a:off x="6337812" y="943617"/>
                <a:ext cx="28434" cy="2475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4" extrusionOk="0">
                    <a:moveTo>
                      <a:pt x="44" y="0"/>
                    </a:moveTo>
                    <a:cubicBezTo>
                      <a:pt x="32" y="0"/>
                      <a:pt x="20" y="6"/>
                      <a:pt x="13" y="16"/>
                    </a:cubicBezTo>
                    <a:cubicBezTo>
                      <a:pt x="1" y="31"/>
                      <a:pt x="5" y="54"/>
                      <a:pt x="22" y="66"/>
                    </a:cubicBezTo>
                    <a:cubicBezTo>
                      <a:pt x="28" y="71"/>
                      <a:pt x="36" y="74"/>
                      <a:pt x="43" y="74"/>
                    </a:cubicBezTo>
                    <a:cubicBezTo>
                      <a:pt x="54" y="74"/>
                      <a:pt x="65" y="69"/>
                      <a:pt x="72" y="59"/>
                    </a:cubicBezTo>
                    <a:cubicBezTo>
                      <a:pt x="84" y="43"/>
                      <a:pt x="82" y="19"/>
                      <a:pt x="65" y="7"/>
                    </a:cubicBezTo>
                    <a:cubicBezTo>
                      <a:pt x="59" y="2"/>
                      <a:pt x="51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4368;p46">
                <a:extLst>
                  <a:ext uri="{FF2B5EF4-FFF2-40B4-BE49-F238E27FC236}">
                    <a16:creationId xmlns:a16="http://schemas.microsoft.com/office/drawing/2014/main" id="{6DBDD584-F189-4006-A8AD-200BF8A09269}"/>
                  </a:ext>
                </a:extLst>
              </p:cNvPr>
              <p:cNvSpPr/>
              <p:nvPr/>
            </p:nvSpPr>
            <p:spPr>
              <a:xfrm>
                <a:off x="6032059" y="1013532"/>
                <a:ext cx="28100" cy="25089"/>
              </a:xfrm>
              <a:custGeom>
                <a:avLst/>
                <a:gdLst/>
                <a:ahLst/>
                <a:cxnLst/>
                <a:rect l="l" t="t" r="r" b="b"/>
                <a:pathLst>
                  <a:path w="84" h="75" extrusionOk="0">
                    <a:moveTo>
                      <a:pt x="44" y="1"/>
                    </a:moveTo>
                    <a:cubicBezTo>
                      <a:pt x="32" y="1"/>
                      <a:pt x="20" y="7"/>
                      <a:pt x="12" y="17"/>
                    </a:cubicBezTo>
                    <a:cubicBezTo>
                      <a:pt x="0" y="34"/>
                      <a:pt x="5" y="55"/>
                      <a:pt x="22" y="67"/>
                    </a:cubicBezTo>
                    <a:cubicBezTo>
                      <a:pt x="28" y="72"/>
                      <a:pt x="35" y="74"/>
                      <a:pt x="43" y="74"/>
                    </a:cubicBezTo>
                    <a:cubicBezTo>
                      <a:pt x="54" y="74"/>
                      <a:pt x="65" y="70"/>
                      <a:pt x="72" y="60"/>
                    </a:cubicBezTo>
                    <a:cubicBezTo>
                      <a:pt x="84" y="43"/>
                      <a:pt x="81" y="19"/>
                      <a:pt x="65" y="7"/>
                    </a:cubicBezTo>
                    <a:cubicBezTo>
                      <a:pt x="58" y="3"/>
                      <a:pt x="51" y="1"/>
                      <a:pt x="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369;p46">
                <a:extLst>
                  <a:ext uri="{FF2B5EF4-FFF2-40B4-BE49-F238E27FC236}">
                    <a16:creationId xmlns:a16="http://schemas.microsoft.com/office/drawing/2014/main" id="{22C85852-E78E-40A6-9EF8-8C211512E55F}"/>
                  </a:ext>
                </a:extLst>
              </p:cNvPr>
              <p:cNvSpPr/>
              <p:nvPr/>
            </p:nvSpPr>
            <p:spPr>
              <a:xfrm>
                <a:off x="6150814" y="930236"/>
                <a:ext cx="36797" cy="3445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3" extrusionOk="0">
                    <a:moveTo>
                      <a:pt x="57" y="1"/>
                    </a:moveTo>
                    <a:cubicBezTo>
                      <a:pt x="54" y="1"/>
                      <a:pt x="51" y="1"/>
                      <a:pt x="48" y="2"/>
                    </a:cubicBezTo>
                    <a:cubicBezTo>
                      <a:pt x="19" y="6"/>
                      <a:pt x="0" y="33"/>
                      <a:pt x="5" y="59"/>
                    </a:cubicBezTo>
                    <a:cubicBezTo>
                      <a:pt x="9" y="84"/>
                      <a:pt x="31" y="102"/>
                      <a:pt x="54" y="102"/>
                    </a:cubicBezTo>
                    <a:cubicBezTo>
                      <a:pt x="57" y="102"/>
                      <a:pt x="59" y="102"/>
                      <a:pt x="62" y="102"/>
                    </a:cubicBezTo>
                    <a:cubicBezTo>
                      <a:pt x="91" y="99"/>
                      <a:pt x="110" y="73"/>
                      <a:pt x="105" y="44"/>
                    </a:cubicBezTo>
                    <a:cubicBezTo>
                      <a:pt x="103" y="19"/>
                      <a:pt x="81" y="1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370;p46">
                <a:extLst>
                  <a:ext uri="{FF2B5EF4-FFF2-40B4-BE49-F238E27FC236}">
                    <a16:creationId xmlns:a16="http://schemas.microsoft.com/office/drawing/2014/main" id="{09564CC5-D192-45EB-AC97-3AB2FB9AD7C9}"/>
                  </a:ext>
                </a:extLst>
              </p:cNvPr>
              <p:cNvSpPr/>
              <p:nvPr/>
            </p:nvSpPr>
            <p:spPr>
              <a:xfrm>
                <a:off x="6161853" y="699416"/>
                <a:ext cx="36797" cy="34121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2" extrusionOk="0">
                    <a:moveTo>
                      <a:pt x="57" y="0"/>
                    </a:moveTo>
                    <a:cubicBezTo>
                      <a:pt x="54" y="0"/>
                      <a:pt x="51" y="1"/>
                      <a:pt x="48" y="1"/>
                    </a:cubicBezTo>
                    <a:cubicBezTo>
                      <a:pt x="20" y="3"/>
                      <a:pt x="0" y="30"/>
                      <a:pt x="5" y="58"/>
                    </a:cubicBezTo>
                    <a:cubicBezTo>
                      <a:pt x="10" y="84"/>
                      <a:pt x="31" y="102"/>
                      <a:pt x="54" y="102"/>
                    </a:cubicBezTo>
                    <a:cubicBezTo>
                      <a:pt x="57" y="102"/>
                      <a:pt x="60" y="102"/>
                      <a:pt x="62" y="101"/>
                    </a:cubicBezTo>
                    <a:cubicBezTo>
                      <a:pt x="91" y="96"/>
                      <a:pt x="110" y="70"/>
                      <a:pt x="105" y="44"/>
                    </a:cubicBezTo>
                    <a:cubicBezTo>
                      <a:pt x="103" y="18"/>
                      <a:pt x="82" y="0"/>
                      <a:pt x="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371;p46">
                <a:extLst>
                  <a:ext uri="{FF2B5EF4-FFF2-40B4-BE49-F238E27FC236}">
                    <a16:creationId xmlns:a16="http://schemas.microsoft.com/office/drawing/2014/main" id="{858F2281-CA92-4089-8E52-409833DCF917}"/>
                  </a:ext>
                </a:extLst>
              </p:cNvPr>
              <p:cNvSpPr/>
              <p:nvPr/>
            </p:nvSpPr>
            <p:spPr>
              <a:xfrm>
                <a:off x="6255854" y="825865"/>
                <a:ext cx="36797" cy="34456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3" extrusionOk="0">
                    <a:moveTo>
                      <a:pt x="57" y="1"/>
                    </a:moveTo>
                    <a:cubicBezTo>
                      <a:pt x="54" y="1"/>
                      <a:pt x="51" y="1"/>
                      <a:pt x="48" y="2"/>
                    </a:cubicBezTo>
                    <a:cubicBezTo>
                      <a:pt x="20" y="4"/>
                      <a:pt x="0" y="30"/>
                      <a:pt x="5" y="59"/>
                    </a:cubicBezTo>
                    <a:cubicBezTo>
                      <a:pt x="9" y="84"/>
                      <a:pt x="31" y="102"/>
                      <a:pt x="56" y="102"/>
                    </a:cubicBezTo>
                    <a:cubicBezTo>
                      <a:pt x="59" y="102"/>
                      <a:pt x="62" y="102"/>
                      <a:pt x="65" y="102"/>
                    </a:cubicBezTo>
                    <a:cubicBezTo>
                      <a:pt x="91" y="97"/>
                      <a:pt x="110" y="71"/>
                      <a:pt x="108" y="45"/>
                    </a:cubicBezTo>
                    <a:cubicBezTo>
                      <a:pt x="103" y="19"/>
                      <a:pt x="82" y="1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3" name="Google Shape;4372;p46">
            <a:extLst>
              <a:ext uri="{FF2B5EF4-FFF2-40B4-BE49-F238E27FC236}">
                <a16:creationId xmlns:a16="http://schemas.microsoft.com/office/drawing/2014/main" id="{34D6BDC9-17B1-4D62-A9D2-0FABF22F9A2F}"/>
              </a:ext>
            </a:extLst>
          </p:cNvPr>
          <p:cNvGrpSpPr/>
          <p:nvPr/>
        </p:nvGrpSpPr>
        <p:grpSpPr>
          <a:xfrm>
            <a:off x="6967698" y="2910161"/>
            <a:ext cx="1440563" cy="1329398"/>
            <a:chOff x="7028598" y="442561"/>
            <a:chExt cx="1440563" cy="1329398"/>
          </a:xfrm>
        </p:grpSpPr>
        <p:grpSp>
          <p:nvGrpSpPr>
            <p:cNvPr id="204" name="Google Shape;4373;p46">
              <a:extLst>
                <a:ext uri="{FF2B5EF4-FFF2-40B4-BE49-F238E27FC236}">
                  <a16:creationId xmlns:a16="http://schemas.microsoft.com/office/drawing/2014/main" id="{80390A18-87FA-4050-BD1C-AA9859B89CD7}"/>
                </a:ext>
              </a:extLst>
            </p:cNvPr>
            <p:cNvGrpSpPr/>
            <p:nvPr/>
          </p:nvGrpSpPr>
          <p:grpSpPr>
            <a:xfrm rot="-280349">
              <a:off x="7118044" y="524090"/>
              <a:ext cx="1304542" cy="1196723"/>
              <a:chOff x="2054593" y="2498809"/>
              <a:chExt cx="1015945" cy="931979"/>
            </a:xfrm>
          </p:grpSpPr>
          <p:sp>
            <p:nvSpPr>
              <p:cNvPr id="213" name="Google Shape;4374;p46">
                <a:extLst>
                  <a:ext uri="{FF2B5EF4-FFF2-40B4-BE49-F238E27FC236}">
                    <a16:creationId xmlns:a16="http://schemas.microsoft.com/office/drawing/2014/main" id="{83A3D2B1-A91A-45A1-9F2D-976ED9EB57F0}"/>
                  </a:ext>
                </a:extLst>
              </p:cNvPr>
              <p:cNvSpPr/>
              <p:nvPr/>
            </p:nvSpPr>
            <p:spPr>
              <a:xfrm>
                <a:off x="2054593" y="2498809"/>
                <a:ext cx="1015945" cy="836306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500" extrusionOk="0">
                    <a:moveTo>
                      <a:pt x="659" y="0"/>
                    </a:moveTo>
                    <a:cubicBezTo>
                      <a:pt x="585" y="0"/>
                      <a:pt x="517" y="47"/>
                      <a:pt x="494" y="120"/>
                    </a:cubicBezTo>
                    <a:lnTo>
                      <a:pt x="30" y="1580"/>
                    </a:lnTo>
                    <a:cubicBezTo>
                      <a:pt x="1" y="1670"/>
                      <a:pt x="51" y="1768"/>
                      <a:pt x="141" y="1797"/>
                    </a:cubicBezTo>
                    <a:lnTo>
                      <a:pt x="2327" y="2492"/>
                    </a:lnTo>
                    <a:cubicBezTo>
                      <a:pt x="2345" y="2497"/>
                      <a:pt x="2362" y="2500"/>
                      <a:pt x="2379" y="2500"/>
                    </a:cubicBezTo>
                    <a:cubicBezTo>
                      <a:pt x="2452" y="2500"/>
                      <a:pt x="2519" y="2453"/>
                      <a:pt x="2542" y="2380"/>
                    </a:cubicBezTo>
                    <a:lnTo>
                      <a:pt x="3008" y="920"/>
                    </a:lnTo>
                    <a:cubicBezTo>
                      <a:pt x="3037" y="830"/>
                      <a:pt x="2987" y="732"/>
                      <a:pt x="2897" y="704"/>
                    </a:cubicBezTo>
                    <a:lnTo>
                      <a:pt x="711" y="8"/>
                    </a:lnTo>
                    <a:cubicBezTo>
                      <a:pt x="693" y="3"/>
                      <a:pt x="676" y="0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4375;p46">
                <a:extLst>
                  <a:ext uri="{FF2B5EF4-FFF2-40B4-BE49-F238E27FC236}">
                    <a16:creationId xmlns:a16="http://schemas.microsoft.com/office/drawing/2014/main" id="{9F94E221-A65C-4FB0-A503-1235D88F2CEF}"/>
                  </a:ext>
                </a:extLst>
              </p:cNvPr>
              <p:cNvSpPr/>
              <p:nvPr/>
            </p:nvSpPr>
            <p:spPr>
              <a:xfrm>
                <a:off x="2112131" y="2552667"/>
                <a:ext cx="902876" cy="733942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194" extrusionOk="0">
                    <a:moveTo>
                      <a:pt x="680" y="49"/>
                    </a:moveTo>
                    <a:cubicBezTo>
                      <a:pt x="681" y="49"/>
                      <a:pt x="683" y="49"/>
                      <a:pt x="684" y="50"/>
                    </a:cubicBezTo>
                    <a:lnTo>
                      <a:pt x="2510" y="631"/>
                    </a:lnTo>
                    <a:cubicBezTo>
                      <a:pt x="2515" y="631"/>
                      <a:pt x="2520" y="638"/>
                      <a:pt x="2517" y="643"/>
                    </a:cubicBezTo>
                    <a:cubicBezTo>
                      <a:pt x="2510" y="709"/>
                      <a:pt x="2529" y="774"/>
                      <a:pt x="2574" y="821"/>
                    </a:cubicBezTo>
                    <a:cubicBezTo>
                      <a:pt x="2591" y="843"/>
                      <a:pt x="2613" y="857"/>
                      <a:pt x="2636" y="869"/>
                    </a:cubicBezTo>
                    <a:cubicBezTo>
                      <a:pt x="2644" y="874"/>
                      <a:pt x="2646" y="878"/>
                      <a:pt x="2644" y="886"/>
                    </a:cubicBezTo>
                    <a:lnTo>
                      <a:pt x="2294" y="1986"/>
                    </a:lnTo>
                    <a:cubicBezTo>
                      <a:pt x="2291" y="1990"/>
                      <a:pt x="2286" y="1995"/>
                      <a:pt x="2282" y="1995"/>
                    </a:cubicBezTo>
                    <a:cubicBezTo>
                      <a:pt x="2269" y="1993"/>
                      <a:pt x="2256" y="1992"/>
                      <a:pt x="2244" y="1992"/>
                    </a:cubicBezTo>
                    <a:cubicBezTo>
                      <a:pt x="2189" y="1992"/>
                      <a:pt x="2137" y="2013"/>
                      <a:pt x="2098" y="2050"/>
                    </a:cubicBezTo>
                    <a:cubicBezTo>
                      <a:pt x="2072" y="2074"/>
                      <a:pt x="2051" y="2102"/>
                      <a:pt x="2039" y="2136"/>
                    </a:cubicBezTo>
                    <a:cubicBezTo>
                      <a:pt x="2037" y="2142"/>
                      <a:pt x="2032" y="2146"/>
                      <a:pt x="2027" y="2146"/>
                    </a:cubicBezTo>
                    <a:cubicBezTo>
                      <a:pt x="2026" y="2146"/>
                      <a:pt x="2025" y="2146"/>
                      <a:pt x="2024" y="2145"/>
                    </a:cubicBezTo>
                    <a:lnTo>
                      <a:pt x="205" y="1567"/>
                    </a:lnTo>
                    <a:cubicBezTo>
                      <a:pt x="200" y="1564"/>
                      <a:pt x="196" y="1557"/>
                      <a:pt x="198" y="1552"/>
                    </a:cubicBezTo>
                    <a:cubicBezTo>
                      <a:pt x="217" y="1476"/>
                      <a:pt x="198" y="1400"/>
                      <a:pt x="146" y="1343"/>
                    </a:cubicBezTo>
                    <a:cubicBezTo>
                      <a:pt x="124" y="1317"/>
                      <a:pt x="96" y="1297"/>
                      <a:pt x="62" y="1286"/>
                    </a:cubicBezTo>
                    <a:cubicBezTo>
                      <a:pt x="58" y="1283"/>
                      <a:pt x="53" y="1276"/>
                      <a:pt x="55" y="1271"/>
                    </a:cubicBezTo>
                    <a:lnTo>
                      <a:pt x="405" y="174"/>
                    </a:lnTo>
                    <a:cubicBezTo>
                      <a:pt x="408" y="169"/>
                      <a:pt x="412" y="166"/>
                      <a:pt x="419" y="166"/>
                    </a:cubicBezTo>
                    <a:cubicBezTo>
                      <a:pt x="438" y="171"/>
                      <a:pt x="456" y="174"/>
                      <a:pt x="474" y="174"/>
                    </a:cubicBezTo>
                    <a:cubicBezTo>
                      <a:pt x="528" y="174"/>
                      <a:pt x="582" y="153"/>
                      <a:pt x="624" y="114"/>
                    </a:cubicBezTo>
                    <a:cubicBezTo>
                      <a:pt x="643" y="97"/>
                      <a:pt x="658" y="78"/>
                      <a:pt x="670" y="55"/>
                    </a:cubicBezTo>
                    <a:cubicBezTo>
                      <a:pt x="671" y="51"/>
                      <a:pt x="676" y="49"/>
                      <a:pt x="680" y="49"/>
                    </a:cubicBezTo>
                    <a:close/>
                    <a:moveTo>
                      <a:pt x="682" y="0"/>
                    </a:moveTo>
                    <a:cubicBezTo>
                      <a:pt x="659" y="0"/>
                      <a:pt x="638" y="12"/>
                      <a:pt x="627" y="33"/>
                    </a:cubicBezTo>
                    <a:cubicBezTo>
                      <a:pt x="617" y="50"/>
                      <a:pt x="605" y="66"/>
                      <a:pt x="591" y="78"/>
                    </a:cubicBezTo>
                    <a:cubicBezTo>
                      <a:pt x="559" y="109"/>
                      <a:pt x="518" y="124"/>
                      <a:pt x="475" y="124"/>
                    </a:cubicBezTo>
                    <a:cubicBezTo>
                      <a:pt x="460" y="124"/>
                      <a:pt x="446" y="122"/>
                      <a:pt x="431" y="119"/>
                    </a:cubicBezTo>
                    <a:cubicBezTo>
                      <a:pt x="427" y="118"/>
                      <a:pt x="423" y="117"/>
                      <a:pt x="418" y="117"/>
                    </a:cubicBezTo>
                    <a:cubicBezTo>
                      <a:pt x="391" y="117"/>
                      <a:pt x="366" y="135"/>
                      <a:pt x="358" y="159"/>
                    </a:cubicBezTo>
                    <a:lnTo>
                      <a:pt x="10" y="1257"/>
                    </a:lnTo>
                    <a:cubicBezTo>
                      <a:pt x="0" y="1286"/>
                      <a:pt x="15" y="1319"/>
                      <a:pt x="46" y="1331"/>
                    </a:cubicBezTo>
                    <a:cubicBezTo>
                      <a:pt x="72" y="1340"/>
                      <a:pt x="93" y="1355"/>
                      <a:pt x="110" y="1376"/>
                    </a:cubicBezTo>
                    <a:cubicBezTo>
                      <a:pt x="150" y="1419"/>
                      <a:pt x="167" y="1481"/>
                      <a:pt x="150" y="1538"/>
                    </a:cubicBezTo>
                    <a:cubicBezTo>
                      <a:pt x="143" y="1569"/>
                      <a:pt x="160" y="1602"/>
                      <a:pt x="191" y="1612"/>
                    </a:cubicBezTo>
                    <a:lnTo>
                      <a:pt x="2010" y="2190"/>
                    </a:lnTo>
                    <a:cubicBezTo>
                      <a:pt x="2016" y="2192"/>
                      <a:pt x="2021" y="2193"/>
                      <a:pt x="2027" y="2193"/>
                    </a:cubicBezTo>
                    <a:cubicBezTo>
                      <a:pt x="2051" y="2193"/>
                      <a:pt x="2074" y="2177"/>
                      <a:pt x="2084" y="2152"/>
                    </a:cubicBezTo>
                    <a:cubicBezTo>
                      <a:pt x="2093" y="2126"/>
                      <a:pt x="2110" y="2105"/>
                      <a:pt x="2129" y="2086"/>
                    </a:cubicBezTo>
                    <a:cubicBezTo>
                      <a:pt x="2162" y="2057"/>
                      <a:pt x="2203" y="2040"/>
                      <a:pt x="2245" y="2040"/>
                    </a:cubicBezTo>
                    <a:cubicBezTo>
                      <a:pt x="2255" y="2040"/>
                      <a:pt x="2265" y="2041"/>
                      <a:pt x="2274" y="2043"/>
                    </a:cubicBezTo>
                    <a:cubicBezTo>
                      <a:pt x="2276" y="2043"/>
                      <a:pt x="2278" y="2043"/>
                      <a:pt x="2280" y="2043"/>
                    </a:cubicBezTo>
                    <a:cubicBezTo>
                      <a:pt x="2306" y="2043"/>
                      <a:pt x="2330" y="2027"/>
                      <a:pt x="2339" y="2000"/>
                    </a:cubicBezTo>
                    <a:lnTo>
                      <a:pt x="2689" y="900"/>
                    </a:lnTo>
                    <a:cubicBezTo>
                      <a:pt x="2698" y="871"/>
                      <a:pt x="2686" y="840"/>
                      <a:pt x="2658" y="826"/>
                    </a:cubicBezTo>
                    <a:cubicBezTo>
                      <a:pt x="2641" y="816"/>
                      <a:pt x="2624" y="805"/>
                      <a:pt x="2610" y="790"/>
                    </a:cubicBezTo>
                    <a:cubicBezTo>
                      <a:pt x="2574" y="752"/>
                      <a:pt x="2560" y="700"/>
                      <a:pt x="2565" y="650"/>
                    </a:cubicBezTo>
                    <a:cubicBezTo>
                      <a:pt x="2570" y="621"/>
                      <a:pt x="2553" y="593"/>
                      <a:pt x="2524" y="583"/>
                    </a:cubicBezTo>
                    <a:lnTo>
                      <a:pt x="698" y="2"/>
                    </a:lnTo>
                    <a:cubicBezTo>
                      <a:pt x="693" y="1"/>
                      <a:pt x="687" y="0"/>
                      <a:pt x="6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4376;p46">
                <a:extLst>
                  <a:ext uri="{FF2B5EF4-FFF2-40B4-BE49-F238E27FC236}">
                    <a16:creationId xmlns:a16="http://schemas.microsoft.com/office/drawing/2014/main" id="{0D2D77D6-6A63-43A2-86CE-839C6F4D2D53}"/>
                  </a:ext>
                </a:extLst>
              </p:cNvPr>
              <p:cNvSpPr/>
              <p:nvPr/>
            </p:nvSpPr>
            <p:spPr>
              <a:xfrm>
                <a:off x="2790876" y="3218700"/>
                <a:ext cx="103033" cy="6456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93" extrusionOk="0">
                    <a:moveTo>
                      <a:pt x="215" y="1"/>
                    </a:moveTo>
                    <a:cubicBezTo>
                      <a:pt x="161" y="1"/>
                      <a:pt x="109" y="20"/>
                      <a:pt x="69" y="59"/>
                    </a:cubicBezTo>
                    <a:cubicBezTo>
                      <a:pt x="31" y="92"/>
                      <a:pt x="10" y="135"/>
                      <a:pt x="0" y="183"/>
                    </a:cubicBezTo>
                    <a:lnTo>
                      <a:pt x="48" y="192"/>
                    </a:lnTo>
                    <a:cubicBezTo>
                      <a:pt x="55" y="154"/>
                      <a:pt x="72" y="121"/>
                      <a:pt x="100" y="95"/>
                    </a:cubicBezTo>
                    <a:cubicBezTo>
                      <a:pt x="132" y="64"/>
                      <a:pt x="174" y="48"/>
                      <a:pt x="217" y="48"/>
                    </a:cubicBezTo>
                    <a:cubicBezTo>
                      <a:pt x="234" y="48"/>
                      <a:pt x="252" y="51"/>
                      <a:pt x="269" y="57"/>
                    </a:cubicBezTo>
                    <a:lnTo>
                      <a:pt x="272" y="52"/>
                    </a:lnTo>
                    <a:lnTo>
                      <a:pt x="295" y="59"/>
                    </a:lnTo>
                    <a:lnTo>
                      <a:pt x="307" y="18"/>
                    </a:lnTo>
                    <a:lnTo>
                      <a:pt x="284" y="11"/>
                    </a:lnTo>
                    <a:cubicBezTo>
                      <a:pt x="261" y="4"/>
                      <a:pt x="238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4377;p46">
                <a:extLst>
                  <a:ext uri="{FF2B5EF4-FFF2-40B4-BE49-F238E27FC236}">
                    <a16:creationId xmlns:a16="http://schemas.microsoft.com/office/drawing/2014/main" id="{B069AA40-08FC-40D5-B1F5-59A29ECBF6F5}"/>
                  </a:ext>
                </a:extLst>
              </p:cNvPr>
              <p:cNvSpPr/>
              <p:nvPr/>
            </p:nvSpPr>
            <p:spPr>
              <a:xfrm>
                <a:off x="2331912" y="2695843"/>
                <a:ext cx="97681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292" h="315" extrusionOk="0">
                    <a:moveTo>
                      <a:pt x="117" y="43"/>
                    </a:moveTo>
                    <a:lnTo>
                      <a:pt x="160" y="58"/>
                    </a:lnTo>
                    <a:cubicBezTo>
                      <a:pt x="198" y="69"/>
                      <a:pt x="224" y="88"/>
                      <a:pt x="236" y="110"/>
                    </a:cubicBezTo>
                    <a:cubicBezTo>
                      <a:pt x="248" y="134"/>
                      <a:pt x="248" y="162"/>
                      <a:pt x="236" y="200"/>
                    </a:cubicBezTo>
                    <a:cubicBezTo>
                      <a:pt x="224" y="236"/>
                      <a:pt x="208" y="260"/>
                      <a:pt x="184" y="272"/>
                    </a:cubicBezTo>
                    <a:cubicBezTo>
                      <a:pt x="173" y="278"/>
                      <a:pt x="160" y="281"/>
                      <a:pt x="145" y="281"/>
                    </a:cubicBezTo>
                    <a:cubicBezTo>
                      <a:pt x="130" y="281"/>
                      <a:pt x="113" y="278"/>
                      <a:pt x="93" y="272"/>
                    </a:cubicBezTo>
                    <a:lnTo>
                      <a:pt x="48" y="258"/>
                    </a:lnTo>
                    <a:lnTo>
                      <a:pt x="117" y="43"/>
                    </a:lnTo>
                    <a:close/>
                    <a:moveTo>
                      <a:pt x="89" y="0"/>
                    </a:moveTo>
                    <a:lnTo>
                      <a:pt x="1" y="277"/>
                    </a:lnTo>
                    <a:lnTo>
                      <a:pt x="77" y="300"/>
                    </a:lnTo>
                    <a:cubicBezTo>
                      <a:pt x="107" y="310"/>
                      <a:pt x="134" y="315"/>
                      <a:pt x="157" y="315"/>
                    </a:cubicBezTo>
                    <a:cubicBezTo>
                      <a:pt x="176" y="315"/>
                      <a:pt x="192" y="311"/>
                      <a:pt x="205" y="305"/>
                    </a:cubicBezTo>
                    <a:cubicBezTo>
                      <a:pt x="236" y="291"/>
                      <a:pt x="260" y="260"/>
                      <a:pt x="277" y="212"/>
                    </a:cubicBezTo>
                    <a:cubicBezTo>
                      <a:pt x="291" y="165"/>
                      <a:pt x="289" y="127"/>
                      <a:pt x="272" y="96"/>
                    </a:cubicBezTo>
                    <a:cubicBezTo>
                      <a:pt x="253" y="67"/>
                      <a:pt x="217" y="43"/>
                      <a:pt x="165" y="27"/>
                    </a:cubicBez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4378;p46">
                <a:extLst>
                  <a:ext uri="{FF2B5EF4-FFF2-40B4-BE49-F238E27FC236}">
                    <a16:creationId xmlns:a16="http://schemas.microsoft.com/office/drawing/2014/main" id="{4566FB6B-3AB3-49F0-AE69-93132A129092}"/>
                  </a:ext>
                </a:extLst>
              </p:cNvPr>
              <p:cNvSpPr/>
              <p:nvPr/>
            </p:nvSpPr>
            <p:spPr>
              <a:xfrm>
                <a:off x="2416546" y="2722939"/>
                <a:ext cx="41481" cy="96008"/>
              </a:xfrm>
              <a:custGeom>
                <a:avLst/>
                <a:gdLst/>
                <a:ahLst/>
                <a:cxnLst/>
                <a:rect l="l" t="t" r="r" b="b"/>
                <a:pathLst>
                  <a:path w="124" h="287" extrusionOk="0">
                    <a:moveTo>
                      <a:pt x="86" y="0"/>
                    </a:moveTo>
                    <a:lnTo>
                      <a:pt x="0" y="274"/>
                    </a:lnTo>
                    <a:lnTo>
                      <a:pt x="36" y="286"/>
                    </a:lnTo>
                    <a:lnTo>
                      <a:pt x="124" y="1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4379;p46">
                <a:extLst>
                  <a:ext uri="{FF2B5EF4-FFF2-40B4-BE49-F238E27FC236}">
                    <a16:creationId xmlns:a16="http://schemas.microsoft.com/office/drawing/2014/main" id="{929B7D77-53C3-414B-9F7D-6045E42C8099}"/>
                  </a:ext>
                </a:extLst>
              </p:cNvPr>
              <p:cNvSpPr/>
              <p:nvPr/>
            </p:nvSpPr>
            <p:spPr>
              <a:xfrm>
                <a:off x="2446653" y="2732306"/>
                <a:ext cx="82293" cy="96008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87" extrusionOk="0">
                    <a:moveTo>
                      <a:pt x="115" y="44"/>
                    </a:moveTo>
                    <a:lnTo>
                      <a:pt x="160" y="58"/>
                    </a:lnTo>
                    <a:cubicBezTo>
                      <a:pt x="179" y="63"/>
                      <a:pt x="191" y="72"/>
                      <a:pt x="196" y="84"/>
                    </a:cubicBezTo>
                    <a:cubicBezTo>
                      <a:pt x="203" y="96"/>
                      <a:pt x="203" y="110"/>
                      <a:pt x="198" y="127"/>
                    </a:cubicBezTo>
                    <a:cubicBezTo>
                      <a:pt x="193" y="144"/>
                      <a:pt x="184" y="156"/>
                      <a:pt x="172" y="160"/>
                    </a:cubicBezTo>
                    <a:cubicBezTo>
                      <a:pt x="166" y="164"/>
                      <a:pt x="159" y="166"/>
                      <a:pt x="152" y="166"/>
                    </a:cubicBezTo>
                    <a:cubicBezTo>
                      <a:pt x="145" y="166"/>
                      <a:pt x="137" y="164"/>
                      <a:pt x="129" y="160"/>
                    </a:cubicBezTo>
                    <a:lnTo>
                      <a:pt x="81" y="146"/>
                    </a:lnTo>
                    <a:lnTo>
                      <a:pt x="115" y="44"/>
                    </a:lnTo>
                    <a:close/>
                    <a:moveTo>
                      <a:pt x="86" y="1"/>
                    </a:moveTo>
                    <a:lnTo>
                      <a:pt x="1" y="275"/>
                    </a:lnTo>
                    <a:lnTo>
                      <a:pt x="36" y="287"/>
                    </a:lnTo>
                    <a:lnTo>
                      <a:pt x="72" y="177"/>
                    </a:lnTo>
                    <a:lnTo>
                      <a:pt x="120" y="191"/>
                    </a:lnTo>
                    <a:cubicBezTo>
                      <a:pt x="135" y="196"/>
                      <a:pt x="150" y="199"/>
                      <a:pt x="163" y="199"/>
                    </a:cubicBezTo>
                    <a:cubicBezTo>
                      <a:pt x="175" y="199"/>
                      <a:pt x="186" y="197"/>
                      <a:pt x="196" y="194"/>
                    </a:cubicBezTo>
                    <a:cubicBezTo>
                      <a:pt x="215" y="184"/>
                      <a:pt x="229" y="165"/>
                      <a:pt x="239" y="139"/>
                    </a:cubicBezTo>
                    <a:cubicBezTo>
                      <a:pt x="246" y="113"/>
                      <a:pt x="246" y="89"/>
                      <a:pt x="234" y="70"/>
                    </a:cubicBezTo>
                    <a:cubicBezTo>
                      <a:pt x="222" y="51"/>
                      <a:pt x="201" y="37"/>
                      <a:pt x="170" y="27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4380;p46">
                <a:extLst>
                  <a:ext uri="{FF2B5EF4-FFF2-40B4-BE49-F238E27FC236}">
                    <a16:creationId xmlns:a16="http://schemas.microsoft.com/office/drawing/2014/main" id="{02AE26C6-9DDA-4C47-8DA9-09049D5CE90C}"/>
                  </a:ext>
                </a:extLst>
              </p:cNvPr>
              <p:cNvSpPr/>
              <p:nvPr/>
            </p:nvSpPr>
            <p:spPr>
              <a:xfrm>
                <a:off x="2513557" y="2754049"/>
                <a:ext cx="60883" cy="110058"/>
              </a:xfrm>
              <a:custGeom>
                <a:avLst/>
                <a:gdLst/>
                <a:ahLst/>
                <a:cxnLst/>
                <a:rect l="l" t="t" r="r" b="b"/>
                <a:pathLst>
                  <a:path w="182" h="329" extrusionOk="0">
                    <a:moveTo>
                      <a:pt x="86" y="0"/>
                    </a:moveTo>
                    <a:lnTo>
                      <a:pt x="1" y="274"/>
                    </a:lnTo>
                    <a:lnTo>
                      <a:pt x="170" y="329"/>
                    </a:lnTo>
                    <a:lnTo>
                      <a:pt x="182" y="298"/>
                    </a:lnTo>
                    <a:lnTo>
                      <a:pt x="46" y="255"/>
                    </a:lnTo>
                    <a:lnTo>
                      <a:pt x="124" y="1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4381;p46">
                <a:extLst>
                  <a:ext uri="{FF2B5EF4-FFF2-40B4-BE49-F238E27FC236}">
                    <a16:creationId xmlns:a16="http://schemas.microsoft.com/office/drawing/2014/main" id="{7FD4227D-00D5-413B-89B4-C8CBB633ECB3}"/>
                  </a:ext>
                </a:extLst>
              </p:cNvPr>
              <p:cNvSpPr/>
              <p:nvPr/>
            </p:nvSpPr>
            <p:spPr>
              <a:xfrm>
                <a:off x="2572433" y="2778470"/>
                <a:ext cx="94335" cy="10102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302" extrusionOk="0">
                    <a:moveTo>
                      <a:pt x="150" y="34"/>
                    </a:moveTo>
                    <a:cubicBezTo>
                      <a:pt x="159" y="34"/>
                      <a:pt x="168" y="36"/>
                      <a:pt x="177" y="39"/>
                    </a:cubicBezTo>
                    <a:cubicBezTo>
                      <a:pt x="206" y="49"/>
                      <a:pt x="222" y="65"/>
                      <a:pt x="232" y="89"/>
                    </a:cubicBezTo>
                    <a:cubicBezTo>
                      <a:pt x="241" y="115"/>
                      <a:pt x="241" y="144"/>
                      <a:pt x="229" y="180"/>
                    </a:cubicBezTo>
                    <a:cubicBezTo>
                      <a:pt x="220" y="213"/>
                      <a:pt x="203" y="239"/>
                      <a:pt x="179" y="253"/>
                    </a:cubicBezTo>
                    <a:cubicBezTo>
                      <a:pt x="166" y="264"/>
                      <a:pt x="152" y="269"/>
                      <a:pt x="137" y="269"/>
                    </a:cubicBezTo>
                    <a:cubicBezTo>
                      <a:pt x="127" y="269"/>
                      <a:pt x="117" y="267"/>
                      <a:pt x="106" y="263"/>
                    </a:cubicBezTo>
                    <a:cubicBezTo>
                      <a:pt x="79" y="256"/>
                      <a:pt x="60" y="239"/>
                      <a:pt x="51" y="213"/>
                    </a:cubicBezTo>
                    <a:cubicBezTo>
                      <a:pt x="41" y="189"/>
                      <a:pt x="44" y="158"/>
                      <a:pt x="53" y="122"/>
                    </a:cubicBezTo>
                    <a:cubicBezTo>
                      <a:pt x="65" y="89"/>
                      <a:pt x="82" y="63"/>
                      <a:pt x="103" y="49"/>
                    </a:cubicBezTo>
                    <a:cubicBezTo>
                      <a:pt x="119" y="39"/>
                      <a:pt x="134" y="34"/>
                      <a:pt x="150" y="34"/>
                    </a:cubicBezTo>
                    <a:close/>
                    <a:moveTo>
                      <a:pt x="142" y="1"/>
                    </a:moveTo>
                    <a:cubicBezTo>
                      <a:pt x="120" y="1"/>
                      <a:pt x="100" y="6"/>
                      <a:pt x="82" y="18"/>
                    </a:cubicBezTo>
                    <a:cubicBezTo>
                      <a:pt x="51" y="37"/>
                      <a:pt x="29" y="68"/>
                      <a:pt x="15" y="111"/>
                    </a:cubicBezTo>
                    <a:cubicBezTo>
                      <a:pt x="1" y="153"/>
                      <a:pt x="1" y="191"/>
                      <a:pt x="17" y="225"/>
                    </a:cubicBezTo>
                    <a:cubicBezTo>
                      <a:pt x="32" y="258"/>
                      <a:pt x="58" y="282"/>
                      <a:pt x="96" y="294"/>
                    </a:cubicBezTo>
                    <a:cubicBezTo>
                      <a:pt x="111" y="299"/>
                      <a:pt x="126" y="301"/>
                      <a:pt x="141" y="301"/>
                    </a:cubicBezTo>
                    <a:cubicBezTo>
                      <a:pt x="162" y="301"/>
                      <a:pt x="182" y="296"/>
                      <a:pt x="201" y="284"/>
                    </a:cubicBezTo>
                    <a:cubicBezTo>
                      <a:pt x="232" y="265"/>
                      <a:pt x="256" y="234"/>
                      <a:pt x="270" y="191"/>
                    </a:cubicBezTo>
                    <a:cubicBezTo>
                      <a:pt x="282" y="149"/>
                      <a:pt x="282" y="111"/>
                      <a:pt x="267" y="77"/>
                    </a:cubicBezTo>
                    <a:cubicBezTo>
                      <a:pt x="253" y="44"/>
                      <a:pt x="227" y="20"/>
                      <a:pt x="186" y="8"/>
                    </a:cubicBezTo>
                    <a:cubicBezTo>
                      <a:pt x="171" y="3"/>
                      <a:pt x="156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4382;p46">
                <a:extLst>
                  <a:ext uri="{FF2B5EF4-FFF2-40B4-BE49-F238E27FC236}">
                    <a16:creationId xmlns:a16="http://schemas.microsoft.com/office/drawing/2014/main" id="{13665301-8D29-4E57-A0D0-7B5B97FFB5AC}"/>
                  </a:ext>
                </a:extLst>
              </p:cNvPr>
              <p:cNvSpPr/>
              <p:nvPr/>
            </p:nvSpPr>
            <p:spPr>
              <a:xfrm>
                <a:off x="2654726" y="2798541"/>
                <a:ext cx="113403" cy="11909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56" extrusionOk="0">
                    <a:moveTo>
                      <a:pt x="88" y="1"/>
                    </a:moveTo>
                    <a:lnTo>
                      <a:pt x="0" y="277"/>
                    </a:lnTo>
                    <a:lnTo>
                      <a:pt x="36" y="286"/>
                    </a:lnTo>
                    <a:lnTo>
                      <a:pt x="114" y="46"/>
                    </a:lnTo>
                    <a:lnTo>
                      <a:pt x="124" y="258"/>
                    </a:lnTo>
                    <a:lnTo>
                      <a:pt x="162" y="270"/>
                    </a:lnTo>
                    <a:lnTo>
                      <a:pt x="293" y="103"/>
                    </a:lnTo>
                    <a:lnTo>
                      <a:pt x="217" y="343"/>
                    </a:lnTo>
                    <a:lnTo>
                      <a:pt x="252" y="355"/>
                    </a:lnTo>
                    <a:lnTo>
                      <a:pt x="338" y="81"/>
                    </a:lnTo>
                    <a:lnTo>
                      <a:pt x="283" y="62"/>
                    </a:lnTo>
                    <a:lnTo>
                      <a:pt x="155" y="227"/>
                    </a:lnTo>
                    <a:lnTo>
                      <a:pt x="143" y="20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4383;p46">
                <a:extLst>
                  <a:ext uri="{FF2B5EF4-FFF2-40B4-BE49-F238E27FC236}">
                    <a16:creationId xmlns:a16="http://schemas.microsoft.com/office/drawing/2014/main" id="{4FE11A7A-B176-4305-A2AA-891A872B12A6}"/>
                  </a:ext>
                </a:extLst>
              </p:cNvPr>
              <p:cNvSpPr/>
              <p:nvPr/>
            </p:nvSpPr>
            <p:spPr>
              <a:xfrm>
                <a:off x="2743708" y="2838349"/>
                <a:ext cx="83965" cy="108051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23" extrusionOk="0">
                    <a:moveTo>
                      <a:pt x="201" y="43"/>
                    </a:moveTo>
                    <a:lnTo>
                      <a:pt x="208" y="196"/>
                    </a:lnTo>
                    <a:lnTo>
                      <a:pt x="208" y="196"/>
                    </a:lnTo>
                    <a:lnTo>
                      <a:pt x="108" y="165"/>
                    </a:lnTo>
                    <a:lnTo>
                      <a:pt x="201" y="43"/>
                    </a:lnTo>
                    <a:close/>
                    <a:moveTo>
                      <a:pt x="191" y="1"/>
                    </a:moveTo>
                    <a:lnTo>
                      <a:pt x="1" y="241"/>
                    </a:lnTo>
                    <a:lnTo>
                      <a:pt x="39" y="253"/>
                    </a:lnTo>
                    <a:lnTo>
                      <a:pt x="86" y="191"/>
                    </a:lnTo>
                    <a:lnTo>
                      <a:pt x="210" y="232"/>
                    </a:lnTo>
                    <a:lnTo>
                      <a:pt x="213" y="308"/>
                    </a:lnTo>
                    <a:lnTo>
                      <a:pt x="251" y="322"/>
                    </a:lnTo>
                    <a:lnTo>
                      <a:pt x="234" y="12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4384;p46">
                <a:extLst>
                  <a:ext uri="{FF2B5EF4-FFF2-40B4-BE49-F238E27FC236}">
                    <a16:creationId xmlns:a16="http://schemas.microsoft.com/office/drawing/2014/main" id="{FA519A87-895D-4181-8232-9636E002FE5A}"/>
                  </a:ext>
                </a:extLst>
              </p:cNvPr>
              <p:cNvSpPr/>
              <p:nvPr/>
            </p:nvSpPr>
            <p:spPr>
              <a:xfrm>
                <a:off x="2246609" y="2850392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17" y="0"/>
                    </a:moveTo>
                    <a:cubicBezTo>
                      <a:pt x="13" y="0"/>
                      <a:pt x="6" y="3"/>
                      <a:pt x="3" y="10"/>
                    </a:cubicBezTo>
                    <a:cubicBezTo>
                      <a:pt x="1" y="15"/>
                      <a:pt x="6" y="22"/>
                      <a:pt x="10" y="24"/>
                    </a:cubicBezTo>
                    <a:lnTo>
                      <a:pt x="58" y="38"/>
                    </a:lnTo>
                    <a:cubicBezTo>
                      <a:pt x="59" y="40"/>
                      <a:pt x="60" y="40"/>
                      <a:pt x="62" y="40"/>
                    </a:cubicBezTo>
                    <a:cubicBezTo>
                      <a:pt x="63" y="40"/>
                      <a:pt x="64" y="40"/>
                      <a:pt x="65" y="38"/>
                    </a:cubicBezTo>
                    <a:cubicBezTo>
                      <a:pt x="68" y="38"/>
                      <a:pt x="72" y="36"/>
                      <a:pt x="72" y="31"/>
                    </a:cubicBezTo>
                    <a:cubicBezTo>
                      <a:pt x="75" y="24"/>
                      <a:pt x="72" y="19"/>
                      <a:pt x="65" y="17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4385;p46">
                <a:extLst>
                  <a:ext uri="{FF2B5EF4-FFF2-40B4-BE49-F238E27FC236}">
                    <a16:creationId xmlns:a16="http://schemas.microsoft.com/office/drawing/2014/main" id="{8596BF9E-2002-4D4A-B7C2-6455C78EB33A}"/>
                  </a:ext>
                </a:extLst>
              </p:cNvPr>
              <p:cNvSpPr/>
              <p:nvPr/>
            </p:nvSpPr>
            <p:spPr>
              <a:xfrm>
                <a:off x="2292773" y="2865111"/>
                <a:ext cx="527877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519" extrusionOk="0">
                    <a:moveTo>
                      <a:pt x="13" y="1"/>
                    </a:moveTo>
                    <a:cubicBezTo>
                      <a:pt x="8" y="1"/>
                      <a:pt x="5" y="3"/>
                      <a:pt x="3" y="9"/>
                    </a:cubicBezTo>
                    <a:cubicBezTo>
                      <a:pt x="1" y="16"/>
                      <a:pt x="3" y="23"/>
                      <a:pt x="10" y="25"/>
                    </a:cubicBezTo>
                    <a:lnTo>
                      <a:pt x="101" y="54"/>
                    </a:lnTo>
                    <a:lnTo>
                      <a:pt x="108" y="54"/>
                    </a:lnTo>
                    <a:cubicBezTo>
                      <a:pt x="113" y="52"/>
                      <a:pt x="115" y="49"/>
                      <a:pt x="118" y="44"/>
                    </a:cubicBezTo>
                    <a:cubicBezTo>
                      <a:pt x="120" y="40"/>
                      <a:pt x="115" y="33"/>
                      <a:pt x="108" y="30"/>
                    </a:cubicBezTo>
                    <a:lnTo>
                      <a:pt x="18" y="2"/>
                    </a:lnTo>
                    <a:cubicBezTo>
                      <a:pt x="16" y="1"/>
                      <a:pt x="14" y="1"/>
                      <a:pt x="13" y="1"/>
                    </a:cubicBezTo>
                    <a:close/>
                    <a:moveTo>
                      <a:pt x="197" y="58"/>
                    </a:moveTo>
                    <a:cubicBezTo>
                      <a:pt x="191" y="58"/>
                      <a:pt x="186" y="62"/>
                      <a:pt x="184" y="68"/>
                    </a:cubicBezTo>
                    <a:cubicBezTo>
                      <a:pt x="182" y="73"/>
                      <a:pt x="187" y="80"/>
                      <a:pt x="194" y="83"/>
                    </a:cubicBezTo>
                    <a:lnTo>
                      <a:pt x="284" y="111"/>
                    </a:lnTo>
                    <a:lnTo>
                      <a:pt x="291" y="111"/>
                    </a:lnTo>
                    <a:cubicBezTo>
                      <a:pt x="294" y="111"/>
                      <a:pt x="299" y="106"/>
                      <a:pt x="299" y="104"/>
                    </a:cubicBezTo>
                    <a:cubicBezTo>
                      <a:pt x="301" y="97"/>
                      <a:pt x="299" y="90"/>
                      <a:pt x="291" y="87"/>
                    </a:cubicBezTo>
                    <a:lnTo>
                      <a:pt x="201" y="59"/>
                    </a:lnTo>
                    <a:cubicBezTo>
                      <a:pt x="200" y="58"/>
                      <a:pt x="198" y="58"/>
                      <a:pt x="197" y="58"/>
                    </a:cubicBezTo>
                    <a:close/>
                    <a:moveTo>
                      <a:pt x="378" y="117"/>
                    </a:moveTo>
                    <a:cubicBezTo>
                      <a:pt x="374" y="117"/>
                      <a:pt x="369" y="120"/>
                      <a:pt x="368" y="125"/>
                    </a:cubicBezTo>
                    <a:cubicBezTo>
                      <a:pt x="365" y="133"/>
                      <a:pt x="368" y="137"/>
                      <a:pt x="375" y="140"/>
                    </a:cubicBezTo>
                    <a:lnTo>
                      <a:pt x="465" y="171"/>
                    </a:lnTo>
                    <a:lnTo>
                      <a:pt x="475" y="171"/>
                    </a:lnTo>
                    <a:cubicBezTo>
                      <a:pt x="477" y="168"/>
                      <a:pt x="480" y="166"/>
                      <a:pt x="482" y="161"/>
                    </a:cubicBezTo>
                    <a:cubicBezTo>
                      <a:pt x="484" y="154"/>
                      <a:pt x="480" y="149"/>
                      <a:pt x="475" y="147"/>
                    </a:cubicBezTo>
                    <a:lnTo>
                      <a:pt x="382" y="118"/>
                    </a:lnTo>
                    <a:cubicBezTo>
                      <a:pt x="381" y="118"/>
                      <a:pt x="379" y="117"/>
                      <a:pt x="378" y="117"/>
                    </a:cubicBezTo>
                    <a:close/>
                    <a:moveTo>
                      <a:pt x="561" y="175"/>
                    </a:moveTo>
                    <a:cubicBezTo>
                      <a:pt x="556" y="175"/>
                      <a:pt x="551" y="179"/>
                      <a:pt x="549" y="183"/>
                    </a:cubicBezTo>
                    <a:cubicBezTo>
                      <a:pt x="549" y="190"/>
                      <a:pt x="551" y="197"/>
                      <a:pt x="558" y="199"/>
                    </a:cubicBezTo>
                    <a:lnTo>
                      <a:pt x="649" y="228"/>
                    </a:lnTo>
                    <a:lnTo>
                      <a:pt x="656" y="228"/>
                    </a:lnTo>
                    <a:cubicBezTo>
                      <a:pt x="661" y="225"/>
                      <a:pt x="663" y="223"/>
                      <a:pt x="663" y="221"/>
                    </a:cubicBezTo>
                    <a:cubicBezTo>
                      <a:pt x="665" y="213"/>
                      <a:pt x="663" y="206"/>
                      <a:pt x="656" y="204"/>
                    </a:cubicBezTo>
                    <a:lnTo>
                      <a:pt x="565" y="175"/>
                    </a:lnTo>
                    <a:cubicBezTo>
                      <a:pt x="564" y="175"/>
                      <a:pt x="563" y="175"/>
                      <a:pt x="561" y="175"/>
                    </a:cubicBezTo>
                    <a:close/>
                    <a:moveTo>
                      <a:pt x="744" y="232"/>
                    </a:moveTo>
                    <a:cubicBezTo>
                      <a:pt x="739" y="232"/>
                      <a:pt x="734" y="236"/>
                      <a:pt x="732" y="242"/>
                    </a:cubicBezTo>
                    <a:cubicBezTo>
                      <a:pt x="730" y="247"/>
                      <a:pt x="734" y="254"/>
                      <a:pt x="739" y="256"/>
                    </a:cubicBezTo>
                    <a:lnTo>
                      <a:pt x="832" y="285"/>
                    </a:lnTo>
                    <a:cubicBezTo>
                      <a:pt x="833" y="286"/>
                      <a:pt x="834" y="287"/>
                      <a:pt x="836" y="287"/>
                    </a:cubicBezTo>
                    <a:cubicBezTo>
                      <a:pt x="837" y="287"/>
                      <a:pt x="838" y="286"/>
                      <a:pt x="839" y="285"/>
                    </a:cubicBezTo>
                    <a:cubicBezTo>
                      <a:pt x="842" y="285"/>
                      <a:pt x="844" y="283"/>
                      <a:pt x="846" y="278"/>
                    </a:cubicBezTo>
                    <a:cubicBezTo>
                      <a:pt x="849" y="271"/>
                      <a:pt x="844" y="263"/>
                      <a:pt x="839" y="263"/>
                    </a:cubicBezTo>
                    <a:lnTo>
                      <a:pt x="746" y="233"/>
                    </a:lnTo>
                    <a:cubicBezTo>
                      <a:pt x="745" y="232"/>
                      <a:pt x="744" y="232"/>
                      <a:pt x="744" y="232"/>
                    </a:cubicBezTo>
                    <a:close/>
                    <a:moveTo>
                      <a:pt x="924" y="291"/>
                    </a:moveTo>
                    <a:cubicBezTo>
                      <a:pt x="919" y="291"/>
                      <a:pt x="915" y="294"/>
                      <a:pt x="915" y="299"/>
                    </a:cubicBezTo>
                    <a:cubicBezTo>
                      <a:pt x="913" y="306"/>
                      <a:pt x="915" y="313"/>
                      <a:pt x="922" y="313"/>
                    </a:cubicBezTo>
                    <a:lnTo>
                      <a:pt x="1013" y="344"/>
                    </a:lnTo>
                    <a:lnTo>
                      <a:pt x="1020" y="344"/>
                    </a:lnTo>
                    <a:cubicBezTo>
                      <a:pt x="1025" y="342"/>
                      <a:pt x="1027" y="340"/>
                      <a:pt x="1030" y="335"/>
                    </a:cubicBezTo>
                    <a:cubicBezTo>
                      <a:pt x="1030" y="330"/>
                      <a:pt x="1027" y="323"/>
                      <a:pt x="1020" y="321"/>
                    </a:cubicBezTo>
                    <a:lnTo>
                      <a:pt x="930" y="292"/>
                    </a:lnTo>
                    <a:cubicBezTo>
                      <a:pt x="928" y="291"/>
                      <a:pt x="926" y="291"/>
                      <a:pt x="924" y="291"/>
                    </a:cubicBezTo>
                    <a:close/>
                    <a:moveTo>
                      <a:pt x="1109" y="349"/>
                    </a:moveTo>
                    <a:cubicBezTo>
                      <a:pt x="1103" y="349"/>
                      <a:pt x="1098" y="352"/>
                      <a:pt x="1096" y="356"/>
                    </a:cubicBezTo>
                    <a:cubicBezTo>
                      <a:pt x="1094" y="363"/>
                      <a:pt x="1099" y="371"/>
                      <a:pt x="1103" y="373"/>
                    </a:cubicBezTo>
                    <a:lnTo>
                      <a:pt x="1196" y="402"/>
                    </a:lnTo>
                    <a:lnTo>
                      <a:pt x="1203" y="402"/>
                    </a:lnTo>
                    <a:cubicBezTo>
                      <a:pt x="1206" y="402"/>
                      <a:pt x="1211" y="397"/>
                      <a:pt x="1211" y="394"/>
                    </a:cubicBezTo>
                    <a:cubicBezTo>
                      <a:pt x="1213" y="387"/>
                      <a:pt x="1208" y="380"/>
                      <a:pt x="1203" y="378"/>
                    </a:cubicBezTo>
                    <a:lnTo>
                      <a:pt x="1113" y="349"/>
                    </a:lnTo>
                    <a:cubicBezTo>
                      <a:pt x="1112" y="349"/>
                      <a:pt x="1110" y="349"/>
                      <a:pt x="1109" y="349"/>
                    </a:cubicBezTo>
                    <a:close/>
                    <a:moveTo>
                      <a:pt x="1294" y="406"/>
                    </a:moveTo>
                    <a:cubicBezTo>
                      <a:pt x="1287" y="406"/>
                      <a:pt x="1282" y="409"/>
                      <a:pt x="1280" y="416"/>
                    </a:cubicBezTo>
                    <a:cubicBezTo>
                      <a:pt x="1277" y="421"/>
                      <a:pt x="1280" y="428"/>
                      <a:pt x="1287" y="430"/>
                    </a:cubicBezTo>
                    <a:lnTo>
                      <a:pt x="1377" y="459"/>
                    </a:lnTo>
                    <a:cubicBezTo>
                      <a:pt x="1378" y="460"/>
                      <a:pt x="1380" y="461"/>
                      <a:pt x="1381" y="461"/>
                    </a:cubicBezTo>
                    <a:cubicBezTo>
                      <a:pt x="1382" y="461"/>
                      <a:pt x="1383" y="460"/>
                      <a:pt x="1384" y="459"/>
                    </a:cubicBezTo>
                    <a:cubicBezTo>
                      <a:pt x="1389" y="459"/>
                      <a:pt x="1392" y="456"/>
                      <a:pt x="1394" y="452"/>
                    </a:cubicBezTo>
                    <a:cubicBezTo>
                      <a:pt x="1396" y="444"/>
                      <a:pt x="1392" y="437"/>
                      <a:pt x="1384" y="437"/>
                    </a:cubicBezTo>
                    <a:lnTo>
                      <a:pt x="1294" y="406"/>
                    </a:lnTo>
                    <a:close/>
                    <a:moveTo>
                      <a:pt x="1472" y="465"/>
                    </a:moveTo>
                    <a:cubicBezTo>
                      <a:pt x="1467" y="465"/>
                      <a:pt x="1462" y="468"/>
                      <a:pt x="1461" y="473"/>
                    </a:cubicBezTo>
                    <a:cubicBezTo>
                      <a:pt x="1458" y="480"/>
                      <a:pt x="1463" y="487"/>
                      <a:pt x="1470" y="490"/>
                    </a:cubicBezTo>
                    <a:lnTo>
                      <a:pt x="1561" y="518"/>
                    </a:lnTo>
                    <a:lnTo>
                      <a:pt x="1568" y="518"/>
                    </a:lnTo>
                    <a:cubicBezTo>
                      <a:pt x="1570" y="516"/>
                      <a:pt x="1575" y="514"/>
                      <a:pt x="1575" y="509"/>
                    </a:cubicBezTo>
                    <a:cubicBezTo>
                      <a:pt x="1577" y="504"/>
                      <a:pt x="1575" y="497"/>
                      <a:pt x="1568" y="494"/>
                    </a:cubicBezTo>
                    <a:lnTo>
                      <a:pt x="1477" y="466"/>
                    </a:lnTo>
                    <a:cubicBezTo>
                      <a:pt x="1476" y="465"/>
                      <a:pt x="1474" y="465"/>
                      <a:pt x="1472" y="4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4386;p46">
                <a:extLst>
                  <a:ext uri="{FF2B5EF4-FFF2-40B4-BE49-F238E27FC236}">
                    <a16:creationId xmlns:a16="http://schemas.microsoft.com/office/drawing/2014/main" id="{592EF93B-D45A-4E04-8D0B-743E6E9C5A4C}"/>
                  </a:ext>
                </a:extLst>
              </p:cNvPr>
              <p:cNvSpPr/>
              <p:nvPr/>
            </p:nvSpPr>
            <p:spPr>
              <a:xfrm>
                <a:off x="2841723" y="3039731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14" y="0"/>
                    </a:moveTo>
                    <a:cubicBezTo>
                      <a:pt x="9" y="0"/>
                      <a:pt x="5" y="5"/>
                      <a:pt x="3" y="11"/>
                    </a:cubicBezTo>
                    <a:cubicBezTo>
                      <a:pt x="1" y="15"/>
                      <a:pt x="3" y="22"/>
                      <a:pt x="10" y="25"/>
                    </a:cubicBezTo>
                    <a:lnTo>
                      <a:pt x="58" y="39"/>
                    </a:lnTo>
                    <a:cubicBezTo>
                      <a:pt x="59" y="40"/>
                      <a:pt x="59" y="40"/>
                      <a:pt x="60" y="40"/>
                    </a:cubicBezTo>
                    <a:cubicBezTo>
                      <a:pt x="62" y="40"/>
                      <a:pt x="63" y="39"/>
                      <a:pt x="65" y="39"/>
                    </a:cubicBezTo>
                    <a:cubicBezTo>
                      <a:pt x="67" y="39"/>
                      <a:pt x="72" y="34"/>
                      <a:pt x="72" y="32"/>
                    </a:cubicBezTo>
                    <a:cubicBezTo>
                      <a:pt x="74" y="25"/>
                      <a:pt x="70" y="18"/>
                      <a:pt x="65" y="15"/>
                    </a:cubicBezTo>
                    <a:lnTo>
                      <a:pt x="17" y="1"/>
                    </a:ln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4387;p46">
                <a:extLst>
                  <a:ext uri="{FF2B5EF4-FFF2-40B4-BE49-F238E27FC236}">
                    <a16:creationId xmlns:a16="http://schemas.microsoft.com/office/drawing/2014/main" id="{DBFD022C-D2BB-4771-97FE-68BAFC8F41D7}"/>
                  </a:ext>
                </a:extLst>
              </p:cNvPr>
              <p:cNvSpPr/>
              <p:nvPr/>
            </p:nvSpPr>
            <p:spPr>
              <a:xfrm>
                <a:off x="2225199" y="2919303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2" y="1"/>
                    </a:moveTo>
                    <a:cubicBezTo>
                      <a:pt x="7" y="1"/>
                      <a:pt x="2" y="3"/>
                      <a:pt x="1" y="9"/>
                    </a:cubicBezTo>
                    <a:cubicBezTo>
                      <a:pt x="1" y="16"/>
                      <a:pt x="3" y="23"/>
                      <a:pt x="10" y="23"/>
                    </a:cubicBezTo>
                    <a:lnTo>
                      <a:pt x="55" y="40"/>
                    </a:lnTo>
                    <a:lnTo>
                      <a:pt x="62" y="40"/>
                    </a:lnTo>
                    <a:cubicBezTo>
                      <a:pt x="67" y="37"/>
                      <a:pt x="70" y="35"/>
                      <a:pt x="72" y="30"/>
                    </a:cubicBezTo>
                    <a:cubicBezTo>
                      <a:pt x="74" y="25"/>
                      <a:pt x="70" y="18"/>
                      <a:pt x="62" y="16"/>
                    </a:cubicBezTo>
                    <a:lnTo>
                      <a:pt x="17" y="1"/>
                    </a:lnTo>
                    <a:cubicBezTo>
                      <a:pt x="15" y="1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4388;p46">
                <a:extLst>
                  <a:ext uri="{FF2B5EF4-FFF2-40B4-BE49-F238E27FC236}">
                    <a16:creationId xmlns:a16="http://schemas.microsoft.com/office/drawing/2014/main" id="{7AE801B3-AAF7-4793-AA5D-41DD7EFC2794}"/>
                  </a:ext>
                </a:extLst>
              </p:cNvPr>
              <p:cNvSpPr/>
              <p:nvPr/>
            </p:nvSpPr>
            <p:spPr>
              <a:xfrm>
                <a:off x="2270694" y="2933688"/>
                <a:ext cx="528211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519" extrusionOk="0">
                    <a:moveTo>
                      <a:pt x="15" y="1"/>
                    </a:moveTo>
                    <a:cubicBezTo>
                      <a:pt x="10" y="1"/>
                      <a:pt x="5" y="5"/>
                      <a:pt x="3" y="8"/>
                    </a:cubicBezTo>
                    <a:cubicBezTo>
                      <a:pt x="0" y="16"/>
                      <a:pt x="5" y="23"/>
                      <a:pt x="12" y="25"/>
                    </a:cubicBezTo>
                    <a:lnTo>
                      <a:pt x="103" y="54"/>
                    </a:lnTo>
                    <a:lnTo>
                      <a:pt x="110" y="54"/>
                    </a:lnTo>
                    <a:cubicBezTo>
                      <a:pt x="112" y="51"/>
                      <a:pt x="117" y="49"/>
                      <a:pt x="117" y="47"/>
                    </a:cubicBezTo>
                    <a:cubicBezTo>
                      <a:pt x="119" y="39"/>
                      <a:pt x="117" y="32"/>
                      <a:pt x="110" y="30"/>
                    </a:cubicBezTo>
                    <a:lnTo>
                      <a:pt x="19" y="1"/>
                    </a:lnTo>
                    <a:cubicBezTo>
                      <a:pt x="18" y="1"/>
                      <a:pt x="17" y="1"/>
                      <a:pt x="15" y="1"/>
                    </a:cubicBezTo>
                    <a:close/>
                    <a:moveTo>
                      <a:pt x="200" y="58"/>
                    </a:moveTo>
                    <a:cubicBezTo>
                      <a:pt x="196" y="58"/>
                      <a:pt x="188" y="61"/>
                      <a:pt x="186" y="68"/>
                    </a:cubicBezTo>
                    <a:cubicBezTo>
                      <a:pt x="184" y="73"/>
                      <a:pt x="186" y="80"/>
                      <a:pt x="193" y="82"/>
                    </a:cubicBezTo>
                    <a:lnTo>
                      <a:pt x="284" y="111"/>
                    </a:lnTo>
                    <a:cubicBezTo>
                      <a:pt x="285" y="112"/>
                      <a:pt x="287" y="113"/>
                      <a:pt x="288" y="113"/>
                    </a:cubicBezTo>
                    <a:cubicBezTo>
                      <a:pt x="290" y="113"/>
                      <a:pt x="292" y="112"/>
                      <a:pt x="293" y="111"/>
                    </a:cubicBezTo>
                    <a:cubicBezTo>
                      <a:pt x="296" y="111"/>
                      <a:pt x="298" y="108"/>
                      <a:pt x="300" y="104"/>
                    </a:cubicBezTo>
                    <a:cubicBezTo>
                      <a:pt x="303" y="97"/>
                      <a:pt x="298" y="89"/>
                      <a:pt x="291" y="89"/>
                    </a:cubicBezTo>
                    <a:lnTo>
                      <a:pt x="200" y="58"/>
                    </a:lnTo>
                    <a:close/>
                    <a:moveTo>
                      <a:pt x="378" y="117"/>
                    </a:moveTo>
                    <a:cubicBezTo>
                      <a:pt x="373" y="117"/>
                      <a:pt x="369" y="120"/>
                      <a:pt x="367" y="125"/>
                    </a:cubicBezTo>
                    <a:cubicBezTo>
                      <a:pt x="367" y="132"/>
                      <a:pt x="369" y="139"/>
                      <a:pt x="376" y="142"/>
                    </a:cubicBezTo>
                    <a:lnTo>
                      <a:pt x="467" y="170"/>
                    </a:lnTo>
                    <a:lnTo>
                      <a:pt x="474" y="170"/>
                    </a:lnTo>
                    <a:cubicBezTo>
                      <a:pt x="479" y="168"/>
                      <a:pt x="481" y="166"/>
                      <a:pt x="481" y="161"/>
                    </a:cubicBezTo>
                    <a:cubicBezTo>
                      <a:pt x="484" y="156"/>
                      <a:pt x="481" y="149"/>
                      <a:pt x="474" y="147"/>
                    </a:cubicBezTo>
                    <a:lnTo>
                      <a:pt x="384" y="118"/>
                    </a:lnTo>
                    <a:cubicBezTo>
                      <a:pt x="382" y="117"/>
                      <a:pt x="380" y="117"/>
                      <a:pt x="378" y="117"/>
                    </a:cubicBezTo>
                    <a:close/>
                    <a:moveTo>
                      <a:pt x="562" y="175"/>
                    </a:moveTo>
                    <a:cubicBezTo>
                      <a:pt x="557" y="175"/>
                      <a:pt x="552" y="178"/>
                      <a:pt x="550" y="182"/>
                    </a:cubicBezTo>
                    <a:cubicBezTo>
                      <a:pt x="548" y="189"/>
                      <a:pt x="553" y="197"/>
                      <a:pt x="557" y="199"/>
                    </a:cubicBezTo>
                    <a:lnTo>
                      <a:pt x="650" y="228"/>
                    </a:lnTo>
                    <a:lnTo>
                      <a:pt x="657" y="228"/>
                    </a:lnTo>
                    <a:cubicBezTo>
                      <a:pt x="660" y="228"/>
                      <a:pt x="662" y="223"/>
                      <a:pt x="665" y="220"/>
                    </a:cubicBezTo>
                    <a:cubicBezTo>
                      <a:pt x="667" y="213"/>
                      <a:pt x="662" y="206"/>
                      <a:pt x="657" y="204"/>
                    </a:cubicBezTo>
                    <a:lnTo>
                      <a:pt x="565" y="175"/>
                    </a:lnTo>
                    <a:cubicBezTo>
                      <a:pt x="564" y="175"/>
                      <a:pt x="563" y="175"/>
                      <a:pt x="562" y="175"/>
                    </a:cubicBezTo>
                    <a:close/>
                    <a:moveTo>
                      <a:pt x="743" y="234"/>
                    </a:moveTo>
                    <a:cubicBezTo>
                      <a:pt x="738" y="234"/>
                      <a:pt x="733" y="236"/>
                      <a:pt x="731" y="242"/>
                    </a:cubicBezTo>
                    <a:cubicBezTo>
                      <a:pt x="731" y="249"/>
                      <a:pt x="734" y="254"/>
                      <a:pt x="741" y="256"/>
                    </a:cubicBezTo>
                    <a:lnTo>
                      <a:pt x="831" y="285"/>
                    </a:lnTo>
                    <a:cubicBezTo>
                      <a:pt x="832" y="286"/>
                      <a:pt x="834" y="286"/>
                      <a:pt x="835" y="286"/>
                    </a:cubicBezTo>
                    <a:cubicBezTo>
                      <a:pt x="836" y="286"/>
                      <a:pt x="837" y="286"/>
                      <a:pt x="838" y="285"/>
                    </a:cubicBezTo>
                    <a:cubicBezTo>
                      <a:pt x="843" y="285"/>
                      <a:pt x="846" y="282"/>
                      <a:pt x="848" y="278"/>
                    </a:cubicBezTo>
                    <a:cubicBezTo>
                      <a:pt x="848" y="270"/>
                      <a:pt x="846" y="266"/>
                      <a:pt x="838" y="263"/>
                    </a:cubicBezTo>
                    <a:lnTo>
                      <a:pt x="748" y="235"/>
                    </a:lnTo>
                    <a:cubicBezTo>
                      <a:pt x="746" y="234"/>
                      <a:pt x="744" y="234"/>
                      <a:pt x="743" y="234"/>
                    </a:cubicBezTo>
                    <a:close/>
                    <a:moveTo>
                      <a:pt x="926" y="291"/>
                    </a:moveTo>
                    <a:cubicBezTo>
                      <a:pt x="922" y="291"/>
                      <a:pt x="917" y="295"/>
                      <a:pt x="915" y="299"/>
                    </a:cubicBezTo>
                    <a:cubicBezTo>
                      <a:pt x="912" y="306"/>
                      <a:pt x="917" y="313"/>
                      <a:pt x="922" y="316"/>
                    </a:cubicBezTo>
                    <a:lnTo>
                      <a:pt x="1015" y="344"/>
                    </a:lnTo>
                    <a:lnTo>
                      <a:pt x="1022" y="344"/>
                    </a:lnTo>
                    <a:cubicBezTo>
                      <a:pt x="1024" y="342"/>
                      <a:pt x="1029" y="339"/>
                      <a:pt x="1029" y="335"/>
                    </a:cubicBezTo>
                    <a:cubicBezTo>
                      <a:pt x="1031" y="330"/>
                      <a:pt x="1027" y="323"/>
                      <a:pt x="1022" y="320"/>
                    </a:cubicBezTo>
                    <a:lnTo>
                      <a:pt x="929" y="292"/>
                    </a:lnTo>
                    <a:cubicBezTo>
                      <a:pt x="928" y="291"/>
                      <a:pt x="927" y="291"/>
                      <a:pt x="926" y="291"/>
                    </a:cubicBezTo>
                    <a:close/>
                    <a:moveTo>
                      <a:pt x="1109" y="348"/>
                    </a:moveTo>
                    <a:cubicBezTo>
                      <a:pt x="1103" y="348"/>
                      <a:pt x="1098" y="353"/>
                      <a:pt x="1098" y="359"/>
                    </a:cubicBezTo>
                    <a:cubicBezTo>
                      <a:pt x="1096" y="363"/>
                      <a:pt x="1098" y="370"/>
                      <a:pt x="1105" y="373"/>
                    </a:cubicBezTo>
                    <a:lnTo>
                      <a:pt x="1196" y="401"/>
                    </a:lnTo>
                    <a:cubicBezTo>
                      <a:pt x="1197" y="403"/>
                      <a:pt x="1198" y="403"/>
                      <a:pt x="1199" y="403"/>
                    </a:cubicBezTo>
                    <a:cubicBezTo>
                      <a:pt x="1200" y="403"/>
                      <a:pt x="1202" y="403"/>
                      <a:pt x="1203" y="401"/>
                    </a:cubicBezTo>
                    <a:cubicBezTo>
                      <a:pt x="1208" y="401"/>
                      <a:pt x="1210" y="399"/>
                      <a:pt x="1212" y="394"/>
                    </a:cubicBezTo>
                    <a:cubicBezTo>
                      <a:pt x="1215" y="387"/>
                      <a:pt x="1210" y="380"/>
                      <a:pt x="1203" y="378"/>
                    </a:cubicBezTo>
                    <a:lnTo>
                      <a:pt x="1112" y="349"/>
                    </a:lnTo>
                    <a:cubicBezTo>
                      <a:pt x="1111" y="349"/>
                      <a:pt x="1110" y="348"/>
                      <a:pt x="1109" y="348"/>
                    </a:cubicBezTo>
                    <a:close/>
                    <a:moveTo>
                      <a:pt x="1290" y="408"/>
                    </a:moveTo>
                    <a:cubicBezTo>
                      <a:pt x="1285" y="408"/>
                      <a:pt x="1281" y="410"/>
                      <a:pt x="1279" y="416"/>
                    </a:cubicBezTo>
                    <a:cubicBezTo>
                      <a:pt x="1277" y="423"/>
                      <a:pt x="1281" y="430"/>
                      <a:pt x="1288" y="430"/>
                    </a:cubicBezTo>
                    <a:lnTo>
                      <a:pt x="1379" y="461"/>
                    </a:lnTo>
                    <a:lnTo>
                      <a:pt x="1386" y="461"/>
                    </a:lnTo>
                    <a:cubicBezTo>
                      <a:pt x="1389" y="459"/>
                      <a:pt x="1393" y="456"/>
                      <a:pt x="1393" y="451"/>
                    </a:cubicBezTo>
                    <a:cubicBezTo>
                      <a:pt x="1396" y="447"/>
                      <a:pt x="1393" y="439"/>
                      <a:pt x="1386" y="437"/>
                    </a:cubicBezTo>
                    <a:lnTo>
                      <a:pt x="1296" y="409"/>
                    </a:lnTo>
                    <a:cubicBezTo>
                      <a:pt x="1294" y="408"/>
                      <a:pt x="1292" y="408"/>
                      <a:pt x="1290" y="408"/>
                    </a:cubicBezTo>
                    <a:close/>
                    <a:moveTo>
                      <a:pt x="1474" y="465"/>
                    </a:moveTo>
                    <a:cubicBezTo>
                      <a:pt x="1469" y="465"/>
                      <a:pt x="1464" y="469"/>
                      <a:pt x="1462" y="473"/>
                    </a:cubicBezTo>
                    <a:cubicBezTo>
                      <a:pt x="1460" y="480"/>
                      <a:pt x="1462" y="487"/>
                      <a:pt x="1469" y="489"/>
                    </a:cubicBezTo>
                    <a:lnTo>
                      <a:pt x="1560" y="518"/>
                    </a:lnTo>
                    <a:lnTo>
                      <a:pt x="1567" y="518"/>
                    </a:lnTo>
                    <a:cubicBezTo>
                      <a:pt x="1572" y="516"/>
                      <a:pt x="1574" y="513"/>
                      <a:pt x="1577" y="511"/>
                    </a:cubicBezTo>
                    <a:cubicBezTo>
                      <a:pt x="1579" y="504"/>
                      <a:pt x="1574" y="497"/>
                      <a:pt x="1567" y="494"/>
                    </a:cubicBezTo>
                    <a:lnTo>
                      <a:pt x="1477" y="466"/>
                    </a:lnTo>
                    <a:cubicBezTo>
                      <a:pt x="1476" y="465"/>
                      <a:pt x="1475" y="465"/>
                      <a:pt x="1474" y="4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4389;p46">
                <a:extLst>
                  <a:ext uri="{FF2B5EF4-FFF2-40B4-BE49-F238E27FC236}">
                    <a16:creationId xmlns:a16="http://schemas.microsoft.com/office/drawing/2014/main" id="{DC59CFB7-D0BA-4DDD-842F-495617447E4C}"/>
                  </a:ext>
                </a:extLst>
              </p:cNvPr>
              <p:cNvSpPr/>
              <p:nvPr/>
            </p:nvSpPr>
            <p:spPr>
              <a:xfrm>
                <a:off x="2819310" y="3108308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20" y="1"/>
                    </a:moveTo>
                    <a:cubicBezTo>
                      <a:pt x="13" y="1"/>
                      <a:pt x="6" y="3"/>
                      <a:pt x="3" y="10"/>
                    </a:cubicBezTo>
                    <a:cubicBezTo>
                      <a:pt x="1" y="15"/>
                      <a:pt x="6" y="22"/>
                      <a:pt x="13" y="25"/>
                    </a:cubicBezTo>
                    <a:lnTo>
                      <a:pt x="58" y="39"/>
                    </a:lnTo>
                    <a:cubicBezTo>
                      <a:pt x="59" y="40"/>
                      <a:pt x="60" y="41"/>
                      <a:pt x="62" y="41"/>
                    </a:cubicBezTo>
                    <a:cubicBezTo>
                      <a:pt x="63" y="41"/>
                      <a:pt x="64" y="40"/>
                      <a:pt x="65" y="39"/>
                    </a:cubicBezTo>
                    <a:cubicBezTo>
                      <a:pt x="70" y="39"/>
                      <a:pt x="72" y="37"/>
                      <a:pt x="75" y="32"/>
                    </a:cubicBezTo>
                    <a:cubicBezTo>
                      <a:pt x="75" y="25"/>
                      <a:pt x="72" y="17"/>
                      <a:pt x="65" y="17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4390;p46">
                <a:extLst>
                  <a:ext uri="{FF2B5EF4-FFF2-40B4-BE49-F238E27FC236}">
                    <a16:creationId xmlns:a16="http://schemas.microsoft.com/office/drawing/2014/main" id="{ECE18584-2046-4512-B869-DB2A8F9DE95C}"/>
                  </a:ext>
                </a:extLst>
              </p:cNvPr>
              <p:cNvSpPr/>
              <p:nvPr/>
            </p:nvSpPr>
            <p:spPr>
              <a:xfrm>
                <a:off x="2202786" y="2987880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4" y="0"/>
                    </a:moveTo>
                    <a:cubicBezTo>
                      <a:pt x="9" y="0"/>
                      <a:pt x="5" y="3"/>
                      <a:pt x="3" y="8"/>
                    </a:cubicBezTo>
                    <a:cubicBezTo>
                      <a:pt x="1" y="16"/>
                      <a:pt x="6" y="23"/>
                      <a:pt x="10" y="25"/>
                    </a:cubicBezTo>
                    <a:lnTo>
                      <a:pt x="58" y="39"/>
                    </a:lnTo>
                    <a:lnTo>
                      <a:pt x="65" y="39"/>
                    </a:lnTo>
                    <a:cubicBezTo>
                      <a:pt x="68" y="37"/>
                      <a:pt x="72" y="35"/>
                      <a:pt x="72" y="30"/>
                    </a:cubicBezTo>
                    <a:cubicBezTo>
                      <a:pt x="75" y="25"/>
                      <a:pt x="72" y="18"/>
                      <a:pt x="65" y="16"/>
                    </a:cubicBezTo>
                    <a:lnTo>
                      <a:pt x="18" y="1"/>
                    </a:ln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4391;p46">
                <a:extLst>
                  <a:ext uri="{FF2B5EF4-FFF2-40B4-BE49-F238E27FC236}">
                    <a16:creationId xmlns:a16="http://schemas.microsoft.com/office/drawing/2014/main" id="{EB4F9217-F527-4F7E-AFFD-535451CC2D2F}"/>
                  </a:ext>
                </a:extLst>
              </p:cNvPr>
              <p:cNvSpPr/>
              <p:nvPr/>
            </p:nvSpPr>
            <p:spPr>
              <a:xfrm>
                <a:off x="2248950" y="3002265"/>
                <a:ext cx="527877" cy="173283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518" extrusionOk="0">
                    <a:moveTo>
                      <a:pt x="15" y="1"/>
                    </a:moveTo>
                    <a:cubicBezTo>
                      <a:pt x="10" y="1"/>
                      <a:pt x="5" y="5"/>
                      <a:pt x="3" y="11"/>
                    </a:cubicBezTo>
                    <a:cubicBezTo>
                      <a:pt x="1" y="15"/>
                      <a:pt x="3" y="23"/>
                      <a:pt x="10" y="25"/>
                    </a:cubicBezTo>
                    <a:lnTo>
                      <a:pt x="101" y="54"/>
                    </a:lnTo>
                    <a:lnTo>
                      <a:pt x="111" y="54"/>
                    </a:lnTo>
                    <a:cubicBezTo>
                      <a:pt x="113" y="54"/>
                      <a:pt x="115" y="49"/>
                      <a:pt x="118" y="46"/>
                    </a:cubicBezTo>
                    <a:cubicBezTo>
                      <a:pt x="120" y="39"/>
                      <a:pt x="115" y="32"/>
                      <a:pt x="108" y="30"/>
                    </a:cubicBezTo>
                    <a:lnTo>
                      <a:pt x="18" y="1"/>
                    </a:lnTo>
                    <a:cubicBezTo>
                      <a:pt x="17" y="1"/>
                      <a:pt x="16" y="1"/>
                      <a:pt x="15" y="1"/>
                    </a:cubicBezTo>
                    <a:close/>
                    <a:moveTo>
                      <a:pt x="196" y="60"/>
                    </a:moveTo>
                    <a:cubicBezTo>
                      <a:pt x="191" y="60"/>
                      <a:pt x="186" y="62"/>
                      <a:pt x="184" y="68"/>
                    </a:cubicBezTo>
                    <a:cubicBezTo>
                      <a:pt x="184" y="75"/>
                      <a:pt x="187" y="80"/>
                      <a:pt x="194" y="82"/>
                    </a:cubicBezTo>
                    <a:lnTo>
                      <a:pt x="284" y="113"/>
                    </a:lnTo>
                    <a:lnTo>
                      <a:pt x="291" y="113"/>
                    </a:lnTo>
                    <a:cubicBezTo>
                      <a:pt x="296" y="111"/>
                      <a:pt x="299" y="108"/>
                      <a:pt x="299" y="104"/>
                    </a:cubicBezTo>
                    <a:cubicBezTo>
                      <a:pt x="301" y="99"/>
                      <a:pt x="299" y="92"/>
                      <a:pt x="291" y="89"/>
                    </a:cubicBezTo>
                    <a:lnTo>
                      <a:pt x="201" y="61"/>
                    </a:lnTo>
                    <a:cubicBezTo>
                      <a:pt x="199" y="60"/>
                      <a:pt x="197" y="60"/>
                      <a:pt x="196" y="60"/>
                    </a:cubicBezTo>
                    <a:close/>
                    <a:moveTo>
                      <a:pt x="379" y="117"/>
                    </a:moveTo>
                    <a:cubicBezTo>
                      <a:pt x="375" y="117"/>
                      <a:pt x="370" y="121"/>
                      <a:pt x="368" y="125"/>
                    </a:cubicBezTo>
                    <a:cubicBezTo>
                      <a:pt x="365" y="132"/>
                      <a:pt x="370" y="139"/>
                      <a:pt x="375" y="142"/>
                    </a:cubicBezTo>
                    <a:lnTo>
                      <a:pt x="468" y="170"/>
                    </a:lnTo>
                    <a:lnTo>
                      <a:pt x="475" y="170"/>
                    </a:lnTo>
                    <a:cubicBezTo>
                      <a:pt x="477" y="168"/>
                      <a:pt x="480" y="165"/>
                      <a:pt x="482" y="163"/>
                    </a:cubicBezTo>
                    <a:cubicBezTo>
                      <a:pt x="484" y="156"/>
                      <a:pt x="480" y="149"/>
                      <a:pt x="475" y="146"/>
                    </a:cubicBezTo>
                    <a:lnTo>
                      <a:pt x="382" y="118"/>
                    </a:lnTo>
                    <a:cubicBezTo>
                      <a:pt x="381" y="117"/>
                      <a:pt x="380" y="117"/>
                      <a:pt x="379" y="117"/>
                    </a:cubicBezTo>
                    <a:close/>
                    <a:moveTo>
                      <a:pt x="562" y="174"/>
                    </a:moveTo>
                    <a:cubicBezTo>
                      <a:pt x="556" y="174"/>
                      <a:pt x="551" y="179"/>
                      <a:pt x="549" y="184"/>
                    </a:cubicBezTo>
                    <a:cubicBezTo>
                      <a:pt x="549" y="189"/>
                      <a:pt x="551" y="196"/>
                      <a:pt x="558" y="199"/>
                    </a:cubicBezTo>
                    <a:lnTo>
                      <a:pt x="649" y="227"/>
                    </a:lnTo>
                    <a:cubicBezTo>
                      <a:pt x="650" y="229"/>
                      <a:pt x="651" y="229"/>
                      <a:pt x="652" y="229"/>
                    </a:cubicBezTo>
                    <a:cubicBezTo>
                      <a:pt x="653" y="229"/>
                      <a:pt x="655" y="229"/>
                      <a:pt x="656" y="227"/>
                    </a:cubicBezTo>
                    <a:cubicBezTo>
                      <a:pt x="661" y="227"/>
                      <a:pt x="663" y="225"/>
                      <a:pt x="665" y="220"/>
                    </a:cubicBezTo>
                    <a:cubicBezTo>
                      <a:pt x="665" y="213"/>
                      <a:pt x="663" y="206"/>
                      <a:pt x="656" y="206"/>
                    </a:cubicBezTo>
                    <a:lnTo>
                      <a:pt x="565" y="175"/>
                    </a:lnTo>
                    <a:cubicBezTo>
                      <a:pt x="564" y="175"/>
                      <a:pt x="563" y="174"/>
                      <a:pt x="562" y="174"/>
                    </a:cubicBezTo>
                    <a:close/>
                    <a:moveTo>
                      <a:pt x="742" y="234"/>
                    </a:moveTo>
                    <a:cubicBezTo>
                      <a:pt x="738" y="234"/>
                      <a:pt x="734" y="236"/>
                      <a:pt x="732" y="242"/>
                    </a:cubicBezTo>
                    <a:cubicBezTo>
                      <a:pt x="730" y="249"/>
                      <a:pt x="734" y="256"/>
                      <a:pt x="739" y="256"/>
                    </a:cubicBezTo>
                    <a:lnTo>
                      <a:pt x="832" y="287"/>
                    </a:lnTo>
                    <a:lnTo>
                      <a:pt x="839" y="287"/>
                    </a:lnTo>
                    <a:cubicBezTo>
                      <a:pt x="842" y="284"/>
                      <a:pt x="846" y="282"/>
                      <a:pt x="846" y="277"/>
                    </a:cubicBezTo>
                    <a:cubicBezTo>
                      <a:pt x="849" y="273"/>
                      <a:pt x="844" y="265"/>
                      <a:pt x="839" y="263"/>
                    </a:cubicBezTo>
                    <a:lnTo>
                      <a:pt x="746" y="234"/>
                    </a:lnTo>
                    <a:cubicBezTo>
                      <a:pt x="745" y="234"/>
                      <a:pt x="744" y="234"/>
                      <a:pt x="742" y="234"/>
                    </a:cubicBezTo>
                    <a:close/>
                    <a:moveTo>
                      <a:pt x="926" y="291"/>
                    </a:moveTo>
                    <a:cubicBezTo>
                      <a:pt x="920" y="291"/>
                      <a:pt x="915" y="295"/>
                      <a:pt x="915" y="299"/>
                    </a:cubicBezTo>
                    <a:cubicBezTo>
                      <a:pt x="913" y="306"/>
                      <a:pt x="915" y="313"/>
                      <a:pt x="922" y="315"/>
                    </a:cubicBezTo>
                    <a:lnTo>
                      <a:pt x="1013" y="344"/>
                    </a:lnTo>
                    <a:lnTo>
                      <a:pt x="1020" y="344"/>
                    </a:lnTo>
                    <a:cubicBezTo>
                      <a:pt x="1025" y="344"/>
                      <a:pt x="1027" y="339"/>
                      <a:pt x="1030" y="337"/>
                    </a:cubicBezTo>
                    <a:cubicBezTo>
                      <a:pt x="1032" y="330"/>
                      <a:pt x="1027" y="323"/>
                      <a:pt x="1020" y="320"/>
                    </a:cubicBezTo>
                    <a:lnTo>
                      <a:pt x="930" y="292"/>
                    </a:lnTo>
                    <a:cubicBezTo>
                      <a:pt x="928" y="291"/>
                      <a:pt x="927" y="291"/>
                      <a:pt x="926" y="291"/>
                    </a:cubicBezTo>
                    <a:close/>
                    <a:moveTo>
                      <a:pt x="1113" y="349"/>
                    </a:moveTo>
                    <a:cubicBezTo>
                      <a:pt x="1106" y="349"/>
                      <a:pt x="1099" y="351"/>
                      <a:pt x="1096" y="358"/>
                    </a:cubicBezTo>
                    <a:cubicBezTo>
                      <a:pt x="1094" y="363"/>
                      <a:pt x="1099" y="370"/>
                      <a:pt x="1106" y="373"/>
                    </a:cubicBezTo>
                    <a:lnTo>
                      <a:pt x="1196" y="401"/>
                    </a:lnTo>
                    <a:cubicBezTo>
                      <a:pt x="1198" y="402"/>
                      <a:pt x="1199" y="403"/>
                      <a:pt x="1200" y="403"/>
                    </a:cubicBezTo>
                    <a:cubicBezTo>
                      <a:pt x="1201" y="403"/>
                      <a:pt x="1202" y="402"/>
                      <a:pt x="1203" y="401"/>
                    </a:cubicBezTo>
                    <a:cubicBezTo>
                      <a:pt x="1206" y="401"/>
                      <a:pt x="1211" y="399"/>
                      <a:pt x="1211" y="394"/>
                    </a:cubicBezTo>
                    <a:cubicBezTo>
                      <a:pt x="1213" y="387"/>
                      <a:pt x="1211" y="382"/>
                      <a:pt x="1203" y="380"/>
                    </a:cubicBezTo>
                    <a:lnTo>
                      <a:pt x="1113" y="349"/>
                    </a:lnTo>
                    <a:close/>
                    <a:moveTo>
                      <a:pt x="1290" y="407"/>
                    </a:moveTo>
                    <a:cubicBezTo>
                      <a:pt x="1286" y="407"/>
                      <a:pt x="1281" y="410"/>
                      <a:pt x="1280" y="415"/>
                    </a:cubicBezTo>
                    <a:cubicBezTo>
                      <a:pt x="1277" y="423"/>
                      <a:pt x="1280" y="430"/>
                      <a:pt x="1287" y="432"/>
                    </a:cubicBezTo>
                    <a:lnTo>
                      <a:pt x="1377" y="461"/>
                    </a:lnTo>
                    <a:lnTo>
                      <a:pt x="1384" y="461"/>
                    </a:lnTo>
                    <a:cubicBezTo>
                      <a:pt x="1389" y="458"/>
                      <a:pt x="1392" y="456"/>
                      <a:pt x="1394" y="451"/>
                    </a:cubicBezTo>
                    <a:cubicBezTo>
                      <a:pt x="1396" y="446"/>
                      <a:pt x="1392" y="439"/>
                      <a:pt x="1384" y="437"/>
                    </a:cubicBezTo>
                    <a:lnTo>
                      <a:pt x="1294" y="408"/>
                    </a:lnTo>
                    <a:cubicBezTo>
                      <a:pt x="1293" y="408"/>
                      <a:pt x="1291" y="407"/>
                      <a:pt x="1290" y="407"/>
                    </a:cubicBezTo>
                    <a:close/>
                    <a:moveTo>
                      <a:pt x="1474" y="465"/>
                    </a:moveTo>
                    <a:cubicBezTo>
                      <a:pt x="1468" y="465"/>
                      <a:pt x="1463" y="469"/>
                      <a:pt x="1461" y="475"/>
                    </a:cubicBezTo>
                    <a:cubicBezTo>
                      <a:pt x="1458" y="480"/>
                      <a:pt x="1463" y="487"/>
                      <a:pt x="1470" y="489"/>
                    </a:cubicBezTo>
                    <a:lnTo>
                      <a:pt x="1561" y="518"/>
                    </a:lnTo>
                    <a:lnTo>
                      <a:pt x="1568" y="518"/>
                    </a:lnTo>
                    <a:cubicBezTo>
                      <a:pt x="1573" y="518"/>
                      <a:pt x="1575" y="513"/>
                      <a:pt x="1575" y="511"/>
                    </a:cubicBezTo>
                    <a:cubicBezTo>
                      <a:pt x="1577" y="504"/>
                      <a:pt x="1575" y="496"/>
                      <a:pt x="1568" y="494"/>
                    </a:cubicBezTo>
                    <a:lnTo>
                      <a:pt x="1477" y="465"/>
                    </a:lnTo>
                    <a:cubicBezTo>
                      <a:pt x="1476" y="465"/>
                      <a:pt x="1475" y="465"/>
                      <a:pt x="1474" y="4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4392;p46">
                <a:extLst>
                  <a:ext uri="{FF2B5EF4-FFF2-40B4-BE49-F238E27FC236}">
                    <a16:creationId xmlns:a16="http://schemas.microsoft.com/office/drawing/2014/main" id="{4F9C8166-E967-4D73-82CD-8E35FE19F374}"/>
                  </a:ext>
                </a:extLst>
              </p:cNvPr>
              <p:cNvSpPr/>
              <p:nvPr/>
            </p:nvSpPr>
            <p:spPr>
              <a:xfrm>
                <a:off x="2797901" y="3177554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3" y="0"/>
                    </a:moveTo>
                    <a:cubicBezTo>
                      <a:pt x="9" y="0"/>
                      <a:pt x="5" y="3"/>
                      <a:pt x="3" y="8"/>
                    </a:cubicBezTo>
                    <a:cubicBezTo>
                      <a:pt x="1" y="15"/>
                      <a:pt x="5" y="20"/>
                      <a:pt x="10" y="22"/>
                    </a:cubicBezTo>
                    <a:lnTo>
                      <a:pt x="58" y="39"/>
                    </a:lnTo>
                    <a:lnTo>
                      <a:pt x="65" y="39"/>
                    </a:lnTo>
                    <a:cubicBezTo>
                      <a:pt x="67" y="37"/>
                      <a:pt x="72" y="34"/>
                      <a:pt x="72" y="30"/>
                    </a:cubicBezTo>
                    <a:cubicBezTo>
                      <a:pt x="74" y="22"/>
                      <a:pt x="72" y="18"/>
                      <a:pt x="65" y="15"/>
                    </a:cubicBezTo>
                    <a:lnTo>
                      <a:pt x="17" y="1"/>
                    </a:lnTo>
                    <a:cubicBezTo>
                      <a:pt x="16" y="0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4393;p46">
                <a:extLst>
                  <a:ext uri="{FF2B5EF4-FFF2-40B4-BE49-F238E27FC236}">
                    <a16:creationId xmlns:a16="http://schemas.microsoft.com/office/drawing/2014/main" id="{5B404B82-88D0-44C8-867C-4EA719F1906E}"/>
                  </a:ext>
                </a:extLst>
              </p:cNvPr>
              <p:cNvSpPr/>
              <p:nvPr/>
            </p:nvSpPr>
            <p:spPr>
              <a:xfrm>
                <a:off x="2561728" y="3147447"/>
                <a:ext cx="255575" cy="283341"/>
              </a:xfrm>
              <a:custGeom>
                <a:avLst/>
                <a:gdLst/>
                <a:ahLst/>
                <a:cxnLst/>
                <a:rect l="l" t="t" r="r" b="b"/>
                <a:pathLst>
                  <a:path w="764" h="847" extrusionOk="0">
                    <a:moveTo>
                      <a:pt x="223" y="0"/>
                    </a:moveTo>
                    <a:lnTo>
                      <a:pt x="18" y="620"/>
                    </a:lnTo>
                    <a:cubicBezTo>
                      <a:pt x="0" y="678"/>
                      <a:pt x="44" y="737"/>
                      <a:pt x="104" y="737"/>
                    </a:cubicBezTo>
                    <a:cubicBezTo>
                      <a:pt x="107" y="737"/>
                      <a:pt x="110" y="737"/>
                      <a:pt x="114" y="736"/>
                    </a:cubicBezTo>
                    <a:lnTo>
                      <a:pt x="235" y="724"/>
                    </a:lnTo>
                    <a:cubicBezTo>
                      <a:pt x="240" y="724"/>
                      <a:pt x="244" y="723"/>
                      <a:pt x="249" y="723"/>
                    </a:cubicBezTo>
                    <a:cubicBezTo>
                      <a:pt x="270" y="723"/>
                      <a:pt x="291" y="732"/>
                      <a:pt x="307" y="746"/>
                    </a:cubicBezTo>
                    <a:lnTo>
                      <a:pt x="392" y="824"/>
                    </a:lnTo>
                    <a:cubicBezTo>
                      <a:pt x="409" y="840"/>
                      <a:pt x="430" y="847"/>
                      <a:pt x="451" y="847"/>
                    </a:cubicBezTo>
                    <a:cubicBezTo>
                      <a:pt x="488" y="847"/>
                      <a:pt x="525" y="824"/>
                      <a:pt x="538" y="784"/>
                    </a:cubicBezTo>
                    <a:lnTo>
                      <a:pt x="764" y="7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4394;p46">
                <a:extLst>
                  <a:ext uri="{FF2B5EF4-FFF2-40B4-BE49-F238E27FC236}">
                    <a16:creationId xmlns:a16="http://schemas.microsoft.com/office/drawing/2014/main" id="{E2F5A724-5534-4760-88BC-0EA6E2BB3A62}"/>
                  </a:ext>
                </a:extLst>
              </p:cNvPr>
              <p:cNvSpPr/>
              <p:nvPr/>
            </p:nvSpPr>
            <p:spPr>
              <a:xfrm>
                <a:off x="2577451" y="3059468"/>
                <a:ext cx="279661" cy="277654"/>
              </a:xfrm>
              <a:custGeom>
                <a:avLst/>
                <a:gdLst/>
                <a:ahLst/>
                <a:cxnLst/>
                <a:rect l="l" t="t" r="r" b="b"/>
                <a:pathLst>
                  <a:path w="836" h="830" extrusionOk="0">
                    <a:moveTo>
                      <a:pt x="415" y="0"/>
                    </a:moveTo>
                    <a:cubicBezTo>
                      <a:pt x="402" y="0"/>
                      <a:pt x="389" y="4"/>
                      <a:pt x="379" y="11"/>
                    </a:cubicBezTo>
                    <a:cubicBezTo>
                      <a:pt x="366" y="18"/>
                      <a:pt x="352" y="21"/>
                      <a:pt x="338" y="21"/>
                    </a:cubicBezTo>
                    <a:cubicBezTo>
                      <a:pt x="334" y="21"/>
                      <a:pt x="330" y="21"/>
                      <a:pt x="326" y="21"/>
                    </a:cubicBezTo>
                    <a:cubicBezTo>
                      <a:pt x="320" y="19"/>
                      <a:pt x="314" y="18"/>
                      <a:pt x="309" y="18"/>
                    </a:cubicBezTo>
                    <a:cubicBezTo>
                      <a:pt x="289" y="18"/>
                      <a:pt x="270" y="27"/>
                      <a:pt x="255" y="42"/>
                    </a:cubicBezTo>
                    <a:cubicBezTo>
                      <a:pt x="243" y="56"/>
                      <a:pt x="226" y="66"/>
                      <a:pt x="207" y="68"/>
                    </a:cubicBezTo>
                    <a:cubicBezTo>
                      <a:pt x="181" y="71"/>
                      <a:pt x="160" y="87"/>
                      <a:pt x="148" y="111"/>
                    </a:cubicBezTo>
                    <a:cubicBezTo>
                      <a:pt x="141" y="128"/>
                      <a:pt x="129" y="142"/>
                      <a:pt x="112" y="149"/>
                    </a:cubicBezTo>
                    <a:cubicBezTo>
                      <a:pt x="86" y="159"/>
                      <a:pt x="69" y="183"/>
                      <a:pt x="69" y="209"/>
                    </a:cubicBezTo>
                    <a:cubicBezTo>
                      <a:pt x="67" y="228"/>
                      <a:pt x="57" y="244"/>
                      <a:pt x="43" y="256"/>
                    </a:cubicBezTo>
                    <a:cubicBezTo>
                      <a:pt x="24" y="275"/>
                      <a:pt x="14" y="302"/>
                      <a:pt x="21" y="328"/>
                    </a:cubicBezTo>
                    <a:cubicBezTo>
                      <a:pt x="26" y="347"/>
                      <a:pt x="24" y="366"/>
                      <a:pt x="14" y="380"/>
                    </a:cubicBezTo>
                    <a:cubicBezTo>
                      <a:pt x="0" y="404"/>
                      <a:pt x="0" y="433"/>
                      <a:pt x="14" y="454"/>
                    </a:cubicBezTo>
                    <a:cubicBezTo>
                      <a:pt x="24" y="471"/>
                      <a:pt x="26" y="490"/>
                      <a:pt x="24" y="506"/>
                    </a:cubicBezTo>
                    <a:lnTo>
                      <a:pt x="21" y="506"/>
                    </a:lnTo>
                    <a:cubicBezTo>
                      <a:pt x="17" y="533"/>
                      <a:pt x="26" y="561"/>
                      <a:pt x="45" y="578"/>
                    </a:cubicBezTo>
                    <a:cubicBezTo>
                      <a:pt x="60" y="590"/>
                      <a:pt x="69" y="606"/>
                      <a:pt x="71" y="625"/>
                    </a:cubicBezTo>
                    <a:cubicBezTo>
                      <a:pt x="74" y="652"/>
                      <a:pt x="91" y="673"/>
                      <a:pt x="114" y="685"/>
                    </a:cubicBezTo>
                    <a:cubicBezTo>
                      <a:pt x="131" y="692"/>
                      <a:pt x="145" y="704"/>
                      <a:pt x="152" y="723"/>
                    </a:cubicBezTo>
                    <a:cubicBezTo>
                      <a:pt x="162" y="747"/>
                      <a:pt x="186" y="764"/>
                      <a:pt x="212" y="766"/>
                    </a:cubicBezTo>
                    <a:cubicBezTo>
                      <a:pt x="231" y="766"/>
                      <a:pt x="248" y="775"/>
                      <a:pt x="260" y="790"/>
                    </a:cubicBezTo>
                    <a:cubicBezTo>
                      <a:pt x="274" y="805"/>
                      <a:pt x="293" y="814"/>
                      <a:pt x="313" y="814"/>
                    </a:cubicBezTo>
                    <a:cubicBezTo>
                      <a:pt x="319" y="814"/>
                      <a:pt x="325" y="813"/>
                      <a:pt x="331" y="811"/>
                    </a:cubicBezTo>
                    <a:cubicBezTo>
                      <a:pt x="337" y="810"/>
                      <a:pt x="342" y="809"/>
                      <a:pt x="348" y="809"/>
                    </a:cubicBezTo>
                    <a:cubicBezTo>
                      <a:pt x="360" y="809"/>
                      <a:pt x="372" y="812"/>
                      <a:pt x="383" y="818"/>
                    </a:cubicBezTo>
                    <a:cubicBezTo>
                      <a:pt x="395" y="825"/>
                      <a:pt x="408" y="829"/>
                      <a:pt x="421" y="829"/>
                    </a:cubicBezTo>
                    <a:cubicBezTo>
                      <a:pt x="434" y="829"/>
                      <a:pt x="447" y="825"/>
                      <a:pt x="457" y="818"/>
                    </a:cubicBezTo>
                    <a:cubicBezTo>
                      <a:pt x="468" y="812"/>
                      <a:pt x="481" y="809"/>
                      <a:pt x="492" y="809"/>
                    </a:cubicBezTo>
                    <a:cubicBezTo>
                      <a:pt x="498" y="809"/>
                      <a:pt x="504" y="810"/>
                      <a:pt x="510" y="811"/>
                    </a:cubicBezTo>
                    <a:cubicBezTo>
                      <a:pt x="514" y="812"/>
                      <a:pt x="519" y="812"/>
                      <a:pt x="523" y="812"/>
                    </a:cubicBezTo>
                    <a:cubicBezTo>
                      <a:pt x="545" y="812"/>
                      <a:pt x="565" y="803"/>
                      <a:pt x="581" y="787"/>
                    </a:cubicBezTo>
                    <a:cubicBezTo>
                      <a:pt x="593" y="773"/>
                      <a:pt x="610" y="764"/>
                      <a:pt x="629" y="764"/>
                    </a:cubicBezTo>
                    <a:cubicBezTo>
                      <a:pt x="655" y="761"/>
                      <a:pt x="676" y="745"/>
                      <a:pt x="688" y="718"/>
                    </a:cubicBezTo>
                    <a:cubicBezTo>
                      <a:pt x="693" y="702"/>
                      <a:pt x="707" y="687"/>
                      <a:pt x="724" y="680"/>
                    </a:cubicBezTo>
                    <a:cubicBezTo>
                      <a:pt x="750" y="671"/>
                      <a:pt x="767" y="647"/>
                      <a:pt x="767" y="621"/>
                    </a:cubicBezTo>
                    <a:cubicBezTo>
                      <a:pt x="769" y="602"/>
                      <a:pt x="779" y="585"/>
                      <a:pt x="793" y="573"/>
                    </a:cubicBezTo>
                    <a:cubicBezTo>
                      <a:pt x="812" y="556"/>
                      <a:pt x="822" y="528"/>
                      <a:pt x="814" y="502"/>
                    </a:cubicBezTo>
                    <a:cubicBezTo>
                      <a:pt x="810" y="485"/>
                      <a:pt x="812" y="466"/>
                      <a:pt x="822" y="449"/>
                    </a:cubicBezTo>
                    <a:cubicBezTo>
                      <a:pt x="836" y="428"/>
                      <a:pt x="836" y="399"/>
                      <a:pt x="822" y="375"/>
                    </a:cubicBezTo>
                    <a:cubicBezTo>
                      <a:pt x="812" y="361"/>
                      <a:pt x="810" y="342"/>
                      <a:pt x="812" y="323"/>
                    </a:cubicBezTo>
                    <a:cubicBezTo>
                      <a:pt x="819" y="297"/>
                      <a:pt x="810" y="271"/>
                      <a:pt x="791" y="254"/>
                    </a:cubicBezTo>
                    <a:cubicBezTo>
                      <a:pt x="776" y="242"/>
                      <a:pt x="767" y="223"/>
                      <a:pt x="764" y="206"/>
                    </a:cubicBezTo>
                    <a:lnTo>
                      <a:pt x="764" y="204"/>
                    </a:lnTo>
                    <a:cubicBezTo>
                      <a:pt x="762" y="178"/>
                      <a:pt x="745" y="156"/>
                      <a:pt x="722" y="147"/>
                    </a:cubicBezTo>
                    <a:cubicBezTo>
                      <a:pt x="705" y="140"/>
                      <a:pt x="691" y="125"/>
                      <a:pt x="683" y="109"/>
                    </a:cubicBezTo>
                    <a:cubicBezTo>
                      <a:pt x="674" y="83"/>
                      <a:pt x="650" y="68"/>
                      <a:pt x="624" y="66"/>
                    </a:cubicBezTo>
                    <a:cubicBezTo>
                      <a:pt x="605" y="63"/>
                      <a:pt x="588" y="56"/>
                      <a:pt x="576" y="42"/>
                    </a:cubicBezTo>
                    <a:cubicBezTo>
                      <a:pt x="561" y="25"/>
                      <a:pt x="541" y="17"/>
                      <a:pt x="520" y="17"/>
                    </a:cubicBezTo>
                    <a:cubicBezTo>
                      <a:pt x="515" y="17"/>
                      <a:pt x="510" y="17"/>
                      <a:pt x="505" y="18"/>
                    </a:cubicBezTo>
                    <a:cubicBezTo>
                      <a:pt x="499" y="20"/>
                      <a:pt x="493" y="21"/>
                      <a:pt x="488" y="21"/>
                    </a:cubicBezTo>
                    <a:cubicBezTo>
                      <a:pt x="476" y="21"/>
                      <a:pt x="464" y="17"/>
                      <a:pt x="452" y="11"/>
                    </a:cubicBezTo>
                    <a:cubicBezTo>
                      <a:pt x="441" y="4"/>
                      <a:pt x="427" y="0"/>
                      <a:pt x="4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4395;p46">
                <a:extLst>
                  <a:ext uri="{FF2B5EF4-FFF2-40B4-BE49-F238E27FC236}">
                    <a16:creationId xmlns:a16="http://schemas.microsoft.com/office/drawing/2014/main" id="{15424DB7-79B8-4A63-BC22-9A17D68226E3}"/>
                  </a:ext>
                </a:extLst>
              </p:cNvPr>
              <p:cNvSpPr/>
              <p:nvPr/>
            </p:nvSpPr>
            <p:spPr>
              <a:xfrm>
                <a:off x="2626626" y="3110315"/>
                <a:ext cx="181311" cy="17261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6" extrusionOk="0">
                    <a:moveTo>
                      <a:pt x="269" y="0"/>
                    </a:moveTo>
                    <a:cubicBezTo>
                      <a:pt x="145" y="0"/>
                      <a:pt x="31" y="91"/>
                      <a:pt x="13" y="231"/>
                    </a:cubicBezTo>
                    <a:cubicBezTo>
                      <a:pt x="1" y="338"/>
                      <a:pt x="60" y="445"/>
                      <a:pt x="158" y="490"/>
                    </a:cubicBezTo>
                    <a:cubicBezTo>
                      <a:pt x="195" y="508"/>
                      <a:pt x="233" y="516"/>
                      <a:pt x="271" y="516"/>
                    </a:cubicBezTo>
                    <a:cubicBezTo>
                      <a:pt x="395" y="516"/>
                      <a:pt x="510" y="425"/>
                      <a:pt x="527" y="288"/>
                    </a:cubicBezTo>
                    <a:cubicBezTo>
                      <a:pt x="541" y="178"/>
                      <a:pt x="482" y="71"/>
                      <a:pt x="382" y="26"/>
                    </a:cubicBezTo>
                    <a:cubicBezTo>
                      <a:pt x="345" y="8"/>
                      <a:pt x="307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" name="Google Shape;4396;p46">
              <a:extLst>
                <a:ext uri="{FF2B5EF4-FFF2-40B4-BE49-F238E27FC236}">
                  <a16:creationId xmlns:a16="http://schemas.microsoft.com/office/drawing/2014/main" id="{86704829-AB32-410B-84F8-DF310E98C338}"/>
                </a:ext>
              </a:extLst>
            </p:cNvPr>
            <p:cNvGrpSpPr/>
            <p:nvPr/>
          </p:nvGrpSpPr>
          <p:grpSpPr>
            <a:xfrm rot="-280349">
              <a:off x="7075172" y="493707"/>
              <a:ext cx="1304542" cy="1196723"/>
              <a:chOff x="2054593" y="2498809"/>
              <a:chExt cx="1015945" cy="931979"/>
            </a:xfrm>
          </p:grpSpPr>
          <p:sp>
            <p:nvSpPr>
              <p:cNvPr id="206" name="Google Shape;4397;p46">
                <a:extLst>
                  <a:ext uri="{FF2B5EF4-FFF2-40B4-BE49-F238E27FC236}">
                    <a16:creationId xmlns:a16="http://schemas.microsoft.com/office/drawing/2014/main" id="{411A4CBE-BAC0-4421-9491-17C1A7B4CD1B}"/>
                  </a:ext>
                </a:extLst>
              </p:cNvPr>
              <p:cNvSpPr/>
              <p:nvPr/>
            </p:nvSpPr>
            <p:spPr>
              <a:xfrm>
                <a:off x="2054593" y="2498809"/>
                <a:ext cx="1015945" cy="836306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500" extrusionOk="0">
                    <a:moveTo>
                      <a:pt x="659" y="0"/>
                    </a:moveTo>
                    <a:cubicBezTo>
                      <a:pt x="585" y="0"/>
                      <a:pt x="517" y="47"/>
                      <a:pt x="494" y="120"/>
                    </a:cubicBezTo>
                    <a:lnTo>
                      <a:pt x="30" y="1580"/>
                    </a:lnTo>
                    <a:cubicBezTo>
                      <a:pt x="1" y="1670"/>
                      <a:pt x="51" y="1768"/>
                      <a:pt x="141" y="1797"/>
                    </a:cubicBezTo>
                    <a:lnTo>
                      <a:pt x="2327" y="2492"/>
                    </a:lnTo>
                    <a:cubicBezTo>
                      <a:pt x="2345" y="2497"/>
                      <a:pt x="2362" y="2500"/>
                      <a:pt x="2379" y="2500"/>
                    </a:cubicBezTo>
                    <a:cubicBezTo>
                      <a:pt x="2452" y="2500"/>
                      <a:pt x="2519" y="2453"/>
                      <a:pt x="2542" y="2380"/>
                    </a:cubicBezTo>
                    <a:lnTo>
                      <a:pt x="3008" y="920"/>
                    </a:lnTo>
                    <a:cubicBezTo>
                      <a:pt x="3037" y="830"/>
                      <a:pt x="2987" y="732"/>
                      <a:pt x="2897" y="704"/>
                    </a:cubicBezTo>
                    <a:lnTo>
                      <a:pt x="711" y="8"/>
                    </a:lnTo>
                    <a:cubicBezTo>
                      <a:pt x="693" y="3"/>
                      <a:pt x="676" y="0"/>
                      <a:pt x="6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4398;p46">
                <a:extLst>
                  <a:ext uri="{FF2B5EF4-FFF2-40B4-BE49-F238E27FC236}">
                    <a16:creationId xmlns:a16="http://schemas.microsoft.com/office/drawing/2014/main" id="{6054C468-1D04-447B-B35F-AA3253932C4E}"/>
                  </a:ext>
                </a:extLst>
              </p:cNvPr>
              <p:cNvSpPr/>
              <p:nvPr/>
            </p:nvSpPr>
            <p:spPr>
              <a:xfrm>
                <a:off x="2112131" y="2552667"/>
                <a:ext cx="902876" cy="733942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194" extrusionOk="0">
                    <a:moveTo>
                      <a:pt x="680" y="49"/>
                    </a:moveTo>
                    <a:cubicBezTo>
                      <a:pt x="681" y="49"/>
                      <a:pt x="683" y="49"/>
                      <a:pt x="684" y="50"/>
                    </a:cubicBezTo>
                    <a:lnTo>
                      <a:pt x="2510" y="631"/>
                    </a:lnTo>
                    <a:cubicBezTo>
                      <a:pt x="2515" y="631"/>
                      <a:pt x="2520" y="638"/>
                      <a:pt x="2517" y="643"/>
                    </a:cubicBezTo>
                    <a:cubicBezTo>
                      <a:pt x="2510" y="709"/>
                      <a:pt x="2529" y="774"/>
                      <a:pt x="2574" y="821"/>
                    </a:cubicBezTo>
                    <a:cubicBezTo>
                      <a:pt x="2591" y="843"/>
                      <a:pt x="2613" y="857"/>
                      <a:pt x="2636" y="869"/>
                    </a:cubicBezTo>
                    <a:cubicBezTo>
                      <a:pt x="2644" y="874"/>
                      <a:pt x="2646" y="878"/>
                      <a:pt x="2644" y="886"/>
                    </a:cubicBezTo>
                    <a:lnTo>
                      <a:pt x="2294" y="1986"/>
                    </a:lnTo>
                    <a:cubicBezTo>
                      <a:pt x="2291" y="1990"/>
                      <a:pt x="2286" y="1995"/>
                      <a:pt x="2282" y="1995"/>
                    </a:cubicBezTo>
                    <a:cubicBezTo>
                      <a:pt x="2269" y="1993"/>
                      <a:pt x="2256" y="1992"/>
                      <a:pt x="2244" y="1992"/>
                    </a:cubicBezTo>
                    <a:cubicBezTo>
                      <a:pt x="2189" y="1992"/>
                      <a:pt x="2137" y="2013"/>
                      <a:pt x="2098" y="2050"/>
                    </a:cubicBezTo>
                    <a:cubicBezTo>
                      <a:pt x="2072" y="2074"/>
                      <a:pt x="2051" y="2102"/>
                      <a:pt x="2039" y="2136"/>
                    </a:cubicBezTo>
                    <a:cubicBezTo>
                      <a:pt x="2037" y="2142"/>
                      <a:pt x="2032" y="2146"/>
                      <a:pt x="2027" y="2146"/>
                    </a:cubicBezTo>
                    <a:cubicBezTo>
                      <a:pt x="2026" y="2146"/>
                      <a:pt x="2025" y="2146"/>
                      <a:pt x="2024" y="2145"/>
                    </a:cubicBezTo>
                    <a:lnTo>
                      <a:pt x="205" y="1567"/>
                    </a:lnTo>
                    <a:cubicBezTo>
                      <a:pt x="200" y="1564"/>
                      <a:pt x="196" y="1557"/>
                      <a:pt x="198" y="1552"/>
                    </a:cubicBezTo>
                    <a:cubicBezTo>
                      <a:pt x="217" y="1476"/>
                      <a:pt x="198" y="1400"/>
                      <a:pt x="146" y="1343"/>
                    </a:cubicBezTo>
                    <a:cubicBezTo>
                      <a:pt x="124" y="1317"/>
                      <a:pt x="96" y="1297"/>
                      <a:pt x="62" y="1286"/>
                    </a:cubicBezTo>
                    <a:cubicBezTo>
                      <a:pt x="58" y="1283"/>
                      <a:pt x="53" y="1276"/>
                      <a:pt x="55" y="1271"/>
                    </a:cubicBezTo>
                    <a:lnTo>
                      <a:pt x="405" y="174"/>
                    </a:lnTo>
                    <a:cubicBezTo>
                      <a:pt x="408" y="169"/>
                      <a:pt x="412" y="166"/>
                      <a:pt x="419" y="166"/>
                    </a:cubicBezTo>
                    <a:cubicBezTo>
                      <a:pt x="438" y="171"/>
                      <a:pt x="456" y="174"/>
                      <a:pt x="474" y="174"/>
                    </a:cubicBezTo>
                    <a:cubicBezTo>
                      <a:pt x="528" y="174"/>
                      <a:pt x="582" y="153"/>
                      <a:pt x="624" y="114"/>
                    </a:cubicBezTo>
                    <a:cubicBezTo>
                      <a:pt x="643" y="97"/>
                      <a:pt x="658" y="78"/>
                      <a:pt x="670" y="55"/>
                    </a:cubicBezTo>
                    <a:cubicBezTo>
                      <a:pt x="671" y="51"/>
                      <a:pt x="676" y="49"/>
                      <a:pt x="680" y="49"/>
                    </a:cubicBezTo>
                    <a:close/>
                    <a:moveTo>
                      <a:pt x="682" y="0"/>
                    </a:moveTo>
                    <a:cubicBezTo>
                      <a:pt x="659" y="0"/>
                      <a:pt x="638" y="12"/>
                      <a:pt x="627" y="33"/>
                    </a:cubicBezTo>
                    <a:cubicBezTo>
                      <a:pt x="617" y="50"/>
                      <a:pt x="605" y="66"/>
                      <a:pt x="591" y="78"/>
                    </a:cubicBezTo>
                    <a:cubicBezTo>
                      <a:pt x="559" y="109"/>
                      <a:pt x="518" y="124"/>
                      <a:pt x="475" y="124"/>
                    </a:cubicBezTo>
                    <a:cubicBezTo>
                      <a:pt x="460" y="124"/>
                      <a:pt x="446" y="122"/>
                      <a:pt x="431" y="119"/>
                    </a:cubicBezTo>
                    <a:cubicBezTo>
                      <a:pt x="427" y="118"/>
                      <a:pt x="423" y="117"/>
                      <a:pt x="418" y="117"/>
                    </a:cubicBezTo>
                    <a:cubicBezTo>
                      <a:pt x="391" y="117"/>
                      <a:pt x="366" y="135"/>
                      <a:pt x="358" y="159"/>
                    </a:cubicBezTo>
                    <a:lnTo>
                      <a:pt x="10" y="1257"/>
                    </a:lnTo>
                    <a:cubicBezTo>
                      <a:pt x="0" y="1286"/>
                      <a:pt x="15" y="1319"/>
                      <a:pt x="46" y="1331"/>
                    </a:cubicBezTo>
                    <a:cubicBezTo>
                      <a:pt x="72" y="1340"/>
                      <a:pt x="93" y="1355"/>
                      <a:pt x="110" y="1376"/>
                    </a:cubicBezTo>
                    <a:cubicBezTo>
                      <a:pt x="150" y="1419"/>
                      <a:pt x="167" y="1481"/>
                      <a:pt x="150" y="1538"/>
                    </a:cubicBezTo>
                    <a:cubicBezTo>
                      <a:pt x="143" y="1569"/>
                      <a:pt x="160" y="1602"/>
                      <a:pt x="191" y="1612"/>
                    </a:cubicBezTo>
                    <a:lnTo>
                      <a:pt x="2010" y="2190"/>
                    </a:lnTo>
                    <a:cubicBezTo>
                      <a:pt x="2016" y="2192"/>
                      <a:pt x="2021" y="2193"/>
                      <a:pt x="2027" y="2193"/>
                    </a:cubicBezTo>
                    <a:cubicBezTo>
                      <a:pt x="2051" y="2193"/>
                      <a:pt x="2074" y="2177"/>
                      <a:pt x="2084" y="2152"/>
                    </a:cubicBezTo>
                    <a:cubicBezTo>
                      <a:pt x="2093" y="2126"/>
                      <a:pt x="2110" y="2105"/>
                      <a:pt x="2129" y="2086"/>
                    </a:cubicBezTo>
                    <a:cubicBezTo>
                      <a:pt x="2162" y="2057"/>
                      <a:pt x="2203" y="2040"/>
                      <a:pt x="2245" y="2040"/>
                    </a:cubicBezTo>
                    <a:cubicBezTo>
                      <a:pt x="2255" y="2040"/>
                      <a:pt x="2265" y="2041"/>
                      <a:pt x="2274" y="2043"/>
                    </a:cubicBezTo>
                    <a:cubicBezTo>
                      <a:pt x="2276" y="2043"/>
                      <a:pt x="2278" y="2043"/>
                      <a:pt x="2280" y="2043"/>
                    </a:cubicBezTo>
                    <a:cubicBezTo>
                      <a:pt x="2306" y="2043"/>
                      <a:pt x="2330" y="2027"/>
                      <a:pt x="2339" y="2000"/>
                    </a:cubicBezTo>
                    <a:lnTo>
                      <a:pt x="2689" y="900"/>
                    </a:lnTo>
                    <a:cubicBezTo>
                      <a:pt x="2698" y="871"/>
                      <a:pt x="2686" y="840"/>
                      <a:pt x="2658" y="826"/>
                    </a:cubicBezTo>
                    <a:cubicBezTo>
                      <a:pt x="2641" y="816"/>
                      <a:pt x="2624" y="805"/>
                      <a:pt x="2610" y="790"/>
                    </a:cubicBezTo>
                    <a:cubicBezTo>
                      <a:pt x="2574" y="752"/>
                      <a:pt x="2560" y="700"/>
                      <a:pt x="2565" y="650"/>
                    </a:cubicBezTo>
                    <a:cubicBezTo>
                      <a:pt x="2570" y="621"/>
                      <a:pt x="2553" y="593"/>
                      <a:pt x="2524" y="583"/>
                    </a:cubicBezTo>
                    <a:lnTo>
                      <a:pt x="698" y="2"/>
                    </a:lnTo>
                    <a:cubicBezTo>
                      <a:pt x="693" y="1"/>
                      <a:pt x="687" y="0"/>
                      <a:pt x="6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4399;p46">
                <a:extLst>
                  <a:ext uri="{FF2B5EF4-FFF2-40B4-BE49-F238E27FC236}">
                    <a16:creationId xmlns:a16="http://schemas.microsoft.com/office/drawing/2014/main" id="{2F148A79-213A-416A-8989-B0BD46FCE09B}"/>
                  </a:ext>
                </a:extLst>
              </p:cNvPr>
              <p:cNvSpPr/>
              <p:nvPr/>
            </p:nvSpPr>
            <p:spPr>
              <a:xfrm>
                <a:off x="2790876" y="3218700"/>
                <a:ext cx="103033" cy="6456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93" extrusionOk="0">
                    <a:moveTo>
                      <a:pt x="215" y="1"/>
                    </a:moveTo>
                    <a:cubicBezTo>
                      <a:pt x="161" y="1"/>
                      <a:pt x="109" y="20"/>
                      <a:pt x="69" y="59"/>
                    </a:cubicBezTo>
                    <a:cubicBezTo>
                      <a:pt x="31" y="92"/>
                      <a:pt x="10" y="135"/>
                      <a:pt x="0" y="183"/>
                    </a:cubicBezTo>
                    <a:lnTo>
                      <a:pt x="48" y="192"/>
                    </a:lnTo>
                    <a:cubicBezTo>
                      <a:pt x="55" y="154"/>
                      <a:pt x="72" y="121"/>
                      <a:pt x="100" y="95"/>
                    </a:cubicBezTo>
                    <a:cubicBezTo>
                      <a:pt x="132" y="64"/>
                      <a:pt x="174" y="48"/>
                      <a:pt x="217" y="48"/>
                    </a:cubicBezTo>
                    <a:cubicBezTo>
                      <a:pt x="234" y="48"/>
                      <a:pt x="252" y="51"/>
                      <a:pt x="269" y="57"/>
                    </a:cubicBezTo>
                    <a:lnTo>
                      <a:pt x="272" y="52"/>
                    </a:lnTo>
                    <a:lnTo>
                      <a:pt x="295" y="59"/>
                    </a:lnTo>
                    <a:lnTo>
                      <a:pt x="307" y="18"/>
                    </a:lnTo>
                    <a:lnTo>
                      <a:pt x="284" y="11"/>
                    </a:lnTo>
                    <a:cubicBezTo>
                      <a:pt x="261" y="4"/>
                      <a:pt x="238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4400;p46">
                <a:extLst>
                  <a:ext uri="{FF2B5EF4-FFF2-40B4-BE49-F238E27FC236}">
                    <a16:creationId xmlns:a16="http://schemas.microsoft.com/office/drawing/2014/main" id="{B56C7D3E-3286-41F2-8466-03A4BAA97979}"/>
                  </a:ext>
                </a:extLst>
              </p:cNvPr>
              <p:cNvSpPr/>
              <p:nvPr/>
            </p:nvSpPr>
            <p:spPr>
              <a:xfrm>
                <a:off x="2797901" y="3177554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3" y="0"/>
                    </a:moveTo>
                    <a:cubicBezTo>
                      <a:pt x="9" y="0"/>
                      <a:pt x="5" y="3"/>
                      <a:pt x="3" y="8"/>
                    </a:cubicBezTo>
                    <a:cubicBezTo>
                      <a:pt x="1" y="15"/>
                      <a:pt x="5" y="20"/>
                      <a:pt x="10" y="22"/>
                    </a:cubicBezTo>
                    <a:lnTo>
                      <a:pt x="58" y="39"/>
                    </a:lnTo>
                    <a:lnTo>
                      <a:pt x="65" y="39"/>
                    </a:lnTo>
                    <a:cubicBezTo>
                      <a:pt x="67" y="37"/>
                      <a:pt x="72" y="34"/>
                      <a:pt x="72" y="30"/>
                    </a:cubicBezTo>
                    <a:cubicBezTo>
                      <a:pt x="74" y="22"/>
                      <a:pt x="72" y="18"/>
                      <a:pt x="65" y="15"/>
                    </a:cubicBezTo>
                    <a:lnTo>
                      <a:pt x="17" y="1"/>
                    </a:lnTo>
                    <a:cubicBezTo>
                      <a:pt x="16" y="0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4401;p46">
                <a:extLst>
                  <a:ext uri="{FF2B5EF4-FFF2-40B4-BE49-F238E27FC236}">
                    <a16:creationId xmlns:a16="http://schemas.microsoft.com/office/drawing/2014/main" id="{B024103A-913D-4C36-961D-E4B65F31F9C4}"/>
                  </a:ext>
                </a:extLst>
              </p:cNvPr>
              <p:cNvSpPr/>
              <p:nvPr/>
            </p:nvSpPr>
            <p:spPr>
              <a:xfrm>
                <a:off x="2561728" y="3147447"/>
                <a:ext cx="255575" cy="283341"/>
              </a:xfrm>
              <a:custGeom>
                <a:avLst/>
                <a:gdLst/>
                <a:ahLst/>
                <a:cxnLst/>
                <a:rect l="l" t="t" r="r" b="b"/>
                <a:pathLst>
                  <a:path w="764" h="847" extrusionOk="0">
                    <a:moveTo>
                      <a:pt x="223" y="0"/>
                    </a:moveTo>
                    <a:lnTo>
                      <a:pt x="18" y="620"/>
                    </a:lnTo>
                    <a:cubicBezTo>
                      <a:pt x="0" y="678"/>
                      <a:pt x="44" y="737"/>
                      <a:pt x="104" y="737"/>
                    </a:cubicBezTo>
                    <a:cubicBezTo>
                      <a:pt x="107" y="737"/>
                      <a:pt x="110" y="737"/>
                      <a:pt x="114" y="736"/>
                    </a:cubicBezTo>
                    <a:lnTo>
                      <a:pt x="235" y="724"/>
                    </a:lnTo>
                    <a:cubicBezTo>
                      <a:pt x="240" y="724"/>
                      <a:pt x="244" y="723"/>
                      <a:pt x="249" y="723"/>
                    </a:cubicBezTo>
                    <a:cubicBezTo>
                      <a:pt x="270" y="723"/>
                      <a:pt x="291" y="732"/>
                      <a:pt x="307" y="746"/>
                    </a:cubicBezTo>
                    <a:lnTo>
                      <a:pt x="392" y="824"/>
                    </a:lnTo>
                    <a:cubicBezTo>
                      <a:pt x="409" y="840"/>
                      <a:pt x="430" y="847"/>
                      <a:pt x="451" y="847"/>
                    </a:cubicBezTo>
                    <a:cubicBezTo>
                      <a:pt x="488" y="847"/>
                      <a:pt x="525" y="824"/>
                      <a:pt x="538" y="784"/>
                    </a:cubicBezTo>
                    <a:lnTo>
                      <a:pt x="764" y="7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4402;p46">
                <a:extLst>
                  <a:ext uri="{FF2B5EF4-FFF2-40B4-BE49-F238E27FC236}">
                    <a16:creationId xmlns:a16="http://schemas.microsoft.com/office/drawing/2014/main" id="{C6B5C715-379C-421D-9384-D5898E7C2582}"/>
                  </a:ext>
                </a:extLst>
              </p:cNvPr>
              <p:cNvSpPr/>
              <p:nvPr/>
            </p:nvSpPr>
            <p:spPr>
              <a:xfrm>
                <a:off x="2577451" y="3059468"/>
                <a:ext cx="279661" cy="277654"/>
              </a:xfrm>
              <a:custGeom>
                <a:avLst/>
                <a:gdLst/>
                <a:ahLst/>
                <a:cxnLst/>
                <a:rect l="l" t="t" r="r" b="b"/>
                <a:pathLst>
                  <a:path w="836" h="830" extrusionOk="0">
                    <a:moveTo>
                      <a:pt x="415" y="0"/>
                    </a:moveTo>
                    <a:cubicBezTo>
                      <a:pt x="402" y="0"/>
                      <a:pt x="389" y="4"/>
                      <a:pt x="379" y="11"/>
                    </a:cubicBezTo>
                    <a:cubicBezTo>
                      <a:pt x="366" y="18"/>
                      <a:pt x="352" y="21"/>
                      <a:pt x="338" y="21"/>
                    </a:cubicBezTo>
                    <a:cubicBezTo>
                      <a:pt x="334" y="21"/>
                      <a:pt x="330" y="21"/>
                      <a:pt x="326" y="21"/>
                    </a:cubicBezTo>
                    <a:cubicBezTo>
                      <a:pt x="320" y="19"/>
                      <a:pt x="314" y="18"/>
                      <a:pt x="309" y="18"/>
                    </a:cubicBezTo>
                    <a:cubicBezTo>
                      <a:pt x="289" y="18"/>
                      <a:pt x="270" y="27"/>
                      <a:pt x="255" y="42"/>
                    </a:cubicBezTo>
                    <a:cubicBezTo>
                      <a:pt x="243" y="56"/>
                      <a:pt x="226" y="66"/>
                      <a:pt x="207" y="68"/>
                    </a:cubicBezTo>
                    <a:cubicBezTo>
                      <a:pt x="181" y="71"/>
                      <a:pt x="160" y="87"/>
                      <a:pt x="148" y="111"/>
                    </a:cubicBezTo>
                    <a:cubicBezTo>
                      <a:pt x="141" y="128"/>
                      <a:pt x="129" y="142"/>
                      <a:pt x="112" y="149"/>
                    </a:cubicBezTo>
                    <a:cubicBezTo>
                      <a:pt x="86" y="159"/>
                      <a:pt x="69" y="183"/>
                      <a:pt x="69" y="209"/>
                    </a:cubicBezTo>
                    <a:cubicBezTo>
                      <a:pt x="67" y="228"/>
                      <a:pt x="57" y="244"/>
                      <a:pt x="43" y="256"/>
                    </a:cubicBezTo>
                    <a:cubicBezTo>
                      <a:pt x="24" y="275"/>
                      <a:pt x="14" y="302"/>
                      <a:pt x="21" y="328"/>
                    </a:cubicBezTo>
                    <a:cubicBezTo>
                      <a:pt x="26" y="347"/>
                      <a:pt x="24" y="366"/>
                      <a:pt x="14" y="380"/>
                    </a:cubicBezTo>
                    <a:cubicBezTo>
                      <a:pt x="0" y="404"/>
                      <a:pt x="0" y="433"/>
                      <a:pt x="14" y="454"/>
                    </a:cubicBezTo>
                    <a:cubicBezTo>
                      <a:pt x="24" y="471"/>
                      <a:pt x="26" y="490"/>
                      <a:pt x="24" y="506"/>
                    </a:cubicBezTo>
                    <a:lnTo>
                      <a:pt x="21" y="506"/>
                    </a:lnTo>
                    <a:cubicBezTo>
                      <a:pt x="17" y="533"/>
                      <a:pt x="26" y="561"/>
                      <a:pt x="45" y="578"/>
                    </a:cubicBezTo>
                    <a:cubicBezTo>
                      <a:pt x="60" y="590"/>
                      <a:pt x="69" y="606"/>
                      <a:pt x="71" y="625"/>
                    </a:cubicBezTo>
                    <a:cubicBezTo>
                      <a:pt x="74" y="652"/>
                      <a:pt x="91" y="673"/>
                      <a:pt x="114" y="685"/>
                    </a:cubicBezTo>
                    <a:cubicBezTo>
                      <a:pt x="131" y="692"/>
                      <a:pt x="145" y="704"/>
                      <a:pt x="152" y="723"/>
                    </a:cubicBezTo>
                    <a:cubicBezTo>
                      <a:pt x="162" y="747"/>
                      <a:pt x="186" y="764"/>
                      <a:pt x="212" y="766"/>
                    </a:cubicBezTo>
                    <a:cubicBezTo>
                      <a:pt x="231" y="766"/>
                      <a:pt x="248" y="775"/>
                      <a:pt x="260" y="790"/>
                    </a:cubicBezTo>
                    <a:cubicBezTo>
                      <a:pt x="274" y="805"/>
                      <a:pt x="293" y="814"/>
                      <a:pt x="313" y="814"/>
                    </a:cubicBezTo>
                    <a:cubicBezTo>
                      <a:pt x="319" y="814"/>
                      <a:pt x="325" y="813"/>
                      <a:pt x="331" y="811"/>
                    </a:cubicBezTo>
                    <a:cubicBezTo>
                      <a:pt x="337" y="810"/>
                      <a:pt x="342" y="809"/>
                      <a:pt x="348" y="809"/>
                    </a:cubicBezTo>
                    <a:cubicBezTo>
                      <a:pt x="360" y="809"/>
                      <a:pt x="372" y="812"/>
                      <a:pt x="383" y="818"/>
                    </a:cubicBezTo>
                    <a:cubicBezTo>
                      <a:pt x="395" y="825"/>
                      <a:pt x="408" y="829"/>
                      <a:pt x="421" y="829"/>
                    </a:cubicBezTo>
                    <a:cubicBezTo>
                      <a:pt x="434" y="829"/>
                      <a:pt x="447" y="825"/>
                      <a:pt x="457" y="818"/>
                    </a:cubicBezTo>
                    <a:cubicBezTo>
                      <a:pt x="468" y="812"/>
                      <a:pt x="481" y="809"/>
                      <a:pt x="492" y="809"/>
                    </a:cubicBezTo>
                    <a:cubicBezTo>
                      <a:pt x="498" y="809"/>
                      <a:pt x="504" y="810"/>
                      <a:pt x="510" y="811"/>
                    </a:cubicBezTo>
                    <a:cubicBezTo>
                      <a:pt x="514" y="812"/>
                      <a:pt x="519" y="812"/>
                      <a:pt x="523" y="812"/>
                    </a:cubicBezTo>
                    <a:cubicBezTo>
                      <a:pt x="545" y="812"/>
                      <a:pt x="565" y="803"/>
                      <a:pt x="581" y="787"/>
                    </a:cubicBezTo>
                    <a:cubicBezTo>
                      <a:pt x="593" y="773"/>
                      <a:pt x="610" y="764"/>
                      <a:pt x="629" y="764"/>
                    </a:cubicBezTo>
                    <a:cubicBezTo>
                      <a:pt x="655" y="761"/>
                      <a:pt x="676" y="745"/>
                      <a:pt x="688" y="718"/>
                    </a:cubicBezTo>
                    <a:cubicBezTo>
                      <a:pt x="693" y="702"/>
                      <a:pt x="707" y="687"/>
                      <a:pt x="724" y="680"/>
                    </a:cubicBezTo>
                    <a:cubicBezTo>
                      <a:pt x="750" y="671"/>
                      <a:pt x="767" y="647"/>
                      <a:pt x="767" y="621"/>
                    </a:cubicBezTo>
                    <a:cubicBezTo>
                      <a:pt x="769" y="602"/>
                      <a:pt x="779" y="585"/>
                      <a:pt x="793" y="573"/>
                    </a:cubicBezTo>
                    <a:cubicBezTo>
                      <a:pt x="812" y="556"/>
                      <a:pt x="822" y="528"/>
                      <a:pt x="814" y="502"/>
                    </a:cubicBezTo>
                    <a:cubicBezTo>
                      <a:pt x="810" y="485"/>
                      <a:pt x="812" y="466"/>
                      <a:pt x="822" y="449"/>
                    </a:cubicBezTo>
                    <a:cubicBezTo>
                      <a:pt x="836" y="428"/>
                      <a:pt x="836" y="399"/>
                      <a:pt x="822" y="375"/>
                    </a:cubicBezTo>
                    <a:cubicBezTo>
                      <a:pt x="812" y="361"/>
                      <a:pt x="810" y="342"/>
                      <a:pt x="812" y="323"/>
                    </a:cubicBezTo>
                    <a:cubicBezTo>
                      <a:pt x="819" y="297"/>
                      <a:pt x="810" y="271"/>
                      <a:pt x="791" y="254"/>
                    </a:cubicBezTo>
                    <a:cubicBezTo>
                      <a:pt x="776" y="242"/>
                      <a:pt x="767" y="223"/>
                      <a:pt x="764" y="206"/>
                    </a:cubicBezTo>
                    <a:lnTo>
                      <a:pt x="764" y="204"/>
                    </a:lnTo>
                    <a:cubicBezTo>
                      <a:pt x="762" y="178"/>
                      <a:pt x="745" y="156"/>
                      <a:pt x="722" y="147"/>
                    </a:cubicBezTo>
                    <a:cubicBezTo>
                      <a:pt x="705" y="140"/>
                      <a:pt x="691" y="125"/>
                      <a:pt x="683" y="109"/>
                    </a:cubicBezTo>
                    <a:cubicBezTo>
                      <a:pt x="674" y="83"/>
                      <a:pt x="650" y="68"/>
                      <a:pt x="624" y="66"/>
                    </a:cubicBezTo>
                    <a:cubicBezTo>
                      <a:pt x="605" y="63"/>
                      <a:pt x="588" y="56"/>
                      <a:pt x="576" y="42"/>
                    </a:cubicBezTo>
                    <a:cubicBezTo>
                      <a:pt x="561" y="25"/>
                      <a:pt x="541" y="17"/>
                      <a:pt x="520" y="17"/>
                    </a:cubicBezTo>
                    <a:cubicBezTo>
                      <a:pt x="515" y="17"/>
                      <a:pt x="510" y="17"/>
                      <a:pt x="505" y="18"/>
                    </a:cubicBezTo>
                    <a:cubicBezTo>
                      <a:pt x="499" y="20"/>
                      <a:pt x="493" y="21"/>
                      <a:pt x="488" y="21"/>
                    </a:cubicBezTo>
                    <a:cubicBezTo>
                      <a:pt x="476" y="21"/>
                      <a:pt x="464" y="17"/>
                      <a:pt x="452" y="11"/>
                    </a:cubicBezTo>
                    <a:cubicBezTo>
                      <a:pt x="441" y="4"/>
                      <a:pt x="427" y="0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4403;p46">
                <a:extLst>
                  <a:ext uri="{FF2B5EF4-FFF2-40B4-BE49-F238E27FC236}">
                    <a16:creationId xmlns:a16="http://schemas.microsoft.com/office/drawing/2014/main" id="{BFF34BBE-C932-407C-BEB0-7F1041CE750A}"/>
                  </a:ext>
                </a:extLst>
              </p:cNvPr>
              <p:cNvSpPr/>
              <p:nvPr/>
            </p:nvSpPr>
            <p:spPr>
              <a:xfrm>
                <a:off x="2626626" y="3110315"/>
                <a:ext cx="181311" cy="17261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6" extrusionOk="0">
                    <a:moveTo>
                      <a:pt x="269" y="0"/>
                    </a:moveTo>
                    <a:cubicBezTo>
                      <a:pt x="145" y="0"/>
                      <a:pt x="31" y="91"/>
                      <a:pt x="13" y="231"/>
                    </a:cubicBezTo>
                    <a:cubicBezTo>
                      <a:pt x="1" y="338"/>
                      <a:pt x="60" y="445"/>
                      <a:pt x="158" y="490"/>
                    </a:cubicBezTo>
                    <a:cubicBezTo>
                      <a:pt x="195" y="508"/>
                      <a:pt x="233" y="516"/>
                      <a:pt x="271" y="516"/>
                    </a:cubicBezTo>
                    <a:cubicBezTo>
                      <a:pt x="395" y="516"/>
                      <a:pt x="510" y="425"/>
                      <a:pt x="527" y="288"/>
                    </a:cubicBezTo>
                    <a:cubicBezTo>
                      <a:pt x="541" y="178"/>
                      <a:pt x="482" y="71"/>
                      <a:pt x="382" y="26"/>
                    </a:cubicBezTo>
                    <a:cubicBezTo>
                      <a:pt x="345" y="8"/>
                      <a:pt x="307" y="0"/>
                      <a:pt x="2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692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4" name="Google Shape;6474;p68"/>
          <p:cNvSpPr txBox="1">
            <a:spLocks noGrp="1"/>
          </p:cNvSpPr>
          <p:nvPr>
            <p:ph type="ctrTitle"/>
          </p:nvPr>
        </p:nvSpPr>
        <p:spPr>
          <a:xfrm>
            <a:off x="2216700" y="707427"/>
            <a:ext cx="4710600" cy="10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/>
              <a:t>Thanks!</a:t>
            </a:r>
            <a:endParaRPr sz="7000" dirty="0"/>
          </a:p>
        </p:txBody>
      </p:sp>
      <p:sp>
        <p:nvSpPr>
          <p:cNvPr id="6476" name="Google Shape;6476;p68"/>
          <p:cNvSpPr/>
          <p:nvPr/>
        </p:nvSpPr>
        <p:spPr>
          <a:xfrm flipH="1">
            <a:off x="6985474" y="963824"/>
            <a:ext cx="188366" cy="18504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1" name="Google Shape;6481;p68"/>
          <p:cNvGrpSpPr/>
          <p:nvPr/>
        </p:nvGrpSpPr>
        <p:grpSpPr>
          <a:xfrm>
            <a:off x="1441958" y="1808327"/>
            <a:ext cx="909611" cy="1933496"/>
            <a:chOff x="720000" y="1716813"/>
            <a:chExt cx="1126035" cy="2393534"/>
          </a:xfrm>
        </p:grpSpPr>
        <p:grpSp>
          <p:nvGrpSpPr>
            <p:cNvPr id="6482" name="Google Shape;6482;p68"/>
            <p:cNvGrpSpPr/>
            <p:nvPr/>
          </p:nvGrpSpPr>
          <p:grpSpPr>
            <a:xfrm>
              <a:off x="773525" y="1743567"/>
              <a:ext cx="1072510" cy="2366779"/>
              <a:chOff x="805700" y="1906850"/>
              <a:chExt cx="1072510" cy="2366779"/>
            </a:xfrm>
          </p:grpSpPr>
          <p:sp>
            <p:nvSpPr>
              <p:cNvPr id="6483" name="Google Shape;6483;p68"/>
              <p:cNvSpPr/>
              <p:nvPr/>
            </p:nvSpPr>
            <p:spPr>
              <a:xfrm>
                <a:off x="1052879" y="2794003"/>
                <a:ext cx="677440" cy="782932"/>
              </a:xfrm>
              <a:custGeom>
                <a:avLst/>
                <a:gdLst/>
                <a:ahLst/>
                <a:cxnLst/>
                <a:rect l="l" t="t" r="r" b="b"/>
                <a:pathLst>
                  <a:path w="35037" h="40493" extrusionOk="0">
                    <a:moveTo>
                      <a:pt x="7533" y="1"/>
                    </a:moveTo>
                    <a:cubicBezTo>
                      <a:pt x="4908" y="1"/>
                      <a:pt x="2648" y="2032"/>
                      <a:pt x="2442" y="4611"/>
                    </a:cubicBezTo>
                    <a:lnTo>
                      <a:pt x="274" y="34124"/>
                    </a:lnTo>
                    <a:cubicBezTo>
                      <a:pt x="0" y="37594"/>
                      <a:pt x="2351" y="40493"/>
                      <a:pt x="5501" y="40493"/>
                    </a:cubicBezTo>
                    <a:lnTo>
                      <a:pt x="29559" y="40493"/>
                    </a:lnTo>
                    <a:cubicBezTo>
                      <a:pt x="32686" y="40493"/>
                      <a:pt x="35037" y="37594"/>
                      <a:pt x="34786" y="34124"/>
                    </a:cubicBezTo>
                    <a:lnTo>
                      <a:pt x="32595" y="4611"/>
                    </a:lnTo>
                    <a:cubicBezTo>
                      <a:pt x="32389" y="2032"/>
                      <a:pt x="30130" y="1"/>
                      <a:pt x="27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4" name="Google Shape;6484;p68"/>
              <p:cNvSpPr/>
              <p:nvPr/>
            </p:nvSpPr>
            <p:spPr>
              <a:xfrm>
                <a:off x="1071848" y="2815641"/>
                <a:ext cx="639505" cy="739235"/>
              </a:xfrm>
              <a:custGeom>
                <a:avLst/>
                <a:gdLst/>
                <a:ahLst/>
                <a:cxnLst/>
                <a:rect l="l" t="t" r="r" b="b"/>
                <a:pathLst>
                  <a:path w="33075" h="38233" extrusionOk="0">
                    <a:moveTo>
                      <a:pt x="7099" y="0"/>
                    </a:moveTo>
                    <a:cubicBezTo>
                      <a:pt x="4634" y="0"/>
                      <a:pt x="2489" y="1940"/>
                      <a:pt x="2306" y="4360"/>
                    </a:cubicBezTo>
                    <a:lnTo>
                      <a:pt x="252" y="32229"/>
                    </a:lnTo>
                    <a:cubicBezTo>
                      <a:pt x="1" y="35516"/>
                      <a:pt x="2215" y="38232"/>
                      <a:pt x="5182" y="38232"/>
                    </a:cubicBezTo>
                    <a:lnTo>
                      <a:pt x="27893" y="38232"/>
                    </a:lnTo>
                    <a:cubicBezTo>
                      <a:pt x="30860" y="38232"/>
                      <a:pt x="33075" y="35516"/>
                      <a:pt x="32823" y="32229"/>
                    </a:cubicBezTo>
                    <a:lnTo>
                      <a:pt x="30769" y="4360"/>
                    </a:lnTo>
                    <a:cubicBezTo>
                      <a:pt x="30587" y="1940"/>
                      <a:pt x="28441" y="0"/>
                      <a:pt x="25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5" name="Google Shape;6485;p68"/>
              <p:cNvSpPr/>
              <p:nvPr/>
            </p:nvSpPr>
            <p:spPr>
              <a:xfrm>
                <a:off x="905012" y="3033354"/>
                <a:ext cx="258644" cy="342771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17728" extrusionOk="0">
                    <a:moveTo>
                      <a:pt x="9045" y="0"/>
                    </a:moveTo>
                    <a:cubicBezTo>
                      <a:pt x="7609" y="0"/>
                      <a:pt x="6240" y="815"/>
                      <a:pt x="5593" y="2208"/>
                    </a:cubicBezTo>
                    <a:lnTo>
                      <a:pt x="891" y="12320"/>
                    </a:lnTo>
                    <a:cubicBezTo>
                      <a:pt x="1" y="14214"/>
                      <a:pt x="822" y="16497"/>
                      <a:pt x="2740" y="17364"/>
                    </a:cubicBezTo>
                    <a:cubicBezTo>
                      <a:pt x="3082" y="17524"/>
                      <a:pt x="3424" y="17638"/>
                      <a:pt x="3790" y="17684"/>
                    </a:cubicBezTo>
                    <a:cubicBezTo>
                      <a:pt x="3979" y="17713"/>
                      <a:pt x="4169" y="17727"/>
                      <a:pt x="4358" y="17727"/>
                    </a:cubicBezTo>
                    <a:cubicBezTo>
                      <a:pt x="5782" y="17727"/>
                      <a:pt x="7139" y="16908"/>
                      <a:pt x="7784" y="15538"/>
                    </a:cubicBezTo>
                    <a:lnTo>
                      <a:pt x="12486" y="5426"/>
                    </a:lnTo>
                    <a:cubicBezTo>
                      <a:pt x="13376" y="3509"/>
                      <a:pt x="12555" y="1249"/>
                      <a:pt x="10660" y="359"/>
                    </a:cubicBezTo>
                    <a:cubicBezTo>
                      <a:pt x="10136" y="116"/>
                      <a:pt x="9586" y="0"/>
                      <a:pt x="9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6" name="Google Shape;6486;p68"/>
              <p:cNvSpPr/>
              <p:nvPr/>
            </p:nvSpPr>
            <p:spPr>
              <a:xfrm>
                <a:off x="1606773" y="3048649"/>
                <a:ext cx="270555" cy="336777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17418" extrusionOk="0">
                    <a:moveTo>
                      <a:pt x="4329" y="1"/>
                    </a:moveTo>
                    <a:cubicBezTo>
                      <a:pt x="3722" y="1"/>
                      <a:pt x="3106" y="148"/>
                      <a:pt x="2535" y="458"/>
                    </a:cubicBezTo>
                    <a:cubicBezTo>
                      <a:pt x="686" y="1463"/>
                      <a:pt x="1" y="3768"/>
                      <a:pt x="1005" y="5617"/>
                    </a:cubicBezTo>
                    <a:lnTo>
                      <a:pt x="6301" y="15432"/>
                    </a:lnTo>
                    <a:cubicBezTo>
                      <a:pt x="7008" y="16710"/>
                      <a:pt x="8309" y="17418"/>
                      <a:pt x="9656" y="17418"/>
                    </a:cubicBezTo>
                    <a:cubicBezTo>
                      <a:pt x="10272" y="17418"/>
                      <a:pt x="10889" y="17281"/>
                      <a:pt x="11459" y="16961"/>
                    </a:cubicBezTo>
                    <a:cubicBezTo>
                      <a:pt x="13308" y="15957"/>
                      <a:pt x="13993" y="13651"/>
                      <a:pt x="13011" y="11802"/>
                    </a:cubicBezTo>
                    <a:lnTo>
                      <a:pt x="7693" y="2010"/>
                    </a:lnTo>
                    <a:cubicBezTo>
                      <a:pt x="6999" y="733"/>
                      <a:pt x="5685" y="1"/>
                      <a:pt x="43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7" name="Google Shape;6487;p68"/>
              <p:cNvSpPr/>
              <p:nvPr/>
            </p:nvSpPr>
            <p:spPr>
              <a:xfrm>
                <a:off x="1110695" y="3429139"/>
                <a:ext cx="541960" cy="775914"/>
              </a:xfrm>
              <a:custGeom>
                <a:avLst/>
                <a:gdLst/>
                <a:ahLst/>
                <a:cxnLst/>
                <a:rect l="l" t="t" r="r" b="b"/>
                <a:pathLst>
                  <a:path w="28030" h="40130" extrusionOk="0">
                    <a:moveTo>
                      <a:pt x="0" y="0"/>
                    </a:moveTo>
                    <a:cubicBezTo>
                      <a:pt x="0" y="0"/>
                      <a:pt x="480" y="27071"/>
                      <a:pt x="2260" y="38301"/>
                    </a:cubicBezTo>
                    <a:cubicBezTo>
                      <a:pt x="2260" y="38301"/>
                      <a:pt x="4504" y="40130"/>
                      <a:pt x="7743" y="40130"/>
                    </a:cubicBezTo>
                    <a:cubicBezTo>
                      <a:pt x="8994" y="40130"/>
                      <a:pt x="10394" y="39857"/>
                      <a:pt x="11869" y="39100"/>
                    </a:cubicBezTo>
                    <a:lnTo>
                      <a:pt x="12509" y="13627"/>
                    </a:lnTo>
                    <a:lnTo>
                      <a:pt x="12509" y="13307"/>
                    </a:lnTo>
                    <a:cubicBezTo>
                      <a:pt x="13186" y="13291"/>
                      <a:pt x="13899" y="13275"/>
                      <a:pt x="14629" y="13275"/>
                    </a:cubicBezTo>
                    <a:cubicBezTo>
                      <a:pt x="14931" y="13275"/>
                      <a:pt x="15237" y="13278"/>
                      <a:pt x="15544" y="13285"/>
                    </a:cubicBezTo>
                    <a:lnTo>
                      <a:pt x="15544" y="13627"/>
                    </a:lnTo>
                    <a:lnTo>
                      <a:pt x="16183" y="39100"/>
                    </a:lnTo>
                    <a:cubicBezTo>
                      <a:pt x="17659" y="39857"/>
                      <a:pt x="19059" y="40130"/>
                      <a:pt x="20310" y="40130"/>
                    </a:cubicBezTo>
                    <a:cubicBezTo>
                      <a:pt x="23548" y="40130"/>
                      <a:pt x="25793" y="38301"/>
                      <a:pt x="25793" y="38301"/>
                    </a:cubicBezTo>
                    <a:cubicBezTo>
                      <a:pt x="27550" y="27071"/>
                      <a:pt x="28030" y="0"/>
                      <a:pt x="28030" y="0"/>
                    </a:cubicBezTo>
                    <a:lnTo>
                      <a:pt x="28030" y="0"/>
                    </a:lnTo>
                    <a:lnTo>
                      <a:pt x="22072" y="1233"/>
                    </a:lnTo>
                    <a:lnTo>
                      <a:pt x="5615" y="1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8" name="Google Shape;6488;p68"/>
              <p:cNvSpPr/>
              <p:nvPr/>
            </p:nvSpPr>
            <p:spPr>
              <a:xfrm>
                <a:off x="1267379" y="3679222"/>
                <a:ext cx="230821" cy="8121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420" extrusionOk="0">
                    <a:moveTo>
                      <a:pt x="7348" y="1"/>
                    </a:moveTo>
                    <a:cubicBezTo>
                      <a:pt x="6884" y="1"/>
                      <a:pt x="6421" y="4"/>
                      <a:pt x="5958" y="9"/>
                    </a:cubicBezTo>
                    <a:cubicBezTo>
                      <a:pt x="4976" y="9"/>
                      <a:pt x="3995" y="55"/>
                      <a:pt x="3013" y="78"/>
                    </a:cubicBezTo>
                    <a:cubicBezTo>
                      <a:pt x="2032" y="100"/>
                      <a:pt x="1050" y="146"/>
                      <a:pt x="69" y="215"/>
                    </a:cubicBezTo>
                    <a:cubicBezTo>
                      <a:pt x="23" y="237"/>
                      <a:pt x="0" y="260"/>
                      <a:pt x="0" y="306"/>
                    </a:cubicBezTo>
                    <a:cubicBezTo>
                      <a:pt x="0" y="352"/>
                      <a:pt x="23" y="397"/>
                      <a:pt x="69" y="397"/>
                    </a:cubicBezTo>
                    <a:cubicBezTo>
                      <a:pt x="1050" y="420"/>
                      <a:pt x="2032" y="420"/>
                      <a:pt x="3013" y="420"/>
                    </a:cubicBezTo>
                    <a:lnTo>
                      <a:pt x="5958" y="374"/>
                    </a:lnTo>
                    <a:lnTo>
                      <a:pt x="11847" y="283"/>
                    </a:lnTo>
                    <a:cubicBezTo>
                      <a:pt x="11892" y="283"/>
                      <a:pt x="11938" y="237"/>
                      <a:pt x="11938" y="192"/>
                    </a:cubicBezTo>
                    <a:cubicBezTo>
                      <a:pt x="11938" y="146"/>
                      <a:pt x="11892" y="100"/>
                      <a:pt x="11847" y="100"/>
                    </a:cubicBezTo>
                    <a:cubicBezTo>
                      <a:pt x="10347" y="31"/>
                      <a:pt x="8847" y="1"/>
                      <a:pt x="73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9" name="Google Shape;6489;p68"/>
              <p:cNvSpPr/>
              <p:nvPr/>
            </p:nvSpPr>
            <p:spPr>
              <a:xfrm>
                <a:off x="1375953" y="3399438"/>
                <a:ext cx="8391" cy="230957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945" extrusionOk="0">
                    <a:moveTo>
                      <a:pt x="204" y="1"/>
                    </a:moveTo>
                    <a:cubicBezTo>
                      <a:pt x="168" y="1"/>
                      <a:pt x="137" y="38"/>
                      <a:pt x="137" y="75"/>
                    </a:cubicBezTo>
                    <a:cubicBezTo>
                      <a:pt x="69" y="1057"/>
                      <a:pt x="46" y="2038"/>
                      <a:pt x="23" y="3020"/>
                    </a:cubicBezTo>
                    <a:cubicBezTo>
                      <a:pt x="0" y="4001"/>
                      <a:pt x="0" y="4983"/>
                      <a:pt x="0" y="5964"/>
                    </a:cubicBezTo>
                    <a:cubicBezTo>
                      <a:pt x="23" y="7927"/>
                      <a:pt x="69" y="9890"/>
                      <a:pt x="251" y="11853"/>
                    </a:cubicBezTo>
                    <a:cubicBezTo>
                      <a:pt x="251" y="11899"/>
                      <a:pt x="297" y="11945"/>
                      <a:pt x="343" y="11945"/>
                    </a:cubicBezTo>
                    <a:cubicBezTo>
                      <a:pt x="388" y="11945"/>
                      <a:pt x="434" y="11899"/>
                      <a:pt x="434" y="11853"/>
                    </a:cubicBezTo>
                    <a:cubicBezTo>
                      <a:pt x="388" y="10872"/>
                      <a:pt x="388" y="9890"/>
                      <a:pt x="388" y="8909"/>
                    </a:cubicBezTo>
                    <a:lnTo>
                      <a:pt x="388" y="5964"/>
                    </a:lnTo>
                    <a:lnTo>
                      <a:pt x="365" y="3020"/>
                    </a:lnTo>
                    <a:cubicBezTo>
                      <a:pt x="365" y="2038"/>
                      <a:pt x="343" y="1057"/>
                      <a:pt x="320" y="75"/>
                    </a:cubicBezTo>
                    <a:cubicBezTo>
                      <a:pt x="297" y="30"/>
                      <a:pt x="274" y="7"/>
                      <a:pt x="229" y="7"/>
                    </a:cubicBezTo>
                    <a:cubicBezTo>
                      <a:pt x="220" y="3"/>
                      <a:pt x="212" y="1"/>
                      <a:pt x="2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0" name="Google Shape;6490;p68"/>
              <p:cNvSpPr/>
              <p:nvPr/>
            </p:nvSpPr>
            <p:spPr>
              <a:xfrm>
                <a:off x="1379917" y="3471506"/>
                <a:ext cx="39733" cy="147159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7611" extrusionOk="0">
                    <a:moveTo>
                      <a:pt x="1827" y="0"/>
                    </a:moveTo>
                    <a:cubicBezTo>
                      <a:pt x="1781" y="0"/>
                      <a:pt x="1735" y="46"/>
                      <a:pt x="1735" y="92"/>
                    </a:cubicBezTo>
                    <a:cubicBezTo>
                      <a:pt x="1713" y="1461"/>
                      <a:pt x="1690" y="2831"/>
                      <a:pt x="1598" y="4200"/>
                    </a:cubicBezTo>
                    <a:cubicBezTo>
                      <a:pt x="1530" y="4885"/>
                      <a:pt x="1507" y="5570"/>
                      <a:pt x="1325" y="6209"/>
                    </a:cubicBezTo>
                    <a:cubicBezTo>
                      <a:pt x="1233" y="6528"/>
                      <a:pt x="1119" y="6848"/>
                      <a:pt x="937" y="7076"/>
                    </a:cubicBezTo>
                    <a:cubicBezTo>
                      <a:pt x="771" y="7279"/>
                      <a:pt x="545" y="7393"/>
                      <a:pt x="308" y="7393"/>
                    </a:cubicBezTo>
                    <a:cubicBezTo>
                      <a:pt x="252" y="7393"/>
                      <a:pt x="195" y="7386"/>
                      <a:pt x="138" y="7373"/>
                    </a:cubicBezTo>
                    <a:cubicBezTo>
                      <a:pt x="125" y="7367"/>
                      <a:pt x="113" y="7364"/>
                      <a:pt x="101" y="7364"/>
                    </a:cubicBezTo>
                    <a:cubicBezTo>
                      <a:pt x="69" y="7364"/>
                      <a:pt x="40" y="7385"/>
                      <a:pt x="24" y="7419"/>
                    </a:cubicBezTo>
                    <a:cubicBezTo>
                      <a:pt x="1" y="7464"/>
                      <a:pt x="24" y="7510"/>
                      <a:pt x="69" y="7533"/>
                    </a:cubicBezTo>
                    <a:cubicBezTo>
                      <a:pt x="177" y="7587"/>
                      <a:pt x="293" y="7611"/>
                      <a:pt x="410" y="7611"/>
                    </a:cubicBezTo>
                    <a:cubicBezTo>
                      <a:pt x="687" y="7611"/>
                      <a:pt x="965" y="7475"/>
                      <a:pt x="1142" y="7282"/>
                    </a:cubicBezTo>
                    <a:cubicBezTo>
                      <a:pt x="1393" y="6985"/>
                      <a:pt x="1553" y="6643"/>
                      <a:pt x="1667" y="6300"/>
                    </a:cubicBezTo>
                    <a:cubicBezTo>
                      <a:pt x="1872" y="5615"/>
                      <a:pt x="1918" y="4931"/>
                      <a:pt x="1964" y="4223"/>
                    </a:cubicBezTo>
                    <a:cubicBezTo>
                      <a:pt x="2055" y="2854"/>
                      <a:pt x="2032" y="1461"/>
                      <a:pt x="1918" y="69"/>
                    </a:cubicBezTo>
                    <a:cubicBezTo>
                      <a:pt x="1918" y="46"/>
                      <a:pt x="1872" y="0"/>
                      <a:pt x="1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1" name="Google Shape;6491;p68"/>
              <p:cNvSpPr/>
              <p:nvPr/>
            </p:nvSpPr>
            <p:spPr>
              <a:xfrm>
                <a:off x="1119512" y="3456056"/>
                <a:ext cx="69316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5990" extrusionOk="0">
                    <a:moveTo>
                      <a:pt x="3470" y="1"/>
                    </a:moveTo>
                    <a:cubicBezTo>
                      <a:pt x="3425" y="1"/>
                      <a:pt x="3379" y="23"/>
                      <a:pt x="3379" y="69"/>
                    </a:cubicBezTo>
                    <a:lnTo>
                      <a:pt x="3379" y="92"/>
                    </a:lnTo>
                    <a:cubicBezTo>
                      <a:pt x="3356" y="389"/>
                      <a:pt x="3356" y="685"/>
                      <a:pt x="3310" y="982"/>
                    </a:cubicBezTo>
                    <a:cubicBezTo>
                      <a:pt x="3265" y="1256"/>
                      <a:pt x="3265" y="1553"/>
                      <a:pt x="3173" y="1849"/>
                    </a:cubicBezTo>
                    <a:lnTo>
                      <a:pt x="3082" y="2260"/>
                    </a:lnTo>
                    <a:lnTo>
                      <a:pt x="2922" y="2671"/>
                    </a:lnTo>
                    <a:cubicBezTo>
                      <a:pt x="2877" y="2808"/>
                      <a:pt x="2831" y="2945"/>
                      <a:pt x="2763" y="3082"/>
                    </a:cubicBezTo>
                    <a:cubicBezTo>
                      <a:pt x="2694" y="3196"/>
                      <a:pt x="2649" y="3333"/>
                      <a:pt x="2557" y="3470"/>
                    </a:cubicBezTo>
                    <a:cubicBezTo>
                      <a:pt x="2283" y="3972"/>
                      <a:pt x="1918" y="4429"/>
                      <a:pt x="1484" y="4817"/>
                    </a:cubicBezTo>
                    <a:cubicBezTo>
                      <a:pt x="1074" y="5228"/>
                      <a:pt x="571" y="5570"/>
                      <a:pt x="69" y="5821"/>
                    </a:cubicBezTo>
                    <a:lnTo>
                      <a:pt x="46" y="5821"/>
                    </a:lnTo>
                    <a:cubicBezTo>
                      <a:pt x="24" y="5844"/>
                      <a:pt x="1" y="5889"/>
                      <a:pt x="24" y="5935"/>
                    </a:cubicBezTo>
                    <a:cubicBezTo>
                      <a:pt x="24" y="5969"/>
                      <a:pt x="48" y="5990"/>
                      <a:pt x="79" y="5990"/>
                    </a:cubicBezTo>
                    <a:cubicBezTo>
                      <a:pt x="90" y="5990"/>
                      <a:pt x="103" y="5987"/>
                      <a:pt x="115" y="5981"/>
                    </a:cubicBezTo>
                    <a:cubicBezTo>
                      <a:pt x="708" y="5798"/>
                      <a:pt x="1256" y="5479"/>
                      <a:pt x="1713" y="5091"/>
                    </a:cubicBezTo>
                    <a:cubicBezTo>
                      <a:pt x="2192" y="4680"/>
                      <a:pt x="2603" y="4200"/>
                      <a:pt x="2877" y="3653"/>
                    </a:cubicBezTo>
                    <a:cubicBezTo>
                      <a:pt x="2968" y="3516"/>
                      <a:pt x="3014" y="3356"/>
                      <a:pt x="3082" y="3219"/>
                    </a:cubicBezTo>
                    <a:cubicBezTo>
                      <a:pt x="3151" y="3082"/>
                      <a:pt x="3219" y="2945"/>
                      <a:pt x="3265" y="2785"/>
                    </a:cubicBezTo>
                    <a:lnTo>
                      <a:pt x="3402" y="2352"/>
                    </a:lnTo>
                    <a:lnTo>
                      <a:pt x="3493" y="1895"/>
                    </a:lnTo>
                    <a:cubicBezTo>
                      <a:pt x="3516" y="1758"/>
                      <a:pt x="3539" y="1598"/>
                      <a:pt x="3539" y="1439"/>
                    </a:cubicBezTo>
                    <a:lnTo>
                      <a:pt x="3584" y="982"/>
                    </a:lnTo>
                    <a:cubicBezTo>
                      <a:pt x="3584" y="685"/>
                      <a:pt x="3562" y="389"/>
                      <a:pt x="3539" y="69"/>
                    </a:cubicBezTo>
                    <a:cubicBezTo>
                      <a:pt x="3539" y="23"/>
                      <a:pt x="3516" y="1"/>
                      <a:pt x="34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2" name="Google Shape;6492;p68"/>
              <p:cNvSpPr/>
              <p:nvPr/>
            </p:nvSpPr>
            <p:spPr>
              <a:xfrm>
                <a:off x="1584710" y="3456056"/>
                <a:ext cx="69761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5990" extrusionOk="0">
                    <a:moveTo>
                      <a:pt x="138" y="1"/>
                    </a:moveTo>
                    <a:cubicBezTo>
                      <a:pt x="92" y="1"/>
                      <a:pt x="46" y="23"/>
                      <a:pt x="46" y="69"/>
                    </a:cubicBezTo>
                    <a:cubicBezTo>
                      <a:pt x="23" y="389"/>
                      <a:pt x="1" y="685"/>
                      <a:pt x="1" y="982"/>
                    </a:cubicBezTo>
                    <a:lnTo>
                      <a:pt x="46" y="1439"/>
                    </a:lnTo>
                    <a:cubicBezTo>
                      <a:pt x="46" y="1598"/>
                      <a:pt x="69" y="1758"/>
                      <a:pt x="115" y="1895"/>
                    </a:cubicBezTo>
                    <a:lnTo>
                      <a:pt x="183" y="2352"/>
                    </a:lnTo>
                    <a:lnTo>
                      <a:pt x="320" y="2785"/>
                    </a:lnTo>
                    <a:cubicBezTo>
                      <a:pt x="366" y="2945"/>
                      <a:pt x="434" y="3082"/>
                      <a:pt x="503" y="3219"/>
                    </a:cubicBezTo>
                    <a:cubicBezTo>
                      <a:pt x="571" y="3356"/>
                      <a:pt x="617" y="3516"/>
                      <a:pt x="708" y="3653"/>
                    </a:cubicBezTo>
                    <a:cubicBezTo>
                      <a:pt x="982" y="4200"/>
                      <a:pt x="1416" y="4680"/>
                      <a:pt x="1872" y="5091"/>
                    </a:cubicBezTo>
                    <a:cubicBezTo>
                      <a:pt x="2352" y="5479"/>
                      <a:pt x="2877" y="5798"/>
                      <a:pt x="3470" y="5981"/>
                    </a:cubicBezTo>
                    <a:cubicBezTo>
                      <a:pt x="3482" y="5987"/>
                      <a:pt x="3495" y="5990"/>
                      <a:pt x="3506" y="5990"/>
                    </a:cubicBezTo>
                    <a:cubicBezTo>
                      <a:pt x="3539" y="5990"/>
                      <a:pt x="3568" y="5969"/>
                      <a:pt x="3584" y="5935"/>
                    </a:cubicBezTo>
                    <a:cubicBezTo>
                      <a:pt x="3607" y="5912"/>
                      <a:pt x="3584" y="5844"/>
                      <a:pt x="3539" y="5821"/>
                    </a:cubicBezTo>
                    <a:cubicBezTo>
                      <a:pt x="3014" y="5570"/>
                      <a:pt x="2511" y="5228"/>
                      <a:pt x="2101" y="4817"/>
                    </a:cubicBezTo>
                    <a:cubicBezTo>
                      <a:pt x="1667" y="4429"/>
                      <a:pt x="1302" y="3972"/>
                      <a:pt x="1028" y="3470"/>
                    </a:cubicBezTo>
                    <a:cubicBezTo>
                      <a:pt x="936" y="3333"/>
                      <a:pt x="891" y="3196"/>
                      <a:pt x="822" y="3082"/>
                    </a:cubicBezTo>
                    <a:cubicBezTo>
                      <a:pt x="777" y="2945"/>
                      <a:pt x="708" y="2808"/>
                      <a:pt x="663" y="2671"/>
                    </a:cubicBezTo>
                    <a:lnTo>
                      <a:pt x="526" y="2260"/>
                    </a:lnTo>
                    <a:lnTo>
                      <a:pt x="412" y="1849"/>
                    </a:lnTo>
                    <a:cubicBezTo>
                      <a:pt x="320" y="1553"/>
                      <a:pt x="320" y="1256"/>
                      <a:pt x="275" y="982"/>
                    </a:cubicBezTo>
                    <a:cubicBezTo>
                      <a:pt x="252" y="685"/>
                      <a:pt x="252" y="389"/>
                      <a:pt x="229" y="92"/>
                    </a:cubicBezTo>
                    <a:lnTo>
                      <a:pt x="229" y="69"/>
                    </a:lnTo>
                    <a:cubicBezTo>
                      <a:pt x="229" y="23"/>
                      <a:pt x="183" y="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3" name="Google Shape;6493;p68"/>
              <p:cNvSpPr/>
              <p:nvPr/>
            </p:nvSpPr>
            <p:spPr>
              <a:xfrm>
                <a:off x="953122" y="2846850"/>
                <a:ext cx="859286" cy="668740"/>
              </a:xfrm>
              <a:custGeom>
                <a:avLst/>
                <a:gdLst/>
                <a:ahLst/>
                <a:cxnLst/>
                <a:rect l="l" t="t" r="r" b="b"/>
                <a:pathLst>
                  <a:path w="44442" h="34587" extrusionOk="0">
                    <a:moveTo>
                      <a:pt x="18375" y="1"/>
                    </a:moveTo>
                    <a:cubicBezTo>
                      <a:pt x="16255" y="1"/>
                      <a:pt x="13530" y="76"/>
                      <a:pt x="10683" y="349"/>
                    </a:cubicBezTo>
                    <a:cubicBezTo>
                      <a:pt x="2626" y="1194"/>
                      <a:pt x="1" y="12834"/>
                      <a:pt x="1" y="12834"/>
                    </a:cubicBezTo>
                    <a:cubicBezTo>
                      <a:pt x="1" y="12834"/>
                      <a:pt x="4075" y="16931"/>
                      <a:pt x="7950" y="16931"/>
                    </a:cubicBezTo>
                    <a:cubicBezTo>
                      <a:pt x="8062" y="16931"/>
                      <a:pt x="8174" y="16927"/>
                      <a:pt x="8286" y="16920"/>
                    </a:cubicBezTo>
                    <a:lnTo>
                      <a:pt x="8286" y="16920"/>
                    </a:lnTo>
                    <a:lnTo>
                      <a:pt x="7076" y="31597"/>
                    </a:lnTo>
                    <a:cubicBezTo>
                      <a:pt x="7076" y="31597"/>
                      <a:pt x="13559" y="34541"/>
                      <a:pt x="22210" y="34587"/>
                    </a:cubicBezTo>
                    <a:lnTo>
                      <a:pt x="22461" y="34587"/>
                    </a:lnTo>
                    <a:cubicBezTo>
                      <a:pt x="31089" y="34541"/>
                      <a:pt x="37343" y="31597"/>
                      <a:pt x="37343" y="31597"/>
                    </a:cubicBezTo>
                    <a:lnTo>
                      <a:pt x="36156" y="16920"/>
                    </a:lnTo>
                    <a:lnTo>
                      <a:pt x="36156" y="16920"/>
                    </a:lnTo>
                    <a:cubicBezTo>
                      <a:pt x="36267" y="16927"/>
                      <a:pt x="36378" y="16931"/>
                      <a:pt x="36490" y="16931"/>
                    </a:cubicBezTo>
                    <a:cubicBezTo>
                      <a:pt x="40345" y="16931"/>
                      <a:pt x="44442" y="12834"/>
                      <a:pt x="44442" y="12834"/>
                    </a:cubicBezTo>
                    <a:cubicBezTo>
                      <a:pt x="44442" y="12834"/>
                      <a:pt x="41794" y="1194"/>
                      <a:pt x="33736" y="349"/>
                    </a:cubicBezTo>
                    <a:cubicBezTo>
                      <a:pt x="30889" y="76"/>
                      <a:pt x="28214" y="1"/>
                      <a:pt x="26148" y="1"/>
                    </a:cubicBezTo>
                    <a:cubicBezTo>
                      <a:pt x="24239" y="1"/>
                      <a:pt x="22850" y="65"/>
                      <a:pt x="22324" y="98"/>
                    </a:cubicBezTo>
                    <a:cubicBezTo>
                      <a:pt x="21776" y="65"/>
                      <a:pt x="20333" y="1"/>
                      <a:pt x="18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4" name="Google Shape;6494;p68"/>
              <p:cNvSpPr/>
              <p:nvPr/>
            </p:nvSpPr>
            <p:spPr>
              <a:xfrm>
                <a:off x="1237794" y="2848107"/>
                <a:ext cx="264831" cy="130395"/>
              </a:xfrm>
              <a:custGeom>
                <a:avLst/>
                <a:gdLst/>
                <a:ahLst/>
                <a:cxnLst/>
                <a:rect l="l" t="t" r="r" b="b"/>
                <a:pathLst>
                  <a:path w="13697" h="6744" extrusionOk="0">
                    <a:moveTo>
                      <a:pt x="6991" y="1"/>
                    </a:moveTo>
                    <a:cubicBezTo>
                      <a:pt x="5356" y="1"/>
                      <a:pt x="3503" y="99"/>
                      <a:pt x="1530" y="444"/>
                    </a:cubicBezTo>
                    <a:cubicBezTo>
                      <a:pt x="1" y="718"/>
                      <a:pt x="1" y="1950"/>
                      <a:pt x="1" y="1950"/>
                    </a:cubicBezTo>
                    <a:cubicBezTo>
                      <a:pt x="1" y="4598"/>
                      <a:pt x="2147" y="6744"/>
                      <a:pt x="4794" y="6744"/>
                    </a:cubicBezTo>
                    <a:lnTo>
                      <a:pt x="8013" y="6744"/>
                    </a:lnTo>
                    <a:cubicBezTo>
                      <a:pt x="11071" y="6744"/>
                      <a:pt x="13582" y="4575"/>
                      <a:pt x="13582" y="1517"/>
                    </a:cubicBezTo>
                    <a:cubicBezTo>
                      <a:pt x="13582" y="1517"/>
                      <a:pt x="13696" y="170"/>
                      <a:pt x="12076" y="170"/>
                    </a:cubicBezTo>
                    <a:cubicBezTo>
                      <a:pt x="10909" y="170"/>
                      <a:pt x="9139" y="1"/>
                      <a:pt x="69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5" name="Google Shape;6495;p68"/>
              <p:cNvSpPr/>
              <p:nvPr/>
            </p:nvSpPr>
            <p:spPr>
              <a:xfrm>
                <a:off x="926650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1477" y="0"/>
                    </a:moveTo>
                    <a:cubicBezTo>
                      <a:pt x="1316" y="0"/>
                      <a:pt x="1161" y="76"/>
                      <a:pt x="1073" y="209"/>
                    </a:cubicBezTo>
                    <a:cubicBezTo>
                      <a:pt x="1073" y="209"/>
                      <a:pt x="0" y="1327"/>
                      <a:pt x="731" y="1738"/>
                    </a:cubicBezTo>
                    <a:cubicBezTo>
                      <a:pt x="1917" y="2400"/>
                      <a:pt x="5387" y="4386"/>
                      <a:pt x="9404" y="4431"/>
                    </a:cubicBezTo>
                    <a:cubicBezTo>
                      <a:pt x="9416" y="4432"/>
                      <a:pt x="9427" y="4433"/>
                      <a:pt x="9439" y="4433"/>
                    </a:cubicBezTo>
                    <a:cubicBezTo>
                      <a:pt x="9697" y="4433"/>
                      <a:pt x="9906" y="4191"/>
                      <a:pt x="9906" y="3929"/>
                    </a:cubicBezTo>
                    <a:lnTo>
                      <a:pt x="9883" y="3016"/>
                    </a:lnTo>
                    <a:cubicBezTo>
                      <a:pt x="9883" y="2742"/>
                      <a:pt x="9655" y="2537"/>
                      <a:pt x="9381" y="2537"/>
                    </a:cubicBezTo>
                    <a:cubicBezTo>
                      <a:pt x="5958" y="2468"/>
                      <a:pt x="2739" y="711"/>
                      <a:pt x="1735" y="72"/>
                    </a:cubicBezTo>
                    <a:cubicBezTo>
                      <a:pt x="1654" y="23"/>
                      <a:pt x="1565" y="0"/>
                      <a:pt x="1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6" name="Google Shape;6496;p68"/>
              <p:cNvSpPr/>
              <p:nvPr/>
            </p:nvSpPr>
            <p:spPr>
              <a:xfrm>
                <a:off x="1646509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8424" y="0"/>
                    </a:moveTo>
                    <a:cubicBezTo>
                      <a:pt x="8339" y="0"/>
                      <a:pt x="8253" y="23"/>
                      <a:pt x="8172" y="72"/>
                    </a:cubicBezTo>
                    <a:cubicBezTo>
                      <a:pt x="7167" y="711"/>
                      <a:pt x="3949" y="2468"/>
                      <a:pt x="502" y="2537"/>
                    </a:cubicBezTo>
                    <a:cubicBezTo>
                      <a:pt x="251" y="2537"/>
                      <a:pt x="23" y="2742"/>
                      <a:pt x="23" y="3016"/>
                    </a:cubicBezTo>
                    <a:lnTo>
                      <a:pt x="0" y="3929"/>
                    </a:lnTo>
                    <a:cubicBezTo>
                      <a:pt x="0" y="4191"/>
                      <a:pt x="209" y="4433"/>
                      <a:pt x="468" y="4433"/>
                    </a:cubicBezTo>
                    <a:cubicBezTo>
                      <a:pt x="479" y="4433"/>
                      <a:pt x="491" y="4432"/>
                      <a:pt x="502" y="4431"/>
                    </a:cubicBezTo>
                    <a:cubicBezTo>
                      <a:pt x="4497" y="4386"/>
                      <a:pt x="7989" y="2400"/>
                      <a:pt x="9176" y="1738"/>
                    </a:cubicBezTo>
                    <a:cubicBezTo>
                      <a:pt x="9906" y="1327"/>
                      <a:pt x="8834" y="209"/>
                      <a:pt x="8834" y="209"/>
                    </a:cubicBezTo>
                    <a:cubicBezTo>
                      <a:pt x="8730" y="76"/>
                      <a:pt x="8580" y="0"/>
                      <a:pt x="8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7" name="Google Shape;6497;p68"/>
              <p:cNvSpPr/>
              <p:nvPr/>
            </p:nvSpPr>
            <p:spPr>
              <a:xfrm>
                <a:off x="1488936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8" y="1"/>
                      <a:pt x="4019" y="129"/>
                      <a:pt x="3881" y="205"/>
                    </a:cubicBezTo>
                    <a:cubicBezTo>
                      <a:pt x="3470" y="411"/>
                      <a:pt x="3036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4" y="7213"/>
                    </a:cubicBezTo>
                    <a:cubicBezTo>
                      <a:pt x="46" y="8651"/>
                      <a:pt x="1" y="10066"/>
                      <a:pt x="46" y="11458"/>
                    </a:cubicBezTo>
                    <a:cubicBezTo>
                      <a:pt x="69" y="12143"/>
                      <a:pt x="92" y="12828"/>
                      <a:pt x="183" y="13513"/>
                    </a:cubicBezTo>
                    <a:cubicBezTo>
                      <a:pt x="229" y="13855"/>
                      <a:pt x="252" y="14197"/>
                      <a:pt x="297" y="14540"/>
                    </a:cubicBezTo>
                    <a:lnTo>
                      <a:pt x="503" y="15635"/>
                    </a:lnTo>
                    <a:cubicBezTo>
                      <a:pt x="526" y="15795"/>
                      <a:pt x="548" y="16000"/>
                      <a:pt x="594" y="16160"/>
                    </a:cubicBezTo>
                    <a:lnTo>
                      <a:pt x="731" y="16685"/>
                    </a:lnTo>
                    <a:cubicBezTo>
                      <a:pt x="822" y="17050"/>
                      <a:pt x="914" y="17393"/>
                      <a:pt x="1028" y="17735"/>
                    </a:cubicBezTo>
                    <a:cubicBezTo>
                      <a:pt x="1256" y="18420"/>
                      <a:pt x="1484" y="19105"/>
                      <a:pt x="1781" y="19721"/>
                    </a:cubicBezTo>
                    <a:cubicBezTo>
                      <a:pt x="2306" y="21022"/>
                      <a:pt x="2968" y="22232"/>
                      <a:pt x="3675" y="23396"/>
                    </a:cubicBezTo>
                    <a:cubicBezTo>
                      <a:pt x="4406" y="24537"/>
                      <a:pt x="5205" y="25610"/>
                      <a:pt x="6072" y="26637"/>
                    </a:cubicBezTo>
                    <a:cubicBezTo>
                      <a:pt x="6278" y="26888"/>
                      <a:pt x="6483" y="27139"/>
                      <a:pt x="6711" y="27390"/>
                    </a:cubicBezTo>
                    <a:cubicBezTo>
                      <a:pt x="6939" y="27641"/>
                      <a:pt x="7168" y="27870"/>
                      <a:pt x="7396" y="28098"/>
                    </a:cubicBezTo>
                    <a:cubicBezTo>
                      <a:pt x="7875" y="28577"/>
                      <a:pt x="8332" y="29034"/>
                      <a:pt x="8880" y="29490"/>
                    </a:cubicBezTo>
                    <a:cubicBezTo>
                      <a:pt x="9150" y="29713"/>
                      <a:pt x="9470" y="29820"/>
                      <a:pt x="9787" y="29820"/>
                    </a:cubicBezTo>
                    <a:cubicBezTo>
                      <a:pt x="10218" y="29820"/>
                      <a:pt x="10644" y="29621"/>
                      <a:pt x="10934" y="29239"/>
                    </a:cubicBezTo>
                    <a:cubicBezTo>
                      <a:pt x="11345" y="28714"/>
                      <a:pt x="11368" y="28007"/>
                      <a:pt x="11048" y="27482"/>
                    </a:cubicBezTo>
                    <a:lnTo>
                      <a:pt x="10980" y="27390"/>
                    </a:lnTo>
                    <a:lnTo>
                      <a:pt x="10067" y="25838"/>
                    </a:lnTo>
                    <a:cubicBezTo>
                      <a:pt x="9747" y="25313"/>
                      <a:pt x="9427" y="24811"/>
                      <a:pt x="9154" y="24286"/>
                    </a:cubicBezTo>
                    <a:cubicBezTo>
                      <a:pt x="8560" y="23213"/>
                      <a:pt x="7989" y="22163"/>
                      <a:pt x="7487" y="21091"/>
                    </a:cubicBezTo>
                    <a:cubicBezTo>
                      <a:pt x="7008" y="20018"/>
                      <a:pt x="6529" y="18945"/>
                      <a:pt x="6163" y="17872"/>
                    </a:cubicBezTo>
                    <a:cubicBezTo>
                      <a:pt x="5958" y="17324"/>
                      <a:pt x="5821" y="16777"/>
                      <a:pt x="5638" y="16252"/>
                    </a:cubicBezTo>
                    <a:cubicBezTo>
                      <a:pt x="5570" y="15978"/>
                      <a:pt x="5524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3" y="14631"/>
                    </a:cubicBezTo>
                    <a:lnTo>
                      <a:pt x="5136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2" y="11184"/>
                    </a:cubicBezTo>
                    <a:cubicBezTo>
                      <a:pt x="4794" y="10020"/>
                      <a:pt x="4748" y="8856"/>
                      <a:pt x="4794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8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0" y="1474"/>
                    </a:cubicBezTo>
                    <a:cubicBezTo>
                      <a:pt x="8661" y="1474"/>
                      <a:pt x="8063" y="550"/>
                      <a:pt x="6300" y="114"/>
                    </a:cubicBezTo>
                    <a:cubicBezTo>
                      <a:pt x="5948" y="32"/>
                      <a:pt x="5587" y="1"/>
                      <a:pt x="5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8" name="Google Shape;6498;p68"/>
              <p:cNvSpPr/>
              <p:nvPr/>
            </p:nvSpPr>
            <p:spPr>
              <a:xfrm>
                <a:off x="1503052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6" y="1"/>
                      <a:pt x="4012" y="129"/>
                      <a:pt x="3858" y="205"/>
                    </a:cubicBezTo>
                    <a:cubicBezTo>
                      <a:pt x="3470" y="411"/>
                      <a:pt x="3037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47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503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406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68" y="27870"/>
                      <a:pt x="7396" y="28098"/>
                    </a:cubicBezTo>
                    <a:cubicBezTo>
                      <a:pt x="7876" y="28577"/>
                      <a:pt x="8332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68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54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7008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25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49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1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8" y="1"/>
                      <a:pt x="5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9" name="Google Shape;6499;p68"/>
              <p:cNvSpPr/>
              <p:nvPr/>
            </p:nvSpPr>
            <p:spPr>
              <a:xfrm>
                <a:off x="982262" y="2699117"/>
                <a:ext cx="237879" cy="131091"/>
              </a:xfrm>
              <a:custGeom>
                <a:avLst/>
                <a:gdLst/>
                <a:ahLst/>
                <a:cxnLst/>
                <a:rect l="l" t="t" r="r" b="b"/>
                <a:pathLst>
                  <a:path w="12303" h="6780" fill="none" extrusionOk="0">
                    <a:moveTo>
                      <a:pt x="0" y="0"/>
                    </a:moveTo>
                    <a:cubicBezTo>
                      <a:pt x="571" y="2534"/>
                      <a:pt x="2420" y="4748"/>
                      <a:pt x="4816" y="5775"/>
                    </a:cubicBezTo>
                    <a:cubicBezTo>
                      <a:pt x="7213" y="6779"/>
                      <a:pt x="10089" y="6574"/>
                      <a:pt x="12303" y="5204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0" name="Google Shape;6500;p68"/>
              <p:cNvSpPr/>
              <p:nvPr/>
            </p:nvSpPr>
            <p:spPr>
              <a:xfrm>
                <a:off x="805700" y="2149160"/>
                <a:ext cx="212298" cy="484612"/>
              </a:xfrm>
              <a:custGeom>
                <a:avLst/>
                <a:gdLst/>
                <a:ahLst/>
                <a:cxnLst/>
                <a:rect l="l" t="t" r="r" b="b"/>
                <a:pathLst>
                  <a:path w="10980" h="25064" fill="none" extrusionOk="0">
                    <a:moveTo>
                      <a:pt x="10980" y="1"/>
                    </a:moveTo>
                    <a:cubicBezTo>
                      <a:pt x="7876" y="69"/>
                      <a:pt x="5114" y="2192"/>
                      <a:pt x="3379" y="4749"/>
                    </a:cubicBezTo>
                    <a:cubicBezTo>
                      <a:pt x="777" y="8583"/>
                      <a:pt x="1" y="13582"/>
                      <a:pt x="1302" y="18010"/>
                    </a:cubicBezTo>
                    <a:cubicBezTo>
                      <a:pt x="1895" y="20042"/>
                      <a:pt x="2945" y="22027"/>
                      <a:pt x="4657" y="23306"/>
                    </a:cubicBezTo>
                    <a:cubicBezTo>
                      <a:pt x="6346" y="24584"/>
                      <a:pt x="8743" y="25063"/>
                      <a:pt x="10638" y="24150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1" name="Google Shape;6501;p68"/>
              <p:cNvSpPr/>
              <p:nvPr/>
            </p:nvSpPr>
            <p:spPr>
              <a:xfrm>
                <a:off x="1681373" y="2065741"/>
                <a:ext cx="12225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5020" fill="none" extrusionOk="0">
                    <a:moveTo>
                      <a:pt x="0" y="1"/>
                    </a:moveTo>
                    <a:cubicBezTo>
                      <a:pt x="3995" y="2580"/>
                      <a:pt x="6323" y="7533"/>
                      <a:pt x="5730" y="12258"/>
                    </a:cubicBezTo>
                    <a:cubicBezTo>
                      <a:pt x="5661" y="12897"/>
                      <a:pt x="5501" y="13559"/>
                      <a:pt x="5136" y="14107"/>
                    </a:cubicBezTo>
                    <a:cubicBezTo>
                      <a:pt x="4748" y="14655"/>
                      <a:pt x="4086" y="15020"/>
                      <a:pt x="3447" y="14906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2" name="Google Shape;6502;p68"/>
              <p:cNvSpPr/>
              <p:nvPr/>
            </p:nvSpPr>
            <p:spPr>
              <a:xfrm>
                <a:off x="1545882" y="2511531"/>
                <a:ext cx="192422" cy="264812"/>
              </a:xfrm>
              <a:custGeom>
                <a:avLst/>
                <a:gdLst/>
                <a:ahLst/>
                <a:cxnLst/>
                <a:rect l="l" t="t" r="r" b="b"/>
                <a:pathLst>
                  <a:path w="9952" h="13696" fill="none" extrusionOk="0">
                    <a:moveTo>
                      <a:pt x="0" y="12646"/>
                    </a:moveTo>
                    <a:cubicBezTo>
                      <a:pt x="502" y="13399"/>
                      <a:pt x="1415" y="13696"/>
                      <a:pt x="2237" y="13559"/>
                    </a:cubicBezTo>
                    <a:cubicBezTo>
                      <a:pt x="3081" y="13445"/>
                      <a:pt x="3835" y="12988"/>
                      <a:pt x="4497" y="12440"/>
                    </a:cubicBezTo>
                    <a:cubicBezTo>
                      <a:pt x="7966" y="9678"/>
                      <a:pt x="9952" y="4725"/>
                      <a:pt x="9473" y="0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3" name="Google Shape;6503;p68"/>
              <p:cNvSpPr/>
              <p:nvPr/>
            </p:nvSpPr>
            <p:spPr>
              <a:xfrm>
                <a:off x="812777" y="1920618"/>
                <a:ext cx="980207" cy="902770"/>
              </a:xfrm>
              <a:custGeom>
                <a:avLst/>
                <a:gdLst/>
                <a:ahLst/>
                <a:cxnLst/>
                <a:rect l="l" t="t" r="r" b="b"/>
                <a:pathLst>
                  <a:path w="50696" h="46691" extrusionOk="0">
                    <a:moveTo>
                      <a:pt x="28922" y="0"/>
                    </a:moveTo>
                    <a:cubicBezTo>
                      <a:pt x="25322" y="0"/>
                      <a:pt x="19759" y="1978"/>
                      <a:pt x="12326" y="10336"/>
                    </a:cubicBezTo>
                    <a:cubicBezTo>
                      <a:pt x="12326" y="10336"/>
                      <a:pt x="5524" y="12208"/>
                      <a:pt x="3036" y="18348"/>
                    </a:cubicBezTo>
                    <a:cubicBezTo>
                      <a:pt x="799" y="23872"/>
                      <a:pt x="0" y="31062"/>
                      <a:pt x="4634" y="33390"/>
                    </a:cubicBezTo>
                    <a:cubicBezTo>
                      <a:pt x="4634" y="33390"/>
                      <a:pt x="7441" y="41333"/>
                      <a:pt x="9450" y="41812"/>
                    </a:cubicBezTo>
                    <a:cubicBezTo>
                      <a:pt x="11313" y="42257"/>
                      <a:pt x="12470" y="46690"/>
                      <a:pt x="19226" y="46690"/>
                    </a:cubicBezTo>
                    <a:cubicBezTo>
                      <a:pt x="19752" y="46690"/>
                      <a:pt x="20311" y="46663"/>
                      <a:pt x="20908" y="46606"/>
                    </a:cubicBezTo>
                    <a:cubicBezTo>
                      <a:pt x="23185" y="46385"/>
                      <a:pt x="25233" y="46358"/>
                      <a:pt x="27086" y="46358"/>
                    </a:cubicBezTo>
                    <a:cubicBezTo>
                      <a:pt x="27696" y="46358"/>
                      <a:pt x="28285" y="46361"/>
                      <a:pt x="28854" y="46361"/>
                    </a:cubicBezTo>
                    <a:cubicBezTo>
                      <a:pt x="32813" y="46361"/>
                      <a:pt x="35806" y="46217"/>
                      <a:pt x="38233" y="43935"/>
                    </a:cubicBezTo>
                    <a:cubicBezTo>
                      <a:pt x="38233" y="43935"/>
                      <a:pt x="38298" y="43944"/>
                      <a:pt x="38421" y="43944"/>
                    </a:cubicBezTo>
                    <a:cubicBezTo>
                      <a:pt x="39203" y="43944"/>
                      <a:pt x="42298" y="43585"/>
                      <a:pt x="45240" y="38274"/>
                    </a:cubicBezTo>
                    <a:cubicBezTo>
                      <a:pt x="47591" y="34052"/>
                      <a:pt x="48047" y="29783"/>
                      <a:pt x="48299" y="27159"/>
                    </a:cubicBezTo>
                    <a:cubicBezTo>
                      <a:pt x="48527" y="24511"/>
                      <a:pt x="48458" y="21863"/>
                      <a:pt x="48458" y="21863"/>
                    </a:cubicBezTo>
                    <a:cubicBezTo>
                      <a:pt x="48458" y="21863"/>
                      <a:pt x="50695" y="20174"/>
                      <a:pt x="50216" y="16819"/>
                    </a:cubicBezTo>
                    <a:cubicBezTo>
                      <a:pt x="49737" y="13463"/>
                      <a:pt x="47728" y="9697"/>
                      <a:pt x="45240" y="7848"/>
                    </a:cubicBezTo>
                    <a:cubicBezTo>
                      <a:pt x="45240" y="7848"/>
                      <a:pt x="46130" y="6159"/>
                      <a:pt x="41976" y="3192"/>
                    </a:cubicBezTo>
                    <a:cubicBezTo>
                      <a:pt x="39794" y="1654"/>
                      <a:pt x="37663" y="1287"/>
                      <a:pt x="36124" y="1287"/>
                    </a:cubicBezTo>
                    <a:cubicBezTo>
                      <a:pt x="34716" y="1287"/>
                      <a:pt x="33804" y="1594"/>
                      <a:pt x="33804" y="1594"/>
                    </a:cubicBezTo>
                    <a:cubicBezTo>
                      <a:pt x="33804" y="1594"/>
                      <a:pt x="32154" y="0"/>
                      <a:pt x="28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4" name="Google Shape;6504;p68"/>
              <p:cNvSpPr/>
              <p:nvPr/>
            </p:nvSpPr>
            <p:spPr>
              <a:xfrm>
                <a:off x="1276641" y="2638206"/>
                <a:ext cx="184050" cy="303656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5705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2349"/>
                    </a:lnTo>
                    <a:cubicBezTo>
                      <a:pt x="1" y="14905"/>
                      <a:pt x="2078" y="15704"/>
                      <a:pt x="4634" y="15704"/>
                    </a:cubicBezTo>
                    <a:lnTo>
                      <a:pt x="4885" y="15704"/>
                    </a:lnTo>
                    <a:cubicBezTo>
                      <a:pt x="7442" y="15704"/>
                      <a:pt x="9519" y="14905"/>
                      <a:pt x="9519" y="12349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5" name="Google Shape;6505;p68"/>
              <p:cNvSpPr/>
              <p:nvPr/>
            </p:nvSpPr>
            <p:spPr>
              <a:xfrm>
                <a:off x="1276641" y="2638206"/>
                <a:ext cx="184050" cy="208199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0768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0546"/>
                    </a:lnTo>
                    <a:cubicBezTo>
                      <a:pt x="793" y="10670"/>
                      <a:pt x="1787" y="10767"/>
                      <a:pt x="2949" y="10767"/>
                    </a:cubicBezTo>
                    <a:cubicBezTo>
                      <a:pt x="4768" y="10767"/>
                      <a:pt x="6999" y="10530"/>
                      <a:pt x="9519" y="9792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6" name="Google Shape;6506;p68"/>
              <p:cNvSpPr/>
              <p:nvPr/>
            </p:nvSpPr>
            <p:spPr>
              <a:xfrm>
                <a:off x="860886" y="2525105"/>
                <a:ext cx="231711" cy="227515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1767" extrusionOk="0">
                    <a:moveTo>
                      <a:pt x="5980" y="1"/>
                    </a:moveTo>
                    <a:cubicBezTo>
                      <a:pt x="5897" y="1"/>
                      <a:pt x="5813" y="3"/>
                      <a:pt x="5729" y="6"/>
                    </a:cubicBezTo>
                    <a:cubicBezTo>
                      <a:pt x="2511" y="143"/>
                      <a:pt x="0" y="2905"/>
                      <a:pt x="160" y="6146"/>
                    </a:cubicBezTo>
                    <a:cubicBezTo>
                      <a:pt x="293" y="9303"/>
                      <a:pt x="2895" y="11766"/>
                      <a:pt x="6003" y="11766"/>
                    </a:cubicBezTo>
                    <a:cubicBezTo>
                      <a:pt x="6087" y="11766"/>
                      <a:pt x="6170" y="11765"/>
                      <a:pt x="6254" y="11761"/>
                    </a:cubicBezTo>
                    <a:cubicBezTo>
                      <a:pt x="9473" y="11624"/>
                      <a:pt x="11983" y="8885"/>
                      <a:pt x="11824" y="5621"/>
                    </a:cubicBezTo>
                    <a:cubicBezTo>
                      <a:pt x="11690" y="2465"/>
                      <a:pt x="9089" y="1"/>
                      <a:pt x="59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7" name="Google Shape;6507;p68"/>
              <p:cNvSpPr/>
              <p:nvPr/>
            </p:nvSpPr>
            <p:spPr>
              <a:xfrm>
                <a:off x="896195" y="2600577"/>
                <a:ext cx="180067" cy="148531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7682" extrusionOk="0">
                    <a:moveTo>
                      <a:pt x="4725" y="1"/>
                    </a:moveTo>
                    <a:cubicBezTo>
                      <a:pt x="4642" y="1"/>
                      <a:pt x="4558" y="2"/>
                      <a:pt x="4474" y="6"/>
                    </a:cubicBezTo>
                    <a:cubicBezTo>
                      <a:pt x="1963" y="120"/>
                      <a:pt x="0" y="1924"/>
                      <a:pt x="91" y="4046"/>
                    </a:cubicBezTo>
                    <a:cubicBezTo>
                      <a:pt x="180" y="6098"/>
                      <a:pt x="2166" y="7681"/>
                      <a:pt x="4567" y="7681"/>
                    </a:cubicBezTo>
                    <a:cubicBezTo>
                      <a:pt x="4650" y="7681"/>
                      <a:pt x="4733" y="7679"/>
                      <a:pt x="4816" y="7675"/>
                    </a:cubicBezTo>
                    <a:cubicBezTo>
                      <a:pt x="7327" y="7561"/>
                      <a:pt x="9313" y="5758"/>
                      <a:pt x="9199" y="3635"/>
                    </a:cubicBezTo>
                    <a:cubicBezTo>
                      <a:pt x="9111" y="1583"/>
                      <a:pt x="7145" y="1"/>
                      <a:pt x="47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8" name="Google Shape;6508;p68"/>
              <p:cNvSpPr/>
              <p:nvPr/>
            </p:nvSpPr>
            <p:spPr>
              <a:xfrm>
                <a:off x="896195" y="2600577"/>
                <a:ext cx="180067" cy="148531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7682" extrusionOk="0">
                    <a:moveTo>
                      <a:pt x="4725" y="1"/>
                    </a:moveTo>
                    <a:cubicBezTo>
                      <a:pt x="4642" y="1"/>
                      <a:pt x="4558" y="2"/>
                      <a:pt x="4474" y="6"/>
                    </a:cubicBezTo>
                    <a:cubicBezTo>
                      <a:pt x="1963" y="120"/>
                      <a:pt x="0" y="1924"/>
                      <a:pt x="91" y="4046"/>
                    </a:cubicBezTo>
                    <a:cubicBezTo>
                      <a:pt x="180" y="6098"/>
                      <a:pt x="2166" y="7681"/>
                      <a:pt x="4567" y="7681"/>
                    </a:cubicBezTo>
                    <a:cubicBezTo>
                      <a:pt x="4650" y="7681"/>
                      <a:pt x="4733" y="7679"/>
                      <a:pt x="4816" y="7675"/>
                    </a:cubicBezTo>
                    <a:cubicBezTo>
                      <a:pt x="7327" y="7561"/>
                      <a:pt x="9313" y="5758"/>
                      <a:pt x="9199" y="3635"/>
                    </a:cubicBezTo>
                    <a:cubicBezTo>
                      <a:pt x="9111" y="1583"/>
                      <a:pt x="7145" y="1"/>
                      <a:pt x="47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9" name="Google Shape;6509;p68"/>
              <p:cNvSpPr/>
              <p:nvPr/>
            </p:nvSpPr>
            <p:spPr>
              <a:xfrm>
                <a:off x="882505" y="2599803"/>
                <a:ext cx="194201" cy="66068"/>
              </a:xfrm>
              <a:custGeom>
                <a:avLst/>
                <a:gdLst/>
                <a:ahLst/>
                <a:cxnLst/>
                <a:rect l="l" t="t" r="r" b="b"/>
                <a:pathLst>
                  <a:path w="10044" h="3417" extrusionOk="0">
                    <a:moveTo>
                      <a:pt x="5981" y="1"/>
                    </a:moveTo>
                    <a:cubicBezTo>
                      <a:pt x="5524" y="23"/>
                      <a:pt x="5045" y="46"/>
                      <a:pt x="4611" y="160"/>
                    </a:cubicBezTo>
                    <a:cubicBezTo>
                      <a:pt x="3698" y="366"/>
                      <a:pt x="2831" y="731"/>
                      <a:pt x="2055" y="1233"/>
                    </a:cubicBezTo>
                    <a:cubicBezTo>
                      <a:pt x="1667" y="1484"/>
                      <a:pt x="1302" y="1758"/>
                      <a:pt x="959" y="2078"/>
                    </a:cubicBezTo>
                    <a:cubicBezTo>
                      <a:pt x="617" y="2397"/>
                      <a:pt x="320" y="2740"/>
                      <a:pt x="46" y="3105"/>
                    </a:cubicBezTo>
                    <a:cubicBezTo>
                      <a:pt x="1" y="3196"/>
                      <a:pt x="1" y="3287"/>
                      <a:pt x="69" y="3356"/>
                    </a:cubicBezTo>
                    <a:cubicBezTo>
                      <a:pt x="101" y="3398"/>
                      <a:pt x="148" y="3416"/>
                      <a:pt x="195" y="3416"/>
                    </a:cubicBezTo>
                    <a:cubicBezTo>
                      <a:pt x="250" y="3416"/>
                      <a:pt x="306" y="3393"/>
                      <a:pt x="343" y="3356"/>
                    </a:cubicBezTo>
                    <a:cubicBezTo>
                      <a:pt x="936" y="2717"/>
                      <a:pt x="1621" y="2169"/>
                      <a:pt x="2352" y="1690"/>
                    </a:cubicBezTo>
                    <a:cubicBezTo>
                      <a:pt x="3082" y="1233"/>
                      <a:pt x="3881" y="868"/>
                      <a:pt x="4725" y="708"/>
                    </a:cubicBezTo>
                    <a:cubicBezTo>
                      <a:pt x="5172" y="596"/>
                      <a:pt x="5640" y="539"/>
                      <a:pt x="6109" y="539"/>
                    </a:cubicBezTo>
                    <a:cubicBezTo>
                      <a:pt x="6502" y="539"/>
                      <a:pt x="6897" y="579"/>
                      <a:pt x="7282" y="662"/>
                    </a:cubicBezTo>
                    <a:cubicBezTo>
                      <a:pt x="7693" y="708"/>
                      <a:pt x="8104" y="868"/>
                      <a:pt x="8514" y="1005"/>
                    </a:cubicBezTo>
                    <a:cubicBezTo>
                      <a:pt x="8743" y="1051"/>
                      <a:pt x="8925" y="1165"/>
                      <a:pt x="9131" y="1256"/>
                    </a:cubicBezTo>
                    <a:lnTo>
                      <a:pt x="9724" y="1530"/>
                    </a:lnTo>
                    <a:lnTo>
                      <a:pt x="9747" y="1530"/>
                    </a:lnTo>
                    <a:cubicBezTo>
                      <a:pt x="9777" y="1545"/>
                      <a:pt x="9810" y="1553"/>
                      <a:pt x="9843" y="1553"/>
                    </a:cubicBezTo>
                    <a:cubicBezTo>
                      <a:pt x="9907" y="1553"/>
                      <a:pt x="9968" y="1522"/>
                      <a:pt x="9998" y="1461"/>
                    </a:cubicBezTo>
                    <a:cubicBezTo>
                      <a:pt x="10044" y="1370"/>
                      <a:pt x="9998" y="1256"/>
                      <a:pt x="9907" y="1187"/>
                    </a:cubicBezTo>
                    <a:lnTo>
                      <a:pt x="9313" y="868"/>
                    </a:lnTo>
                    <a:cubicBezTo>
                      <a:pt x="9108" y="777"/>
                      <a:pt x="8902" y="640"/>
                      <a:pt x="8697" y="571"/>
                    </a:cubicBezTo>
                    <a:cubicBezTo>
                      <a:pt x="8263" y="411"/>
                      <a:pt x="7830" y="229"/>
                      <a:pt x="7373" y="183"/>
                    </a:cubicBezTo>
                    <a:cubicBezTo>
                      <a:pt x="7145" y="137"/>
                      <a:pt x="6917" y="46"/>
                      <a:pt x="6688" y="46"/>
                    </a:cubicBezTo>
                    <a:lnTo>
                      <a:pt x="59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0" name="Google Shape;6510;p68"/>
              <p:cNvSpPr/>
              <p:nvPr/>
            </p:nvSpPr>
            <p:spPr>
              <a:xfrm>
                <a:off x="964163" y="2631574"/>
                <a:ext cx="150504" cy="51837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2681" extrusionOk="0">
                    <a:moveTo>
                      <a:pt x="4634" y="1"/>
                    </a:moveTo>
                    <a:cubicBezTo>
                      <a:pt x="4269" y="1"/>
                      <a:pt x="3903" y="24"/>
                      <a:pt x="3561" y="115"/>
                    </a:cubicBezTo>
                    <a:cubicBezTo>
                      <a:pt x="2853" y="252"/>
                      <a:pt x="2146" y="549"/>
                      <a:pt x="1552" y="937"/>
                    </a:cubicBezTo>
                    <a:cubicBezTo>
                      <a:pt x="959" y="1348"/>
                      <a:pt x="434" y="1850"/>
                      <a:pt x="23" y="2443"/>
                    </a:cubicBezTo>
                    <a:cubicBezTo>
                      <a:pt x="0" y="2512"/>
                      <a:pt x="0" y="2580"/>
                      <a:pt x="46" y="2626"/>
                    </a:cubicBezTo>
                    <a:cubicBezTo>
                      <a:pt x="71" y="2664"/>
                      <a:pt x="117" y="2681"/>
                      <a:pt x="161" y="2681"/>
                    </a:cubicBezTo>
                    <a:cubicBezTo>
                      <a:pt x="196" y="2681"/>
                      <a:pt x="231" y="2669"/>
                      <a:pt x="251" y="2649"/>
                    </a:cubicBezTo>
                    <a:lnTo>
                      <a:pt x="274" y="2626"/>
                    </a:lnTo>
                    <a:cubicBezTo>
                      <a:pt x="754" y="2169"/>
                      <a:pt x="1301" y="1759"/>
                      <a:pt x="1849" y="1393"/>
                    </a:cubicBezTo>
                    <a:cubicBezTo>
                      <a:pt x="2420" y="1051"/>
                      <a:pt x="3013" y="777"/>
                      <a:pt x="3675" y="640"/>
                    </a:cubicBezTo>
                    <a:cubicBezTo>
                      <a:pt x="4048" y="547"/>
                      <a:pt x="4429" y="500"/>
                      <a:pt x="4812" y="500"/>
                    </a:cubicBezTo>
                    <a:cubicBezTo>
                      <a:pt x="5087" y="500"/>
                      <a:pt x="5362" y="524"/>
                      <a:pt x="5638" y="572"/>
                    </a:cubicBezTo>
                    <a:cubicBezTo>
                      <a:pt x="5958" y="617"/>
                      <a:pt x="6277" y="731"/>
                      <a:pt x="6597" y="823"/>
                    </a:cubicBezTo>
                    <a:cubicBezTo>
                      <a:pt x="6916" y="937"/>
                      <a:pt x="7213" y="1097"/>
                      <a:pt x="7533" y="1211"/>
                    </a:cubicBezTo>
                    <a:lnTo>
                      <a:pt x="7555" y="1234"/>
                    </a:lnTo>
                    <a:cubicBezTo>
                      <a:pt x="7573" y="1239"/>
                      <a:pt x="7591" y="1242"/>
                      <a:pt x="7610" y="1242"/>
                    </a:cubicBezTo>
                    <a:cubicBezTo>
                      <a:pt x="7665" y="1242"/>
                      <a:pt x="7721" y="1216"/>
                      <a:pt x="7738" y="1165"/>
                    </a:cubicBezTo>
                    <a:cubicBezTo>
                      <a:pt x="7784" y="1097"/>
                      <a:pt x="7761" y="1005"/>
                      <a:pt x="7692" y="960"/>
                    </a:cubicBezTo>
                    <a:cubicBezTo>
                      <a:pt x="7373" y="800"/>
                      <a:pt x="7076" y="594"/>
                      <a:pt x="6757" y="457"/>
                    </a:cubicBezTo>
                    <a:cubicBezTo>
                      <a:pt x="6414" y="343"/>
                      <a:pt x="6072" y="184"/>
                      <a:pt x="5729" y="138"/>
                    </a:cubicBezTo>
                    <a:cubicBezTo>
                      <a:pt x="5364" y="47"/>
                      <a:pt x="4999" y="24"/>
                      <a:pt x="46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1" name="Google Shape;6511;p68"/>
              <p:cNvSpPr/>
              <p:nvPr/>
            </p:nvSpPr>
            <p:spPr>
              <a:xfrm>
                <a:off x="1603254" y="2341348"/>
                <a:ext cx="258200" cy="227360"/>
              </a:xfrm>
              <a:custGeom>
                <a:avLst/>
                <a:gdLst/>
                <a:ahLst/>
                <a:cxnLst/>
                <a:rect l="l" t="t" r="r" b="b"/>
                <a:pathLst>
                  <a:path w="13354" h="11759" extrusionOk="0">
                    <a:moveTo>
                      <a:pt x="6642" y="1"/>
                    </a:moveTo>
                    <a:cubicBezTo>
                      <a:pt x="5774" y="1"/>
                      <a:pt x="4893" y="195"/>
                      <a:pt x="4063" y="607"/>
                    </a:cubicBezTo>
                    <a:cubicBezTo>
                      <a:pt x="1164" y="2022"/>
                      <a:pt x="0" y="5560"/>
                      <a:pt x="1438" y="8459"/>
                    </a:cubicBezTo>
                    <a:cubicBezTo>
                      <a:pt x="2465" y="10545"/>
                      <a:pt x="4551" y="11758"/>
                      <a:pt x="6715" y="11758"/>
                    </a:cubicBezTo>
                    <a:cubicBezTo>
                      <a:pt x="7582" y="11758"/>
                      <a:pt x="8461" y="11564"/>
                      <a:pt x="9290" y="11152"/>
                    </a:cubicBezTo>
                    <a:cubicBezTo>
                      <a:pt x="12189" y="9715"/>
                      <a:pt x="13353" y="6199"/>
                      <a:pt x="11915" y="3278"/>
                    </a:cubicBezTo>
                    <a:cubicBezTo>
                      <a:pt x="10889" y="1209"/>
                      <a:pt x="8805" y="1"/>
                      <a:pt x="6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2" name="Google Shape;6512;p68"/>
              <p:cNvSpPr/>
              <p:nvPr/>
            </p:nvSpPr>
            <p:spPr>
              <a:xfrm>
                <a:off x="1644305" y="2413919"/>
                <a:ext cx="194645" cy="154274"/>
              </a:xfrm>
              <a:custGeom>
                <a:avLst/>
                <a:gdLst/>
                <a:ahLst/>
                <a:cxnLst/>
                <a:rect l="l" t="t" r="r" b="b"/>
                <a:pathLst>
                  <a:path w="10067" h="7979" extrusionOk="0">
                    <a:moveTo>
                      <a:pt x="5632" y="1"/>
                    </a:moveTo>
                    <a:cubicBezTo>
                      <a:pt x="4878" y="1"/>
                      <a:pt x="4088" y="178"/>
                      <a:pt x="3333" y="552"/>
                    </a:cubicBezTo>
                    <a:cubicBezTo>
                      <a:pt x="1073" y="1670"/>
                      <a:pt x="0" y="4113"/>
                      <a:pt x="936" y="6007"/>
                    </a:cubicBezTo>
                    <a:cubicBezTo>
                      <a:pt x="1557" y="7279"/>
                      <a:pt x="2911" y="7979"/>
                      <a:pt x="4412" y="7979"/>
                    </a:cubicBezTo>
                    <a:cubicBezTo>
                      <a:pt x="5174" y="7979"/>
                      <a:pt x="5973" y="7799"/>
                      <a:pt x="6734" y="7422"/>
                    </a:cubicBezTo>
                    <a:cubicBezTo>
                      <a:pt x="8993" y="6327"/>
                      <a:pt x="10066" y="3862"/>
                      <a:pt x="9130" y="1967"/>
                    </a:cubicBezTo>
                    <a:cubicBezTo>
                      <a:pt x="8492" y="706"/>
                      <a:pt x="7135" y="1"/>
                      <a:pt x="5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3" name="Google Shape;6513;p68"/>
              <p:cNvSpPr/>
              <p:nvPr/>
            </p:nvSpPr>
            <p:spPr>
              <a:xfrm>
                <a:off x="1638117" y="2414886"/>
                <a:ext cx="188903" cy="78887"/>
              </a:xfrm>
              <a:custGeom>
                <a:avLst/>
                <a:gdLst/>
                <a:ahLst/>
                <a:cxnLst/>
                <a:rect l="l" t="t" r="r" b="b"/>
                <a:pathLst>
                  <a:path w="9770" h="4080" extrusionOk="0">
                    <a:moveTo>
                      <a:pt x="6382" y="1"/>
                    </a:moveTo>
                    <a:cubicBezTo>
                      <a:pt x="5656" y="1"/>
                      <a:pt x="4925" y="103"/>
                      <a:pt x="4223" y="319"/>
                    </a:cubicBezTo>
                    <a:cubicBezTo>
                      <a:pt x="3767" y="433"/>
                      <a:pt x="3356" y="639"/>
                      <a:pt x="2922" y="844"/>
                    </a:cubicBezTo>
                    <a:lnTo>
                      <a:pt x="2352" y="1232"/>
                    </a:lnTo>
                    <a:cubicBezTo>
                      <a:pt x="2146" y="1346"/>
                      <a:pt x="1986" y="1506"/>
                      <a:pt x="1804" y="1666"/>
                    </a:cubicBezTo>
                    <a:cubicBezTo>
                      <a:pt x="1416" y="1940"/>
                      <a:pt x="1142" y="2305"/>
                      <a:pt x="845" y="2647"/>
                    </a:cubicBezTo>
                    <a:cubicBezTo>
                      <a:pt x="685" y="2807"/>
                      <a:pt x="571" y="3013"/>
                      <a:pt x="434" y="3218"/>
                    </a:cubicBezTo>
                    <a:lnTo>
                      <a:pt x="69" y="3789"/>
                    </a:lnTo>
                    <a:cubicBezTo>
                      <a:pt x="1" y="3857"/>
                      <a:pt x="23" y="3994"/>
                      <a:pt x="115" y="4040"/>
                    </a:cubicBezTo>
                    <a:cubicBezTo>
                      <a:pt x="151" y="4067"/>
                      <a:pt x="190" y="4080"/>
                      <a:pt x="228" y="4080"/>
                    </a:cubicBezTo>
                    <a:cubicBezTo>
                      <a:pt x="285" y="4080"/>
                      <a:pt x="338" y="4049"/>
                      <a:pt x="366" y="3994"/>
                    </a:cubicBezTo>
                    <a:lnTo>
                      <a:pt x="389" y="3971"/>
                    </a:lnTo>
                    <a:lnTo>
                      <a:pt x="777" y="3446"/>
                    </a:lnTo>
                    <a:cubicBezTo>
                      <a:pt x="914" y="3287"/>
                      <a:pt x="1028" y="3081"/>
                      <a:pt x="1187" y="2944"/>
                    </a:cubicBezTo>
                    <a:cubicBezTo>
                      <a:pt x="1484" y="2625"/>
                      <a:pt x="1758" y="2282"/>
                      <a:pt x="2123" y="2031"/>
                    </a:cubicBezTo>
                    <a:cubicBezTo>
                      <a:pt x="2762" y="1483"/>
                      <a:pt x="3561" y="1073"/>
                      <a:pt x="4383" y="844"/>
                    </a:cubicBezTo>
                    <a:cubicBezTo>
                      <a:pt x="5049" y="641"/>
                      <a:pt x="5745" y="557"/>
                      <a:pt x="6435" y="557"/>
                    </a:cubicBezTo>
                    <a:cubicBezTo>
                      <a:pt x="6596" y="557"/>
                      <a:pt x="6757" y="562"/>
                      <a:pt x="6917" y="570"/>
                    </a:cubicBezTo>
                    <a:cubicBezTo>
                      <a:pt x="7784" y="639"/>
                      <a:pt x="8651" y="776"/>
                      <a:pt x="9473" y="1050"/>
                    </a:cubicBezTo>
                    <a:lnTo>
                      <a:pt x="9496" y="1050"/>
                    </a:lnTo>
                    <a:cubicBezTo>
                      <a:pt x="9516" y="1060"/>
                      <a:pt x="9537" y="1064"/>
                      <a:pt x="9558" y="1064"/>
                    </a:cubicBezTo>
                    <a:cubicBezTo>
                      <a:pt x="9633" y="1064"/>
                      <a:pt x="9706" y="1007"/>
                      <a:pt x="9724" y="936"/>
                    </a:cubicBezTo>
                    <a:cubicBezTo>
                      <a:pt x="9770" y="844"/>
                      <a:pt x="9724" y="753"/>
                      <a:pt x="9633" y="707"/>
                    </a:cubicBezTo>
                    <a:cubicBezTo>
                      <a:pt x="9199" y="502"/>
                      <a:pt x="8765" y="342"/>
                      <a:pt x="8332" y="251"/>
                    </a:cubicBezTo>
                    <a:cubicBezTo>
                      <a:pt x="7875" y="137"/>
                      <a:pt x="7419" y="68"/>
                      <a:pt x="6962" y="23"/>
                    </a:cubicBezTo>
                    <a:cubicBezTo>
                      <a:pt x="6769" y="8"/>
                      <a:pt x="6576" y="1"/>
                      <a:pt x="63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4" name="Google Shape;6514;p68"/>
              <p:cNvSpPr/>
              <p:nvPr/>
            </p:nvSpPr>
            <p:spPr>
              <a:xfrm>
                <a:off x="1617814" y="2472471"/>
                <a:ext cx="146095" cy="6251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3233" extrusionOk="0">
                    <a:moveTo>
                      <a:pt x="5040" y="0"/>
                    </a:moveTo>
                    <a:cubicBezTo>
                      <a:pt x="4433" y="0"/>
                      <a:pt x="3830" y="92"/>
                      <a:pt x="3242" y="263"/>
                    </a:cubicBezTo>
                    <a:cubicBezTo>
                      <a:pt x="2899" y="354"/>
                      <a:pt x="2557" y="514"/>
                      <a:pt x="2237" y="674"/>
                    </a:cubicBezTo>
                    <a:cubicBezTo>
                      <a:pt x="1941" y="879"/>
                      <a:pt x="1621" y="1062"/>
                      <a:pt x="1370" y="1336"/>
                    </a:cubicBezTo>
                    <a:cubicBezTo>
                      <a:pt x="1073" y="1541"/>
                      <a:pt x="868" y="1838"/>
                      <a:pt x="617" y="2112"/>
                    </a:cubicBezTo>
                    <a:cubicBezTo>
                      <a:pt x="411" y="2386"/>
                      <a:pt x="229" y="2705"/>
                      <a:pt x="46" y="3002"/>
                    </a:cubicBezTo>
                    <a:cubicBezTo>
                      <a:pt x="1" y="3070"/>
                      <a:pt x="23" y="3162"/>
                      <a:pt x="92" y="3207"/>
                    </a:cubicBezTo>
                    <a:cubicBezTo>
                      <a:pt x="118" y="3225"/>
                      <a:pt x="144" y="3232"/>
                      <a:pt x="169" y="3232"/>
                    </a:cubicBezTo>
                    <a:cubicBezTo>
                      <a:pt x="209" y="3232"/>
                      <a:pt x="246" y="3213"/>
                      <a:pt x="274" y="3185"/>
                    </a:cubicBezTo>
                    <a:lnTo>
                      <a:pt x="297" y="3162"/>
                    </a:lnTo>
                    <a:cubicBezTo>
                      <a:pt x="503" y="2888"/>
                      <a:pt x="685" y="2614"/>
                      <a:pt x="936" y="2363"/>
                    </a:cubicBezTo>
                    <a:cubicBezTo>
                      <a:pt x="1165" y="2135"/>
                      <a:pt x="1393" y="1861"/>
                      <a:pt x="1667" y="1678"/>
                    </a:cubicBezTo>
                    <a:cubicBezTo>
                      <a:pt x="2169" y="1244"/>
                      <a:pt x="2762" y="948"/>
                      <a:pt x="3402" y="765"/>
                    </a:cubicBezTo>
                    <a:cubicBezTo>
                      <a:pt x="3890" y="626"/>
                      <a:pt x="4391" y="566"/>
                      <a:pt x="4896" y="566"/>
                    </a:cubicBezTo>
                    <a:cubicBezTo>
                      <a:pt x="5052" y="566"/>
                      <a:pt x="5208" y="572"/>
                      <a:pt x="5364" y="583"/>
                    </a:cubicBezTo>
                    <a:cubicBezTo>
                      <a:pt x="6026" y="605"/>
                      <a:pt x="6711" y="719"/>
                      <a:pt x="7350" y="879"/>
                    </a:cubicBezTo>
                    <a:cubicBezTo>
                      <a:pt x="7366" y="883"/>
                      <a:pt x="7382" y="885"/>
                      <a:pt x="7397" y="885"/>
                    </a:cubicBezTo>
                    <a:cubicBezTo>
                      <a:pt x="7464" y="885"/>
                      <a:pt x="7514" y="844"/>
                      <a:pt x="7533" y="788"/>
                    </a:cubicBezTo>
                    <a:cubicBezTo>
                      <a:pt x="7556" y="719"/>
                      <a:pt x="7533" y="651"/>
                      <a:pt x="7464" y="605"/>
                    </a:cubicBezTo>
                    <a:cubicBezTo>
                      <a:pt x="6825" y="263"/>
                      <a:pt x="6118" y="80"/>
                      <a:pt x="5410" y="12"/>
                    </a:cubicBezTo>
                    <a:cubicBezTo>
                      <a:pt x="5287" y="4"/>
                      <a:pt x="5163" y="0"/>
                      <a:pt x="50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5" name="Google Shape;6515;p68"/>
              <p:cNvSpPr/>
              <p:nvPr/>
            </p:nvSpPr>
            <p:spPr>
              <a:xfrm>
                <a:off x="959309" y="2047487"/>
                <a:ext cx="767928" cy="757081"/>
              </a:xfrm>
              <a:custGeom>
                <a:avLst/>
                <a:gdLst/>
                <a:ahLst/>
                <a:cxnLst/>
                <a:rect l="l" t="t" r="r" b="b"/>
                <a:pathLst>
                  <a:path w="39717" h="39156" extrusionOk="0">
                    <a:moveTo>
                      <a:pt x="19801" y="1"/>
                    </a:moveTo>
                    <a:cubicBezTo>
                      <a:pt x="19164" y="1"/>
                      <a:pt x="18520" y="33"/>
                      <a:pt x="17872" y="100"/>
                    </a:cubicBezTo>
                    <a:cubicBezTo>
                      <a:pt x="7510" y="1173"/>
                      <a:pt x="0" y="10623"/>
                      <a:pt x="1096" y="21168"/>
                    </a:cubicBezTo>
                    <a:cubicBezTo>
                      <a:pt x="2122" y="31062"/>
                      <a:pt x="9029" y="39155"/>
                      <a:pt x="19870" y="39155"/>
                    </a:cubicBezTo>
                    <a:cubicBezTo>
                      <a:pt x="20609" y="39155"/>
                      <a:pt x="21366" y="39118"/>
                      <a:pt x="22141" y="39040"/>
                    </a:cubicBezTo>
                    <a:cubicBezTo>
                      <a:pt x="35083" y="37762"/>
                      <a:pt x="39716" y="27833"/>
                      <a:pt x="38621" y="17288"/>
                    </a:cubicBezTo>
                    <a:cubicBezTo>
                      <a:pt x="37593" y="7380"/>
                      <a:pt x="29365" y="1"/>
                      <a:pt x="19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6" name="Google Shape;6516;p68"/>
              <p:cNvSpPr/>
              <p:nvPr/>
            </p:nvSpPr>
            <p:spPr>
              <a:xfrm>
                <a:off x="1105841" y="2208756"/>
                <a:ext cx="520344" cy="158450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8195" fill="none" extrusionOk="0">
                    <a:moveTo>
                      <a:pt x="0" y="0"/>
                    </a:moveTo>
                    <a:cubicBezTo>
                      <a:pt x="1484" y="3310"/>
                      <a:pt x="4634" y="5478"/>
                      <a:pt x="8012" y="6825"/>
                    </a:cubicBezTo>
                    <a:cubicBezTo>
                      <a:pt x="8856" y="7167"/>
                      <a:pt x="9724" y="7167"/>
                      <a:pt x="10454" y="6757"/>
                    </a:cubicBezTo>
                    <a:cubicBezTo>
                      <a:pt x="11230" y="6323"/>
                      <a:pt x="11595" y="5364"/>
                      <a:pt x="11573" y="4497"/>
                    </a:cubicBezTo>
                    <a:cubicBezTo>
                      <a:pt x="11573" y="3607"/>
                      <a:pt x="11253" y="2739"/>
                      <a:pt x="10934" y="1918"/>
                    </a:cubicBezTo>
                    <a:cubicBezTo>
                      <a:pt x="11344" y="3036"/>
                      <a:pt x="11778" y="4177"/>
                      <a:pt x="12394" y="5205"/>
                    </a:cubicBezTo>
                    <a:cubicBezTo>
                      <a:pt x="13011" y="6232"/>
                      <a:pt x="13878" y="7145"/>
                      <a:pt x="14974" y="7647"/>
                    </a:cubicBezTo>
                    <a:cubicBezTo>
                      <a:pt x="16046" y="8149"/>
                      <a:pt x="17393" y="8195"/>
                      <a:pt x="18420" y="7578"/>
                    </a:cubicBezTo>
                    <a:cubicBezTo>
                      <a:pt x="19447" y="6962"/>
                      <a:pt x="20041" y="5615"/>
                      <a:pt x="19630" y="4474"/>
                    </a:cubicBezTo>
                    <a:cubicBezTo>
                      <a:pt x="20269" y="5889"/>
                      <a:pt x="21456" y="7031"/>
                      <a:pt x="22894" y="7624"/>
                    </a:cubicBezTo>
                    <a:cubicBezTo>
                      <a:pt x="23761" y="7989"/>
                      <a:pt x="24811" y="8126"/>
                      <a:pt x="25633" y="7670"/>
                    </a:cubicBezTo>
                    <a:cubicBezTo>
                      <a:pt x="26478" y="7213"/>
                      <a:pt x="26911" y="6026"/>
                      <a:pt x="26318" y="5273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7" name="Google Shape;6517;p68"/>
              <p:cNvSpPr/>
              <p:nvPr/>
            </p:nvSpPr>
            <p:spPr>
              <a:xfrm>
                <a:off x="1115104" y="2590986"/>
                <a:ext cx="243196" cy="154912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8012" extrusionOk="0">
                    <a:moveTo>
                      <a:pt x="12486" y="3743"/>
                    </a:moveTo>
                    <a:cubicBezTo>
                      <a:pt x="12577" y="5866"/>
                      <a:pt x="9884" y="7715"/>
                      <a:pt x="6460" y="7875"/>
                    </a:cubicBezTo>
                    <a:cubicBezTo>
                      <a:pt x="3036" y="8012"/>
                      <a:pt x="183" y="6414"/>
                      <a:pt x="92" y="4291"/>
                    </a:cubicBezTo>
                    <a:cubicBezTo>
                      <a:pt x="1" y="2146"/>
                      <a:pt x="2694" y="297"/>
                      <a:pt x="6118" y="160"/>
                    </a:cubicBezTo>
                    <a:cubicBezTo>
                      <a:pt x="9541" y="0"/>
                      <a:pt x="12395" y="1598"/>
                      <a:pt x="12486" y="374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8" name="Google Shape;6518;p68"/>
              <p:cNvSpPr/>
              <p:nvPr/>
            </p:nvSpPr>
            <p:spPr>
              <a:xfrm>
                <a:off x="1439512" y="2501882"/>
                <a:ext cx="254217" cy="162743"/>
              </a:xfrm>
              <a:custGeom>
                <a:avLst/>
                <a:gdLst/>
                <a:ahLst/>
                <a:cxnLst/>
                <a:rect l="l" t="t" r="r" b="b"/>
                <a:pathLst>
                  <a:path w="13148" h="8417" extrusionOk="0">
                    <a:moveTo>
                      <a:pt x="8360" y="1"/>
                    </a:moveTo>
                    <a:cubicBezTo>
                      <a:pt x="7386" y="1"/>
                      <a:pt x="6321" y="183"/>
                      <a:pt x="5250" y="568"/>
                    </a:cubicBezTo>
                    <a:cubicBezTo>
                      <a:pt x="2032" y="1755"/>
                      <a:pt x="0" y="4311"/>
                      <a:pt x="731" y="6320"/>
                    </a:cubicBezTo>
                    <a:cubicBezTo>
                      <a:pt x="1220" y="7665"/>
                      <a:pt x="2814" y="8417"/>
                      <a:pt x="4781" y="8417"/>
                    </a:cubicBezTo>
                    <a:cubicBezTo>
                      <a:pt x="5751" y="8417"/>
                      <a:pt x="6812" y="8234"/>
                      <a:pt x="7875" y="7849"/>
                    </a:cubicBezTo>
                    <a:cubicBezTo>
                      <a:pt x="11116" y="6685"/>
                      <a:pt x="13147" y="4106"/>
                      <a:pt x="12417" y="2097"/>
                    </a:cubicBezTo>
                    <a:cubicBezTo>
                      <a:pt x="11928" y="752"/>
                      <a:pt x="10333" y="1"/>
                      <a:pt x="83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9" name="Google Shape;6519;p68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extrusionOk="0">
                    <a:moveTo>
                      <a:pt x="4201" y="1"/>
                    </a:moveTo>
                    <a:cubicBezTo>
                      <a:pt x="1873" y="1"/>
                      <a:pt x="1" y="1895"/>
                      <a:pt x="1" y="4246"/>
                    </a:cubicBezTo>
                    <a:cubicBezTo>
                      <a:pt x="1" y="6597"/>
                      <a:pt x="1873" y="8492"/>
                      <a:pt x="4201" y="8492"/>
                    </a:cubicBezTo>
                    <a:cubicBezTo>
                      <a:pt x="6506" y="8492"/>
                      <a:pt x="8401" y="6597"/>
                      <a:pt x="8401" y="4246"/>
                    </a:cubicBezTo>
                    <a:cubicBezTo>
                      <a:pt x="8401" y="1895"/>
                      <a:pt x="6506" y="1"/>
                      <a:pt x="4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0" name="Google Shape;6520;p68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fill="none" extrusionOk="0">
                    <a:moveTo>
                      <a:pt x="8401" y="4246"/>
                    </a:moveTo>
                    <a:cubicBezTo>
                      <a:pt x="8401" y="6597"/>
                      <a:pt x="6506" y="8492"/>
                      <a:pt x="4201" y="8492"/>
                    </a:cubicBezTo>
                    <a:cubicBezTo>
                      <a:pt x="1873" y="8492"/>
                      <a:pt x="1" y="6597"/>
                      <a:pt x="1" y="4246"/>
                    </a:cubicBezTo>
                    <a:cubicBezTo>
                      <a:pt x="1" y="1895"/>
                      <a:pt x="1873" y="1"/>
                      <a:pt x="4201" y="1"/>
                    </a:cubicBezTo>
                    <a:cubicBezTo>
                      <a:pt x="6506" y="1"/>
                      <a:pt x="8401" y="1895"/>
                      <a:pt x="8401" y="4246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1" name="Google Shape;6521;p68"/>
              <p:cNvSpPr/>
              <p:nvPr/>
            </p:nvSpPr>
            <p:spPr>
              <a:xfrm>
                <a:off x="1129219" y="2464311"/>
                <a:ext cx="161544" cy="162859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8423" extrusionOk="0">
                    <a:moveTo>
                      <a:pt x="4178" y="0"/>
                    </a:moveTo>
                    <a:cubicBezTo>
                      <a:pt x="1873" y="0"/>
                      <a:pt x="1" y="1872"/>
                      <a:pt x="1" y="4223"/>
                    </a:cubicBezTo>
                    <a:cubicBezTo>
                      <a:pt x="1" y="6551"/>
                      <a:pt x="1873" y="8423"/>
                      <a:pt x="4178" y="8423"/>
                    </a:cubicBezTo>
                    <a:cubicBezTo>
                      <a:pt x="6483" y="8423"/>
                      <a:pt x="8355" y="6551"/>
                      <a:pt x="8355" y="4223"/>
                    </a:cubicBezTo>
                    <a:cubicBezTo>
                      <a:pt x="8355" y="1872"/>
                      <a:pt x="6483" y="0"/>
                      <a:pt x="41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2" name="Google Shape;6522;p68"/>
              <p:cNvSpPr/>
              <p:nvPr/>
            </p:nvSpPr>
            <p:spPr>
              <a:xfrm>
                <a:off x="1157470" y="2492562"/>
                <a:ext cx="105066" cy="106362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5501" extrusionOk="0">
                    <a:moveTo>
                      <a:pt x="2717" y="0"/>
                    </a:moveTo>
                    <a:cubicBezTo>
                      <a:pt x="1210" y="0"/>
                      <a:pt x="1" y="1233"/>
                      <a:pt x="1" y="2762"/>
                    </a:cubicBezTo>
                    <a:cubicBezTo>
                      <a:pt x="1" y="4268"/>
                      <a:pt x="1210" y="5501"/>
                      <a:pt x="2717" y="5501"/>
                    </a:cubicBezTo>
                    <a:cubicBezTo>
                      <a:pt x="4223" y="5501"/>
                      <a:pt x="5433" y="4268"/>
                      <a:pt x="5433" y="2762"/>
                    </a:cubicBezTo>
                    <a:cubicBezTo>
                      <a:pt x="5433" y="1233"/>
                      <a:pt x="4223" y="0"/>
                      <a:pt x="27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3" name="Google Shape;6523;p68"/>
              <p:cNvSpPr/>
              <p:nvPr/>
            </p:nvSpPr>
            <p:spPr>
              <a:xfrm>
                <a:off x="1145114" y="2528296"/>
                <a:ext cx="37974" cy="2561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325" extrusionOk="0">
                    <a:moveTo>
                      <a:pt x="982" y="1"/>
                    </a:moveTo>
                    <a:cubicBezTo>
                      <a:pt x="434" y="1"/>
                      <a:pt x="1" y="298"/>
                      <a:pt x="1" y="663"/>
                    </a:cubicBezTo>
                    <a:cubicBezTo>
                      <a:pt x="1" y="1028"/>
                      <a:pt x="434" y="1325"/>
                      <a:pt x="982" y="1325"/>
                    </a:cubicBezTo>
                    <a:cubicBezTo>
                      <a:pt x="1507" y="1325"/>
                      <a:pt x="1964" y="1028"/>
                      <a:pt x="1964" y="663"/>
                    </a:cubicBezTo>
                    <a:cubicBezTo>
                      <a:pt x="1964" y="298"/>
                      <a:pt x="150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4" name="Google Shape;6524;p68"/>
              <p:cNvSpPr/>
              <p:nvPr/>
            </p:nvSpPr>
            <p:spPr>
              <a:xfrm>
                <a:off x="1438178" y="2371088"/>
                <a:ext cx="184495" cy="163980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8481" extrusionOk="0">
                    <a:moveTo>
                      <a:pt x="4728" y="1"/>
                    </a:moveTo>
                    <a:cubicBezTo>
                      <a:pt x="4210" y="1"/>
                      <a:pt x="3684" y="97"/>
                      <a:pt x="3173" y="302"/>
                    </a:cubicBezTo>
                    <a:cubicBezTo>
                      <a:pt x="1028" y="1169"/>
                      <a:pt x="1" y="3634"/>
                      <a:pt x="868" y="5826"/>
                    </a:cubicBezTo>
                    <a:cubicBezTo>
                      <a:pt x="1546" y="7478"/>
                      <a:pt x="3126" y="8481"/>
                      <a:pt x="4799" y="8481"/>
                    </a:cubicBezTo>
                    <a:cubicBezTo>
                      <a:pt x="5321" y="8481"/>
                      <a:pt x="5853" y="8383"/>
                      <a:pt x="6369" y="8177"/>
                    </a:cubicBezTo>
                    <a:cubicBezTo>
                      <a:pt x="8514" y="7309"/>
                      <a:pt x="9542" y="4844"/>
                      <a:pt x="8674" y="2676"/>
                    </a:cubicBezTo>
                    <a:cubicBezTo>
                      <a:pt x="7994" y="1018"/>
                      <a:pt x="6406" y="1"/>
                      <a:pt x="4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5" name="Google Shape;6525;p68"/>
              <p:cNvSpPr/>
              <p:nvPr/>
            </p:nvSpPr>
            <p:spPr>
              <a:xfrm>
                <a:off x="1438178" y="2360143"/>
                <a:ext cx="184495" cy="185809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9610" fill="none" extrusionOk="0">
                    <a:moveTo>
                      <a:pt x="868" y="6392"/>
                    </a:moveTo>
                    <a:cubicBezTo>
                      <a:pt x="1758" y="8560"/>
                      <a:pt x="4201" y="9610"/>
                      <a:pt x="6369" y="8743"/>
                    </a:cubicBezTo>
                    <a:cubicBezTo>
                      <a:pt x="8514" y="7875"/>
                      <a:pt x="9542" y="5410"/>
                      <a:pt x="8674" y="3242"/>
                    </a:cubicBezTo>
                    <a:cubicBezTo>
                      <a:pt x="7784" y="1073"/>
                      <a:pt x="5342" y="0"/>
                      <a:pt x="3173" y="868"/>
                    </a:cubicBezTo>
                    <a:cubicBezTo>
                      <a:pt x="1028" y="1735"/>
                      <a:pt x="1" y="4200"/>
                      <a:pt x="868" y="6392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6" name="Google Shape;6526;p68"/>
              <p:cNvSpPr/>
              <p:nvPr/>
            </p:nvSpPr>
            <p:spPr>
              <a:xfrm>
                <a:off x="1439067" y="2378533"/>
                <a:ext cx="183605" cy="163168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8439" extrusionOk="0">
                    <a:moveTo>
                      <a:pt x="4707" y="1"/>
                    </a:moveTo>
                    <a:cubicBezTo>
                      <a:pt x="4188" y="1"/>
                      <a:pt x="3661" y="98"/>
                      <a:pt x="3150" y="305"/>
                    </a:cubicBezTo>
                    <a:cubicBezTo>
                      <a:pt x="1027" y="1172"/>
                      <a:pt x="0" y="3614"/>
                      <a:pt x="868" y="5783"/>
                    </a:cubicBezTo>
                    <a:cubicBezTo>
                      <a:pt x="1529" y="7435"/>
                      <a:pt x="3104" y="8438"/>
                      <a:pt x="4766" y="8438"/>
                    </a:cubicBezTo>
                    <a:cubicBezTo>
                      <a:pt x="5285" y="8438"/>
                      <a:pt x="5812" y="8340"/>
                      <a:pt x="6323" y="8134"/>
                    </a:cubicBezTo>
                    <a:cubicBezTo>
                      <a:pt x="8468" y="7267"/>
                      <a:pt x="9496" y="4824"/>
                      <a:pt x="8605" y="2656"/>
                    </a:cubicBezTo>
                    <a:cubicBezTo>
                      <a:pt x="7944" y="1003"/>
                      <a:pt x="6369" y="1"/>
                      <a:pt x="47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7" name="Google Shape;6527;p68"/>
              <p:cNvSpPr/>
              <p:nvPr/>
            </p:nvSpPr>
            <p:spPr>
              <a:xfrm>
                <a:off x="1471282" y="2407016"/>
                <a:ext cx="119181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481" extrusionOk="0">
                    <a:moveTo>
                      <a:pt x="3069" y="0"/>
                    </a:moveTo>
                    <a:cubicBezTo>
                      <a:pt x="2731" y="0"/>
                      <a:pt x="2388" y="65"/>
                      <a:pt x="2055" y="201"/>
                    </a:cubicBezTo>
                    <a:cubicBezTo>
                      <a:pt x="662" y="772"/>
                      <a:pt x="1" y="2347"/>
                      <a:pt x="548" y="3762"/>
                    </a:cubicBezTo>
                    <a:cubicBezTo>
                      <a:pt x="986" y="4829"/>
                      <a:pt x="2026" y="5480"/>
                      <a:pt x="3114" y="5480"/>
                    </a:cubicBezTo>
                    <a:cubicBezTo>
                      <a:pt x="3447" y="5480"/>
                      <a:pt x="3783" y="5419"/>
                      <a:pt x="4109" y="5291"/>
                    </a:cubicBezTo>
                    <a:cubicBezTo>
                      <a:pt x="5479" y="4721"/>
                      <a:pt x="6163" y="3123"/>
                      <a:pt x="5593" y="1731"/>
                    </a:cubicBezTo>
                    <a:cubicBezTo>
                      <a:pt x="5159" y="654"/>
                      <a:pt x="4143" y="0"/>
                      <a:pt x="3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8" name="Google Shape;6528;p68"/>
              <p:cNvSpPr/>
              <p:nvPr/>
            </p:nvSpPr>
            <p:spPr>
              <a:xfrm>
                <a:off x="1551606" y="2424806"/>
                <a:ext cx="40178" cy="27804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438" extrusionOk="0">
                    <a:moveTo>
                      <a:pt x="1294" y="1"/>
                    </a:moveTo>
                    <a:cubicBezTo>
                      <a:pt x="1139" y="1"/>
                      <a:pt x="969" y="34"/>
                      <a:pt x="800" y="103"/>
                    </a:cubicBezTo>
                    <a:cubicBezTo>
                      <a:pt x="297" y="308"/>
                      <a:pt x="1" y="742"/>
                      <a:pt x="138" y="1085"/>
                    </a:cubicBezTo>
                    <a:cubicBezTo>
                      <a:pt x="228" y="1311"/>
                      <a:pt x="479" y="1438"/>
                      <a:pt x="784" y="1438"/>
                    </a:cubicBezTo>
                    <a:cubicBezTo>
                      <a:pt x="940" y="1438"/>
                      <a:pt x="1109" y="1405"/>
                      <a:pt x="1279" y="1336"/>
                    </a:cubicBezTo>
                    <a:cubicBezTo>
                      <a:pt x="1781" y="1130"/>
                      <a:pt x="2078" y="697"/>
                      <a:pt x="1941" y="354"/>
                    </a:cubicBezTo>
                    <a:cubicBezTo>
                      <a:pt x="1850" y="127"/>
                      <a:pt x="1599" y="1"/>
                      <a:pt x="1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9" name="Google Shape;6529;p68"/>
              <p:cNvSpPr/>
              <p:nvPr/>
            </p:nvSpPr>
            <p:spPr>
              <a:xfrm>
                <a:off x="1334012" y="2606687"/>
                <a:ext cx="93581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2008" extrusionOk="0">
                    <a:moveTo>
                      <a:pt x="109" y="0"/>
                    </a:moveTo>
                    <a:cubicBezTo>
                      <a:pt x="96" y="0"/>
                      <a:pt x="83" y="3"/>
                      <a:pt x="69" y="10"/>
                    </a:cubicBezTo>
                    <a:cubicBezTo>
                      <a:pt x="24" y="55"/>
                      <a:pt x="1" y="101"/>
                      <a:pt x="24" y="147"/>
                    </a:cubicBezTo>
                    <a:cubicBezTo>
                      <a:pt x="252" y="558"/>
                      <a:pt x="572" y="877"/>
                      <a:pt x="914" y="1174"/>
                    </a:cubicBezTo>
                    <a:cubicBezTo>
                      <a:pt x="1256" y="1471"/>
                      <a:pt x="1667" y="1676"/>
                      <a:pt x="2101" y="1813"/>
                    </a:cubicBezTo>
                    <a:cubicBezTo>
                      <a:pt x="2458" y="1926"/>
                      <a:pt x="2845" y="2007"/>
                      <a:pt x="3226" y="2007"/>
                    </a:cubicBezTo>
                    <a:cubicBezTo>
                      <a:pt x="3308" y="2007"/>
                      <a:pt x="3389" y="2004"/>
                      <a:pt x="3470" y="1996"/>
                    </a:cubicBezTo>
                    <a:cubicBezTo>
                      <a:pt x="3927" y="1973"/>
                      <a:pt x="4361" y="1836"/>
                      <a:pt x="4771" y="1699"/>
                    </a:cubicBezTo>
                    <a:cubicBezTo>
                      <a:pt x="4817" y="1676"/>
                      <a:pt x="4840" y="1630"/>
                      <a:pt x="4840" y="1585"/>
                    </a:cubicBezTo>
                    <a:cubicBezTo>
                      <a:pt x="4821" y="1547"/>
                      <a:pt x="4787" y="1510"/>
                      <a:pt x="4751" y="1510"/>
                    </a:cubicBezTo>
                    <a:cubicBezTo>
                      <a:pt x="4742" y="1510"/>
                      <a:pt x="4734" y="1512"/>
                      <a:pt x="4726" y="1516"/>
                    </a:cubicBezTo>
                    <a:lnTo>
                      <a:pt x="4703" y="1516"/>
                    </a:lnTo>
                    <a:cubicBezTo>
                      <a:pt x="4292" y="1608"/>
                      <a:pt x="3881" y="1676"/>
                      <a:pt x="3447" y="1676"/>
                    </a:cubicBezTo>
                    <a:cubicBezTo>
                      <a:pt x="3037" y="1676"/>
                      <a:pt x="2626" y="1608"/>
                      <a:pt x="2238" y="1471"/>
                    </a:cubicBezTo>
                    <a:cubicBezTo>
                      <a:pt x="1439" y="1197"/>
                      <a:pt x="754" y="672"/>
                      <a:pt x="183" y="55"/>
                    </a:cubicBezTo>
                    <a:lnTo>
                      <a:pt x="183" y="33"/>
                    </a:lnTo>
                    <a:cubicBezTo>
                      <a:pt x="167" y="16"/>
                      <a:pt x="140" y="0"/>
                      <a:pt x="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0" name="Google Shape;6530;p68"/>
              <p:cNvSpPr/>
              <p:nvPr/>
            </p:nvSpPr>
            <p:spPr>
              <a:xfrm>
                <a:off x="1350796" y="2640972"/>
                <a:ext cx="4944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981" extrusionOk="0">
                    <a:moveTo>
                      <a:pt x="80" y="0"/>
                    </a:moveTo>
                    <a:cubicBezTo>
                      <a:pt x="69" y="0"/>
                      <a:pt x="57" y="6"/>
                      <a:pt x="46" y="17"/>
                    </a:cubicBezTo>
                    <a:cubicBezTo>
                      <a:pt x="23" y="40"/>
                      <a:pt x="0" y="63"/>
                      <a:pt x="23" y="86"/>
                    </a:cubicBezTo>
                    <a:cubicBezTo>
                      <a:pt x="297" y="474"/>
                      <a:pt x="708" y="725"/>
                      <a:pt x="1164" y="862"/>
                    </a:cubicBezTo>
                    <a:cubicBezTo>
                      <a:pt x="1411" y="939"/>
                      <a:pt x="1671" y="980"/>
                      <a:pt x="1930" y="980"/>
                    </a:cubicBezTo>
                    <a:cubicBezTo>
                      <a:pt x="2128" y="980"/>
                      <a:pt x="2324" y="957"/>
                      <a:pt x="2511" y="907"/>
                    </a:cubicBezTo>
                    <a:cubicBezTo>
                      <a:pt x="2534" y="907"/>
                      <a:pt x="2557" y="862"/>
                      <a:pt x="2557" y="839"/>
                    </a:cubicBezTo>
                    <a:cubicBezTo>
                      <a:pt x="2557" y="816"/>
                      <a:pt x="2534" y="793"/>
                      <a:pt x="2488" y="793"/>
                    </a:cubicBezTo>
                    <a:cubicBezTo>
                      <a:pt x="2354" y="814"/>
                      <a:pt x="2220" y="825"/>
                      <a:pt x="2086" y="825"/>
                    </a:cubicBezTo>
                    <a:cubicBezTo>
                      <a:pt x="1788" y="825"/>
                      <a:pt x="1494" y="774"/>
                      <a:pt x="1210" y="679"/>
                    </a:cubicBezTo>
                    <a:cubicBezTo>
                      <a:pt x="799" y="542"/>
                      <a:pt x="434" y="314"/>
                      <a:pt x="114" y="17"/>
                    </a:cubicBezTo>
                    <a:cubicBezTo>
                      <a:pt x="103" y="6"/>
                      <a:pt x="92" y="0"/>
                      <a:pt x="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1" name="Google Shape;6531;p68"/>
              <p:cNvSpPr/>
              <p:nvPr/>
            </p:nvSpPr>
            <p:spPr>
              <a:xfrm>
                <a:off x="936357" y="1967800"/>
                <a:ext cx="813829" cy="551299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28513" extrusionOk="0">
                    <a:moveTo>
                      <a:pt x="25043" y="1"/>
                    </a:moveTo>
                    <a:cubicBezTo>
                      <a:pt x="22464" y="1"/>
                      <a:pt x="19894" y="522"/>
                      <a:pt x="17416" y="1300"/>
                    </a:cubicBezTo>
                    <a:cubicBezTo>
                      <a:pt x="11641" y="3103"/>
                      <a:pt x="6186" y="6504"/>
                      <a:pt x="2968" y="11617"/>
                    </a:cubicBezTo>
                    <a:cubicBezTo>
                      <a:pt x="982" y="14744"/>
                      <a:pt x="0" y="18510"/>
                      <a:pt x="274" y="22208"/>
                    </a:cubicBezTo>
                    <a:cubicBezTo>
                      <a:pt x="411" y="24034"/>
                      <a:pt x="868" y="25883"/>
                      <a:pt x="1712" y="27526"/>
                    </a:cubicBezTo>
                    <a:cubicBezTo>
                      <a:pt x="2076" y="28238"/>
                      <a:pt x="2489" y="28513"/>
                      <a:pt x="2918" y="28513"/>
                    </a:cubicBezTo>
                    <a:cubicBezTo>
                      <a:pt x="3780" y="28513"/>
                      <a:pt x="4701" y="27399"/>
                      <a:pt x="5387" y="26499"/>
                    </a:cubicBezTo>
                    <a:cubicBezTo>
                      <a:pt x="6642" y="24810"/>
                      <a:pt x="7418" y="22778"/>
                      <a:pt x="7829" y="20724"/>
                    </a:cubicBezTo>
                    <a:cubicBezTo>
                      <a:pt x="8468" y="17460"/>
                      <a:pt x="8628" y="15954"/>
                      <a:pt x="9016" y="12644"/>
                    </a:cubicBezTo>
                    <a:cubicBezTo>
                      <a:pt x="10112" y="15041"/>
                      <a:pt x="14608" y="18487"/>
                      <a:pt x="16366" y="18647"/>
                    </a:cubicBezTo>
                    <a:cubicBezTo>
                      <a:pt x="16738" y="18680"/>
                      <a:pt x="17122" y="18716"/>
                      <a:pt x="17498" y="18716"/>
                    </a:cubicBezTo>
                    <a:cubicBezTo>
                      <a:pt x="18159" y="18716"/>
                      <a:pt x="18793" y="18604"/>
                      <a:pt x="19288" y="18168"/>
                    </a:cubicBezTo>
                    <a:cubicBezTo>
                      <a:pt x="19913" y="17616"/>
                      <a:pt x="20153" y="16650"/>
                      <a:pt x="19853" y="15913"/>
                    </a:cubicBezTo>
                    <a:lnTo>
                      <a:pt x="19853" y="15913"/>
                    </a:lnTo>
                    <a:cubicBezTo>
                      <a:pt x="20460" y="16843"/>
                      <a:pt x="21095" y="17751"/>
                      <a:pt x="21913" y="18510"/>
                    </a:cubicBezTo>
                    <a:cubicBezTo>
                      <a:pt x="22871" y="19423"/>
                      <a:pt x="24081" y="20085"/>
                      <a:pt x="25382" y="20131"/>
                    </a:cubicBezTo>
                    <a:cubicBezTo>
                      <a:pt x="25445" y="20134"/>
                      <a:pt x="25508" y="20135"/>
                      <a:pt x="25570" y="20135"/>
                    </a:cubicBezTo>
                    <a:cubicBezTo>
                      <a:pt x="26876" y="20135"/>
                      <a:pt x="28157" y="19462"/>
                      <a:pt x="28897" y="18373"/>
                    </a:cubicBezTo>
                    <a:cubicBezTo>
                      <a:pt x="29673" y="17255"/>
                      <a:pt x="29833" y="15748"/>
                      <a:pt x="29308" y="14470"/>
                    </a:cubicBezTo>
                    <a:lnTo>
                      <a:pt x="29308" y="14470"/>
                    </a:lnTo>
                    <a:cubicBezTo>
                      <a:pt x="30244" y="15931"/>
                      <a:pt x="31202" y="17392"/>
                      <a:pt x="32458" y="18601"/>
                    </a:cubicBezTo>
                    <a:cubicBezTo>
                      <a:pt x="33736" y="19788"/>
                      <a:pt x="35334" y="20678"/>
                      <a:pt x="37069" y="20770"/>
                    </a:cubicBezTo>
                    <a:cubicBezTo>
                      <a:pt x="37131" y="20772"/>
                      <a:pt x="37193" y="20773"/>
                      <a:pt x="37256" y="20773"/>
                    </a:cubicBezTo>
                    <a:cubicBezTo>
                      <a:pt x="38933" y="20773"/>
                      <a:pt x="40655" y="19892"/>
                      <a:pt x="41337" y="18373"/>
                    </a:cubicBezTo>
                    <a:cubicBezTo>
                      <a:pt x="42090" y="16730"/>
                      <a:pt x="41542" y="14835"/>
                      <a:pt x="40926" y="13146"/>
                    </a:cubicBezTo>
                    <a:cubicBezTo>
                      <a:pt x="39465" y="9152"/>
                      <a:pt x="37502" y="5134"/>
                      <a:pt x="34078" y="2647"/>
                    </a:cubicBezTo>
                    <a:cubicBezTo>
                      <a:pt x="31727" y="957"/>
                      <a:pt x="28829" y="136"/>
                      <a:pt x="25930" y="22"/>
                    </a:cubicBezTo>
                    <a:cubicBezTo>
                      <a:pt x="25634" y="8"/>
                      <a:pt x="25338" y="1"/>
                      <a:pt x="250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2" name="Google Shape;6532;p68"/>
              <p:cNvSpPr/>
              <p:nvPr/>
            </p:nvSpPr>
            <p:spPr>
              <a:xfrm>
                <a:off x="1191908" y="2152524"/>
                <a:ext cx="259959" cy="98222"/>
              </a:xfrm>
              <a:custGeom>
                <a:avLst/>
                <a:gdLst/>
                <a:ahLst/>
                <a:cxnLst/>
                <a:rect l="l" t="t" r="r" b="b"/>
                <a:pathLst>
                  <a:path w="13445" h="5080" extrusionOk="0">
                    <a:moveTo>
                      <a:pt x="12292" y="0"/>
                    </a:moveTo>
                    <a:cubicBezTo>
                      <a:pt x="12282" y="0"/>
                      <a:pt x="12271" y="3"/>
                      <a:pt x="12257" y="10"/>
                    </a:cubicBezTo>
                    <a:cubicBezTo>
                      <a:pt x="12234" y="32"/>
                      <a:pt x="12212" y="78"/>
                      <a:pt x="12234" y="101"/>
                    </a:cubicBezTo>
                    <a:cubicBezTo>
                      <a:pt x="12508" y="557"/>
                      <a:pt x="12759" y="1037"/>
                      <a:pt x="12965" y="1539"/>
                    </a:cubicBezTo>
                    <a:cubicBezTo>
                      <a:pt x="13147" y="2018"/>
                      <a:pt x="13262" y="2543"/>
                      <a:pt x="13193" y="3068"/>
                    </a:cubicBezTo>
                    <a:cubicBezTo>
                      <a:pt x="13147" y="3570"/>
                      <a:pt x="12942" y="4095"/>
                      <a:pt x="12554" y="4415"/>
                    </a:cubicBezTo>
                    <a:cubicBezTo>
                      <a:pt x="12197" y="4729"/>
                      <a:pt x="11725" y="4851"/>
                      <a:pt x="11244" y="4851"/>
                    </a:cubicBezTo>
                    <a:cubicBezTo>
                      <a:pt x="11201" y="4851"/>
                      <a:pt x="11159" y="4850"/>
                      <a:pt x="11116" y="4849"/>
                    </a:cubicBezTo>
                    <a:cubicBezTo>
                      <a:pt x="10614" y="4849"/>
                      <a:pt x="10089" y="4689"/>
                      <a:pt x="9610" y="4483"/>
                    </a:cubicBezTo>
                    <a:cubicBezTo>
                      <a:pt x="9153" y="4255"/>
                      <a:pt x="8697" y="3958"/>
                      <a:pt x="8263" y="3639"/>
                    </a:cubicBezTo>
                    <a:cubicBezTo>
                      <a:pt x="7461" y="3015"/>
                      <a:pt x="6745" y="2238"/>
                      <a:pt x="6181" y="1373"/>
                    </a:cubicBezTo>
                    <a:lnTo>
                      <a:pt x="6181" y="1373"/>
                    </a:lnTo>
                    <a:cubicBezTo>
                      <a:pt x="6175" y="1360"/>
                      <a:pt x="6169" y="1347"/>
                      <a:pt x="6163" y="1333"/>
                    </a:cubicBezTo>
                    <a:lnTo>
                      <a:pt x="6157" y="1336"/>
                    </a:lnTo>
                    <a:lnTo>
                      <a:pt x="6157" y="1336"/>
                    </a:lnTo>
                    <a:cubicBezTo>
                      <a:pt x="6151" y="1328"/>
                      <a:pt x="6146" y="1319"/>
                      <a:pt x="6140" y="1311"/>
                    </a:cubicBezTo>
                    <a:cubicBezTo>
                      <a:pt x="6125" y="1266"/>
                      <a:pt x="6092" y="1241"/>
                      <a:pt x="6051" y="1241"/>
                    </a:cubicBezTo>
                    <a:cubicBezTo>
                      <a:pt x="6029" y="1241"/>
                      <a:pt x="6005" y="1249"/>
                      <a:pt x="5980" y="1265"/>
                    </a:cubicBezTo>
                    <a:cubicBezTo>
                      <a:pt x="5912" y="1288"/>
                      <a:pt x="5866" y="1379"/>
                      <a:pt x="5912" y="1448"/>
                    </a:cubicBezTo>
                    <a:cubicBezTo>
                      <a:pt x="5912" y="1448"/>
                      <a:pt x="5912" y="1448"/>
                      <a:pt x="5912" y="1448"/>
                    </a:cubicBezTo>
                    <a:lnTo>
                      <a:pt x="5912" y="1448"/>
                    </a:lnTo>
                    <a:cubicBezTo>
                      <a:pt x="6094" y="1858"/>
                      <a:pt x="6277" y="2292"/>
                      <a:pt x="6368" y="2726"/>
                    </a:cubicBezTo>
                    <a:cubicBezTo>
                      <a:pt x="6460" y="3159"/>
                      <a:pt x="6414" y="3593"/>
                      <a:pt x="6209" y="3981"/>
                    </a:cubicBezTo>
                    <a:cubicBezTo>
                      <a:pt x="6034" y="4351"/>
                      <a:pt x="5652" y="4576"/>
                      <a:pt x="5241" y="4576"/>
                    </a:cubicBezTo>
                    <a:cubicBezTo>
                      <a:pt x="5221" y="4576"/>
                      <a:pt x="5201" y="4576"/>
                      <a:pt x="5181" y="4575"/>
                    </a:cubicBezTo>
                    <a:cubicBezTo>
                      <a:pt x="4748" y="4575"/>
                      <a:pt x="4337" y="4392"/>
                      <a:pt x="3949" y="4164"/>
                    </a:cubicBezTo>
                    <a:cubicBezTo>
                      <a:pt x="2374" y="3228"/>
                      <a:pt x="1050" y="1858"/>
                      <a:pt x="137" y="261"/>
                    </a:cubicBezTo>
                    <a:cubicBezTo>
                      <a:pt x="114" y="215"/>
                      <a:pt x="69" y="215"/>
                      <a:pt x="46" y="215"/>
                    </a:cubicBezTo>
                    <a:cubicBezTo>
                      <a:pt x="23" y="238"/>
                      <a:pt x="0" y="283"/>
                      <a:pt x="23" y="306"/>
                    </a:cubicBezTo>
                    <a:cubicBezTo>
                      <a:pt x="890" y="1973"/>
                      <a:pt x="2214" y="3388"/>
                      <a:pt x="3812" y="4369"/>
                    </a:cubicBezTo>
                    <a:cubicBezTo>
                      <a:pt x="4223" y="4620"/>
                      <a:pt x="4679" y="4826"/>
                      <a:pt x="5181" y="4826"/>
                    </a:cubicBezTo>
                    <a:cubicBezTo>
                      <a:pt x="5433" y="4826"/>
                      <a:pt x="5706" y="4780"/>
                      <a:pt x="5912" y="4643"/>
                    </a:cubicBezTo>
                    <a:cubicBezTo>
                      <a:pt x="6140" y="4529"/>
                      <a:pt x="6323" y="4324"/>
                      <a:pt x="6460" y="4118"/>
                    </a:cubicBezTo>
                    <a:cubicBezTo>
                      <a:pt x="6711" y="3662"/>
                      <a:pt x="6756" y="3137"/>
                      <a:pt x="6642" y="2657"/>
                    </a:cubicBezTo>
                    <a:cubicBezTo>
                      <a:pt x="6623" y="2556"/>
                      <a:pt x="6599" y="2457"/>
                      <a:pt x="6570" y="2359"/>
                    </a:cubicBezTo>
                    <a:lnTo>
                      <a:pt x="6570" y="2359"/>
                    </a:lnTo>
                    <a:cubicBezTo>
                      <a:pt x="7030" y="2921"/>
                      <a:pt x="7553" y="3422"/>
                      <a:pt x="8126" y="3844"/>
                    </a:cubicBezTo>
                    <a:cubicBezTo>
                      <a:pt x="8993" y="4483"/>
                      <a:pt x="9998" y="5054"/>
                      <a:pt x="11116" y="5077"/>
                    </a:cubicBezTo>
                    <a:cubicBezTo>
                      <a:pt x="11154" y="5078"/>
                      <a:pt x="11193" y="5079"/>
                      <a:pt x="11232" y="5079"/>
                    </a:cubicBezTo>
                    <a:cubicBezTo>
                      <a:pt x="11746" y="5079"/>
                      <a:pt x="12288" y="4935"/>
                      <a:pt x="12691" y="4575"/>
                    </a:cubicBezTo>
                    <a:cubicBezTo>
                      <a:pt x="13125" y="4209"/>
                      <a:pt x="13353" y="3639"/>
                      <a:pt x="13399" y="3091"/>
                    </a:cubicBezTo>
                    <a:cubicBezTo>
                      <a:pt x="13444" y="2520"/>
                      <a:pt x="13307" y="1973"/>
                      <a:pt x="13102" y="1470"/>
                    </a:cubicBezTo>
                    <a:cubicBezTo>
                      <a:pt x="12896" y="968"/>
                      <a:pt x="12623" y="489"/>
                      <a:pt x="12349" y="32"/>
                    </a:cubicBezTo>
                    <a:cubicBezTo>
                      <a:pt x="12332" y="16"/>
                      <a:pt x="12316" y="0"/>
                      <a:pt x="122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3" name="Google Shape;6533;p68"/>
              <p:cNvSpPr/>
              <p:nvPr/>
            </p:nvSpPr>
            <p:spPr>
              <a:xfrm>
                <a:off x="1600605" y="2182264"/>
                <a:ext cx="83875" cy="73202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3786" extrusionOk="0">
                    <a:moveTo>
                      <a:pt x="3835" y="1"/>
                    </a:moveTo>
                    <a:cubicBezTo>
                      <a:pt x="3812" y="24"/>
                      <a:pt x="3789" y="47"/>
                      <a:pt x="3789" y="92"/>
                    </a:cubicBezTo>
                    <a:cubicBezTo>
                      <a:pt x="3949" y="777"/>
                      <a:pt x="4109" y="1462"/>
                      <a:pt x="3995" y="2146"/>
                    </a:cubicBezTo>
                    <a:cubicBezTo>
                      <a:pt x="3881" y="2786"/>
                      <a:pt x="3424" y="3425"/>
                      <a:pt x="2785" y="3493"/>
                    </a:cubicBezTo>
                    <a:cubicBezTo>
                      <a:pt x="2716" y="3503"/>
                      <a:pt x="2646" y="3508"/>
                      <a:pt x="2575" y="3508"/>
                    </a:cubicBezTo>
                    <a:cubicBezTo>
                      <a:pt x="2000" y="3508"/>
                      <a:pt x="1417" y="3185"/>
                      <a:pt x="1050" y="2717"/>
                    </a:cubicBezTo>
                    <a:cubicBezTo>
                      <a:pt x="617" y="2169"/>
                      <a:pt x="388" y="1507"/>
                      <a:pt x="137" y="845"/>
                    </a:cubicBezTo>
                    <a:cubicBezTo>
                      <a:pt x="114" y="823"/>
                      <a:pt x="92" y="800"/>
                      <a:pt x="69" y="800"/>
                    </a:cubicBezTo>
                    <a:cubicBezTo>
                      <a:pt x="23" y="823"/>
                      <a:pt x="0" y="845"/>
                      <a:pt x="0" y="891"/>
                    </a:cubicBezTo>
                    <a:cubicBezTo>
                      <a:pt x="206" y="1576"/>
                      <a:pt x="411" y="2283"/>
                      <a:pt x="845" y="2877"/>
                    </a:cubicBezTo>
                    <a:cubicBezTo>
                      <a:pt x="1252" y="3385"/>
                      <a:pt x="1876" y="3785"/>
                      <a:pt x="2557" y="3785"/>
                    </a:cubicBezTo>
                    <a:cubicBezTo>
                      <a:pt x="2640" y="3785"/>
                      <a:pt x="2724" y="3779"/>
                      <a:pt x="2808" y="3767"/>
                    </a:cubicBezTo>
                    <a:cubicBezTo>
                      <a:pt x="3196" y="3721"/>
                      <a:pt x="3561" y="3493"/>
                      <a:pt x="3789" y="3196"/>
                    </a:cubicBezTo>
                    <a:cubicBezTo>
                      <a:pt x="4040" y="2900"/>
                      <a:pt x="4177" y="2534"/>
                      <a:pt x="4223" y="2169"/>
                    </a:cubicBezTo>
                    <a:cubicBezTo>
                      <a:pt x="4337" y="1439"/>
                      <a:pt x="4132" y="731"/>
                      <a:pt x="3926" y="47"/>
                    </a:cubicBezTo>
                    <a:cubicBezTo>
                      <a:pt x="3903" y="24"/>
                      <a:pt x="3881" y="1"/>
                      <a:pt x="38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4" name="Google Shape;6534;p68"/>
              <p:cNvSpPr/>
              <p:nvPr/>
            </p:nvSpPr>
            <p:spPr>
              <a:xfrm>
                <a:off x="924426" y="2265238"/>
                <a:ext cx="144780" cy="199073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0296" extrusionOk="0">
                    <a:moveTo>
                      <a:pt x="7419" y="1"/>
                    </a:moveTo>
                    <a:cubicBezTo>
                      <a:pt x="7374" y="1"/>
                      <a:pt x="7351" y="47"/>
                      <a:pt x="7351" y="69"/>
                    </a:cubicBezTo>
                    <a:cubicBezTo>
                      <a:pt x="7282" y="2032"/>
                      <a:pt x="7008" y="3973"/>
                      <a:pt x="6483" y="5867"/>
                    </a:cubicBezTo>
                    <a:cubicBezTo>
                      <a:pt x="6369" y="6346"/>
                      <a:pt x="6209" y="6803"/>
                      <a:pt x="6050" y="7259"/>
                    </a:cubicBezTo>
                    <a:cubicBezTo>
                      <a:pt x="5890" y="7716"/>
                      <a:pt x="5730" y="8172"/>
                      <a:pt x="5433" y="8538"/>
                    </a:cubicBezTo>
                    <a:cubicBezTo>
                      <a:pt x="5170" y="8842"/>
                      <a:pt x="4780" y="9074"/>
                      <a:pt x="4408" y="9074"/>
                    </a:cubicBezTo>
                    <a:cubicBezTo>
                      <a:pt x="4362" y="9074"/>
                      <a:pt x="4315" y="9070"/>
                      <a:pt x="4269" y="9063"/>
                    </a:cubicBezTo>
                    <a:cubicBezTo>
                      <a:pt x="3995" y="9017"/>
                      <a:pt x="3741" y="8808"/>
                      <a:pt x="3636" y="8559"/>
                    </a:cubicBezTo>
                    <a:lnTo>
                      <a:pt x="3636" y="8559"/>
                    </a:lnTo>
                    <a:cubicBezTo>
                      <a:pt x="3648" y="8407"/>
                      <a:pt x="3640" y="8254"/>
                      <a:pt x="3607" y="8104"/>
                    </a:cubicBezTo>
                    <a:cubicBezTo>
                      <a:pt x="3607" y="8058"/>
                      <a:pt x="3562" y="8013"/>
                      <a:pt x="3516" y="7990"/>
                    </a:cubicBezTo>
                    <a:cubicBezTo>
                      <a:pt x="3504" y="7986"/>
                      <a:pt x="3491" y="7984"/>
                      <a:pt x="3478" y="7984"/>
                    </a:cubicBezTo>
                    <a:cubicBezTo>
                      <a:pt x="3417" y="7984"/>
                      <a:pt x="3352" y="8025"/>
                      <a:pt x="3333" y="8081"/>
                    </a:cubicBezTo>
                    <a:cubicBezTo>
                      <a:pt x="3294" y="8254"/>
                      <a:pt x="3308" y="8435"/>
                      <a:pt x="3359" y="8596"/>
                    </a:cubicBezTo>
                    <a:lnTo>
                      <a:pt x="3359" y="8596"/>
                    </a:lnTo>
                    <a:cubicBezTo>
                      <a:pt x="3278" y="9346"/>
                      <a:pt x="2612" y="10048"/>
                      <a:pt x="1850" y="10067"/>
                    </a:cubicBezTo>
                    <a:cubicBezTo>
                      <a:pt x="1393" y="10067"/>
                      <a:pt x="937" y="9839"/>
                      <a:pt x="640" y="9473"/>
                    </a:cubicBezTo>
                    <a:cubicBezTo>
                      <a:pt x="321" y="9131"/>
                      <a:pt x="161" y="8652"/>
                      <a:pt x="252" y="8172"/>
                    </a:cubicBezTo>
                    <a:cubicBezTo>
                      <a:pt x="252" y="8150"/>
                      <a:pt x="229" y="8104"/>
                      <a:pt x="184" y="8104"/>
                    </a:cubicBezTo>
                    <a:cubicBezTo>
                      <a:pt x="177" y="8098"/>
                      <a:pt x="170" y="8095"/>
                      <a:pt x="162" y="8095"/>
                    </a:cubicBezTo>
                    <a:cubicBezTo>
                      <a:pt x="140" y="8095"/>
                      <a:pt x="115" y="8116"/>
                      <a:pt x="115" y="8150"/>
                    </a:cubicBezTo>
                    <a:cubicBezTo>
                      <a:pt x="1" y="8652"/>
                      <a:pt x="161" y="9200"/>
                      <a:pt x="480" y="9610"/>
                    </a:cubicBezTo>
                    <a:cubicBezTo>
                      <a:pt x="800" y="9998"/>
                      <a:pt x="1302" y="10295"/>
                      <a:pt x="1850" y="10295"/>
                    </a:cubicBezTo>
                    <a:cubicBezTo>
                      <a:pt x="2398" y="10295"/>
                      <a:pt x="2900" y="9998"/>
                      <a:pt x="3219" y="9588"/>
                    </a:cubicBezTo>
                    <a:cubicBezTo>
                      <a:pt x="3366" y="9409"/>
                      <a:pt x="3484" y="9192"/>
                      <a:pt x="3558" y="8958"/>
                    </a:cubicBezTo>
                    <a:lnTo>
                      <a:pt x="3558" y="8958"/>
                    </a:lnTo>
                    <a:cubicBezTo>
                      <a:pt x="3718" y="9157"/>
                      <a:pt x="3952" y="9295"/>
                      <a:pt x="4224" y="9337"/>
                    </a:cubicBezTo>
                    <a:cubicBezTo>
                      <a:pt x="4279" y="9343"/>
                      <a:pt x="4334" y="9346"/>
                      <a:pt x="4388" y="9346"/>
                    </a:cubicBezTo>
                    <a:cubicBezTo>
                      <a:pt x="4890" y="9346"/>
                      <a:pt x="5330" y="9068"/>
                      <a:pt x="5639" y="8697"/>
                    </a:cubicBezTo>
                    <a:cubicBezTo>
                      <a:pt x="5958" y="8309"/>
                      <a:pt x="6141" y="7807"/>
                      <a:pt x="6301" y="7351"/>
                    </a:cubicBezTo>
                    <a:cubicBezTo>
                      <a:pt x="6461" y="6871"/>
                      <a:pt x="6598" y="6415"/>
                      <a:pt x="6712" y="5936"/>
                    </a:cubicBezTo>
                    <a:cubicBezTo>
                      <a:pt x="6986" y="4977"/>
                      <a:pt x="7168" y="3995"/>
                      <a:pt x="7305" y="3037"/>
                    </a:cubicBezTo>
                    <a:cubicBezTo>
                      <a:pt x="7419" y="2055"/>
                      <a:pt x="7488" y="1051"/>
                      <a:pt x="7488" y="69"/>
                    </a:cubicBezTo>
                    <a:cubicBezTo>
                      <a:pt x="7488" y="47"/>
                      <a:pt x="7442" y="1"/>
                      <a:pt x="74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5" name="Google Shape;6535;p68"/>
              <p:cNvSpPr/>
              <p:nvPr/>
            </p:nvSpPr>
            <p:spPr>
              <a:xfrm>
                <a:off x="1448330" y="1989206"/>
                <a:ext cx="127998" cy="107928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5582" extrusionOk="0">
                    <a:moveTo>
                      <a:pt x="4541" y="1"/>
                    </a:moveTo>
                    <a:cubicBezTo>
                      <a:pt x="4518" y="1"/>
                      <a:pt x="4491" y="17"/>
                      <a:pt x="4474" y="33"/>
                    </a:cubicBezTo>
                    <a:cubicBezTo>
                      <a:pt x="4452" y="56"/>
                      <a:pt x="4452" y="102"/>
                      <a:pt x="4497" y="124"/>
                    </a:cubicBezTo>
                    <a:cubicBezTo>
                      <a:pt x="4977" y="490"/>
                      <a:pt x="5479" y="855"/>
                      <a:pt x="5844" y="1311"/>
                    </a:cubicBezTo>
                    <a:cubicBezTo>
                      <a:pt x="6027" y="1540"/>
                      <a:pt x="6186" y="1791"/>
                      <a:pt x="6278" y="2064"/>
                    </a:cubicBezTo>
                    <a:cubicBezTo>
                      <a:pt x="6346" y="2338"/>
                      <a:pt x="6392" y="2635"/>
                      <a:pt x="6346" y="2909"/>
                    </a:cubicBezTo>
                    <a:cubicBezTo>
                      <a:pt x="6300" y="3206"/>
                      <a:pt x="6209" y="3480"/>
                      <a:pt x="6027" y="3685"/>
                    </a:cubicBezTo>
                    <a:cubicBezTo>
                      <a:pt x="5821" y="3868"/>
                      <a:pt x="5570" y="4005"/>
                      <a:pt x="5296" y="4027"/>
                    </a:cubicBezTo>
                    <a:cubicBezTo>
                      <a:pt x="5243" y="4034"/>
                      <a:pt x="5190" y="4037"/>
                      <a:pt x="5137" y="4037"/>
                    </a:cubicBezTo>
                    <a:cubicBezTo>
                      <a:pt x="4704" y="4037"/>
                      <a:pt x="4271" y="3825"/>
                      <a:pt x="3949" y="3512"/>
                    </a:cubicBezTo>
                    <a:lnTo>
                      <a:pt x="3949" y="3512"/>
                    </a:lnTo>
                    <a:cubicBezTo>
                      <a:pt x="3909" y="3451"/>
                      <a:pt x="3864" y="3394"/>
                      <a:pt x="3812" y="3343"/>
                    </a:cubicBezTo>
                    <a:cubicBezTo>
                      <a:pt x="3778" y="3320"/>
                      <a:pt x="3744" y="3308"/>
                      <a:pt x="3710" y="3308"/>
                    </a:cubicBezTo>
                    <a:cubicBezTo>
                      <a:pt x="3676" y="3308"/>
                      <a:pt x="3641" y="3320"/>
                      <a:pt x="3607" y="3343"/>
                    </a:cubicBezTo>
                    <a:cubicBezTo>
                      <a:pt x="3561" y="3388"/>
                      <a:pt x="3539" y="3480"/>
                      <a:pt x="3607" y="3548"/>
                    </a:cubicBezTo>
                    <a:cubicBezTo>
                      <a:pt x="3607" y="3548"/>
                      <a:pt x="3607" y="3548"/>
                      <a:pt x="3607" y="3548"/>
                    </a:cubicBezTo>
                    <a:lnTo>
                      <a:pt x="3607" y="3548"/>
                    </a:lnTo>
                    <a:cubicBezTo>
                      <a:pt x="3638" y="3586"/>
                      <a:pt x="3670" y="3623"/>
                      <a:pt x="3704" y="3659"/>
                    </a:cubicBezTo>
                    <a:lnTo>
                      <a:pt x="3704" y="3659"/>
                    </a:lnTo>
                    <a:cubicBezTo>
                      <a:pt x="3923" y="3967"/>
                      <a:pt x="3898" y="4434"/>
                      <a:pt x="3676" y="4758"/>
                    </a:cubicBezTo>
                    <a:cubicBezTo>
                      <a:pt x="3481" y="5124"/>
                      <a:pt x="3043" y="5308"/>
                      <a:pt x="2610" y="5308"/>
                    </a:cubicBezTo>
                    <a:cubicBezTo>
                      <a:pt x="2585" y="5308"/>
                      <a:pt x="2560" y="5307"/>
                      <a:pt x="2534" y="5306"/>
                    </a:cubicBezTo>
                    <a:cubicBezTo>
                      <a:pt x="2055" y="5306"/>
                      <a:pt x="1598" y="5123"/>
                      <a:pt x="1210" y="4849"/>
                    </a:cubicBezTo>
                    <a:cubicBezTo>
                      <a:pt x="800" y="4575"/>
                      <a:pt x="457" y="4233"/>
                      <a:pt x="115" y="3891"/>
                    </a:cubicBezTo>
                    <a:cubicBezTo>
                      <a:pt x="101" y="3864"/>
                      <a:pt x="80" y="3853"/>
                      <a:pt x="60" y="3853"/>
                    </a:cubicBezTo>
                    <a:cubicBezTo>
                      <a:pt x="46" y="3853"/>
                      <a:pt x="33" y="3858"/>
                      <a:pt x="23" y="3868"/>
                    </a:cubicBezTo>
                    <a:cubicBezTo>
                      <a:pt x="1" y="3891"/>
                      <a:pt x="1" y="3936"/>
                      <a:pt x="23" y="3959"/>
                    </a:cubicBezTo>
                    <a:cubicBezTo>
                      <a:pt x="343" y="4347"/>
                      <a:pt x="685" y="4712"/>
                      <a:pt x="1096" y="5032"/>
                    </a:cubicBezTo>
                    <a:cubicBezTo>
                      <a:pt x="1484" y="5328"/>
                      <a:pt x="1986" y="5557"/>
                      <a:pt x="2511" y="5580"/>
                    </a:cubicBezTo>
                    <a:cubicBezTo>
                      <a:pt x="2537" y="5581"/>
                      <a:pt x="2564" y="5581"/>
                      <a:pt x="2590" y="5581"/>
                    </a:cubicBezTo>
                    <a:cubicBezTo>
                      <a:pt x="3095" y="5581"/>
                      <a:pt x="3645" y="5372"/>
                      <a:pt x="3927" y="4895"/>
                    </a:cubicBezTo>
                    <a:cubicBezTo>
                      <a:pt x="4064" y="4667"/>
                      <a:pt x="4132" y="4393"/>
                      <a:pt x="4132" y="4119"/>
                    </a:cubicBezTo>
                    <a:cubicBezTo>
                      <a:pt x="4132" y="4082"/>
                      <a:pt x="4130" y="4044"/>
                      <a:pt x="4126" y="4007"/>
                    </a:cubicBezTo>
                    <a:lnTo>
                      <a:pt x="4126" y="4007"/>
                    </a:lnTo>
                    <a:cubicBezTo>
                      <a:pt x="4430" y="4198"/>
                      <a:pt x="4784" y="4311"/>
                      <a:pt x="5157" y="4311"/>
                    </a:cubicBezTo>
                    <a:cubicBezTo>
                      <a:pt x="5218" y="4311"/>
                      <a:pt x="5280" y="4308"/>
                      <a:pt x="5342" y="4301"/>
                    </a:cubicBezTo>
                    <a:cubicBezTo>
                      <a:pt x="5661" y="4256"/>
                      <a:pt x="5981" y="4096"/>
                      <a:pt x="6209" y="3845"/>
                    </a:cubicBezTo>
                    <a:cubicBezTo>
                      <a:pt x="6437" y="3594"/>
                      <a:pt x="6551" y="3274"/>
                      <a:pt x="6597" y="2955"/>
                    </a:cubicBezTo>
                    <a:cubicBezTo>
                      <a:pt x="6620" y="2635"/>
                      <a:pt x="6574" y="2293"/>
                      <a:pt x="6483" y="1996"/>
                    </a:cubicBezTo>
                    <a:cubicBezTo>
                      <a:pt x="6369" y="1699"/>
                      <a:pt x="6209" y="1425"/>
                      <a:pt x="6004" y="1174"/>
                    </a:cubicBezTo>
                    <a:cubicBezTo>
                      <a:pt x="5593" y="695"/>
                      <a:pt x="5068" y="353"/>
                      <a:pt x="4566" y="10"/>
                    </a:cubicBezTo>
                    <a:cubicBezTo>
                      <a:pt x="4559" y="4"/>
                      <a:pt x="4550" y="1"/>
                      <a:pt x="4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6" name="Google Shape;6536;p68"/>
              <p:cNvSpPr/>
              <p:nvPr/>
            </p:nvSpPr>
            <p:spPr>
              <a:xfrm>
                <a:off x="927520" y="2184739"/>
                <a:ext cx="83431" cy="1012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5238" extrusionOk="0">
                    <a:moveTo>
                      <a:pt x="4237" y="1"/>
                    </a:moveTo>
                    <a:cubicBezTo>
                      <a:pt x="4211" y="1"/>
                      <a:pt x="4195" y="22"/>
                      <a:pt x="4178" y="55"/>
                    </a:cubicBezTo>
                    <a:cubicBezTo>
                      <a:pt x="3904" y="1265"/>
                      <a:pt x="3425" y="2429"/>
                      <a:pt x="2785" y="3502"/>
                    </a:cubicBezTo>
                    <a:cubicBezTo>
                      <a:pt x="2443" y="4004"/>
                      <a:pt x="2124" y="4575"/>
                      <a:pt x="1599" y="4849"/>
                    </a:cubicBezTo>
                    <a:cubicBezTo>
                      <a:pt x="1410" y="4951"/>
                      <a:pt x="1209" y="5003"/>
                      <a:pt x="995" y="5003"/>
                    </a:cubicBezTo>
                    <a:cubicBezTo>
                      <a:pt x="924" y="5003"/>
                      <a:pt x="851" y="4997"/>
                      <a:pt x="777" y="4986"/>
                    </a:cubicBezTo>
                    <a:cubicBezTo>
                      <a:pt x="503" y="4917"/>
                      <a:pt x="229" y="4735"/>
                      <a:pt x="138" y="4461"/>
                    </a:cubicBezTo>
                    <a:cubicBezTo>
                      <a:pt x="138" y="4438"/>
                      <a:pt x="92" y="4415"/>
                      <a:pt x="69" y="4415"/>
                    </a:cubicBezTo>
                    <a:cubicBezTo>
                      <a:pt x="24" y="4415"/>
                      <a:pt x="1" y="4461"/>
                      <a:pt x="24" y="4506"/>
                    </a:cubicBezTo>
                    <a:cubicBezTo>
                      <a:pt x="92" y="4849"/>
                      <a:pt x="389" y="5100"/>
                      <a:pt x="731" y="5191"/>
                    </a:cubicBezTo>
                    <a:cubicBezTo>
                      <a:pt x="841" y="5222"/>
                      <a:pt x="959" y="5238"/>
                      <a:pt x="1078" y="5238"/>
                    </a:cubicBezTo>
                    <a:cubicBezTo>
                      <a:pt x="1306" y="5238"/>
                      <a:pt x="1541" y="5182"/>
                      <a:pt x="1735" y="5077"/>
                    </a:cubicBezTo>
                    <a:cubicBezTo>
                      <a:pt x="2329" y="4757"/>
                      <a:pt x="2694" y="4164"/>
                      <a:pt x="3014" y="3639"/>
                    </a:cubicBezTo>
                    <a:cubicBezTo>
                      <a:pt x="3676" y="2543"/>
                      <a:pt x="4109" y="1334"/>
                      <a:pt x="4315" y="78"/>
                    </a:cubicBezTo>
                    <a:cubicBezTo>
                      <a:pt x="4315" y="55"/>
                      <a:pt x="4292" y="10"/>
                      <a:pt x="4269" y="10"/>
                    </a:cubicBezTo>
                    <a:cubicBezTo>
                      <a:pt x="4257" y="4"/>
                      <a:pt x="4246" y="1"/>
                      <a:pt x="4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7" name="Google Shape;6537;p68"/>
              <p:cNvSpPr/>
              <p:nvPr/>
            </p:nvSpPr>
            <p:spPr>
              <a:xfrm>
                <a:off x="1244426" y="2022639"/>
                <a:ext cx="93137" cy="56362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2915" extrusionOk="0">
                    <a:moveTo>
                      <a:pt x="3918" y="1"/>
                    </a:moveTo>
                    <a:cubicBezTo>
                      <a:pt x="3903" y="1"/>
                      <a:pt x="3890" y="6"/>
                      <a:pt x="3881" y="16"/>
                    </a:cubicBezTo>
                    <a:cubicBezTo>
                      <a:pt x="3858" y="39"/>
                      <a:pt x="3835" y="84"/>
                      <a:pt x="3858" y="107"/>
                    </a:cubicBezTo>
                    <a:cubicBezTo>
                      <a:pt x="4223" y="587"/>
                      <a:pt x="4588" y="1089"/>
                      <a:pt x="4588" y="1659"/>
                    </a:cubicBezTo>
                    <a:cubicBezTo>
                      <a:pt x="4565" y="1933"/>
                      <a:pt x="4474" y="2207"/>
                      <a:pt x="4291" y="2390"/>
                    </a:cubicBezTo>
                    <a:cubicBezTo>
                      <a:pt x="4109" y="2572"/>
                      <a:pt x="3835" y="2641"/>
                      <a:pt x="3538" y="2641"/>
                    </a:cubicBezTo>
                    <a:cubicBezTo>
                      <a:pt x="2968" y="2618"/>
                      <a:pt x="2374" y="2527"/>
                      <a:pt x="1804" y="2390"/>
                    </a:cubicBezTo>
                    <a:cubicBezTo>
                      <a:pt x="1210" y="2230"/>
                      <a:pt x="662" y="2047"/>
                      <a:pt x="92" y="1819"/>
                    </a:cubicBezTo>
                    <a:cubicBezTo>
                      <a:pt x="85" y="1812"/>
                      <a:pt x="76" y="1810"/>
                      <a:pt x="67" y="1810"/>
                    </a:cubicBezTo>
                    <a:cubicBezTo>
                      <a:pt x="46" y="1810"/>
                      <a:pt x="23" y="1826"/>
                      <a:pt x="23" y="1842"/>
                    </a:cubicBezTo>
                    <a:cubicBezTo>
                      <a:pt x="0" y="1865"/>
                      <a:pt x="0" y="1910"/>
                      <a:pt x="46" y="1933"/>
                    </a:cubicBezTo>
                    <a:cubicBezTo>
                      <a:pt x="571" y="2230"/>
                      <a:pt x="1142" y="2458"/>
                      <a:pt x="1735" y="2641"/>
                    </a:cubicBezTo>
                    <a:cubicBezTo>
                      <a:pt x="2329" y="2778"/>
                      <a:pt x="2922" y="2915"/>
                      <a:pt x="3561" y="2915"/>
                    </a:cubicBezTo>
                    <a:cubicBezTo>
                      <a:pt x="3858" y="2892"/>
                      <a:pt x="4223" y="2823"/>
                      <a:pt x="4474" y="2572"/>
                    </a:cubicBezTo>
                    <a:cubicBezTo>
                      <a:pt x="4725" y="2344"/>
                      <a:pt x="4816" y="1979"/>
                      <a:pt x="4816" y="1659"/>
                    </a:cubicBezTo>
                    <a:cubicBezTo>
                      <a:pt x="4816" y="1340"/>
                      <a:pt x="4702" y="1020"/>
                      <a:pt x="4520" y="746"/>
                    </a:cubicBezTo>
                    <a:cubicBezTo>
                      <a:pt x="4360" y="495"/>
                      <a:pt x="4155" y="267"/>
                      <a:pt x="3972" y="39"/>
                    </a:cubicBezTo>
                    <a:cubicBezTo>
                      <a:pt x="3959" y="12"/>
                      <a:pt x="3937" y="1"/>
                      <a:pt x="39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8" name="Google Shape;6538;p68"/>
              <p:cNvSpPr/>
              <p:nvPr/>
            </p:nvSpPr>
            <p:spPr>
              <a:xfrm>
                <a:off x="1075386" y="2725415"/>
                <a:ext cx="100639" cy="66222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3425" extrusionOk="0">
                    <a:moveTo>
                      <a:pt x="91" y="1"/>
                    </a:moveTo>
                    <a:cubicBezTo>
                      <a:pt x="83" y="1"/>
                      <a:pt x="75" y="4"/>
                      <a:pt x="69" y="10"/>
                    </a:cubicBezTo>
                    <a:cubicBezTo>
                      <a:pt x="23" y="10"/>
                      <a:pt x="0" y="33"/>
                      <a:pt x="23" y="78"/>
                    </a:cubicBezTo>
                    <a:cubicBezTo>
                      <a:pt x="228" y="1174"/>
                      <a:pt x="936" y="2178"/>
                      <a:pt x="1895" y="2772"/>
                    </a:cubicBezTo>
                    <a:cubicBezTo>
                      <a:pt x="2584" y="3198"/>
                      <a:pt x="3403" y="3424"/>
                      <a:pt x="4208" y="3424"/>
                    </a:cubicBezTo>
                    <a:cubicBezTo>
                      <a:pt x="4522" y="3424"/>
                      <a:pt x="4835" y="3390"/>
                      <a:pt x="5136" y="3319"/>
                    </a:cubicBezTo>
                    <a:cubicBezTo>
                      <a:pt x="5182" y="3319"/>
                      <a:pt x="5204" y="3274"/>
                      <a:pt x="5204" y="3251"/>
                    </a:cubicBezTo>
                    <a:cubicBezTo>
                      <a:pt x="5182" y="3205"/>
                      <a:pt x="5159" y="3182"/>
                      <a:pt x="5113" y="3182"/>
                    </a:cubicBezTo>
                    <a:cubicBezTo>
                      <a:pt x="4890" y="3216"/>
                      <a:pt x="4665" y="3232"/>
                      <a:pt x="4441" y="3232"/>
                    </a:cubicBezTo>
                    <a:cubicBezTo>
                      <a:pt x="3593" y="3232"/>
                      <a:pt x="2759" y="2995"/>
                      <a:pt x="2055" y="2543"/>
                    </a:cubicBezTo>
                    <a:cubicBezTo>
                      <a:pt x="1164" y="1973"/>
                      <a:pt x="480" y="1060"/>
                      <a:pt x="137" y="55"/>
                    </a:cubicBezTo>
                    <a:cubicBezTo>
                      <a:pt x="137" y="22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9" name="Google Shape;6539;p68"/>
              <p:cNvSpPr/>
              <p:nvPr/>
            </p:nvSpPr>
            <p:spPr>
              <a:xfrm>
                <a:off x="986670" y="2026023"/>
                <a:ext cx="84745" cy="139927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7237" extrusionOk="0">
                    <a:moveTo>
                      <a:pt x="3310" y="1"/>
                    </a:moveTo>
                    <a:cubicBezTo>
                      <a:pt x="3059" y="24"/>
                      <a:pt x="2831" y="229"/>
                      <a:pt x="2717" y="457"/>
                    </a:cubicBezTo>
                    <a:cubicBezTo>
                      <a:pt x="2602" y="708"/>
                      <a:pt x="2580" y="982"/>
                      <a:pt x="2580" y="1256"/>
                    </a:cubicBezTo>
                    <a:cubicBezTo>
                      <a:pt x="2511" y="3036"/>
                      <a:pt x="2739" y="4817"/>
                      <a:pt x="3264" y="6506"/>
                    </a:cubicBezTo>
                    <a:cubicBezTo>
                      <a:pt x="2602" y="5319"/>
                      <a:pt x="1941" y="4109"/>
                      <a:pt x="1301" y="2922"/>
                    </a:cubicBezTo>
                    <a:cubicBezTo>
                      <a:pt x="1133" y="2607"/>
                      <a:pt x="868" y="2252"/>
                      <a:pt x="541" y="2252"/>
                    </a:cubicBezTo>
                    <a:cubicBezTo>
                      <a:pt x="514" y="2252"/>
                      <a:pt x="485" y="2255"/>
                      <a:pt x="457" y="2260"/>
                    </a:cubicBezTo>
                    <a:cubicBezTo>
                      <a:pt x="183" y="2306"/>
                      <a:pt x="0" y="2603"/>
                      <a:pt x="0" y="2877"/>
                    </a:cubicBezTo>
                    <a:cubicBezTo>
                      <a:pt x="0" y="3151"/>
                      <a:pt x="137" y="3402"/>
                      <a:pt x="251" y="3653"/>
                    </a:cubicBezTo>
                    <a:cubicBezTo>
                      <a:pt x="1005" y="5022"/>
                      <a:pt x="2009" y="6255"/>
                      <a:pt x="3219" y="7236"/>
                    </a:cubicBezTo>
                    <a:lnTo>
                      <a:pt x="3926" y="6917"/>
                    </a:lnTo>
                    <a:cubicBezTo>
                      <a:pt x="4292" y="5045"/>
                      <a:pt x="4383" y="3105"/>
                      <a:pt x="4177" y="1210"/>
                    </a:cubicBezTo>
                    <a:cubicBezTo>
                      <a:pt x="4132" y="937"/>
                      <a:pt x="4109" y="663"/>
                      <a:pt x="3972" y="412"/>
                    </a:cubicBezTo>
                    <a:cubicBezTo>
                      <a:pt x="3835" y="183"/>
                      <a:pt x="3584" y="1"/>
                      <a:pt x="3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0" name="Google Shape;6540;p68"/>
              <p:cNvSpPr/>
              <p:nvPr/>
            </p:nvSpPr>
            <p:spPr>
              <a:xfrm>
                <a:off x="1064693" y="2337055"/>
                <a:ext cx="151490" cy="149073"/>
              </a:xfrm>
              <a:custGeom>
                <a:avLst/>
                <a:gdLst/>
                <a:ahLst/>
                <a:cxnLst/>
                <a:rect l="l" t="t" r="r" b="b"/>
                <a:pathLst>
                  <a:path w="7835" h="7710" extrusionOk="0">
                    <a:moveTo>
                      <a:pt x="4898" y="0"/>
                    </a:moveTo>
                    <a:cubicBezTo>
                      <a:pt x="2453" y="0"/>
                      <a:pt x="142" y="6376"/>
                      <a:pt x="142" y="6376"/>
                    </a:cubicBezTo>
                    <a:cubicBezTo>
                      <a:pt x="0" y="7370"/>
                      <a:pt x="296" y="7710"/>
                      <a:pt x="758" y="7710"/>
                    </a:cubicBezTo>
                    <a:cubicBezTo>
                      <a:pt x="1560" y="7710"/>
                      <a:pt x="2864" y="6690"/>
                      <a:pt x="3269" y="6284"/>
                    </a:cubicBezTo>
                    <a:cubicBezTo>
                      <a:pt x="3909" y="5645"/>
                      <a:pt x="7835" y="761"/>
                      <a:pt x="5278" y="53"/>
                    </a:cubicBezTo>
                    <a:cubicBezTo>
                      <a:pt x="5151" y="17"/>
                      <a:pt x="5024" y="0"/>
                      <a:pt x="48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1" name="Google Shape;6541;p68"/>
              <p:cNvSpPr/>
              <p:nvPr/>
            </p:nvSpPr>
            <p:spPr>
              <a:xfrm>
                <a:off x="1415670" y="2249769"/>
                <a:ext cx="205879" cy="95051"/>
              </a:xfrm>
              <a:custGeom>
                <a:avLst/>
                <a:gdLst/>
                <a:ahLst/>
                <a:cxnLst/>
                <a:rect l="l" t="t" r="r" b="b"/>
                <a:pathLst>
                  <a:path w="10648" h="4916" extrusionOk="0">
                    <a:moveTo>
                      <a:pt x="3056" y="0"/>
                    </a:moveTo>
                    <a:cubicBezTo>
                      <a:pt x="2551" y="0"/>
                      <a:pt x="2116" y="141"/>
                      <a:pt x="1804" y="481"/>
                    </a:cubicBezTo>
                    <a:cubicBezTo>
                      <a:pt x="1" y="2444"/>
                      <a:pt x="5889" y="4544"/>
                      <a:pt x="6780" y="4750"/>
                    </a:cubicBezTo>
                    <a:cubicBezTo>
                      <a:pt x="7082" y="4827"/>
                      <a:pt x="7697" y="4916"/>
                      <a:pt x="8305" y="4916"/>
                    </a:cubicBezTo>
                    <a:cubicBezTo>
                      <a:pt x="9487" y="4916"/>
                      <a:pt x="10648" y="4583"/>
                      <a:pt x="9473" y="3198"/>
                    </a:cubicBezTo>
                    <a:cubicBezTo>
                      <a:pt x="9473" y="3198"/>
                      <a:pt x="5465" y="0"/>
                      <a:pt x="30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2" name="Google Shape;6542;p68"/>
              <p:cNvSpPr/>
              <p:nvPr/>
            </p:nvSpPr>
            <p:spPr>
              <a:xfrm>
                <a:off x="1408168" y="2286876"/>
                <a:ext cx="314677" cy="314677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5" extrusionOk="0">
                    <a:moveTo>
                      <a:pt x="8149" y="0"/>
                    </a:moveTo>
                    <a:cubicBezTo>
                      <a:pt x="3653" y="0"/>
                      <a:pt x="1" y="3652"/>
                      <a:pt x="1" y="8126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26"/>
                    </a:cubicBezTo>
                    <a:cubicBezTo>
                      <a:pt x="16275" y="3652"/>
                      <a:pt x="12646" y="0"/>
                      <a:pt x="8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3" name="Google Shape;6543;p68"/>
              <p:cNvSpPr/>
              <p:nvPr/>
            </p:nvSpPr>
            <p:spPr>
              <a:xfrm>
                <a:off x="1392273" y="2270981"/>
                <a:ext cx="355300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18376" h="18376" extrusionOk="0">
                    <a:moveTo>
                      <a:pt x="9199" y="1530"/>
                    </a:moveTo>
                    <a:cubicBezTo>
                      <a:pt x="13422" y="1530"/>
                      <a:pt x="16846" y="4954"/>
                      <a:pt x="16846" y="9199"/>
                    </a:cubicBezTo>
                    <a:cubicBezTo>
                      <a:pt x="16846" y="13422"/>
                      <a:pt x="13422" y="16846"/>
                      <a:pt x="9199" y="16846"/>
                    </a:cubicBezTo>
                    <a:cubicBezTo>
                      <a:pt x="4977" y="16846"/>
                      <a:pt x="1530" y="13422"/>
                      <a:pt x="1530" y="9199"/>
                    </a:cubicBezTo>
                    <a:cubicBezTo>
                      <a:pt x="1530" y="4954"/>
                      <a:pt x="4977" y="1530"/>
                      <a:pt x="9199" y="1530"/>
                    </a:cubicBezTo>
                    <a:close/>
                    <a:moveTo>
                      <a:pt x="9199" y="1"/>
                    </a:moveTo>
                    <a:cubicBezTo>
                      <a:pt x="4132" y="1"/>
                      <a:pt x="1" y="4132"/>
                      <a:pt x="1" y="9199"/>
                    </a:cubicBezTo>
                    <a:cubicBezTo>
                      <a:pt x="1" y="14244"/>
                      <a:pt x="4132" y="18375"/>
                      <a:pt x="9199" y="18375"/>
                    </a:cubicBezTo>
                    <a:cubicBezTo>
                      <a:pt x="14267" y="18375"/>
                      <a:pt x="18375" y="14244"/>
                      <a:pt x="18375" y="9199"/>
                    </a:cubicBezTo>
                    <a:cubicBezTo>
                      <a:pt x="18375" y="4132"/>
                      <a:pt x="14267" y="1"/>
                      <a:pt x="91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4" name="Google Shape;6544;p68"/>
              <p:cNvSpPr/>
              <p:nvPr/>
            </p:nvSpPr>
            <p:spPr>
              <a:xfrm>
                <a:off x="1438178" y="2351113"/>
                <a:ext cx="58276" cy="162317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8395" extrusionOk="0">
                    <a:moveTo>
                      <a:pt x="2818" y="1"/>
                    </a:moveTo>
                    <a:cubicBezTo>
                      <a:pt x="2783" y="1"/>
                      <a:pt x="2747" y="11"/>
                      <a:pt x="2717" y="34"/>
                    </a:cubicBezTo>
                    <a:cubicBezTo>
                      <a:pt x="2009" y="422"/>
                      <a:pt x="1461" y="992"/>
                      <a:pt x="1028" y="1654"/>
                    </a:cubicBezTo>
                    <a:cubicBezTo>
                      <a:pt x="571" y="2293"/>
                      <a:pt x="275" y="3070"/>
                      <a:pt x="115" y="3868"/>
                    </a:cubicBezTo>
                    <a:cubicBezTo>
                      <a:pt x="23" y="4256"/>
                      <a:pt x="23" y="4667"/>
                      <a:pt x="1" y="5078"/>
                    </a:cubicBezTo>
                    <a:cubicBezTo>
                      <a:pt x="23" y="5284"/>
                      <a:pt x="46" y="5489"/>
                      <a:pt x="69" y="5694"/>
                    </a:cubicBezTo>
                    <a:cubicBezTo>
                      <a:pt x="92" y="5877"/>
                      <a:pt x="138" y="6082"/>
                      <a:pt x="206" y="6288"/>
                    </a:cubicBezTo>
                    <a:cubicBezTo>
                      <a:pt x="389" y="7064"/>
                      <a:pt x="822" y="7772"/>
                      <a:pt x="1370" y="8342"/>
                    </a:cubicBezTo>
                    <a:cubicBezTo>
                      <a:pt x="1389" y="8361"/>
                      <a:pt x="1437" y="8394"/>
                      <a:pt x="1491" y="8394"/>
                    </a:cubicBezTo>
                    <a:cubicBezTo>
                      <a:pt x="1504" y="8394"/>
                      <a:pt x="1517" y="8392"/>
                      <a:pt x="1530" y="8388"/>
                    </a:cubicBezTo>
                    <a:cubicBezTo>
                      <a:pt x="1621" y="8388"/>
                      <a:pt x="1713" y="8296"/>
                      <a:pt x="1713" y="8182"/>
                    </a:cubicBezTo>
                    <a:lnTo>
                      <a:pt x="1713" y="8160"/>
                    </a:lnTo>
                    <a:cubicBezTo>
                      <a:pt x="1644" y="7406"/>
                      <a:pt x="1530" y="6744"/>
                      <a:pt x="1553" y="6082"/>
                    </a:cubicBezTo>
                    <a:cubicBezTo>
                      <a:pt x="1530" y="5763"/>
                      <a:pt x="1576" y="5421"/>
                      <a:pt x="1576" y="5124"/>
                    </a:cubicBezTo>
                    <a:cubicBezTo>
                      <a:pt x="1621" y="4804"/>
                      <a:pt x="1644" y="4485"/>
                      <a:pt x="1735" y="4165"/>
                    </a:cubicBezTo>
                    <a:cubicBezTo>
                      <a:pt x="1849" y="3526"/>
                      <a:pt x="2032" y="2910"/>
                      <a:pt x="2238" y="2271"/>
                    </a:cubicBezTo>
                    <a:cubicBezTo>
                      <a:pt x="2466" y="1632"/>
                      <a:pt x="2717" y="992"/>
                      <a:pt x="2991" y="285"/>
                    </a:cubicBezTo>
                    <a:lnTo>
                      <a:pt x="2991" y="262"/>
                    </a:lnTo>
                    <a:cubicBezTo>
                      <a:pt x="3014" y="216"/>
                      <a:pt x="3014" y="148"/>
                      <a:pt x="2991" y="102"/>
                    </a:cubicBezTo>
                    <a:cubicBezTo>
                      <a:pt x="2960" y="41"/>
                      <a:pt x="2889" y="1"/>
                      <a:pt x="28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5" name="Google Shape;6545;p68"/>
              <p:cNvSpPr/>
              <p:nvPr/>
            </p:nvSpPr>
            <p:spPr>
              <a:xfrm>
                <a:off x="1373304" y="2506039"/>
                <a:ext cx="84745" cy="8495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394" extrusionOk="0">
                    <a:moveTo>
                      <a:pt x="2523" y="1"/>
                    </a:moveTo>
                    <a:cubicBezTo>
                      <a:pt x="1741" y="1"/>
                      <a:pt x="833" y="1073"/>
                      <a:pt x="0" y="1152"/>
                    </a:cubicBezTo>
                    <a:lnTo>
                      <a:pt x="1507" y="4393"/>
                    </a:lnTo>
                    <a:cubicBezTo>
                      <a:pt x="1507" y="4393"/>
                      <a:pt x="4383" y="2909"/>
                      <a:pt x="3493" y="855"/>
                    </a:cubicBezTo>
                    <a:cubicBezTo>
                      <a:pt x="3208" y="221"/>
                      <a:pt x="2878" y="1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6" name="Google Shape;6546;p68"/>
              <p:cNvSpPr/>
              <p:nvPr/>
            </p:nvSpPr>
            <p:spPr>
              <a:xfrm>
                <a:off x="1334457" y="2406049"/>
                <a:ext cx="112994" cy="186544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9648" extrusionOk="0">
                    <a:moveTo>
                      <a:pt x="92" y="0"/>
                    </a:moveTo>
                    <a:cubicBezTo>
                      <a:pt x="46" y="0"/>
                      <a:pt x="1" y="46"/>
                      <a:pt x="24" y="92"/>
                    </a:cubicBezTo>
                    <a:cubicBezTo>
                      <a:pt x="138" y="1370"/>
                      <a:pt x="297" y="2648"/>
                      <a:pt x="571" y="3903"/>
                    </a:cubicBezTo>
                    <a:cubicBezTo>
                      <a:pt x="731" y="4542"/>
                      <a:pt x="891" y="5159"/>
                      <a:pt x="1188" y="5775"/>
                    </a:cubicBezTo>
                    <a:cubicBezTo>
                      <a:pt x="1256" y="5935"/>
                      <a:pt x="1347" y="6072"/>
                      <a:pt x="1462" y="6209"/>
                    </a:cubicBezTo>
                    <a:cubicBezTo>
                      <a:pt x="1569" y="6338"/>
                      <a:pt x="1717" y="6507"/>
                      <a:pt x="1963" y="6507"/>
                    </a:cubicBezTo>
                    <a:cubicBezTo>
                      <a:pt x="1978" y="6507"/>
                      <a:pt x="1994" y="6507"/>
                      <a:pt x="2009" y="6505"/>
                    </a:cubicBezTo>
                    <a:cubicBezTo>
                      <a:pt x="2397" y="6483"/>
                      <a:pt x="2694" y="6300"/>
                      <a:pt x="2991" y="6140"/>
                    </a:cubicBezTo>
                    <a:cubicBezTo>
                      <a:pt x="3265" y="5980"/>
                      <a:pt x="3516" y="5775"/>
                      <a:pt x="3790" y="5615"/>
                    </a:cubicBezTo>
                    <a:cubicBezTo>
                      <a:pt x="4043" y="5488"/>
                      <a:pt x="4297" y="5362"/>
                      <a:pt x="4532" y="5362"/>
                    </a:cubicBezTo>
                    <a:cubicBezTo>
                      <a:pt x="4551" y="5362"/>
                      <a:pt x="4570" y="5362"/>
                      <a:pt x="4589" y="5364"/>
                    </a:cubicBezTo>
                    <a:cubicBezTo>
                      <a:pt x="4840" y="5364"/>
                      <a:pt x="5022" y="5570"/>
                      <a:pt x="5182" y="5821"/>
                    </a:cubicBezTo>
                    <a:cubicBezTo>
                      <a:pt x="5251" y="5958"/>
                      <a:pt x="5342" y="6072"/>
                      <a:pt x="5387" y="6232"/>
                    </a:cubicBezTo>
                    <a:lnTo>
                      <a:pt x="5456" y="6437"/>
                    </a:lnTo>
                    <a:cubicBezTo>
                      <a:pt x="5479" y="6505"/>
                      <a:pt x="5479" y="6574"/>
                      <a:pt x="5479" y="6642"/>
                    </a:cubicBezTo>
                    <a:cubicBezTo>
                      <a:pt x="5524" y="6779"/>
                      <a:pt x="5502" y="6939"/>
                      <a:pt x="5502" y="7076"/>
                    </a:cubicBezTo>
                    <a:cubicBezTo>
                      <a:pt x="5456" y="7236"/>
                      <a:pt x="5433" y="7373"/>
                      <a:pt x="5387" y="7510"/>
                    </a:cubicBezTo>
                    <a:cubicBezTo>
                      <a:pt x="5273" y="7784"/>
                      <a:pt x="5091" y="8058"/>
                      <a:pt x="4908" y="8286"/>
                    </a:cubicBezTo>
                    <a:cubicBezTo>
                      <a:pt x="4520" y="8765"/>
                      <a:pt x="4018" y="9176"/>
                      <a:pt x="3470" y="9496"/>
                    </a:cubicBezTo>
                    <a:cubicBezTo>
                      <a:pt x="3447" y="9518"/>
                      <a:pt x="3424" y="9564"/>
                      <a:pt x="3447" y="9610"/>
                    </a:cubicBezTo>
                    <a:cubicBezTo>
                      <a:pt x="3461" y="9636"/>
                      <a:pt x="3482" y="9648"/>
                      <a:pt x="3502" y="9648"/>
                    </a:cubicBezTo>
                    <a:cubicBezTo>
                      <a:pt x="3516" y="9648"/>
                      <a:pt x="3529" y="9642"/>
                      <a:pt x="3539" y="9633"/>
                    </a:cubicBezTo>
                    <a:cubicBezTo>
                      <a:pt x="4132" y="9336"/>
                      <a:pt x="4657" y="8948"/>
                      <a:pt x="5114" y="8468"/>
                    </a:cubicBezTo>
                    <a:cubicBezTo>
                      <a:pt x="5319" y="8217"/>
                      <a:pt x="5524" y="7943"/>
                      <a:pt x="5661" y="7624"/>
                    </a:cubicBezTo>
                    <a:cubicBezTo>
                      <a:pt x="5730" y="7464"/>
                      <a:pt x="5753" y="7304"/>
                      <a:pt x="5798" y="7122"/>
                    </a:cubicBezTo>
                    <a:cubicBezTo>
                      <a:pt x="5821" y="6962"/>
                      <a:pt x="5844" y="6779"/>
                      <a:pt x="5821" y="6620"/>
                    </a:cubicBezTo>
                    <a:cubicBezTo>
                      <a:pt x="5798" y="6528"/>
                      <a:pt x="5798" y="6437"/>
                      <a:pt x="5775" y="6346"/>
                    </a:cubicBezTo>
                    <a:lnTo>
                      <a:pt x="5707" y="6095"/>
                    </a:lnTo>
                    <a:cubicBezTo>
                      <a:pt x="5661" y="5935"/>
                      <a:pt x="5570" y="5798"/>
                      <a:pt x="5479" y="5638"/>
                    </a:cubicBezTo>
                    <a:cubicBezTo>
                      <a:pt x="5387" y="5501"/>
                      <a:pt x="5296" y="5341"/>
                      <a:pt x="5136" y="5227"/>
                    </a:cubicBezTo>
                    <a:cubicBezTo>
                      <a:pt x="5114" y="5182"/>
                      <a:pt x="5068" y="5159"/>
                      <a:pt x="5022" y="5136"/>
                    </a:cubicBezTo>
                    <a:lnTo>
                      <a:pt x="4908" y="5067"/>
                    </a:lnTo>
                    <a:cubicBezTo>
                      <a:pt x="4817" y="5022"/>
                      <a:pt x="4703" y="4999"/>
                      <a:pt x="4611" y="4999"/>
                    </a:cubicBezTo>
                    <a:cubicBezTo>
                      <a:pt x="4586" y="4998"/>
                      <a:pt x="4561" y="4997"/>
                      <a:pt x="4537" y="4997"/>
                    </a:cubicBezTo>
                    <a:cubicBezTo>
                      <a:pt x="4179" y="4997"/>
                      <a:pt x="3863" y="5146"/>
                      <a:pt x="3607" y="5296"/>
                    </a:cubicBezTo>
                    <a:cubicBezTo>
                      <a:pt x="3310" y="5478"/>
                      <a:pt x="3059" y="5661"/>
                      <a:pt x="2785" y="5821"/>
                    </a:cubicBezTo>
                    <a:cubicBezTo>
                      <a:pt x="2534" y="5980"/>
                      <a:pt x="2238" y="6117"/>
                      <a:pt x="1986" y="6140"/>
                    </a:cubicBezTo>
                    <a:cubicBezTo>
                      <a:pt x="1918" y="6140"/>
                      <a:pt x="1827" y="6095"/>
                      <a:pt x="1735" y="5980"/>
                    </a:cubicBezTo>
                    <a:cubicBezTo>
                      <a:pt x="1644" y="5866"/>
                      <a:pt x="1553" y="5752"/>
                      <a:pt x="1507" y="5615"/>
                    </a:cubicBezTo>
                    <a:cubicBezTo>
                      <a:pt x="1233" y="5067"/>
                      <a:pt x="1051" y="4451"/>
                      <a:pt x="891" y="3835"/>
                    </a:cubicBezTo>
                    <a:cubicBezTo>
                      <a:pt x="731" y="3219"/>
                      <a:pt x="617" y="2602"/>
                      <a:pt x="503" y="1963"/>
                    </a:cubicBezTo>
                    <a:cubicBezTo>
                      <a:pt x="366" y="1347"/>
                      <a:pt x="252" y="708"/>
                      <a:pt x="160" y="69"/>
                    </a:cubicBezTo>
                    <a:cubicBezTo>
                      <a:pt x="160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7" name="Google Shape;6547;p68"/>
              <p:cNvSpPr/>
              <p:nvPr/>
            </p:nvSpPr>
            <p:spPr>
              <a:xfrm>
                <a:off x="1003880" y="2384411"/>
                <a:ext cx="314677" cy="314696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6" extrusionOk="0">
                    <a:moveTo>
                      <a:pt x="8149" y="1"/>
                    </a:moveTo>
                    <a:cubicBezTo>
                      <a:pt x="3653" y="1"/>
                      <a:pt x="1" y="3653"/>
                      <a:pt x="1" y="8149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49"/>
                    </a:cubicBezTo>
                    <a:cubicBezTo>
                      <a:pt x="16275" y="3653"/>
                      <a:pt x="12646" y="1"/>
                      <a:pt x="8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8" name="Google Shape;6548;p68"/>
              <p:cNvSpPr/>
              <p:nvPr/>
            </p:nvSpPr>
            <p:spPr>
              <a:xfrm>
                <a:off x="988430" y="2368535"/>
                <a:ext cx="354855" cy="355281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8375" extrusionOk="0">
                    <a:moveTo>
                      <a:pt x="9176" y="1529"/>
                    </a:moveTo>
                    <a:cubicBezTo>
                      <a:pt x="13399" y="1529"/>
                      <a:pt x="16846" y="4976"/>
                      <a:pt x="16846" y="9199"/>
                    </a:cubicBezTo>
                    <a:cubicBezTo>
                      <a:pt x="16846" y="13421"/>
                      <a:pt x="13399" y="16845"/>
                      <a:pt x="9176" y="16845"/>
                    </a:cubicBezTo>
                    <a:cubicBezTo>
                      <a:pt x="4954" y="16845"/>
                      <a:pt x="1507" y="13421"/>
                      <a:pt x="1507" y="9199"/>
                    </a:cubicBezTo>
                    <a:cubicBezTo>
                      <a:pt x="1507" y="4976"/>
                      <a:pt x="4954" y="1529"/>
                      <a:pt x="9176" y="1529"/>
                    </a:cubicBezTo>
                    <a:close/>
                    <a:moveTo>
                      <a:pt x="9176" y="0"/>
                    </a:moveTo>
                    <a:cubicBezTo>
                      <a:pt x="4109" y="0"/>
                      <a:pt x="1" y="4131"/>
                      <a:pt x="1" y="9199"/>
                    </a:cubicBezTo>
                    <a:cubicBezTo>
                      <a:pt x="1" y="14243"/>
                      <a:pt x="4109" y="18374"/>
                      <a:pt x="9176" y="18374"/>
                    </a:cubicBezTo>
                    <a:cubicBezTo>
                      <a:pt x="14244" y="18374"/>
                      <a:pt x="18352" y="14243"/>
                      <a:pt x="18352" y="9199"/>
                    </a:cubicBezTo>
                    <a:cubicBezTo>
                      <a:pt x="18352" y="4131"/>
                      <a:pt x="14244" y="0"/>
                      <a:pt x="91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9" name="Google Shape;6549;p68"/>
              <p:cNvSpPr/>
              <p:nvPr/>
            </p:nvSpPr>
            <p:spPr>
              <a:xfrm>
                <a:off x="1034335" y="2448667"/>
                <a:ext cx="57831" cy="162356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8397" extrusionOk="0">
                    <a:moveTo>
                      <a:pt x="2805" y="0"/>
                    </a:moveTo>
                    <a:cubicBezTo>
                      <a:pt x="2770" y="0"/>
                      <a:pt x="2732" y="10"/>
                      <a:pt x="2694" y="33"/>
                    </a:cubicBezTo>
                    <a:cubicBezTo>
                      <a:pt x="1986" y="421"/>
                      <a:pt x="1438" y="992"/>
                      <a:pt x="1005" y="1654"/>
                    </a:cubicBezTo>
                    <a:cubicBezTo>
                      <a:pt x="571" y="2293"/>
                      <a:pt x="252" y="3069"/>
                      <a:pt x="92" y="3868"/>
                    </a:cubicBezTo>
                    <a:cubicBezTo>
                      <a:pt x="0" y="4256"/>
                      <a:pt x="0" y="4667"/>
                      <a:pt x="0" y="5078"/>
                    </a:cubicBezTo>
                    <a:cubicBezTo>
                      <a:pt x="0" y="5283"/>
                      <a:pt x="23" y="5488"/>
                      <a:pt x="46" y="5694"/>
                    </a:cubicBezTo>
                    <a:cubicBezTo>
                      <a:pt x="69" y="5899"/>
                      <a:pt x="115" y="6082"/>
                      <a:pt x="183" y="6287"/>
                    </a:cubicBezTo>
                    <a:cubicBezTo>
                      <a:pt x="366" y="7063"/>
                      <a:pt x="799" y="7771"/>
                      <a:pt x="1347" y="8342"/>
                    </a:cubicBezTo>
                    <a:cubicBezTo>
                      <a:pt x="1381" y="8375"/>
                      <a:pt x="1414" y="8396"/>
                      <a:pt x="1456" y="8396"/>
                    </a:cubicBezTo>
                    <a:cubicBezTo>
                      <a:pt x="1472" y="8396"/>
                      <a:pt x="1489" y="8393"/>
                      <a:pt x="1507" y="8387"/>
                    </a:cubicBezTo>
                    <a:cubicBezTo>
                      <a:pt x="1621" y="8387"/>
                      <a:pt x="1690" y="8296"/>
                      <a:pt x="1690" y="8182"/>
                    </a:cubicBezTo>
                    <a:lnTo>
                      <a:pt x="1690" y="8159"/>
                    </a:lnTo>
                    <a:cubicBezTo>
                      <a:pt x="1621" y="7406"/>
                      <a:pt x="1507" y="6744"/>
                      <a:pt x="1530" y="6082"/>
                    </a:cubicBezTo>
                    <a:cubicBezTo>
                      <a:pt x="1507" y="5762"/>
                      <a:pt x="1553" y="5420"/>
                      <a:pt x="1553" y="5123"/>
                    </a:cubicBezTo>
                    <a:cubicBezTo>
                      <a:pt x="1621" y="4804"/>
                      <a:pt x="1644" y="4484"/>
                      <a:pt x="1712" y="4165"/>
                    </a:cubicBezTo>
                    <a:cubicBezTo>
                      <a:pt x="1827" y="3548"/>
                      <a:pt x="2009" y="2909"/>
                      <a:pt x="2215" y="2270"/>
                    </a:cubicBezTo>
                    <a:cubicBezTo>
                      <a:pt x="2443" y="1631"/>
                      <a:pt x="2717" y="992"/>
                      <a:pt x="2968" y="284"/>
                    </a:cubicBezTo>
                    <a:lnTo>
                      <a:pt x="2991" y="261"/>
                    </a:lnTo>
                    <a:cubicBezTo>
                      <a:pt x="2991" y="216"/>
                      <a:pt x="2991" y="170"/>
                      <a:pt x="2968" y="102"/>
                    </a:cubicBezTo>
                    <a:cubicBezTo>
                      <a:pt x="2937" y="41"/>
                      <a:pt x="2876" y="0"/>
                      <a:pt x="28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0" name="Google Shape;6550;p68"/>
              <p:cNvSpPr/>
              <p:nvPr/>
            </p:nvSpPr>
            <p:spPr>
              <a:xfrm>
                <a:off x="1312394" y="2461603"/>
                <a:ext cx="101528" cy="5655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25" extrusionOk="0">
                    <a:moveTo>
                      <a:pt x="4138" y="1"/>
                    </a:moveTo>
                    <a:cubicBezTo>
                      <a:pt x="1873" y="1"/>
                      <a:pt x="79" y="1659"/>
                      <a:pt x="0" y="1738"/>
                    </a:cubicBezTo>
                    <a:lnTo>
                      <a:pt x="799" y="2925"/>
                    </a:lnTo>
                    <a:cubicBezTo>
                      <a:pt x="819" y="2925"/>
                      <a:pt x="2312" y="1537"/>
                      <a:pt x="4121" y="1537"/>
                    </a:cubicBezTo>
                    <a:cubicBezTo>
                      <a:pt x="4400" y="1537"/>
                      <a:pt x="4686" y="1570"/>
                      <a:pt x="4976" y="1647"/>
                    </a:cubicBezTo>
                    <a:lnTo>
                      <a:pt x="5250" y="140"/>
                    </a:lnTo>
                    <a:cubicBezTo>
                      <a:pt x="4871" y="43"/>
                      <a:pt x="4498" y="1"/>
                      <a:pt x="4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1" name="Google Shape;6551;p68"/>
              <p:cNvSpPr/>
              <p:nvPr/>
            </p:nvSpPr>
            <p:spPr>
              <a:xfrm>
                <a:off x="1062586" y="1906850"/>
                <a:ext cx="404720" cy="201722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10433" fill="none" extrusionOk="0">
                    <a:moveTo>
                      <a:pt x="0" y="10432"/>
                    </a:moveTo>
                    <a:cubicBezTo>
                      <a:pt x="1256" y="7282"/>
                      <a:pt x="3538" y="4543"/>
                      <a:pt x="6391" y="2717"/>
                    </a:cubicBezTo>
                    <a:cubicBezTo>
                      <a:pt x="9245" y="914"/>
                      <a:pt x="12691" y="1"/>
                      <a:pt x="16069" y="183"/>
                    </a:cubicBezTo>
                    <a:cubicBezTo>
                      <a:pt x="17393" y="252"/>
                      <a:pt x="18786" y="526"/>
                      <a:pt x="19744" y="1462"/>
                    </a:cubicBezTo>
                    <a:cubicBezTo>
                      <a:pt x="20680" y="2375"/>
                      <a:pt x="20931" y="4109"/>
                      <a:pt x="19904" y="4954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2" name="Google Shape;6552;p68"/>
              <p:cNvSpPr/>
              <p:nvPr/>
            </p:nvSpPr>
            <p:spPr>
              <a:xfrm>
                <a:off x="1514538" y="3025580"/>
                <a:ext cx="348668" cy="391746"/>
              </a:xfrm>
              <a:custGeom>
                <a:avLst/>
                <a:gdLst/>
                <a:ahLst/>
                <a:cxnLst/>
                <a:rect l="l" t="t" r="r" b="b"/>
                <a:pathLst>
                  <a:path w="18033" h="20261" extrusionOk="0">
                    <a:moveTo>
                      <a:pt x="4248" y="1"/>
                    </a:moveTo>
                    <a:cubicBezTo>
                      <a:pt x="3634" y="1"/>
                      <a:pt x="3013" y="150"/>
                      <a:pt x="2443" y="464"/>
                    </a:cubicBezTo>
                    <a:cubicBezTo>
                      <a:pt x="640" y="1446"/>
                      <a:pt x="0" y="3660"/>
                      <a:pt x="1005" y="5418"/>
                    </a:cubicBezTo>
                    <a:lnTo>
                      <a:pt x="7966" y="17720"/>
                    </a:lnTo>
                    <a:cubicBezTo>
                      <a:pt x="8103" y="17971"/>
                      <a:pt x="8286" y="18245"/>
                      <a:pt x="8491" y="18474"/>
                    </a:cubicBezTo>
                    <a:cubicBezTo>
                      <a:pt x="9489" y="19650"/>
                      <a:pt x="10924" y="20261"/>
                      <a:pt x="12371" y="20261"/>
                    </a:cubicBezTo>
                    <a:cubicBezTo>
                      <a:pt x="13505" y="20261"/>
                      <a:pt x="14647" y="19885"/>
                      <a:pt x="15590" y="19113"/>
                    </a:cubicBezTo>
                    <a:cubicBezTo>
                      <a:pt x="17736" y="17378"/>
                      <a:pt x="18032" y="14251"/>
                      <a:pt x="16252" y="12151"/>
                    </a:cubicBezTo>
                    <a:lnTo>
                      <a:pt x="7099" y="1309"/>
                    </a:lnTo>
                    <a:cubicBezTo>
                      <a:pt x="6386" y="465"/>
                      <a:pt x="5329" y="1"/>
                      <a:pt x="42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3" name="Google Shape;6553;p68"/>
              <p:cNvSpPr/>
              <p:nvPr/>
            </p:nvSpPr>
            <p:spPr>
              <a:xfrm>
                <a:off x="1469522" y="2965017"/>
                <a:ext cx="174344" cy="161931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8375" extrusionOk="0">
                    <a:moveTo>
                      <a:pt x="6205" y="0"/>
                    </a:moveTo>
                    <a:cubicBezTo>
                      <a:pt x="6182" y="0"/>
                      <a:pt x="6160" y="4"/>
                      <a:pt x="6140" y="13"/>
                    </a:cubicBezTo>
                    <a:cubicBezTo>
                      <a:pt x="5478" y="310"/>
                      <a:pt x="5661" y="1885"/>
                      <a:pt x="5661" y="1885"/>
                    </a:cubicBezTo>
                    <a:cubicBezTo>
                      <a:pt x="5661" y="1885"/>
                      <a:pt x="4219" y="1647"/>
                      <a:pt x="2928" y="1647"/>
                    </a:cubicBezTo>
                    <a:cubicBezTo>
                      <a:pt x="2140" y="1647"/>
                      <a:pt x="1408" y="1736"/>
                      <a:pt x="1096" y="2021"/>
                    </a:cubicBezTo>
                    <a:cubicBezTo>
                      <a:pt x="183" y="2843"/>
                      <a:pt x="982" y="3596"/>
                      <a:pt x="982" y="3596"/>
                    </a:cubicBezTo>
                    <a:cubicBezTo>
                      <a:pt x="982" y="3596"/>
                      <a:pt x="0" y="4258"/>
                      <a:pt x="868" y="5445"/>
                    </a:cubicBezTo>
                    <a:cubicBezTo>
                      <a:pt x="868" y="5445"/>
                      <a:pt x="23" y="6427"/>
                      <a:pt x="1050" y="7226"/>
                    </a:cubicBezTo>
                    <a:cubicBezTo>
                      <a:pt x="2275" y="8163"/>
                      <a:pt x="3321" y="8375"/>
                      <a:pt x="4018" y="8375"/>
                    </a:cubicBezTo>
                    <a:cubicBezTo>
                      <a:pt x="4594" y="8375"/>
                      <a:pt x="4931" y="8230"/>
                      <a:pt x="4931" y="8230"/>
                    </a:cubicBezTo>
                    <a:lnTo>
                      <a:pt x="9016" y="3984"/>
                    </a:lnTo>
                    <a:cubicBezTo>
                      <a:pt x="9016" y="3984"/>
                      <a:pt x="6917" y="0"/>
                      <a:pt x="6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4" name="Google Shape;6554;p68"/>
              <p:cNvSpPr/>
              <p:nvPr/>
            </p:nvSpPr>
            <p:spPr>
              <a:xfrm>
                <a:off x="1519391" y="3007133"/>
                <a:ext cx="358819" cy="410211"/>
              </a:xfrm>
              <a:custGeom>
                <a:avLst/>
                <a:gdLst/>
                <a:ahLst/>
                <a:cxnLst/>
                <a:rect l="l" t="t" r="r" b="b"/>
                <a:pathLst>
                  <a:path w="18558" h="21216" extrusionOk="0">
                    <a:moveTo>
                      <a:pt x="4363" y="1"/>
                    </a:moveTo>
                    <a:cubicBezTo>
                      <a:pt x="3737" y="1"/>
                      <a:pt x="3101" y="155"/>
                      <a:pt x="2511" y="483"/>
                    </a:cubicBezTo>
                    <a:cubicBezTo>
                      <a:pt x="662" y="1510"/>
                      <a:pt x="1" y="3838"/>
                      <a:pt x="1028" y="5687"/>
                    </a:cubicBezTo>
                    <a:lnTo>
                      <a:pt x="8195" y="18560"/>
                    </a:lnTo>
                    <a:cubicBezTo>
                      <a:pt x="8355" y="18811"/>
                      <a:pt x="8537" y="19085"/>
                      <a:pt x="8743" y="19336"/>
                    </a:cubicBezTo>
                    <a:cubicBezTo>
                      <a:pt x="9766" y="20577"/>
                      <a:pt x="11242" y="21216"/>
                      <a:pt x="12731" y="21216"/>
                    </a:cubicBezTo>
                    <a:cubicBezTo>
                      <a:pt x="13898" y="21216"/>
                      <a:pt x="15074" y="20823"/>
                      <a:pt x="16047" y="20021"/>
                    </a:cubicBezTo>
                    <a:cubicBezTo>
                      <a:pt x="18238" y="18195"/>
                      <a:pt x="18557" y="14908"/>
                      <a:pt x="16731" y="12717"/>
                    </a:cubicBezTo>
                    <a:lnTo>
                      <a:pt x="7305" y="1373"/>
                    </a:lnTo>
                    <a:cubicBezTo>
                      <a:pt x="6573" y="494"/>
                      <a:pt x="5484" y="1"/>
                      <a:pt x="43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5" name="Google Shape;6555;p68"/>
              <p:cNvSpPr/>
              <p:nvPr/>
            </p:nvSpPr>
            <p:spPr>
              <a:xfrm>
                <a:off x="1473042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6393" y="0"/>
                    </a:moveTo>
                    <a:cubicBezTo>
                      <a:pt x="6368" y="0"/>
                      <a:pt x="6345" y="5"/>
                      <a:pt x="6323" y="14"/>
                    </a:cubicBezTo>
                    <a:cubicBezTo>
                      <a:pt x="5662" y="334"/>
                      <a:pt x="5844" y="1977"/>
                      <a:pt x="5844" y="1977"/>
                    </a:cubicBezTo>
                    <a:cubicBezTo>
                      <a:pt x="5844" y="1977"/>
                      <a:pt x="4351" y="1730"/>
                      <a:pt x="3019" y="1730"/>
                    </a:cubicBezTo>
                    <a:cubicBezTo>
                      <a:pt x="2210" y="1730"/>
                      <a:pt x="1461" y="1821"/>
                      <a:pt x="1142" y="2114"/>
                    </a:cubicBezTo>
                    <a:cubicBezTo>
                      <a:pt x="206" y="2959"/>
                      <a:pt x="1028" y="3780"/>
                      <a:pt x="1028" y="3780"/>
                    </a:cubicBezTo>
                    <a:cubicBezTo>
                      <a:pt x="1028" y="3780"/>
                      <a:pt x="1" y="4442"/>
                      <a:pt x="914" y="5698"/>
                    </a:cubicBezTo>
                    <a:cubicBezTo>
                      <a:pt x="914" y="5698"/>
                      <a:pt x="24" y="6725"/>
                      <a:pt x="1096" y="7569"/>
                    </a:cubicBezTo>
                    <a:cubicBezTo>
                      <a:pt x="2352" y="8552"/>
                      <a:pt x="3426" y="8775"/>
                      <a:pt x="4142" y="8775"/>
                    </a:cubicBezTo>
                    <a:cubicBezTo>
                      <a:pt x="4741" y="8775"/>
                      <a:pt x="5091" y="8619"/>
                      <a:pt x="5091" y="8619"/>
                    </a:cubicBezTo>
                    <a:lnTo>
                      <a:pt x="9291" y="4168"/>
                    </a:lnTo>
                    <a:cubicBezTo>
                      <a:pt x="9291" y="4168"/>
                      <a:pt x="7132" y="0"/>
                      <a:pt x="63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6" name="Google Shape;6556;p68"/>
              <p:cNvSpPr/>
              <p:nvPr/>
            </p:nvSpPr>
            <p:spPr>
              <a:xfrm>
                <a:off x="1064790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9" y="0"/>
                    </a:moveTo>
                    <a:cubicBezTo>
                      <a:pt x="5799" y="0"/>
                      <a:pt x="5416" y="35"/>
                      <a:pt x="5045" y="130"/>
                    </a:cubicBezTo>
                    <a:cubicBezTo>
                      <a:pt x="3290" y="545"/>
                      <a:pt x="2705" y="1475"/>
                      <a:pt x="3071" y="1475"/>
                    </a:cubicBezTo>
                    <a:cubicBezTo>
                      <a:pt x="3148" y="1475"/>
                      <a:pt x="3266" y="1434"/>
                      <a:pt x="3424" y="1340"/>
                    </a:cubicBezTo>
                    <a:cubicBezTo>
                      <a:pt x="3424" y="1340"/>
                      <a:pt x="4520" y="1591"/>
                      <a:pt x="4839" y="1819"/>
                    </a:cubicBezTo>
                    <a:cubicBezTo>
                      <a:pt x="5136" y="2047"/>
                      <a:pt x="5479" y="2709"/>
                      <a:pt x="5684" y="3143"/>
                    </a:cubicBezTo>
                    <a:cubicBezTo>
                      <a:pt x="5867" y="3576"/>
                      <a:pt x="6026" y="4033"/>
                      <a:pt x="6140" y="4535"/>
                    </a:cubicBezTo>
                    <a:cubicBezTo>
                      <a:pt x="6392" y="5517"/>
                      <a:pt x="6506" y="6612"/>
                      <a:pt x="6574" y="7731"/>
                    </a:cubicBezTo>
                    <a:cubicBezTo>
                      <a:pt x="6597" y="8849"/>
                      <a:pt x="6551" y="10013"/>
                      <a:pt x="6483" y="11177"/>
                    </a:cubicBezTo>
                    <a:cubicBezTo>
                      <a:pt x="6414" y="11771"/>
                      <a:pt x="6392" y="12364"/>
                      <a:pt x="6300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4" y="15697"/>
                      <a:pt x="5775" y="15971"/>
                      <a:pt x="5707" y="16244"/>
                    </a:cubicBezTo>
                    <a:cubicBezTo>
                      <a:pt x="5524" y="16792"/>
                      <a:pt x="5410" y="17340"/>
                      <a:pt x="5182" y="17865"/>
                    </a:cubicBezTo>
                    <a:cubicBezTo>
                      <a:pt x="4817" y="18938"/>
                      <a:pt x="4360" y="20011"/>
                      <a:pt x="3858" y="21083"/>
                    </a:cubicBezTo>
                    <a:cubicBezTo>
                      <a:pt x="3356" y="22156"/>
                      <a:pt x="2785" y="23229"/>
                      <a:pt x="2214" y="24279"/>
                    </a:cubicBezTo>
                    <a:cubicBezTo>
                      <a:pt x="1918" y="24804"/>
                      <a:pt x="1598" y="25329"/>
                      <a:pt x="1301" y="25854"/>
                    </a:cubicBezTo>
                    <a:lnTo>
                      <a:pt x="366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2" y="29822"/>
                      <a:pt x="1558" y="29822"/>
                    </a:cubicBezTo>
                    <a:cubicBezTo>
                      <a:pt x="1884" y="29822"/>
                      <a:pt x="2212" y="29710"/>
                      <a:pt x="2488" y="29483"/>
                    </a:cubicBezTo>
                    <a:cubicBezTo>
                      <a:pt x="3036" y="29027"/>
                      <a:pt x="3493" y="28593"/>
                      <a:pt x="3949" y="28114"/>
                    </a:cubicBezTo>
                    <a:cubicBezTo>
                      <a:pt x="4200" y="27885"/>
                      <a:pt x="4406" y="27634"/>
                      <a:pt x="4634" y="27383"/>
                    </a:cubicBezTo>
                    <a:cubicBezTo>
                      <a:pt x="4862" y="27132"/>
                      <a:pt x="5068" y="26881"/>
                      <a:pt x="5296" y="26630"/>
                    </a:cubicBezTo>
                    <a:cubicBezTo>
                      <a:pt x="6140" y="25626"/>
                      <a:pt x="6939" y="24553"/>
                      <a:pt x="7670" y="23389"/>
                    </a:cubicBezTo>
                    <a:cubicBezTo>
                      <a:pt x="8377" y="22248"/>
                      <a:pt x="9039" y="21038"/>
                      <a:pt x="9564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2" y="17409"/>
                      <a:pt x="10523" y="17043"/>
                      <a:pt x="10614" y="16701"/>
                    </a:cubicBezTo>
                    <a:lnTo>
                      <a:pt x="10751" y="16176"/>
                    </a:lnTo>
                    <a:cubicBezTo>
                      <a:pt x="10774" y="15993"/>
                      <a:pt x="10820" y="15811"/>
                      <a:pt x="10842" y="15628"/>
                    </a:cubicBezTo>
                    <a:lnTo>
                      <a:pt x="11048" y="14533"/>
                    </a:lnTo>
                    <a:cubicBezTo>
                      <a:pt x="11094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5" y="10059"/>
                      <a:pt x="11299" y="8644"/>
                      <a:pt x="11071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09" y="700"/>
                      <a:pt x="7875" y="427"/>
                      <a:pt x="7487" y="198"/>
                    </a:cubicBezTo>
                    <a:cubicBezTo>
                      <a:pt x="7353" y="124"/>
                      <a:pt x="6809" y="0"/>
                      <a:pt x="6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7" name="Google Shape;6557;p68"/>
              <p:cNvSpPr/>
              <p:nvPr/>
            </p:nvSpPr>
            <p:spPr>
              <a:xfrm>
                <a:off x="1050674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8" y="0"/>
                    </a:moveTo>
                    <a:cubicBezTo>
                      <a:pt x="5798" y="0"/>
                      <a:pt x="5416" y="35"/>
                      <a:pt x="5044" y="130"/>
                    </a:cubicBezTo>
                    <a:cubicBezTo>
                      <a:pt x="3289" y="545"/>
                      <a:pt x="2704" y="1475"/>
                      <a:pt x="3071" y="1475"/>
                    </a:cubicBezTo>
                    <a:cubicBezTo>
                      <a:pt x="3147" y="1475"/>
                      <a:pt x="3266" y="1434"/>
                      <a:pt x="3424" y="1340"/>
                    </a:cubicBezTo>
                    <a:cubicBezTo>
                      <a:pt x="3424" y="1340"/>
                      <a:pt x="4519" y="1591"/>
                      <a:pt x="4839" y="1819"/>
                    </a:cubicBezTo>
                    <a:cubicBezTo>
                      <a:pt x="5159" y="2047"/>
                      <a:pt x="5478" y="2709"/>
                      <a:pt x="5684" y="3143"/>
                    </a:cubicBezTo>
                    <a:cubicBezTo>
                      <a:pt x="5866" y="3576"/>
                      <a:pt x="6026" y="4033"/>
                      <a:pt x="6140" y="4535"/>
                    </a:cubicBezTo>
                    <a:cubicBezTo>
                      <a:pt x="6414" y="5517"/>
                      <a:pt x="6505" y="6612"/>
                      <a:pt x="6574" y="7731"/>
                    </a:cubicBezTo>
                    <a:cubicBezTo>
                      <a:pt x="6619" y="8849"/>
                      <a:pt x="6551" y="10013"/>
                      <a:pt x="6482" y="11177"/>
                    </a:cubicBezTo>
                    <a:cubicBezTo>
                      <a:pt x="6414" y="11771"/>
                      <a:pt x="6391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3" y="15697"/>
                      <a:pt x="5775" y="15971"/>
                      <a:pt x="5706" y="16244"/>
                    </a:cubicBezTo>
                    <a:cubicBezTo>
                      <a:pt x="5524" y="16792"/>
                      <a:pt x="5410" y="17340"/>
                      <a:pt x="5204" y="17865"/>
                    </a:cubicBezTo>
                    <a:cubicBezTo>
                      <a:pt x="4839" y="18938"/>
                      <a:pt x="4360" y="20011"/>
                      <a:pt x="3858" y="21083"/>
                    </a:cubicBezTo>
                    <a:cubicBezTo>
                      <a:pt x="3355" y="22156"/>
                      <a:pt x="2785" y="23229"/>
                      <a:pt x="2214" y="24279"/>
                    </a:cubicBezTo>
                    <a:cubicBezTo>
                      <a:pt x="1917" y="24804"/>
                      <a:pt x="1598" y="25329"/>
                      <a:pt x="1301" y="25854"/>
                    </a:cubicBezTo>
                    <a:lnTo>
                      <a:pt x="388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1" y="29822"/>
                      <a:pt x="1558" y="29822"/>
                    </a:cubicBezTo>
                    <a:cubicBezTo>
                      <a:pt x="1883" y="29822"/>
                      <a:pt x="2211" y="29710"/>
                      <a:pt x="2488" y="29483"/>
                    </a:cubicBezTo>
                    <a:cubicBezTo>
                      <a:pt x="3036" y="29027"/>
                      <a:pt x="3492" y="28593"/>
                      <a:pt x="3949" y="28114"/>
                    </a:cubicBezTo>
                    <a:cubicBezTo>
                      <a:pt x="4200" y="27885"/>
                      <a:pt x="4428" y="27634"/>
                      <a:pt x="4634" y="27383"/>
                    </a:cubicBezTo>
                    <a:cubicBezTo>
                      <a:pt x="4862" y="27132"/>
                      <a:pt x="5067" y="26881"/>
                      <a:pt x="5295" y="26630"/>
                    </a:cubicBezTo>
                    <a:cubicBezTo>
                      <a:pt x="6140" y="25626"/>
                      <a:pt x="6962" y="24553"/>
                      <a:pt x="7669" y="23389"/>
                    </a:cubicBezTo>
                    <a:cubicBezTo>
                      <a:pt x="8377" y="22248"/>
                      <a:pt x="9039" y="21038"/>
                      <a:pt x="9587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1" y="17409"/>
                      <a:pt x="10522" y="17043"/>
                      <a:pt x="10614" y="16701"/>
                    </a:cubicBezTo>
                    <a:lnTo>
                      <a:pt x="10751" y="16176"/>
                    </a:lnTo>
                    <a:cubicBezTo>
                      <a:pt x="10796" y="15993"/>
                      <a:pt x="10819" y="15811"/>
                      <a:pt x="10842" y="15628"/>
                    </a:cubicBezTo>
                    <a:lnTo>
                      <a:pt x="11047" y="14533"/>
                    </a:lnTo>
                    <a:cubicBezTo>
                      <a:pt x="11093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4" y="10059"/>
                      <a:pt x="11299" y="8644"/>
                      <a:pt x="11070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31" y="700"/>
                      <a:pt x="7875" y="427"/>
                      <a:pt x="7487" y="198"/>
                    </a:cubicBezTo>
                    <a:cubicBezTo>
                      <a:pt x="7352" y="124"/>
                      <a:pt x="6809" y="0"/>
                      <a:pt x="6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8" name="Google Shape;6558;p68"/>
              <p:cNvSpPr/>
              <p:nvPr/>
            </p:nvSpPr>
            <p:spPr>
              <a:xfrm>
                <a:off x="911645" y="3016067"/>
                <a:ext cx="348223" cy="401549"/>
              </a:xfrm>
              <a:custGeom>
                <a:avLst/>
                <a:gdLst/>
                <a:ahLst/>
                <a:cxnLst/>
                <a:rect l="l" t="t" r="r" b="b"/>
                <a:pathLst>
                  <a:path w="18010" h="20768" extrusionOk="0">
                    <a:moveTo>
                      <a:pt x="13368" y="0"/>
                    </a:moveTo>
                    <a:cubicBezTo>
                      <a:pt x="12576" y="0"/>
                      <a:pt x="11847" y="310"/>
                      <a:pt x="11253" y="1025"/>
                    </a:cubicBezTo>
                    <a:lnTo>
                      <a:pt x="1780" y="12529"/>
                    </a:lnTo>
                    <a:cubicBezTo>
                      <a:pt x="0" y="14652"/>
                      <a:pt x="297" y="17824"/>
                      <a:pt x="2442" y="19605"/>
                    </a:cubicBezTo>
                    <a:cubicBezTo>
                      <a:pt x="3385" y="20387"/>
                      <a:pt x="4525" y="20768"/>
                      <a:pt x="5657" y="20768"/>
                    </a:cubicBezTo>
                    <a:cubicBezTo>
                      <a:pt x="7102" y="20768"/>
                      <a:pt x="8533" y="20146"/>
                      <a:pt x="9518" y="18943"/>
                    </a:cubicBezTo>
                    <a:cubicBezTo>
                      <a:pt x="9724" y="18714"/>
                      <a:pt x="9906" y="18441"/>
                      <a:pt x="10043" y="18190"/>
                    </a:cubicBezTo>
                    <a:lnTo>
                      <a:pt x="17005" y="5704"/>
                    </a:lnTo>
                    <a:cubicBezTo>
                      <a:pt x="18009" y="3901"/>
                      <a:pt x="17347" y="1641"/>
                      <a:pt x="15567" y="660"/>
                    </a:cubicBezTo>
                    <a:cubicBezTo>
                      <a:pt x="14817" y="242"/>
                      <a:pt x="14068" y="0"/>
                      <a:pt x="13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9" name="Google Shape;6559;p68"/>
              <p:cNvSpPr/>
              <p:nvPr/>
            </p:nvSpPr>
            <p:spPr>
              <a:xfrm>
                <a:off x="1128794" y="2958346"/>
                <a:ext cx="173899" cy="164309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8498" extrusionOk="0">
                    <a:moveTo>
                      <a:pt x="2807" y="1"/>
                    </a:moveTo>
                    <a:cubicBezTo>
                      <a:pt x="2091" y="1"/>
                      <a:pt x="0" y="4033"/>
                      <a:pt x="0" y="4033"/>
                    </a:cubicBezTo>
                    <a:lnTo>
                      <a:pt x="4063" y="8347"/>
                    </a:lnTo>
                    <a:cubicBezTo>
                      <a:pt x="4063" y="8347"/>
                      <a:pt x="4402" y="8497"/>
                      <a:pt x="4981" y="8497"/>
                    </a:cubicBezTo>
                    <a:cubicBezTo>
                      <a:pt x="5677" y="8497"/>
                      <a:pt x="6722" y="8279"/>
                      <a:pt x="7943" y="7320"/>
                    </a:cubicBezTo>
                    <a:cubicBezTo>
                      <a:pt x="8970" y="6521"/>
                      <a:pt x="8126" y="5516"/>
                      <a:pt x="8126" y="5516"/>
                    </a:cubicBezTo>
                    <a:cubicBezTo>
                      <a:pt x="8993" y="4307"/>
                      <a:pt x="8012" y="3645"/>
                      <a:pt x="8012" y="3645"/>
                    </a:cubicBezTo>
                    <a:cubicBezTo>
                      <a:pt x="8012" y="3645"/>
                      <a:pt x="8811" y="2869"/>
                      <a:pt x="7920" y="2047"/>
                    </a:cubicBezTo>
                    <a:cubicBezTo>
                      <a:pt x="7600" y="1761"/>
                      <a:pt x="6863" y="1673"/>
                      <a:pt x="6071" y="1673"/>
                    </a:cubicBezTo>
                    <a:cubicBezTo>
                      <a:pt x="4775" y="1673"/>
                      <a:pt x="3333" y="1910"/>
                      <a:pt x="3333" y="1910"/>
                    </a:cubicBezTo>
                    <a:cubicBezTo>
                      <a:pt x="3333" y="1910"/>
                      <a:pt x="3515" y="312"/>
                      <a:pt x="2876" y="15"/>
                    </a:cubicBezTo>
                    <a:cubicBezTo>
                      <a:pt x="2855" y="6"/>
                      <a:pt x="2832" y="1"/>
                      <a:pt x="28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0" name="Google Shape;6560;p68"/>
              <p:cNvSpPr/>
              <p:nvPr/>
            </p:nvSpPr>
            <p:spPr>
              <a:xfrm>
                <a:off x="898399" y="3003420"/>
                <a:ext cx="358374" cy="413924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21408" extrusionOk="0">
                    <a:moveTo>
                      <a:pt x="13779" y="0"/>
                    </a:moveTo>
                    <a:cubicBezTo>
                      <a:pt x="12960" y="0"/>
                      <a:pt x="12203" y="321"/>
                      <a:pt x="11596" y="1063"/>
                    </a:cubicBezTo>
                    <a:lnTo>
                      <a:pt x="1826" y="12909"/>
                    </a:lnTo>
                    <a:cubicBezTo>
                      <a:pt x="0" y="15100"/>
                      <a:pt x="297" y="18387"/>
                      <a:pt x="2511" y="20213"/>
                    </a:cubicBezTo>
                    <a:cubicBezTo>
                      <a:pt x="3484" y="21015"/>
                      <a:pt x="4660" y="21408"/>
                      <a:pt x="5827" y="21408"/>
                    </a:cubicBezTo>
                    <a:cubicBezTo>
                      <a:pt x="7316" y="21408"/>
                      <a:pt x="8792" y="20769"/>
                      <a:pt x="9815" y="19528"/>
                    </a:cubicBezTo>
                    <a:cubicBezTo>
                      <a:pt x="10021" y="19277"/>
                      <a:pt x="10203" y="19003"/>
                      <a:pt x="10363" y="18752"/>
                    </a:cubicBezTo>
                    <a:lnTo>
                      <a:pt x="17507" y="5879"/>
                    </a:lnTo>
                    <a:cubicBezTo>
                      <a:pt x="18534" y="4030"/>
                      <a:pt x="17873" y="1702"/>
                      <a:pt x="16024" y="675"/>
                    </a:cubicBezTo>
                    <a:cubicBezTo>
                      <a:pt x="15266" y="248"/>
                      <a:pt x="14498" y="0"/>
                      <a:pt x="13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1" name="Google Shape;6561;p68"/>
              <p:cNvSpPr/>
              <p:nvPr/>
            </p:nvSpPr>
            <p:spPr>
              <a:xfrm>
                <a:off x="1121717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2922" y="0"/>
                    </a:moveTo>
                    <a:cubicBezTo>
                      <a:pt x="2181" y="0"/>
                      <a:pt x="1" y="4168"/>
                      <a:pt x="1" y="4168"/>
                    </a:cubicBezTo>
                    <a:lnTo>
                      <a:pt x="4224" y="8619"/>
                    </a:lnTo>
                    <a:cubicBezTo>
                      <a:pt x="4224" y="8619"/>
                      <a:pt x="4569" y="8775"/>
                      <a:pt x="5165" y="8775"/>
                    </a:cubicBezTo>
                    <a:cubicBezTo>
                      <a:pt x="5878" y="8775"/>
                      <a:pt x="6950" y="8552"/>
                      <a:pt x="8218" y="7569"/>
                    </a:cubicBezTo>
                    <a:cubicBezTo>
                      <a:pt x="9268" y="6725"/>
                      <a:pt x="8378" y="5698"/>
                      <a:pt x="8378" y="5698"/>
                    </a:cubicBezTo>
                    <a:cubicBezTo>
                      <a:pt x="9291" y="4442"/>
                      <a:pt x="8264" y="3780"/>
                      <a:pt x="8264" y="3780"/>
                    </a:cubicBezTo>
                    <a:cubicBezTo>
                      <a:pt x="8264" y="3780"/>
                      <a:pt x="9085" y="2959"/>
                      <a:pt x="8172" y="2114"/>
                    </a:cubicBezTo>
                    <a:cubicBezTo>
                      <a:pt x="7845" y="1821"/>
                      <a:pt x="7094" y="1730"/>
                      <a:pt x="6286" y="1730"/>
                    </a:cubicBezTo>
                    <a:cubicBezTo>
                      <a:pt x="4955" y="1730"/>
                      <a:pt x="3470" y="1977"/>
                      <a:pt x="3470" y="1977"/>
                    </a:cubicBezTo>
                    <a:cubicBezTo>
                      <a:pt x="3470" y="1977"/>
                      <a:pt x="3653" y="334"/>
                      <a:pt x="2991" y="14"/>
                    </a:cubicBezTo>
                    <a:cubicBezTo>
                      <a:pt x="2970" y="5"/>
                      <a:pt x="2947" y="0"/>
                      <a:pt x="2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2" name="Google Shape;6562;p68"/>
              <p:cNvSpPr/>
              <p:nvPr/>
            </p:nvSpPr>
            <p:spPr>
              <a:xfrm>
                <a:off x="1027722" y="4174166"/>
                <a:ext cx="94007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4041" extrusionOk="0">
                    <a:moveTo>
                      <a:pt x="4246" y="0"/>
                    </a:moveTo>
                    <a:lnTo>
                      <a:pt x="4246" y="0"/>
                    </a:lnTo>
                    <a:cubicBezTo>
                      <a:pt x="0" y="822"/>
                      <a:pt x="753" y="3470"/>
                      <a:pt x="753" y="3470"/>
                    </a:cubicBezTo>
                    <a:cubicBezTo>
                      <a:pt x="1986" y="3744"/>
                      <a:pt x="2625" y="3903"/>
                      <a:pt x="4086" y="4040"/>
                    </a:cubicBezTo>
                    <a:cubicBezTo>
                      <a:pt x="4702" y="2739"/>
                      <a:pt x="4862" y="1370"/>
                      <a:pt x="4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3" name="Google Shape;6563;p68"/>
              <p:cNvSpPr/>
              <p:nvPr/>
            </p:nvSpPr>
            <p:spPr>
              <a:xfrm>
                <a:off x="1105397" y="4097941"/>
                <a:ext cx="239213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8090" extrusionOk="0">
                    <a:moveTo>
                      <a:pt x="4436" y="0"/>
                    </a:moveTo>
                    <a:cubicBezTo>
                      <a:pt x="1238" y="0"/>
                      <a:pt x="1598" y="3623"/>
                      <a:pt x="1598" y="3623"/>
                    </a:cubicBezTo>
                    <a:cubicBezTo>
                      <a:pt x="1187" y="3646"/>
                      <a:pt x="1164" y="3646"/>
                      <a:pt x="160" y="3851"/>
                    </a:cubicBezTo>
                    <a:cubicBezTo>
                      <a:pt x="799" y="5220"/>
                      <a:pt x="617" y="6590"/>
                      <a:pt x="0" y="7891"/>
                    </a:cubicBezTo>
                    <a:cubicBezTo>
                      <a:pt x="1835" y="8036"/>
                      <a:pt x="3597" y="8089"/>
                      <a:pt x="5187" y="8089"/>
                    </a:cubicBezTo>
                    <a:cubicBezTo>
                      <a:pt x="9333" y="8089"/>
                      <a:pt x="12303" y="7731"/>
                      <a:pt x="12303" y="7731"/>
                    </a:cubicBezTo>
                    <a:lnTo>
                      <a:pt x="12372" y="3372"/>
                    </a:lnTo>
                    <a:cubicBezTo>
                      <a:pt x="12372" y="2001"/>
                      <a:pt x="11244" y="981"/>
                      <a:pt x="9986" y="981"/>
                    </a:cubicBezTo>
                    <a:cubicBezTo>
                      <a:pt x="9674" y="981"/>
                      <a:pt x="9353" y="1044"/>
                      <a:pt x="9039" y="1180"/>
                    </a:cubicBezTo>
                    <a:cubicBezTo>
                      <a:pt x="8012" y="1614"/>
                      <a:pt x="7715" y="2185"/>
                      <a:pt x="7556" y="2596"/>
                    </a:cubicBezTo>
                    <a:cubicBezTo>
                      <a:pt x="7647" y="1774"/>
                      <a:pt x="6734" y="153"/>
                      <a:pt x="4817" y="16"/>
                    </a:cubicBezTo>
                    <a:cubicBezTo>
                      <a:pt x="4684" y="5"/>
                      <a:pt x="4558" y="0"/>
                      <a:pt x="44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4" name="Google Shape;6564;p68"/>
              <p:cNvSpPr/>
              <p:nvPr/>
            </p:nvSpPr>
            <p:spPr>
              <a:xfrm>
                <a:off x="1040329" y="4235714"/>
                <a:ext cx="304275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7" h="1961" extrusionOk="0">
                    <a:moveTo>
                      <a:pt x="246" y="0"/>
                    </a:moveTo>
                    <a:cubicBezTo>
                      <a:pt x="0" y="0"/>
                      <a:pt x="330" y="1120"/>
                      <a:pt x="330" y="1120"/>
                    </a:cubicBezTo>
                    <a:cubicBezTo>
                      <a:pt x="2798" y="1763"/>
                      <a:pt x="5655" y="1961"/>
                      <a:pt x="8232" y="1961"/>
                    </a:cubicBezTo>
                    <a:cubicBezTo>
                      <a:pt x="12326" y="1961"/>
                      <a:pt x="15714" y="1462"/>
                      <a:pt x="15714" y="1462"/>
                    </a:cubicBezTo>
                    <a:lnTo>
                      <a:pt x="15737" y="504"/>
                    </a:lnTo>
                    <a:lnTo>
                      <a:pt x="15737" y="504"/>
                    </a:lnTo>
                    <a:cubicBezTo>
                      <a:pt x="15737" y="504"/>
                      <a:pt x="13421" y="728"/>
                      <a:pt x="10067" y="728"/>
                    </a:cubicBezTo>
                    <a:cubicBezTo>
                      <a:pt x="7273" y="728"/>
                      <a:pt x="3758" y="572"/>
                      <a:pt x="261" y="1"/>
                    </a:cubicBezTo>
                    <a:cubicBezTo>
                      <a:pt x="256" y="1"/>
                      <a:pt x="251" y="0"/>
                      <a:pt x="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5" name="Google Shape;6565;p68"/>
              <p:cNvSpPr/>
              <p:nvPr/>
            </p:nvSpPr>
            <p:spPr>
              <a:xfrm>
                <a:off x="1266489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6" name="Google Shape;6566;p68"/>
              <p:cNvSpPr/>
              <p:nvPr/>
            </p:nvSpPr>
            <p:spPr>
              <a:xfrm>
                <a:off x="1133202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229" y="1"/>
                    </a:moveTo>
                    <a:cubicBezTo>
                      <a:pt x="114" y="1"/>
                      <a:pt x="0" y="92"/>
                      <a:pt x="0" y="206"/>
                    </a:cubicBezTo>
                    <a:cubicBezTo>
                      <a:pt x="0" y="320"/>
                      <a:pt x="92" y="434"/>
                      <a:pt x="206" y="434"/>
                    </a:cubicBezTo>
                    <a:lnTo>
                      <a:pt x="4063" y="686"/>
                    </a:lnTo>
                    <a:cubicBezTo>
                      <a:pt x="4063" y="708"/>
                      <a:pt x="4063" y="708"/>
                      <a:pt x="4086" y="708"/>
                    </a:cubicBezTo>
                    <a:cubicBezTo>
                      <a:pt x="4200" y="708"/>
                      <a:pt x="4292" y="617"/>
                      <a:pt x="4292" y="503"/>
                    </a:cubicBezTo>
                    <a:cubicBezTo>
                      <a:pt x="4314" y="366"/>
                      <a:pt x="4223" y="275"/>
                      <a:pt x="4086" y="252"/>
                    </a:cubicBezTo>
                    <a:lnTo>
                      <a:pt x="2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7" name="Google Shape;6567;p68"/>
              <p:cNvSpPr/>
              <p:nvPr/>
            </p:nvSpPr>
            <p:spPr>
              <a:xfrm>
                <a:off x="1100098" y="4090786"/>
                <a:ext cx="121830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2032" y="432"/>
                    </a:moveTo>
                    <a:cubicBezTo>
                      <a:pt x="2055" y="432"/>
                      <a:pt x="2100" y="455"/>
                      <a:pt x="2146" y="478"/>
                    </a:cubicBezTo>
                    <a:cubicBezTo>
                      <a:pt x="2237" y="523"/>
                      <a:pt x="2306" y="637"/>
                      <a:pt x="2351" y="752"/>
                    </a:cubicBezTo>
                    <a:cubicBezTo>
                      <a:pt x="2603" y="1140"/>
                      <a:pt x="2717" y="1596"/>
                      <a:pt x="2808" y="2053"/>
                    </a:cubicBezTo>
                    <a:cubicBezTo>
                      <a:pt x="2854" y="2212"/>
                      <a:pt x="2876" y="2372"/>
                      <a:pt x="2922" y="2532"/>
                    </a:cubicBezTo>
                    <a:cubicBezTo>
                      <a:pt x="2899" y="2509"/>
                      <a:pt x="2876" y="2463"/>
                      <a:pt x="2854" y="2441"/>
                    </a:cubicBezTo>
                    <a:cubicBezTo>
                      <a:pt x="2466" y="1961"/>
                      <a:pt x="2169" y="1413"/>
                      <a:pt x="1986" y="820"/>
                    </a:cubicBezTo>
                    <a:cubicBezTo>
                      <a:pt x="1918" y="637"/>
                      <a:pt x="1918" y="500"/>
                      <a:pt x="1963" y="455"/>
                    </a:cubicBezTo>
                    <a:cubicBezTo>
                      <a:pt x="1986" y="455"/>
                      <a:pt x="2009" y="432"/>
                      <a:pt x="2032" y="432"/>
                    </a:cubicBezTo>
                    <a:close/>
                    <a:moveTo>
                      <a:pt x="708" y="1505"/>
                    </a:moveTo>
                    <a:cubicBezTo>
                      <a:pt x="845" y="1505"/>
                      <a:pt x="1005" y="1596"/>
                      <a:pt x="1142" y="1687"/>
                    </a:cubicBezTo>
                    <a:cubicBezTo>
                      <a:pt x="1644" y="1984"/>
                      <a:pt x="2100" y="2349"/>
                      <a:pt x="2511" y="2737"/>
                    </a:cubicBezTo>
                    <a:cubicBezTo>
                      <a:pt x="2557" y="2783"/>
                      <a:pt x="2580" y="2829"/>
                      <a:pt x="2603" y="2851"/>
                    </a:cubicBezTo>
                    <a:cubicBezTo>
                      <a:pt x="1963" y="2714"/>
                      <a:pt x="1256" y="2395"/>
                      <a:pt x="685" y="1916"/>
                    </a:cubicBezTo>
                    <a:cubicBezTo>
                      <a:pt x="503" y="1779"/>
                      <a:pt x="457" y="1687"/>
                      <a:pt x="480" y="1642"/>
                    </a:cubicBezTo>
                    <a:cubicBezTo>
                      <a:pt x="480" y="1573"/>
                      <a:pt x="594" y="1505"/>
                      <a:pt x="685" y="1505"/>
                    </a:cubicBezTo>
                    <a:close/>
                    <a:moveTo>
                      <a:pt x="2029" y="1"/>
                    </a:moveTo>
                    <a:cubicBezTo>
                      <a:pt x="1904" y="1"/>
                      <a:pt x="1784" y="41"/>
                      <a:pt x="1690" y="112"/>
                    </a:cubicBezTo>
                    <a:cubicBezTo>
                      <a:pt x="1553" y="227"/>
                      <a:pt x="1393" y="478"/>
                      <a:pt x="1553" y="957"/>
                    </a:cubicBezTo>
                    <a:cubicBezTo>
                      <a:pt x="1644" y="1162"/>
                      <a:pt x="1712" y="1391"/>
                      <a:pt x="1804" y="1573"/>
                    </a:cubicBezTo>
                    <a:cubicBezTo>
                      <a:pt x="1667" y="1482"/>
                      <a:pt x="1530" y="1391"/>
                      <a:pt x="1370" y="1299"/>
                    </a:cubicBezTo>
                    <a:cubicBezTo>
                      <a:pt x="1187" y="1185"/>
                      <a:pt x="959" y="1048"/>
                      <a:pt x="708" y="1048"/>
                    </a:cubicBezTo>
                    <a:cubicBezTo>
                      <a:pt x="388" y="1048"/>
                      <a:pt x="69" y="1254"/>
                      <a:pt x="23" y="1596"/>
                    </a:cubicBezTo>
                    <a:cubicBezTo>
                      <a:pt x="0" y="1938"/>
                      <a:pt x="297" y="2190"/>
                      <a:pt x="411" y="2258"/>
                    </a:cubicBezTo>
                    <a:cubicBezTo>
                      <a:pt x="777" y="2578"/>
                      <a:pt x="1256" y="2874"/>
                      <a:pt x="1804" y="3080"/>
                    </a:cubicBezTo>
                    <a:cubicBezTo>
                      <a:pt x="1804" y="3194"/>
                      <a:pt x="1895" y="3308"/>
                      <a:pt x="2009" y="3331"/>
                    </a:cubicBezTo>
                    <a:lnTo>
                      <a:pt x="3173" y="3445"/>
                    </a:lnTo>
                    <a:cubicBezTo>
                      <a:pt x="3196" y="3445"/>
                      <a:pt x="3242" y="3468"/>
                      <a:pt x="3287" y="3468"/>
                    </a:cubicBezTo>
                    <a:cubicBezTo>
                      <a:pt x="3310" y="3468"/>
                      <a:pt x="3333" y="3468"/>
                      <a:pt x="3356" y="3445"/>
                    </a:cubicBezTo>
                    <a:lnTo>
                      <a:pt x="6049" y="3719"/>
                    </a:lnTo>
                    <a:lnTo>
                      <a:pt x="6072" y="3719"/>
                    </a:lnTo>
                    <a:cubicBezTo>
                      <a:pt x="6186" y="3719"/>
                      <a:pt x="6277" y="3627"/>
                      <a:pt x="6300" y="3513"/>
                    </a:cubicBezTo>
                    <a:cubicBezTo>
                      <a:pt x="6300" y="3399"/>
                      <a:pt x="6209" y="3285"/>
                      <a:pt x="6095" y="3285"/>
                    </a:cubicBezTo>
                    <a:lnTo>
                      <a:pt x="3561" y="3034"/>
                    </a:lnTo>
                    <a:cubicBezTo>
                      <a:pt x="3401" y="2692"/>
                      <a:pt x="3333" y="2349"/>
                      <a:pt x="3242" y="1961"/>
                    </a:cubicBezTo>
                    <a:cubicBezTo>
                      <a:pt x="3128" y="1482"/>
                      <a:pt x="3013" y="980"/>
                      <a:pt x="2739" y="523"/>
                    </a:cubicBezTo>
                    <a:cubicBezTo>
                      <a:pt x="2648" y="363"/>
                      <a:pt x="2534" y="204"/>
                      <a:pt x="2374" y="112"/>
                    </a:cubicBezTo>
                    <a:cubicBezTo>
                      <a:pt x="2265" y="36"/>
                      <a:pt x="2144" y="1"/>
                      <a:pt x="20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8" name="Google Shape;6568;p68"/>
              <p:cNvSpPr/>
              <p:nvPr/>
            </p:nvSpPr>
            <p:spPr>
              <a:xfrm>
                <a:off x="1648269" y="4174166"/>
                <a:ext cx="93581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041" extrusionOk="0">
                    <a:moveTo>
                      <a:pt x="617" y="0"/>
                    </a:moveTo>
                    <a:cubicBezTo>
                      <a:pt x="0" y="1370"/>
                      <a:pt x="160" y="2739"/>
                      <a:pt x="777" y="4040"/>
                    </a:cubicBezTo>
                    <a:cubicBezTo>
                      <a:pt x="2237" y="3903"/>
                      <a:pt x="2876" y="3744"/>
                      <a:pt x="4109" y="3470"/>
                    </a:cubicBezTo>
                    <a:cubicBezTo>
                      <a:pt x="4109" y="3470"/>
                      <a:pt x="4839" y="822"/>
                      <a:pt x="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9" name="Google Shape;6569;p68"/>
              <p:cNvSpPr/>
              <p:nvPr/>
            </p:nvSpPr>
            <p:spPr>
              <a:xfrm>
                <a:off x="1425029" y="4097941"/>
                <a:ext cx="239580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8090" extrusionOk="0">
                    <a:moveTo>
                      <a:pt x="7934" y="0"/>
                    </a:moveTo>
                    <a:cubicBezTo>
                      <a:pt x="7811" y="0"/>
                      <a:pt x="7684" y="5"/>
                      <a:pt x="7551" y="16"/>
                    </a:cubicBezTo>
                    <a:cubicBezTo>
                      <a:pt x="5671" y="152"/>
                      <a:pt x="4735" y="1750"/>
                      <a:pt x="4810" y="2577"/>
                    </a:cubicBezTo>
                    <a:lnTo>
                      <a:pt x="4810" y="2577"/>
                    </a:lnTo>
                    <a:cubicBezTo>
                      <a:pt x="4809" y="2571"/>
                      <a:pt x="4807" y="2569"/>
                      <a:pt x="4805" y="2569"/>
                    </a:cubicBezTo>
                    <a:cubicBezTo>
                      <a:pt x="4804" y="2569"/>
                      <a:pt x="4804" y="2569"/>
                      <a:pt x="4803" y="2570"/>
                    </a:cubicBezTo>
                    <a:lnTo>
                      <a:pt x="4803" y="2570"/>
                    </a:lnTo>
                    <a:cubicBezTo>
                      <a:pt x="4662" y="2161"/>
                      <a:pt x="4335" y="1605"/>
                      <a:pt x="3351" y="1180"/>
                    </a:cubicBezTo>
                    <a:cubicBezTo>
                      <a:pt x="3033" y="1044"/>
                      <a:pt x="2709" y="981"/>
                      <a:pt x="2393" y="981"/>
                    </a:cubicBezTo>
                    <a:cubicBezTo>
                      <a:pt x="1124" y="981"/>
                      <a:pt x="0" y="2001"/>
                      <a:pt x="19" y="3372"/>
                    </a:cubicBezTo>
                    <a:lnTo>
                      <a:pt x="87" y="7731"/>
                    </a:lnTo>
                    <a:cubicBezTo>
                      <a:pt x="87" y="7731"/>
                      <a:pt x="3045" y="8089"/>
                      <a:pt x="7194" y="8089"/>
                    </a:cubicBezTo>
                    <a:cubicBezTo>
                      <a:pt x="8784" y="8089"/>
                      <a:pt x="10549" y="8036"/>
                      <a:pt x="12390" y="7891"/>
                    </a:cubicBezTo>
                    <a:cubicBezTo>
                      <a:pt x="11774" y="6590"/>
                      <a:pt x="11591" y="5220"/>
                      <a:pt x="12230" y="3851"/>
                    </a:cubicBezTo>
                    <a:cubicBezTo>
                      <a:pt x="11226" y="3646"/>
                      <a:pt x="11203" y="3646"/>
                      <a:pt x="10792" y="3623"/>
                    </a:cubicBezTo>
                    <a:cubicBezTo>
                      <a:pt x="10792" y="3623"/>
                      <a:pt x="11152" y="0"/>
                      <a:pt x="79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0" name="Google Shape;6570;p68"/>
              <p:cNvSpPr/>
              <p:nvPr/>
            </p:nvSpPr>
            <p:spPr>
              <a:xfrm>
                <a:off x="1454073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0" y="480"/>
                      <a:pt x="0" y="1096"/>
                    </a:cubicBezTo>
                    <a:cubicBezTo>
                      <a:pt x="0" y="1713"/>
                      <a:pt x="480" y="2215"/>
                      <a:pt x="1096" y="2215"/>
                    </a:cubicBezTo>
                    <a:cubicBezTo>
                      <a:pt x="1109" y="2215"/>
                      <a:pt x="1123" y="2215"/>
                      <a:pt x="1136" y="2215"/>
                    </a:cubicBezTo>
                    <a:cubicBezTo>
                      <a:pt x="1734" y="2215"/>
                      <a:pt x="2215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1" name="Google Shape;6571;p68"/>
              <p:cNvSpPr/>
              <p:nvPr/>
            </p:nvSpPr>
            <p:spPr>
              <a:xfrm>
                <a:off x="1425377" y="4235714"/>
                <a:ext cx="304294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15491" y="0"/>
                    </a:moveTo>
                    <a:cubicBezTo>
                      <a:pt x="15487" y="0"/>
                      <a:pt x="15482" y="1"/>
                      <a:pt x="15476" y="1"/>
                    </a:cubicBezTo>
                    <a:cubicBezTo>
                      <a:pt x="11969" y="572"/>
                      <a:pt x="8453" y="728"/>
                      <a:pt x="5661" y="728"/>
                    </a:cubicBezTo>
                    <a:cubicBezTo>
                      <a:pt x="2310" y="728"/>
                      <a:pt x="1" y="504"/>
                      <a:pt x="1" y="504"/>
                    </a:cubicBezTo>
                    <a:lnTo>
                      <a:pt x="1" y="1462"/>
                    </a:lnTo>
                    <a:cubicBezTo>
                      <a:pt x="1" y="1462"/>
                      <a:pt x="3397" y="1961"/>
                      <a:pt x="7498" y="1961"/>
                    </a:cubicBezTo>
                    <a:cubicBezTo>
                      <a:pt x="10079" y="1961"/>
                      <a:pt x="12939" y="1763"/>
                      <a:pt x="15408" y="1120"/>
                    </a:cubicBezTo>
                    <a:cubicBezTo>
                      <a:pt x="15408" y="1120"/>
                      <a:pt x="15737" y="0"/>
                      <a:pt x="15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2" name="Google Shape;6572;p68"/>
              <p:cNvSpPr/>
              <p:nvPr/>
            </p:nvSpPr>
            <p:spPr>
              <a:xfrm>
                <a:off x="1553385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4063" y="1"/>
                    </a:moveTo>
                    <a:lnTo>
                      <a:pt x="228" y="252"/>
                    </a:lnTo>
                    <a:cubicBezTo>
                      <a:pt x="91" y="275"/>
                      <a:pt x="0" y="366"/>
                      <a:pt x="23" y="503"/>
                    </a:cubicBezTo>
                    <a:cubicBezTo>
                      <a:pt x="23" y="617"/>
                      <a:pt x="114" y="708"/>
                      <a:pt x="228" y="708"/>
                    </a:cubicBezTo>
                    <a:cubicBezTo>
                      <a:pt x="228" y="708"/>
                      <a:pt x="251" y="708"/>
                      <a:pt x="251" y="686"/>
                    </a:cubicBezTo>
                    <a:lnTo>
                      <a:pt x="4109" y="434"/>
                    </a:lnTo>
                    <a:cubicBezTo>
                      <a:pt x="4223" y="434"/>
                      <a:pt x="4314" y="320"/>
                      <a:pt x="4314" y="206"/>
                    </a:cubicBezTo>
                    <a:cubicBezTo>
                      <a:pt x="4291" y="92"/>
                      <a:pt x="4200" y="1"/>
                      <a:pt x="40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3" name="Google Shape;6573;p68"/>
              <p:cNvSpPr/>
              <p:nvPr/>
            </p:nvSpPr>
            <p:spPr>
              <a:xfrm>
                <a:off x="1548087" y="4090786"/>
                <a:ext cx="121811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3719" extrusionOk="0">
                    <a:moveTo>
                      <a:pt x="4268" y="432"/>
                    </a:moveTo>
                    <a:cubicBezTo>
                      <a:pt x="4291" y="432"/>
                      <a:pt x="4314" y="455"/>
                      <a:pt x="4314" y="455"/>
                    </a:cubicBezTo>
                    <a:cubicBezTo>
                      <a:pt x="4383" y="500"/>
                      <a:pt x="4383" y="637"/>
                      <a:pt x="4314" y="820"/>
                    </a:cubicBezTo>
                    <a:cubicBezTo>
                      <a:pt x="4109" y="1413"/>
                      <a:pt x="3812" y="1961"/>
                      <a:pt x="3447" y="2441"/>
                    </a:cubicBezTo>
                    <a:cubicBezTo>
                      <a:pt x="3424" y="2486"/>
                      <a:pt x="3401" y="2509"/>
                      <a:pt x="3378" y="2532"/>
                    </a:cubicBezTo>
                    <a:cubicBezTo>
                      <a:pt x="3401" y="2372"/>
                      <a:pt x="3447" y="2212"/>
                      <a:pt x="3492" y="2053"/>
                    </a:cubicBezTo>
                    <a:cubicBezTo>
                      <a:pt x="3584" y="1596"/>
                      <a:pt x="3698" y="1140"/>
                      <a:pt x="3926" y="752"/>
                    </a:cubicBezTo>
                    <a:cubicBezTo>
                      <a:pt x="3995" y="637"/>
                      <a:pt x="4063" y="523"/>
                      <a:pt x="4154" y="478"/>
                    </a:cubicBezTo>
                    <a:cubicBezTo>
                      <a:pt x="4200" y="455"/>
                      <a:pt x="4223" y="432"/>
                      <a:pt x="4268" y="432"/>
                    </a:cubicBezTo>
                    <a:close/>
                    <a:moveTo>
                      <a:pt x="5592" y="1505"/>
                    </a:moveTo>
                    <a:cubicBezTo>
                      <a:pt x="5706" y="1505"/>
                      <a:pt x="5821" y="1573"/>
                      <a:pt x="5821" y="1642"/>
                    </a:cubicBezTo>
                    <a:cubicBezTo>
                      <a:pt x="5821" y="1687"/>
                      <a:pt x="5798" y="1779"/>
                      <a:pt x="5615" y="1916"/>
                    </a:cubicBezTo>
                    <a:cubicBezTo>
                      <a:pt x="5045" y="2395"/>
                      <a:pt x="4337" y="2714"/>
                      <a:pt x="3698" y="2851"/>
                    </a:cubicBezTo>
                    <a:cubicBezTo>
                      <a:pt x="3721" y="2829"/>
                      <a:pt x="3743" y="2783"/>
                      <a:pt x="3766" y="2737"/>
                    </a:cubicBezTo>
                    <a:cubicBezTo>
                      <a:pt x="4200" y="2349"/>
                      <a:pt x="4657" y="1984"/>
                      <a:pt x="5136" y="1687"/>
                    </a:cubicBezTo>
                    <a:cubicBezTo>
                      <a:pt x="5296" y="1596"/>
                      <a:pt x="5455" y="1505"/>
                      <a:pt x="5592" y="1505"/>
                    </a:cubicBezTo>
                    <a:close/>
                    <a:moveTo>
                      <a:pt x="4252" y="1"/>
                    </a:moveTo>
                    <a:cubicBezTo>
                      <a:pt x="4139" y="1"/>
                      <a:pt x="4025" y="36"/>
                      <a:pt x="3926" y="112"/>
                    </a:cubicBezTo>
                    <a:cubicBezTo>
                      <a:pt x="3766" y="204"/>
                      <a:pt x="3652" y="363"/>
                      <a:pt x="3561" y="523"/>
                    </a:cubicBezTo>
                    <a:cubicBezTo>
                      <a:pt x="3287" y="980"/>
                      <a:pt x="3173" y="1482"/>
                      <a:pt x="3059" y="1961"/>
                    </a:cubicBezTo>
                    <a:cubicBezTo>
                      <a:pt x="2967" y="2349"/>
                      <a:pt x="2876" y="2692"/>
                      <a:pt x="2716" y="3034"/>
                    </a:cubicBezTo>
                    <a:lnTo>
                      <a:pt x="206" y="3285"/>
                    </a:lnTo>
                    <a:cubicBezTo>
                      <a:pt x="91" y="3285"/>
                      <a:pt x="0" y="3399"/>
                      <a:pt x="0" y="3513"/>
                    </a:cubicBezTo>
                    <a:cubicBezTo>
                      <a:pt x="23" y="3627"/>
                      <a:pt x="114" y="3719"/>
                      <a:pt x="228" y="3719"/>
                    </a:cubicBezTo>
                    <a:lnTo>
                      <a:pt x="251" y="3719"/>
                    </a:lnTo>
                    <a:lnTo>
                      <a:pt x="2945" y="3445"/>
                    </a:lnTo>
                    <a:cubicBezTo>
                      <a:pt x="2967" y="3468"/>
                      <a:pt x="2990" y="3468"/>
                      <a:pt x="3013" y="3468"/>
                    </a:cubicBezTo>
                    <a:cubicBezTo>
                      <a:pt x="3059" y="3468"/>
                      <a:pt x="3082" y="3445"/>
                      <a:pt x="3127" y="3445"/>
                    </a:cubicBezTo>
                    <a:lnTo>
                      <a:pt x="4291" y="3331"/>
                    </a:lnTo>
                    <a:cubicBezTo>
                      <a:pt x="4405" y="3308"/>
                      <a:pt x="4497" y="3194"/>
                      <a:pt x="4474" y="3080"/>
                    </a:cubicBezTo>
                    <a:cubicBezTo>
                      <a:pt x="5022" y="2874"/>
                      <a:pt x="5524" y="2578"/>
                      <a:pt x="5889" y="2258"/>
                    </a:cubicBezTo>
                    <a:cubicBezTo>
                      <a:pt x="6003" y="2190"/>
                      <a:pt x="6300" y="1938"/>
                      <a:pt x="6254" y="1596"/>
                    </a:cubicBezTo>
                    <a:cubicBezTo>
                      <a:pt x="6231" y="1254"/>
                      <a:pt x="5889" y="1048"/>
                      <a:pt x="5592" y="1048"/>
                    </a:cubicBezTo>
                    <a:cubicBezTo>
                      <a:pt x="5341" y="1048"/>
                      <a:pt x="5113" y="1185"/>
                      <a:pt x="4908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8" y="1391"/>
                      <a:pt x="4657" y="1162"/>
                      <a:pt x="4725" y="957"/>
                    </a:cubicBezTo>
                    <a:cubicBezTo>
                      <a:pt x="4885" y="478"/>
                      <a:pt x="4748" y="227"/>
                      <a:pt x="4588" y="112"/>
                    </a:cubicBezTo>
                    <a:cubicBezTo>
                      <a:pt x="4493" y="41"/>
                      <a:pt x="4374" y="1"/>
                      <a:pt x="4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74" name="Google Shape;6574;p68"/>
            <p:cNvGrpSpPr/>
            <p:nvPr/>
          </p:nvGrpSpPr>
          <p:grpSpPr>
            <a:xfrm>
              <a:off x="720000" y="1716813"/>
              <a:ext cx="1072510" cy="2368030"/>
              <a:chOff x="805700" y="1906850"/>
              <a:chExt cx="1072510" cy="2368030"/>
            </a:xfrm>
          </p:grpSpPr>
          <p:sp>
            <p:nvSpPr>
              <p:cNvPr id="6575" name="Google Shape;6575;p68"/>
              <p:cNvSpPr/>
              <p:nvPr/>
            </p:nvSpPr>
            <p:spPr>
              <a:xfrm>
                <a:off x="1052879" y="2794003"/>
                <a:ext cx="677440" cy="782932"/>
              </a:xfrm>
              <a:custGeom>
                <a:avLst/>
                <a:gdLst/>
                <a:ahLst/>
                <a:cxnLst/>
                <a:rect l="l" t="t" r="r" b="b"/>
                <a:pathLst>
                  <a:path w="35037" h="40493" extrusionOk="0">
                    <a:moveTo>
                      <a:pt x="7533" y="1"/>
                    </a:moveTo>
                    <a:cubicBezTo>
                      <a:pt x="4908" y="1"/>
                      <a:pt x="2648" y="2032"/>
                      <a:pt x="2442" y="4611"/>
                    </a:cubicBezTo>
                    <a:lnTo>
                      <a:pt x="274" y="34124"/>
                    </a:lnTo>
                    <a:cubicBezTo>
                      <a:pt x="0" y="37594"/>
                      <a:pt x="2351" y="40493"/>
                      <a:pt x="5501" y="40493"/>
                    </a:cubicBezTo>
                    <a:lnTo>
                      <a:pt x="29559" y="40493"/>
                    </a:lnTo>
                    <a:cubicBezTo>
                      <a:pt x="32686" y="40493"/>
                      <a:pt x="35037" y="37594"/>
                      <a:pt x="34786" y="34124"/>
                    </a:cubicBezTo>
                    <a:lnTo>
                      <a:pt x="32595" y="4611"/>
                    </a:lnTo>
                    <a:cubicBezTo>
                      <a:pt x="32389" y="2032"/>
                      <a:pt x="30130" y="1"/>
                      <a:pt x="27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6" name="Google Shape;6576;p68"/>
              <p:cNvSpPr/>
              <p:nvPr/>
            </p:nvSpPr>
            <p:spPr>
              <a:xfrm>
                <a:off x="1071848" y="2815641"/>
                <a:ext cx="639505" cy="739235"/>
              </a:xfrm>
              <a:custGeom>
                <a:avLst/>
                <a:gdLst/>
                <a:ahLst/>
                <a:cxnLst/>
                <a:rect l="l" t="t" r="r" b="b"/>
                <a:pathLst>
                  <a:path w="33075" h="38233" extrusionOk="0">
                    <a:moveTo>
                      <a:pt x="7099" y="0"/>
                    </a:moveTo>
                    <a:cubicBezTo>
                      <a:pt x="4634" y="0"/>
                      <a:pt x="2489" y="1940"/>
                      <a:pt x="2306" y="4360"/>
                    </a:cubicBezTo>
                    <a:lnTo>
                      <a:pt x="252" y="32229"/>
                    </a:lnTo>
                    <a:cubicBezTo>
                      <a:pt x="1" y="35516"/>
                      <a:pt x="2215" y="38232"/>
                      <a:pt x="5182" y="38232"/>
                    </a:cubicBezTo>
                    <a:lnTo>
                      <a:pt x="27893" y="38232"/>
                    </a:lnTo>
                    <a:cubicBezTo>
                      <a:pt x="30860" y="38232"/>
                      <a:pt x="33075" y="35516"/>
                      <a:pt x="32823" y="32229"/>
                    </a:cubicBezTo>
                    <a:lnTo>
                      <a:pt x="30769" y="4360"/>
                    </a:lnTo>
                    <a:cubicBezTo>
                      <a:pt x="30587" y="1940"/>
                      <a:pt x="28441" y="0"/>
                      <a:pt x="25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7" name="Google Shape;6577;p68"/>
              <p:cNvSpPr/>
              <p:nvPr/>
            </p:nvSpPr>
            <p:spPr>
              <a:xfrm>
                <a:off x="905012" y="3033354"/>
                <a:ext cx="258644" cy="342771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17728" extrusionOk="0">
                    <a:moveTo>
                      <a:pt x="9045" y="0"/>
                    </a:moveTo>
                    <a:cubicBezTo>
                      <a:pt x="7609" y="0"/>
                      <a:pt x="6240" y="815"/>
                      <a:pt x="5593" y="2208"/>
                    </a:cubicBezTo>
                    <a:lnTo>
                      <a:pt x="891" y="12320"/>
                    </a:lnTo>
                    <a:cubicBezTo>
                      <a:pt x="1" y="14214"/>
                      <a:pt x="822" y="16497"/>
                      <a:pt x="2740" y="17364"/>
                    </a:cubicBezTo>
                    <a:cubicBezTo>
                      <a:pt x="3082" y="17524"/>
                      <a:pt x="3424" y="17638"/>
                      <a:pt x="3790" y="17684"/>
                    </a:cubicBezTo>
                    <a:cubicBezTo>
                      <a:pt x="3979" y="17713"/>
                      <a:pt x="4169" y="17727"/>
                      <a:pt x="4358" y="17727"/>
                    </a:cubicBezTo>
                    <a:cubicBezTo>
                      <a:pt x="5782" y="17727"/>
                      <a:pt x="7139" y="16908"/>
                      <a:pt x="7784" y="15538"/>
                    </a:cubicBezTo>
                    <a:lnTo>
                      <a:pt x="12486" y="5426"/>
                    </a:lnTo>
                    <a:cubicBezTo>
                      <a:pt x="13376" y="3509"/>
                      <a:pt x="12555" y="1249"/>
                      <a:pt x="10660" y="359"/>
                    </a:cubicBezTo>
                    <a:cubicBezTo>
                      <a:pt x="10136" y="116"/>
                      <a:pt x="9586" y="0"/>
                      <a:pt x="9045" y="0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8" name="Google Shape;6578;p68"/>
              <p:cNvSpPr/>
              <p:nvPr/>
            </p:nvSpPr>
            <p:spPr>
              <a:xfrm>
                <a:off x="1606773" y="3048649"/>
                <a:ext cx="270555" cy="336777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17418" extrusionOk="0">
                    <a:moveTo>
                      <a:pt x="4329" y="1"/>
                    </a:moveTo>
                    <a:cubicBezTo>
                      <a:pt x="3722" y="1"/>
                      <a:pt x="3106" y="148"/>
                      <a:pt x="2535" y="458"/>
                    </a:cubicBezTo>
                    <a:cubicBezTo>
                      <a:pt x="686" y="1463"/>
                      <a:pt x="1" y="3768"/>
                      <a:pt x="1005" y="5617"/>
                    </a:cubicBezTo>
                    <a:lnTo>
                      <a:pt x="6301" y="15432"/>
                    </a:lnTo>
                    <a:cubicBezTo>
                      <a:pt x="7008" y="16710"/>
                      <a:pt x="8309" y="17418"/>
                      <a:pt x="9656" y="17418"/>
                    </a:cubicBezTo>
                    <a:cubicBezTo>
                      <a:pt x="10272" y="17418"/>
                      <a:pt x="10889" y="17281"/>
                      <a:pt x="11459" y="16961"/>
                    </a:cubicBezTo>
                    <a:cubicBezTo>
                      <a:pt x="13308" y="15957"/>
                      <a:pt x="13993" y="13651"/>
                      <a:pt x="13011" y="11802"/>
                    </a:cubicBezTo>
                    <a:lnTo>
                      <a:pt x="7693" y="2010"/>
                    </a:lnTo>
                    <a:cubicBezTo>
                      <a:pt x="6999" y="733"/>
                      <a:pt x="5685" y="1"/>
                      <a:pt x="4329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9" name="Google Shape;6579;p68"/>
              <p:cNvSpPr/>
              <p:nvPr/>
            </p:nvSpPr>
            <p:spPr>
              <a:xfrm>
                <a:off x="1110695" y="3429139"/>
                <a:ext cx="541960" cy="775914"/>
              </a:xfrm>
              <a:custGeom>
                <a:avLst/>
                <a:gdLst/>
                <a:ahLst/>
                <a:cxnLst/>
                <a:rect l="l" t="t" r="r" b="b"/>
                <a:pathLst>
                  <a:path w="28030" h="40130" extrusionOk="0">
                    <a:moveTo>
                      <a:pt x="0" y="0"/>
                    </a:moveTo>
                    <a:cubicBezTo>
                      <a:pt x="0" y="0"/>
                      <a:pt x="480" y="27071"/>
                      <a:pt x="2260" y="38301"/>
                    </a:cubicBezTo>
                    <a:cubicBezTo>
                      <a:pt x="2260" y="38301"/>
                      <a:pt x="4504" y="40130"/>
                      <a:pt x="7743" y="40130"/>
                    </a:cubicBezTo>
                    <a:cubicBezTo>
                      <a:pt x="8994" y="40130"/>
                      <a:pt x="10394" y="39857"/>
                      <a:pt x="11869" y="39100"/>
                    </a:cubicBezTo>
                    <a:lnTo>
                      <a:pt x="12509" y="13627"/>
                    </a:lnTo>
                    <a:lnTo>
                      <a:pt x="12509" y="13307"/>
                    </a:lnTo>
                    <a:cubicBezTo>
                      <a:pt x="13186" y="13291"/>
                      <a:pt x="13899" y="13275"/>
                      <a:pt x="14629" y="13275"/>
                    </a:cubicBezTo>
                    <a:cubicBezTo>
                      <a:pt x="14931" y="13275"/>
                      <a:pt x="15237" y="13278"/>
                      <a:pt x="15544" y="13285"/>
                    </a:cubicBezTo>
                    <a:lnTo>
                      <a:pt x="15544" y="13627"/>
                    </a:lnTo>
                    <a:lnTo>
                      <a:pt x="16183" y="39100"/>
                    </a:lnTo>
                    <a:cubicBezTo>
                      <a:pt x="17659" y="39857"/>
                      <a:pt x="19059" y="40130"/>
                      <a:pt x="20310" y="40130"/>
                    </a:cubicBezTo>
                    <a:cubicBezTo>
                      <a:pt x="23548" y="40130"/>
                      <a:pt x="25793" y="38301"/>
                      <a:pt x="25793" y="38301"/>
                    </a:cubicBezTo>
                    <a:cubicBezTo>
                      <a:pt x="27550" y="27071"/>
                      <a:pt x="28030" y="0"/>
                      <a:pt x="28030" y="0"/>
                    </a:cubicBezTo>
                    <a:lnTo>
                      <a:pt x="28030" y="0"/>
                    </a:lnTo>
                    <a:lnTo>
                      <a:pt x="22072" y="1233"/>
                    </a:lnTo>
                    <a:lnTo>
                      <a:pt x="5615" y="1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0" name="Google Shape;6580;p68"/>
              <p:cNvSpPr/>
              <p:nvPr/>
            </p:nvSpPr>
            <p:spPr>
              <a:xfrm>
                <a:off x="1267379" y="3679222"/>
                <a:ext cx="230821" cy="8121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420" extrusionOk="0">
                    <a:moveTo>
                      <a:pt x="7348" y="1"/>
                    </a:moveTo>
                    <a:cubicBezTo>
                      <a:pt x="6884" y="1"/>
                      <a:pt x="6421" y="4"/>
                      <a:pt x="5958" y="9"/>
                    </a:cubicBezTo>
                    <a:cubicBezTo>
                      <a:pt x="4976" y="9"/>
                      <a:pt x="3995" y="55"/>
                      <a:pt x="3013" y="78"/>
                    </a:cubicBezTo>
                    <a:cubicBezTo>
                      <a:pt x="2032" y="100"/>
                      <a:pt x="1050" y="146"/>
                      <a:pt x="69" y="215"/>
                    </a:cubicBezTo>
                    <a:cubicBezTo>
                      <a:pt x="23" y="237"/>
                      <a:pt x="0" y="260"/>
                      <a:pt x="0" y="306"/>
                    </a:cubicBezTo>
                    <a:cubicBezTo>
                      <a:pt x="0" y="352"/>
                      <a:pt x="23" y="397"/>
                      <a:pt x="69" y="397"/>
                    </a:cubicBezTo>
                    <a:cubicBezTo>
                      <a:pt x="1050" y="420"/>
                      <a:pt x="2032" y="420"/>
                      <a:pt x="3013" y="420"/>
                    </a:cubicBezTo>
                    <a:lnTo>
                      <a:pt x="5958" y="374"/>
                    </a:lnTo>
                    <a:lnTo>
                      <a:pt x="11847" y="283"/>
                    </a:lnTo>
                    <a:cubicBezTo>
                      <a:pt x="11892" y="283"/>
                      <a:pt x="11938" y="237"/>
                      <a:pt x="11938" y="192"/>
                    </a:cubicBezTo>
                    <a:cubicBezTo>
                      <a:pt x="11938" y="146"/>
                      <a:pt x="11892" y="100"/>
                      <a:pt x="11847" y="100"/>
                    </a:cubicBezTo>
                    <a:cubicBezTo>
                      <a:pt x="10347" y="31"/>
                      <a:pt x="8847" y="1"/>
                      <a:pt x="7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1" name="Google Shape;6581;p68"/>
              <p:cNvSpPr/>
              <p:nvPr/>
            </p:nvSpPr>
            <p:spPr>
              <a:xfrm>
                <a:off x="1375953" y="3399438"/>
                <a:ext cx="8391" cy="230957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945" extrusionOk="0">
                    <a:moveTo>
                      <a:pt x="204" y="1"/>
                    </a:moveTo>
                    <a:cubicBezTo>
                      <a:pt x="168" y="1"/>
                      <a:pt x="137" y="38"/>
                      <a:pt x="137" y="75"/>
                    </a:cubicBezTo>
                    <a:cubicBezTo>
                      <a:pt x="69" y="1057"/>
                      <a:pt x="46" y="2038"/>
                      <a:pt x="23" y="3020"/>
                    </a:cubicBezTo>
                    <a:cubicBezTo>
                      <a:pt x="0" y="4001"/>
                      <a:pt x="0" y="4983"/>
                      <a:pt x="0" y="5964"/>
                    </a:cubicBezTo>
                    <a:cubicBezTo>
                      <a:pt x="23" y="7927"/>
                      <a:pt x="69" y="9890"/>
                      <a:pt x="251" y="11853"/>
                    </a:cubicBezTo>
                    <a:cubicBezTo>
                      <a:pt x="251" y="11899"/>
                      <a:pt x="297" y="11945"/>
                      <a:pt x="343" y="11945"/>
                    </a:cubicBezTo>
                    <a:cubicBezTo>
                      <a:pt x="388" y="11945"/>
                      <a:pt x="434" y="11899"/>
                      <a:pt x="434" y="11853"/>
                    </a:cubicBezTo>
                    <a:cubicBezTo>
                      <a:pt x="388" y="10872"/>
                      <a:pt x="388" y="9890"/>
                      <a:pt x="388" y="8909"/>
                    </a:cubicBezTo>
                    <a:lnTo>
                      <a:pt x="388" y="5964"/>
                    </a:lnTo>
                    <a:lnTo>
                      <a:pt x="365" y="3020"/>
                    </a:lnTo>
                    <a:cubicBezTo>
                      <a:pt x="365" y="2038"/>
                      <a:pt x="343" y="1057"/>
                      <a:pt x="320" y="75"/>
                    </a:cubicBezTo>
                    <a:cubicBezTo>
                      <a:pt x="297" y="30"/>
                      <a:pt x="274" y="7"/>
                      <a:pt x="229" y="7"/>
                    </a:cubicBezTo>
                    <a:cubicBezTo>
                      <a:pt x="220" y="3"/>
                      <a:pt x="212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2" name="Google Shape;6582;p68"/>
              <p:cNvSpPr/>
              <p:nvPr/>
            </p:nvSpPr>
            <p:spPr>
              <a:xfrm>
                <a:off x="1379917" y="3471506"/>
                <a:ext cx="39733" cy="147159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7611" extrusionOk="0">
                    <a:moveTo>
                      <a:pt x="1827" y="0"/>
                    </a:moveTo>
                    <a:cubicBezTo>
                      <a:pt x="1781" y="0"/>
                      <a:pt x="1735" y="46"/>
                      <a:pt x="1735" y="92"/>
                    </a:cubicBezTo>
                    <a:cubicBezTo>
                      <a:pt x="1713" y="1461"/>
                      <a:pt x="1690" y="2831"/>
                      <a:pt x="1598" y="4200"/>
                    </a:cubicBezTo>
                    <a:cubicBezTo>
                      <a:pt x="1530" y="4885"/>
                      <a:pt x="1507" y="5570"/>
                      <a:pt x="1325" y="6209"/>
                    </a:cubicBezTo>
                    <a:cubicBezTo>
                      <a:pt x="1233" y="6528"/>
                      <a:pt x="1119" y="6848"/>
                      <a:pt x="937" y="7076"/>
                    </a:cubicBezTo>
                    <a:cubicBezTo>
                      <a:pt x="771" y="7279"/>
                      <a:pt x="545" y="7393"/>
                      <a:pt x="308" y="7393"/>
                    </a:cubicBezTo>
                    <a:cubicBezTo>
                      <a:pt x="252" y="7393"/>
                      <a:pt x="195" y="7386"/>
                      <a:pt x="138" y="7373"/>
                    </a:cubicBezTo>
                    <a:cubicBezTo>
                      <a:pt x="125" y="7367"/>
                      <a:pt x="113" y="7364"/>
                      <a:pt x="101" y="7364"/>
                    </a:cubicBezTo>
                    <a:cubicBezTo>
                      <a:pt x="69" y="7364"/>
                      <a:pt x="40" y="7385"/>
                      <a:pt x="24" y="7419"/>
                    </a:cubicBezTo>
                    <a:cubicBezTo>
                      <a:pt x="1" y="7464"/>
                      <a:pt x="24" y="7510"/>
                      <a:pt x="69" y="7533"/>
                    </a:cubicBezTo>
                    <a:cubicBezTo>
                      <a:pt x="177" y="7587"/>
                      <a:pt x="293" y="7611"/>
                      <a:pt x="410" y="7611"/>
                    </a:cubicBezTo>
                    <a:cubicBezTo>
                      <a:pt x="687" y="7611"/>
                      <a:pt x="965" y="7475"/>
                      <a:pt x="1142" y="7282"/>
                    </a:cubicBezTo>
                    <a:cubicBezTo>
                      <a:pt x="1393" y="6985"/>
                      <a:pt x="1553" y="6643"/>
                      <a:pt x="1667" y="6300"/>
                    </a:cubicBezTo>
                    <a:cubicBezTo>
                      <a:pt x="1872" y="5615"/>
                      <a:pt x="1918" y="4931"/>
                      <a:pt x="1964" y="4223"/>
                    </a:cubicBezTo>
                    <a:cubicBezTo>
                      <a:pt x="2055" y="2854"/>
                      <a:pt x="2032" y="1461"/>
                      <a:pt x="1918" y="69"/>
                    </a:cubicBezTo>
                    <a:cubicBezTo>
                      <a:pt x="1918" y="46"/>
                      <a:pt x="1872" y="0"/>
                      <a:pt x="18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3" name="Google Shape;6583;p68"/>
              <p:cNvSpPr/>
              <p:nvPr/>
            </p:nvSpPr>
            <p:spPr>
              <a:xfrm>
                <a:off x="1119512" y="3456056"/>
                <a:ext cx="69316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5990" extrusionOk="0">
                    <a:moveTo>
                      <a:pt x="3470" y="1"/>
                    </a:moveTo>
                    <a:cubicBezTo>
                      <a:pt x="3425" y="1"/>
                      <a:pt x="3379" y="23"/>
                      <a:pt x="3379" y="69"/>
                    </a:cubicBezTo>
                    <a:lnTo>
                      <a:pt x="3379" y="92"/>
                    </a:lnTo>
                    <a:cubicBezTo>
                      <a:pt x="3356" y="389"/>
                      <a:pt x="3356" y="685"/>
                      <a:pt x="3310" y="982"/>
                    </a:cubicBezTo>
                    <a:cubicBezTo>
                      <a:pt x="3265" y="1256"/>
                      <a:pt x="3265" y="1553"/>
                      <a:pt x="3173" y="1849"/>
                    </a:cubicBezTo>
                    <a:lnTo>
                      <a:pt x="3082" y="2260"/>
                    </a:lnTo>
                    <a:lnTo>
                      <a:pt x="2922" y="2671"/>
                    </a:lnTo>
                    <a:cubicBezTo>
                      <a:pt x="2877" y="2808"/>
                      <a:pt x="2831" y="2945"/>
                      <a:pt x="2763" y="3082"/>
                    </a:cubicBezTo>
                    <a:cubicBezTo>
                      <a:pt x="2694" y="3196"/>
                      <a:pt x="2649" y="3333"/>
                      <a:pt x="2557" y="3470"/>
                    </a:cubicBezTo>
                    <a:cubicBezTo>
                      <a:pt x="2283" y="3972"/>
                      <a:pt x="1918" y="4429"/>
                      <a:pt x="1484" y="4817"/>
                    </a:cubicBezTo>
                    <a:cubicBezTo>
                      <a:pt x="1074" y="5228"/>
                      <a:pt x="571" y="5570"/>
                      <a:pt x="69" y="5821"/>
                    </a:cubicBezTo>
                    <a:lnTo>
                      <a:pt x="46" y="5821"/>
                    </a:lnTo>
                    <a:cubicBezTo>
                      <a:pt x="24" y="5844"/>
                      <a:pt x="1" y="5889"/>
                      <a:pt x="24" y="5935"/>
                    </a:cubicBezTo>
                    <a:cubicBezTo>
                      <a:pt x="24" y="5969"/>
                      <a:pt x="48" y="5990"/>
                      <a:pt x="79" y="5990"/>
                    </a:cubicBezTo>
                    <a:cubicBezTo>
                      <a:pt x="90" y="5990"/>
                      <a:pt x="103" y="5987"/>
                      <a:pt x="115" y="5981"/>
                    </a:cubicBezTo>
                    <a:cubicBezTo>
                      <a:pt x="708" y="5798"/>
                      <a:pt x="1256" y="5479"/>
                      <a:pt x="1713" y="5091"/>
                    </a:cubicBezTo>
                    <a:cubicBezTo>
                      <a:pt x="2192" y="4680"/>
                      <a:pt x="2603" y="4200"/>
                      <a:pt x="2877" y="3653"/>
                    </a:cubicBezTo>
                    <a:cubicBezTo>
                      <a:pt x="2968" y="3516"/>
                      <a:pt x="3014" y="3356"/>
                      <a:pt x="3082" y="3219"/>
                    </a:cubicBezTo>
                    <a:cubicBezTo>
                      <a:pt x="3151" y="3082"/>
                      <a:pt x="3219" y="2945"/>
                      <a:pt x="3265" y="2785"/>
                    </a:cubicBezTo>
                    <a:lnTo>
                      <a:pt x="3402" y="2352"/>
                    </a:lnTo>
                    <a:lnTo>
                      <a:pt x="3493" y="1895"/>
                    </a:lnTo>
                    <a:cubicBezTo>
                      <a:pt x="3516" y="1758"/>
                      <a:pt x="3539" y="1598"/>
                      <a:pt x="3539" y="1439"/>
                    </a:cubicBezTo>
                    <a:lnTo>
                      <a:pt x="3584" y="982"/>
                    </a:lnTo>
                    <a:cubicBezTo>
                      <a:pt x="3584" y="685"/>
                      <a:pt x="3562" y="389"/>
                      <a:pt x="3539" y="69"/>
                    </a:cubicBezTo>
                    <a:cubicBezTo>
                      <a:pt x="3539" y="23"/>
                      <a:pt x="3516" y="1"/>
                      <a:pt x="34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4" name="Google Shape;6584;p68"/>
              <p:cNvSpPr/>
              <p:nvPr/>
            </p:nvSpPr>
            <p:spPr>
              <a:xfrm>
                <a:off x="1584710" y="3456056"/>
                <a:ext cx="69761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5990" extrusionOk="0">
                    <a:moveTo>
                      <a:pt x="138" y="1"/>
                    </a:moveTo>
                    <a:cubicBezTo>
                      <a:pt x="92" y="1"/>
                      <a:pt x="46" y="23"/>
                      <a:pt x="46" y="69"/>
                    </a:cubicBezTo>
                    <a:cubicBezTo>
                      <a:pt x="23" y="389"/>
                      <a:pt x="1" y="685"/>
                      <a:pt x="1" y="982"/>
                    </a:cubicBezTo>
                    <a:lnTo>
                      <a:pt x="46" y="1439"/>
                    </a:lnTo>
                    <a:cubicBezTo>
                      <a:pt x="46" y="1598"/>
                      <a:pt x="69" y="1758"/>
                      <a:pt x="115" y="1895"/>
                    </a:cubicBezTo>
                    <a:lnTo>
                      <a:pt x="183" y="2352"/>
                    </a:lnTo>
                    <a:lnTo>
                      <a:pt x="320" y="2785"/>
                    </a:lnTo>
                    <a:cubicBezTo>
                      <a:pt x="366" y="2945"/>
                      <a:pt x="434" y="3082"/>
                      <a:pt x="503" y="3219"/>
                    </a:cubicBezTo>
                    <a:cubicBezTo>
                      <a:pt x="571" y="3356"/>
                      <a:pt x="617" y="3516"/>
                      <a:pt x="708" y="3653"/>
                    </a:cubicBezTo>
                    <a:cubicBezTo>
                      <a:pt x="982" y="4200"/>
                      <a:pt x="1416" y="4680"/>
                      <a:pt x="1872" y="5091"/>
                    </a:cubicBezTo>
                    <a:cubicBezTo>
                      <a:pt x="2352" y="5479"/>
                      <a:pt x="2877" y="5798"/>
                      <a:pt x="3470" y="5981"/>
                    </a:cubicBezTo>
                    <a:cubicBezTo>
                      <a:pt x="3482" y="5987"/>
                      <a:pt x="3495" y="5990"/>
                      <a:pt x="3506" y="5990"/>
                    </a:cubicBezTo>
                    <a:cubicBezTo>
                      <a:pt x="3539" y="5990"/>
                      <a:pt x="3568" y="5969"/>
                      <a:pt x="3584" y="5935"/>
                    </a:cubicBezTo>
                    <a:cubicBezTo>
                      <a:pt x="3607" y="5912"/>
                      <a:pt x="3584" y="5844"/>
                      <a:pt x="3539" y="5821"/>
                    </a:cubicBezTo>
                    <a:cubicBezTo>
                      <a:pt x="3014" y="5570"/>
                      <a:pt x="2511" y="5228"/>
                      <a:pt x="2101" y="4817"/>
                    </a:cubicBezTo>
                    <a:cubicBezTo>
                      <a:pt x="1667" y="4429"/>
                      <a:pt x="1302" y="3972"/>
                      <a:pt x="1028" y="3470"/>
                    </a:cubicBezTo>
                    <a:cubicBezTo>
                      <a:pt x="936" y="3333"/>
                      <a:pt x="891" y="3196"/>
                      <a:pt x="822" y="3082"/>
                    </a:cubicBezTo>
                    <a:cubicBezTo>
                      <a:pt x="777" y="2945"/>
                      <a:pt x="708" y="2808"/>
                      <a:pt x="663" y="2671"/>
                    </a:cubicBezTo>
                    <a:lnTo>
                      <a:pt x="526" y="2260"/>
                    </a:lnTo>
                    <a:lnTo>
                      <a:pt x="412" y="1849"/>
                    </a:lnTo>
                    <a:cubicBezTo>
                      <a:pt x="320" y="1553"/>
                      <a:pt x="320" y="1256"/>
                      <a:pt x="275" y="982"/>
                    </a:cubicBezTo>
                    <a:cubicBezTo>
                      <a:pt x="252" y="685"/>
                      <a:pt x="252" y="389"/>
                      <a:pt x="229" y="92"/>
                    </a:cubicBezTo>
                    <a:lnTo>
                      <a:pt x="229" y="69"/>
                    </a:lnTo>
                    <a:cubicBezTo>
                      <a:pt x="229" y="23"/>
                      <a:pt x="18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5" name="Google Shape;6585;p68"/>
              <p:cNvSpPr/>
              <p:nvPr/>
            </p:nvSpPr>
            <p:spPr>
              <a:xfrm>
                <a:off x="953122" y="2846850"/>
                <a:ext cx="859286" cy="668740"/>
              </a:xfrm>
              <a:custGeom>
                <a:avLst/>
                <a:gdLst/>
                <a:ahLst/>
                <a:cxnLst/>
                <a:rect l="l" t="t" r="r" b="b"/>
                <a:pathLst>
                  <a:path w="44442" h="34587" extrusionOk="0">
                    <a:moveTo>
                      <a:pt x="18375" y="1"/>
                    </a:moveTo>
                    <a:cubicBezTo>
                      <a:pt x="16255" y="1"/>
                      <a:pt x="13530" y="76"/>
                      <a:pt x="10683" y="349"/>
                    </a:cubicBezTo>
                    <a:cubicBezTo>
                      <a:pt x="2626" y="1194"/>
                      <a:pt x="1" y="12834"/>
                      <a:pt x="1" y="12834"/>
                    </a:cubicBezTo>
                    <a:cubicBezTo>
                      <a:pt x="1" y="12834"/>
                      <a:pt x="4075" y="16931"/>
                      <a:pt x="7950" y="16931"/>
                    </a:cubicBezTo>
                    <a:cubicBezTo>
                      <a:pt x="8062" y="16931"/>
                      <a:pt x="8174" y="16927"/>
                      <a:pt x="8286" y="16920"/>
                    </a:cubicBezTo>
                    <a:lnTo>
                      <a:pt x="8286" y="16920"/>
                    </a:lnTo>
                    <a:lnTo>
                      <a:pt x="7076" y="31597"/>
                    </a:lnTo>
                    <a:cubicBezTo>
                      <a:pt x="7076" y="31597"/>
                      <a:pt x="13559" y="34541"/>
                      <a:pt x="22210" y="34587"/>
                    </a:cubicBezTo>
                    <a:lnTo>
                      <a:pt x="22461" y="34587"/>
                    </a:lnTo>
                    <a:cubicBezTo>
                      <a:pt x="31089" y="34541"/>
                      <a:pt x="37343" y="31597"/>
                      <a:pt x="37343" y="31597"/>
                    </a:cubicBezTo>
                    <a:lnTo>
                      <a:pt x="36156" y="16920"/>
                    </a:lnTo>
                    <a:lnTo>
                      <a:pt x="36156" y="16920"/>
                    </a:lnTo>
                    <a:cubicBezTo>
                      <a:pt x="36267" y="16927"/>
                      <a:pt x="36378" y="16931"/>
                      <a:pt x="36490" y="16931"/>
                    </a:cubicBezTo>
                    <a:cubicBezTo>
                      <a:pt x="40345" y="16931"/>
                      <a:pt x="44442" y="12834"/>
                      <a:pt x="44442" y="12834"/>
                    </a:cubicBezTo>
                    <a:cubicBezTo>
                      <a:pt x="44442" y="12834"/>
                      <a:pt x="41794" y="1194"/>
                      <a:pt x="33736" y="349"/>
                    </a:cubicBezTo>
                    <a:cubicBezTo>
                      <a:pt x="30889" y="76"/>
                      <a:pt x="28214" y="1"/>
                      <a:pt x="26148" y="1"/>
                    </a:cubicBezTo>
                    <a:cubicBezTo>
                      <a:pt x="24239" y="1"/>
                      <a:pt x="22850" y="65"/>
                      <a:pt x="22324" y="98"/>
                    </a:cubicBezTo>
                    <a:cubicBezTo>
                      <a:pt x="21776" y="65"/>
                      <a:pt x="20333" y="1"/>
                      <a:pt x="183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6" name="Google Shape;6586;p68"/>
              <p:cNvSpPr/>
              <p:nvPr/>
            </p:nvSpPr>
            <p:spPr>
              <a:xfrm>
                <a:off x="1237794" y="2848107"/>
                <a:ext cx="264831" cy="130395"/>
              </a:xfrm>
              <a:custGeom>
                <a:avLst/>
                <a:gdLst/>
                <a:ahLst/>
                <a:cxnLst/>
                <a:rect l="l" t="t" r="r" b="b"/>
                <a:pathLst>
                  <a:path w="13697" h="6744" extrusionOk="0">
                    <a:moveTo>
                      <a:pt x="6991" y="1"/>
                    </a:moveTo>
                    <a:cubicBezTo>
                      <a:pt x="5356" y="1"/>
                      <a:pt x="3503" y="99"/>
                      <a:pt x="1530" y="444"/>
                    </a:cubicBezTo>
                    <a:cubicBezTo>
                      <a:pt x="1" y="718"/>
                      <a:pt x="1" y="1950"/>
                      <a:pt x="1" y="1950"/>
                    </a:cubicBezTo>
                    <a:cubicBezTo>
                      <a:pt x="1" y="4598"/>
                      <a:pt x="2147" y="6744"/>
                      <a:pt x="4794" y="6744"/>
                    </a:cubicBezTo>
                    <a:lnTo>
                      <a:pt x="8013" y="6744"/>
                    </a:lnTo>
                    <a:cubicBezTo>
                      <a:pt x="11071" y="6744"/>
                      <a:pt x="13582" y="4575"/>
                      <a:pt x="13582" y="1517"/>
                    </a:cubicBezTo>
                    <a:cubicBezTo>
                      <a:pt x="13582" y="1517"/>
                      <a:pt x="13696" y="170"/>
                      <a:pt x="12076" y="170"/>
                    </a:cubicBezTo>
                    <a:cubicBezTo>
                      <a:pt x="10909" y="170"/>
                      <a:pt x="9139" y="1"/>
                      <a:pt x="69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7" name="Google Shape;6587;p68"/>
              <p:cNvSpPr/>
              <p:nvPr/>
            </p:nvSpPr>
            <p:spPr>
              <a:xfrm>
                <a:off x="926650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1477" y="0"/>
                    </a:moveTo>
                    <a:cubicBezTo>
                      <a:pt x="1316" y="0"/>
                      <a:pt x="1161" y="76"/>
                      <a:pt x="1073" y="209"/>
                    </a:cubicBezTo>
                    <a:cubicBezTo>
                      <a:pt x="1073" y="209"/>
                      <a:pt x="0" y="1327"/>
                      <a:pt x="731" y="1738"/>
                    </a:cubicBezTo>
                    <a:cubicBezTo>
                      <a:pt x="1917" y="2400"/>
                      <a:pt x="5387" y="4386"/>
                      <a:pt x="9404" y="4431"/>
                    </a:cubicBezTo>
                    <a:cubicBezTo>
                      <a:pt x="9416" y="4432"/>
                      <a:pt x="9427" y="4433"/>
                      <a:pt x="9439" y="4433"/>
                    </a:cubicBezTo>
                    <a:cubicBezTo>
                      <a:pt x="9697" y="4433"/>
                      <a:pt x="9906" y="4191"/>
                      <a:pt x="9906" y="3929"/>
                    </a:cubicBezTo>
                    <a:lnTo>
                      <a:pt x="9883" y="3016"/>
                    </a:lnTo>
                    <a:cubicBezTo>
                      <a:pt x="9883" y="2742"/>
                      <a:pt x="9655" y="2537"/>
                      <a:pt x="9381" y="2537"/>
                    </a:cubicBezTo>
                    <a:cubicBezTo>
                      <a:pt x="5958" y="2468"/>
                      <a:pt x="2739" y="711"/>
                      <a:pt x="1735" y="72"/>
                    </a:cubicBezTo>
                    <a:cubicBezTo>
                      <a:pt x="1654" y="23"/>
                      <a:pt x="1565" y="0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8" name="Google Shape;6588;p68"/>
              <p:cNvSpPr/>
              <p:nvPr/>
            </p:nvSpPr>
            <p:spPr>
              <a:xfrm>
                <a:off x="1646509" y="3093201"/>
                <a:ext cx="191552" cy="85712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8424" y="0"/>
                    </a:moveTo>
                    <a:cubicBezTo>
                      <a:pt x="8339" y="0"/>
                      <a:pt x="8253" y="23"/>
                      <a:pt x="8172" y="72"/>
                    </a:cubicBezTo>
                    <a:cubicBezTo>
                      <a:pt x="7167" y="711"/>
                      <a:pt x="3949" y="2468"/>
                      <a:pt x="502" y="2537"/>
                    </a:cubicBezTo>
                    <a:cubicBezTo>
                      <a:pt x="251" y="2537"/>
                      <a:pt x="23" y="2742"/>
                      <a:pt x="23" y="3016"/>
                    </a:cubicBezTo>
                    <a:lnTo>
                      <a:pt x="0" y="3929"/>
                    </a:lnTo>
                    <a:cubicBezTo>
                      <a:pt x="0" y="4191"/>
                      <a:pt x="209" y="4433"/>
                      <a:pt x="468" y="4433"/>
                    </a:cubicBezTo>
                    <a:cubicBezTo>
                      <a:pt x="479" y="4433"/>
                      <a:pt x="491" y="4432"/>
                      <a:pt x="502" y="4431"/>
                    </a:cubicBezTo>
                    <a:cubicBezTo>
                      <a:pt x="4497" y="4386"/>
                      <a:pt x="7989" y="2400"/>
                      <a:pt x="9176" y="1738"/>
                    </a:cubicBezTo>
                    <a:cubicBezTo>
                      <a:pt x="9906" y="1327"/>
                      <a:pt x="8834" y="209"/>
                      <a:pt x="8834" y="209"/>
                    </a:cubicBezTo>
                    <a:cubicBezTo>
                      <a:pt x="8730" y="76"/>
                      <a:pt x="8580" y="0"/>
                      <a:pt x="8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9" name="Google Shape;6589;p68"/>
              <p:cNvSpPr/>
              <p:nvPr/>
            </p:nvSpPr>
            <p:spPr>
              <a:xfrm>
                <a:off x="1503052" y="2841243"/>
                <a:ext cx="219800" cy="576589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9821" extrusionOk="0">
                    <a:moveTo>
                      <a:pt x="5255" y="1"/>
                    </a:moveTo>
                    <a:cubicBezTo>
                      <a:pt x="4576" y="1"/>
                      <a:pt x="4012" y="129"/>
                      <a:pt x="3858" y="205"/>
                    </a:cubicBezTo>
                    <a:cubicBezTo>
                      <a:pt x="3470" y="411"/>
                      <a:pt x="3037" y="708"/>
                      <a:pt x="2831" y="1004"/>
                    </a:cubicBezTo>
                    <a:cubicBezTo>
                      <a:pt x="2329" y="1621"/>
                      <a:pt x="1895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47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503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406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68" y="27870"/>
                      <a:pt x="7396" y="28098"/>
                    </a:cubicBezTo>
                    <a:cubicBezTo>
                      <a:pt x="7876" y="28577"/>
                      <a:pt x="8332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68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54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7008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25" y="15704"/>
                      <a:pt x="5456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49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84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44" y="1347"/>
                      <a:pt x="7944" y="1347"/>
                    </a:cubicBezTo>
                    <a:cubicBezTo>
                      <a:pt x="8099" y="1436"/>
                      <a:pt x="8215" y="1474"/>
                      <a:pt x="8291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8" y="1"/>
                      <a:pt x="5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0" name="Google Shape;6590;p68"/>
              <p:cNvSpPr/>
              <p:nvPr/>
            </p:nvSpPr>
            <p:spPr>
              <a:xfrm>
                <a:off x="982262" y="2699117"/>
                <a:ext cx="237879" cy="131091"/>
              </a:xfrm>
              <a:custGeom>
                <a:avLst/>
                <a:gdLst/>
                <a:ahLst/>
                <a:cxnLst/>
                <a:rect l="l" t="t" r="r" b="b"/>
                <a:pathLst>
                  <a:path w="12303" h="6780" fill="none" extrusionOk="0">
                    <a:moveTo>
                      <a:pt x="0" y="0"/>
                    </a:moveTo>
                    <a:cubicBezTo>
                      <a:pt x="571" y="2534"/>
                      <a:pt x="2420" y="4748"/>
                      <a:pt x="4816" y="5775"/>
                    </a:cubicBezTo>
                    <a:cubicBezTo>
                      <a:pt x="7213" y="6779"/>
                      <a:pt x="10089" y="6574"/>
                      <a:pt x="12303" y="5204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1" name="Google Shape;6591;p68"/>
              <p:cNvSpPr/>
              <p:nvPr/>
            </p:nvSpPr>
            <p:spPr>
              <a:xfrm>
                <a:off x="805700" y="2149160"/>
                <a:ext cx="212298" cy="484612"/>
              </a:xfrm>
              <a:custGeom>
                <a:avLst/>
                <a:gdLst/>
                <a:ahLst/>
                <a:cxnLst/>
                <a:rect l="l" t="t" r="r" b="b"/>
                <a:pathLst>
                  <a:path w="10980" h="25064" fill="none" extrusionOk="0">
                    <a:moveTo>
                      <a:pt x="10980" y="1"/>
                    </a:moveTo>
                    <a:cubicBezTo>
                      <a:pt x="7876" y="69"/>
                      <a:pt x="5114" y="2192"/>
                      <a:pt x="3379" y="4749"/>
                    </a:cubicBezTo>
                    <a:cubicBezTo>
                      <a:pt x="777" y="8583"/>
                      <a:pt x="1" y="13582"/>
                      <a:pt x="1302" y="18010"/>
                    </a:cubicBezTo>
                    <a:cubicBezTo>
                      <a:pt x="1895" y="20042"/>
                      <a:pt x="2945" y="22027"/>
                      <a:pt x="4657" y="23306"/>
                    </a:cubicBezTo>
                    <a:cubicBezTo>
                      <a:pt x="6346" y="24584"/>
                      <a:pt x="8743" y="25063"/>
                      <a:pt x="10638" y="24150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2" name="Google Shape;6592;p68"/>
              <p:cNvSpPr/>
              <p:nvPr/>
            </p:nvSpPr>
            <p:spPr>
              <a:xfrm>
                <a:off x="1681373" y="2065741"/>
                <a:ext cx="12225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5020" fill="none" extrusionOk="0">
                    <a:moveTo>
                      <a:pt x="0" y="1"/>
                    </a:moveTo>
                    <a:cubicBezTo>
                      <a:pt x="3995" y="2580"/>
                      <a:pt x="6323" y="7533"/>
                      <a:pt x="5730" y="12258"/>
                    </a:cubicBezTo>
                    <a:cubicBezTo>
                      <a:pt x="5661" y="12897"/>
                      <a:pt x="5501" y="13559"/>
                      <a:pt x="5136" y="14107"/>
                    </a:cubicBezTo>
                    <a:cubicBezTo>
                      <a:pt x="4748" y="14655"/>
                      <a:pt x="4086" y="15020"/>
                      <a:pt x="3447" y="14906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3" name="Google Shape;6593;p68"/>
              <p:cNvSpPr/>
              <p:nvPr/>
            </p:nvSpPr>
            <p:spPr>
              <a:xfrm>
                <a:off x="1545882" y="2511531"/>
                <a:ext cx="192422" cy="264812"/>
              </a:xfrm>
              <a:custGeom>
                <a:avLst/>
                <a:gdLst/>
                <a:ahLst/>
                <a:cxnLst/>
                <a:rect l="l" t="t" r="r" b="b"/>
                <a:pathLst>
                  <a:path w="9952" h="13696" fill="none" extrusionOk="0">
                    <a:moveTo>
                      <a:pt x="0" y="12646"/>
                    </a:moveTo>
                    <a:cubicBezTo>
                      <a:pt x="502" y="13399"/>
                      <a:pt x="1415" y="13696"/>
                      <a:pt x="2237" y="13559"/>
                    </a:cubicBezTo>
                    <a:cubicBezTo>
                      <a:pt x="3081" y="13445"/>
                      <a:pt x="3835" y="12988"/>
                      <a:pt x="4497" y="12440"/>
                    </a:cubicBezTo>
                    <a:cubicBezTo>
                      <a:pt x="7966" y="9678"/>
                      <a:pt x="9952" y="4725"/>
                      <a:pt x="9473" y="0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4" name="Google Shape;6594;p68"/>
              <p:cNvSpPr/>
              <p:nvPr/>
            </p:nvSpPr>
            <p:spPr>
              <a:xfrm>
                <a:off x="812777" y="1920618"/>
                <a:ext cx="980207" cy="902770"/>
              </a:xfrm>
              <a:custGeom>
                <a:avLst/>
                <a:gdLst/>
                <a:ahLst/>
                <a:cxnLst/>
                <a:rect l="l" t="t" r="r" b="b"/>
                <a:pathLst>
                  <a:path w="50696" h="46691" extrusionOk="0">
                    <a:moveTo>
                      <a:pt x="28922" y="0"/>
                    </a:moveTo>
                    <a:cubicBezTo>
                      <a:pt x="25322" y="0"/>
                      <a:pt x="19759" y="1978"/>
                      <a:pt x="12326" y="10336"/>
                    </a:cubicBezTo>
                    <a:cubicBezTo>
                      <a:pt x="12326" y="10336"/>
                      <a:pt x="5524" y="12208"/>
                      <a:pt x="3036" y="18348"/>
                    </a:cubicBezTo>
                    <a:cubicBezTo>
                      <a:pt x="799" y="23872"/>
                      <a:pt x="0" y="31062"/>
                      <a:pt x="4634" y="33390"/>
                    </a:cubicBezTo>
                    <a:cubicBezTo>
                      <a:pt x="4634" y="33390"/>
                      <a:pt x="7441" y="41333"/>
                      <a:pt x="9450" y="41812"/>
                    </a:cubicBezTo>
                    <a:cubicBezTo>
                      <a:pt x="11313" y="42257"/>
                      <a:pt x="12470" y="46690"/>
                      <a:pt x="19226" y="46690"/>
                    </a:cubicBezTo>
                    <a:cubicBezTo>
                      <a:pt x="19752" y="46690"/>
                      <a:pt x="20311" y="46663"/>
                      <a:pt x="20908" y="46606"/>
                    </a:cubicBezTo>
                    <a:cubicBezTo>
                      <a:pt x="23185" y="46385"/>
                      <a:pt x="25233" y="46358"/>
                      <a:pt x="27086" y="46358"/>
                    </a:cubicBezTo>
                    <a:cubicBezTo>
                      <a:pt x="27696" y="46358"/>
                      <a:pt x="28285" y="46361"/>
                      <a:pt x="28854" y="46361"/>
                    </a:cubicBezTo>
                    <a:cubicBezTo>
                      <a:pt x="32813" y="46361"/>
                      <a:pt x="35806" y="46217"/>
                      <a:pt x="38233" y="43935"/>
                    </a:cubicBezTo>
                    <a:cubicBezTo>
                      <a:pt x="38233" y="43935"/>
                      <a:pt x="38298" y="43944"/>
                      <a:pt x="38421" y="43944"/>
                    </a:cubicBezTo>
                    <a:cubicBezTo>
                      <a:pt x="39203" y="43944"/>
                      <a:pt x="42298" y="43585"/>
                      <a:pt x="45240" y="38274"/>
                    </a:cubicBezTo>
                    <a:cubicBezTo>
                      <a:pt x="47591" y="34052"/>
                      <a:pt x="48047" y="29783"/>
                      <a:pt x="48299" y="27159"/>
                    </a:cubicBezTo>
                    <a:cubicBezTo>
                      <a:pt x="48527" y="24511"/>
                      <a:pt x="48458" y="21863"/>
                      <a:pt x="48458" y="21863"/>
                    </a:cubicBezTo>
                    <a:cubicBezTo>
                      <a:pt x="48458" y="21863"/>
                      <a:pt x="50695" y="20174"/>
                      <a:pt x="50216" y="16819"/>
                    </a:cubicBezTo>
                    <a:cubicBezTo>
                      <a:pt x="49737" y="13463"/>
                      <a:pt x="47728" y="9697"/>
                      <a:pt x="45240" y="7848"/>
                    </a:cubicBezTo>
                    <a:cubicBezTo>
                      <a:pt x="45240" y="7848"/>
                      <a:pt x="46130" y="6159"/>
                      <a:pt x="41976" y="3192"/>
                    </a:cubicBezTo>
                    <a:cubicBezTo>
                      <a:pt x="39794" y="1654"/>
                      <a:pt x="37663" y="1287"/>
                      <a:pt x="36124" y="1287"/>
                    </a:cubicBezTo>
                    <a:cubicBezTo>
                      <a:pt x="34716" y="1287"/>
                      <a:pt x="33804" y="1594"/>
                      <a:pt x="33804" y="1594"/>
                    </a:cubicBezTo>
                    <a:cubicBezTo>
                      <a:pt x="33804" y="1594"/>
                      <a:pt x="32154" y="0"/>
                      <a:pt x="28922" y="0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5" name="Google Shape;6595;p68"/>
              <p:cNvSpPr/>
              <p:nvPr/>
            </p:nvSpPr>
            <p:spPr>
              <a:xfrm>
                <a:off x="1276641" y="2638206"/>
                <a:ext cx="184050" cy="303656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5705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2349"/>
                    </a:lnTo>
                    <a:cubicBezTo>
                      <a:pt x="1" y="14905"/>
                      <a:pt x="2078" y="15704"/>
                      <a:pt x="4634" y="15704"/>
                    </a:cubicBezTo>
                    <a:lnTo>
                      <a:pt x="4885" y="15704"/>
                    </a:lnTo>
                    <a:cubicBezTo>
                      <a:pt x="7442" y="15704"/>
                      <a:pt x="9519" y="14905"/>
                      <a:pt x="9519" y="12349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6" name="Google Shape;6596;p68"/>
              <p:cNvSpPr/>
              <p:nvPr/>
            </p:nvSpPr>
            <p:spPr>
              <a:xfrm>
                <a:off x="1276641" y="2638206"/>
                <a:ext cx="184050" cy="208199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0768" extrusionOk="0">
                    <a:moveTo>
                      <a:pt x="4634" y="0"/>
                    </a:moveTo>
                    <a:cubicBezTo>
                      <a:pt x="2078" y="0"/>
                      <a:pt x="1" y="2077"/>
                      <a:pt x="1" y="4634"/>
                    </a:cubicBezTo>
                    <a:lnTo>
                      <a:pt x="1" y="10546"/>
                    </a:lnTo>
                    <a:cubicBezTo>
                      <a:pt x="793" y="10670"/>
                      <a:pt x="1787" y="10767"/>
                      <a:pt x="2949" y="10767"/>
                    </a:cubicBezTo>
                    <a:cubicBezTo>
                      <a:pt x="4768" y="10767"/>
                      <a:pt x="6999" y="10530"/>
                      <a:pt x="9519" y="9792"/>
                    </a:cubicBezTo>
                    <a:lnTo>
                      <a:pt x="9519" y="4634"/>
                    </a:lnTo>
                    <a:cubicBezTo>
                      <a:pt x="9519" y="2077"/>
                      <a:pt x="7442" y="0"/>
                      <a:pt x="4885" y="0"/>
                    </a:cubicBezTo>
                    <a:close/>
                  </a:path>
                </a:pathLst>
              </a:custGeom>
              <a:solidFill>
                <a:srgbClr val="9930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7" name="Google Shape;6597;p68"/>
              <p:cNvSpPr/>
              <p:nvPr/>
            </p:nvSpPr>
            <p:spPr>
              <a:xfrm>
                <a:off x="860886" y="2525105"/>
                <a:ext cx="231711" cy="227515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11767" extrusionOk="0">
                    <a:moveTo>
                      <a:pt x="5980" y="1"/>
                    </a:moveTo>
                    <a:cubicBezTo>
                      <a:pt x="5897" y="1"/>
                      <a:pt x="5813" y="3"/>
                      <a:pt x="5729" y="6"/>
                    </a:cubicBezTo>
                    <a:cubicBezTo>
                      <a:pt x="2511" y="143"/>
                      <a:pt x="0" y="2905"/>
                      <a:pt x="160" y="6146"/>
                    </a:cubicBezTo>
                    <a:cubicBezTo>
                      <a:pt x="293" y="9303"/>
                      <a:pt x="2895" y="11766"/>
                      <a:pt x="6003" y="11766"/>
                    </a:cubicBezTo>
                    <a:cubicBezTo>
                      <a:pt x="6087" y="11766"/>
                      <a:pt x="6170" y="11765"/>
                      <a:pt x="6254" y="11761"/>
                    </a:cubicBezTo>
                    <a:cubicBezTo>
                      <a:pt x="9473" y="11624"/>
                      <a:pt x="11983" y="8885"/>
                      <a:pt x="11824" y="5621"/>
                    </a:cubicBezTo>
                    <a:cubicBezTo>
                      <a:pt x="11690" y="2465"/>
                      <a:pt x="9089" y="1"/>
                      <a:pt x="5980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8" name="Google Shape;6598;p68"/>
              <p:cNvSpPr/>
              <p:nvPr/>
            </p:nvSpPr>
            <p:spPr>
              <a:xfrm>
                <a:off x="882505" y="2599803"/>
                <a:ext cx="194201" cy="66068"/>
              </a:xfrm>
              <a:custGeom>
                <a:avLst/>
                <a:gdLst/>
                <a:ahLst/>
                <a:cxnLst/>
                <a:rect l="l" t="t" r="r" b="b"/>
                <a:pathLst>
                  <a:path w="10044" h="3417" extrusionOk="0">
                    <a:moveTo>
                      <a:pt x="5981" y="1"/>
                    </a:moveTo>
                    <a:cubicBezTo>
                      <a:pt x="5524" y="23"/>
                      <a:pt x="5045" y="46"/>
                      <a:pt x="4611" y="160"/>
                    </a:cubicBezTo>
                    <a:cubicBezTo>
                      <a:pt x="3698" y="366"/>
                      <a:pt x="2831" y="731"/>
                      <a:pt x="2055" y="1233"/>
                    </a:cubicBezTo>
                    <a:cubicBezTo>
                      <a:pt x="1667" y="1484"/>
                      <a:pt x="1302" y="1758"/>
                      <a:pt x="959" y="2078"/>
                    </a:cubicBezTo>
                    <a:cubicBezTo>
                      <a:pt x="617" y="2397"/>
                      <a:pt x="320" y="2740"/>
                      <a:pt x="46" y="3105"/>
                    </a:cubicBezTo>
                    <a:cubicBezTo>
                      <a:pt x="1" y="3196"/>
                      <a:pt x="1" y="3287"/>
                      <a:pt x="69" y="3356"/>
                    </a:cubicBezTo>
                    <a:cubicBezTo>
                      <a:pt x="101" y="3398"/>
                      <a:pt x="148" y="3416"/>
                      <a:pt x="195" y="3416"/>
                    </a:cubicBezTo>
                    <a:cubicBezTo>
                      <a:pt x="250" y="3416"/>
                      <a:pt x="306" y="3393"/>
                      <a:pt x="343" y="3356"/>
                    </a:cubicBezTo>
                    <a:cubicBezTo>
                      <a:pt x="936" y="2717"/>
                      <a:pt x="1621" y="2169"/>
                      <a:pt x="2352" y="1690"/>
                    </a:cubicBezTo>
                    <a:cubicBezTo>
                      <a:pt x="3082" y="1233"/>
                      <a:pt x="3881" y="868"/>
                      <a:pt x="4725" y="708"/>
                    </a:cubicBezTo>
                    <a:cubicBezTo>
                      <a:pt x="5172" y="596"/>
                      <a:pt x="5640" y="539"/>
                      <a:pt x="6109" y="539"/>
                    </a:cubicBezTo>
                    <a:cubicBezTo>
                      <a:pt x="6502" y="539"/>
                      <a:pt x="6897" y="579"/>
                      <a:pt x="7282" y="662"/>
                    </a:cubicBezTo>
                    <a:cubicBezTo>
                      <a:pt x="7693" y="708"/>
                      <a:pt x="8104" y="868"/>
                      <a:pt x="8514" y="1005"/>
                    </a:cubicBezTo>
                    <a:cubicBezTo>
                      <a:pt x="8743" y="1051"/>
                      <a:pt x="8925" y="1165"/>
                      <a:pt x="9131" y="1256"/>
                    </a:cubicBezTo>
                    <a:lnTo>
                      <a:pt x="9724" y="1530"/>
                    </a:lnTo>
                    <a:lnTo>
                      <a:pt x="9747" y="1530"/>
                    </a:lnTo>
                    <a:cubicBezTo>
                      <a:pt x="9777" y="1545"/>
                      <a:pt x="9810" y="1553"/>
                      <a:pt x="9843" y="1553"/>
                    </a:cubicBezTo>
                    <a:cubicBezTo>
                      <a:pt x="9907" y="1553"/>
                      <a:pt x="9968" y="1522"/>
                      <a:pt x="9998" y="1461"/>
                    </a:cubicBezTo>
                    <a:cubicBezTo>
                      <a:pt x="10044" y="1370"/>
                      <a:pt x="9998" y="1256"/>
                      <a:pt x="9907" y="1187"/>
                    </a:cubicBezTo>
                    <a:lnTo>
                      <a:pt x="9313" y="868"/>
                    </a:lnTo>
                    <a:cubicBezTo>
                      <a:pt x="9108" y="777"/>
                      <a:pt x="8902" y="640"/>
                      <a:pt x="8697" y="571"/>
                    </a:cubicBezTo>
                    <a:cubicBezTo>
                      <a:pt x="8263" y="411"/>
                      <a:pt x="7830" y="229"/>
                      <a:pt x="7373" y="183"/>
                    </a:cubicBezTo>
                    <a:cubicBezTo>
                      <a:pt x="7145" y="137"/>
                      <a:pt x="6917" y="46"/>
                      <a:pt x="6688" y="46"/>
                    </a:cubicBez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9" name="Google Shape;6599;p68"/>
              <p:cNvSpPr/>
              <p:nvPr/>
            </p:nvSpPr>
            <p:spPr>
              <a:xfrm>
                <a:off x="964163" y="2631574"/>
                <a:ext cx="150504" cy="51837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2681" extrusionOk="0">
                    <a:moveTo>
                      <a:pt x="4634" y="1"/>
                    </a:moveTo>
                    <a:cubicBezTo>
                      <a:pt x="4269" y="1"/>
                      <a:pt x="3903" y="24"/>
                      <a:pt x="3561" y="115"/>
                    </a:cubicBezTo>
                    <a:cubicBezTo>
                      <a:pt x="2853" y="252"/>
                      <a:pt x="2146" y="549"/>
                      <a:pt x="1552" y="937"/>
                    </a:cubicBezTo>
                    <a:cubicBezTo>
                      <a:pt x="959" y="1348"/>
                      <a:pt x="434" y="1850"/>
                      <a:pt x="23" y="2443"/>
                    </a:cubicBezTo>
                    <a:cubicBezTo>
                      <a:pt x="0" y="2512"/>
                      <a:pt x="0" y="2580"/>
                      <a:pt x="46" y="2626"/>
                    </a:cubicBezTo>
                    <a:cubicBezTo>
                      <a:pt x="71" y="2664"/>
                      <a:pt x="117" y="2681"/>
                      <a:pt x="161" y="2681"/>
                    </a:cubicBezTo>
                    <a:cubicBezTo>
                      <a:pt x="196" y="2681"/>
                      <a:pt x="231" y="2669"/>
                      <a:pt x="251" y="2649"/>
                    </a:cubicBezTo>
                    <a:lnTo>
                      <a:pt x="274" y="2626"/>
                    </a:lnTo>
                    <a:cubicBezTo>
                      <a:pt x="754" y="2169"/>
                      <a:pt x="1301" y="1759"/>
                      <a:pt x="1849" y="1393"/>
                    </a:cubicBezTo>
                    <a:cubicBezTo>
                      <a:pt x="2420" y="1051"/>
                      <a:pt x="3013" y="777"/>
                      <a:pt x="3675" y="640"/>
                    </a:cubicBezTo>
                    <a:cubicBezTo>
                      <a:pt x="4048" y="547"/>
                      <a:pt x="4429" y="500"/>
                      <a:pt x="4812" y="500"/>
                    </a:cubicBezTo>
                    <a:cubicBezTo>
                      <a:pt x="5087" y="500"/>
                      <a:pt x="5362" y="524"/>
                      <a:pt x="5638" y="572"/>
                    </a:cubicBezTo>
                    <a:cubicBezTo>
                      <a:pt x="5958" y="617"/>
                      <a:pt x="6277" y="731"/>
                      <a:pt x="6597" y="823"/>
                    </a:cubicBezTo>
                    <a:cubicBezTo>
                      <a:pt x="6916" y="937"/>
                      <a:pt x="7213" y="1097"/>
                      <a:pt x="7533" y="1211"/>
                    </a:cubicBezTo>
                    <a:lnTo>
                      <a:pt x="7555" y="1234"/>
                    </a:lnTo>
                    <a:cubicBezTo>
                      <a:pt x="7573" y="1239"/>
                      <a:pt x="7591" y="1242"/>
                      <a:pt x="7610" y="1242"/>
                    </a:cubicBezTo>
                    <a:cubicBezTo>
                      <a:pt x="7665" y="1242"/>
                      <a:pt x="7721" y="1216"/>
                      <a:pt x="7738" y="1165"/>
                    </a:cubicBezTo>
                    <a:cubicBezTo>
                      <a:pt x="7784" y="1097"/>
                      <a:pt x="7761" y="1005"/>
                      <a:pt x="7692" y="960"/>
                    </a:cubicBezTo>
                    <a:cubicBezTo>
                      <a:pt x="7373" y="800"/>
                      <a:pt x="7076" y="594"/>
                      <a:pt x="6757" y="457"/>
                    </a:cubicBezTo>
                    <a:cubicBezTo>
                      <a:pt x="6414" y="343"/>
                      <a:pt x="6072" y="184"/>
                      <a:pt x="5729" y="138"/>
                    </a:cubicBezTo>
                    <a:cubicBezTo>
                      <a:pt x="5364" y="47"/>
                      <a:pt x="4999" y="24"/>
                      <a:pt x="4634" y="1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0" name="Google Shape;6600;p68"/>
              <p:cNvSpPr/>
              <p:nvPr/>
            </p:nvSpPr>
            <p:spPr>
              <a:xfrm>
                <a:off x="1603254" y="2341348"/>
                <a:ext cx="258200" cy="227360"/>
              </a:xfrm>
              <a:custGeom>
                <a:avLst/>
                <a:gdLst/>
                <a:ahLst/>
                <a:cxnLst/>
                <a:rect l="l" t="t" r="r" b="b"/>
                <a:pathLst>
                  <a:path w="13354" h="11759" extrusionOk="0">
                    <a:moveTo>
                      <a:pt x="6642" y="1"/>
                    </a:moveTo>
                    <a:cubicBezTo>
                      <a:pt x="5774" y="1"/>
                      <a:pt x="4893" y="195"/>
                      <a:pt x="4063" y="607"/>
                    </a:cubicBezTo>
                    <a:cubicBezTo>
                      <a:pt x="1164" y="2022"/>
                      <a:pt x="0" y="5560"/>
                      <a:pt x="1438" y="8459"/>
                    </a:cubicBezTo>
                    <a:cubicBezTo>
                      <a:pt x="2465" y="10545"/>
                      <a:pt x="4551" y="11758"/>
                      <a:pt x="6715" y="11758"/>
                    </a:cubicBezTo>
                    <a:cubicBezTo>
                      <a:pt x="7582" y="11758"/>
                      <a:pt x="8461" y="11564"/>
                      <a:pt x="9290" y="11152"/>
                    </a:cubicBezTo>
                    <a:cubicBezTo>
                      <a:pt x="12189" y="9715"/>
                      <a:pt x="13353" y="6199"/>
                      <a:pt x="11915" y="3278"/>
                    </a:cubicBezTo>
                    <a:cubicBezTo>
                      <a:pt x="10889" y="1209"/>
                      <a:pt x="8805" y="1"/>
                      <a:pt x="6642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1" name="Google Shape;6601;p68"/>
              <p:cNvSpPr/>
              <p:nvPr/>
            </p:nvSpPr>
            <p:spPr>
              <a:xfrm>
                <a:off x="1638117" y="2414886"/>
                <a:ext cx="188903" cy="78887"/>
              </a:xfrm>
              <a:custGeom>
                <a:avLst/>
                <a:gdLst/>
                <a:ahLst/>
                <a:cxnLst/>
                <a:rect l="l" t="t" r="r" b="b"/>
                <a:pathLst>
                  <a:path w="9770" h="4080" extrusionOk="0">
                    <a:moveTo>
                      <a:pt x="6382" y="1"/>
                    </a:moveTo>
                    <a:cubicBezTo>
                      <a:pt x="5656" y="1"/>
                      <a:pt x="4925" y="103"/>
                      <a:pt x="4223" y="319"/>
                    </a:cubicBezTo>
                    <a:cubicBezTo>
                      <a:pt x="3767" y="433"/>
                      <a:pt x="3356" y="639"/>
                      <a:pt x="2922" y="844"/>
                    </a:cubicBezTo>
                    <a:lnTo>
                      <a:pt x="2352" y="1232"/>
                    </a:lnTo>
                    <a:cubicBezTo>
                      <a:pt x="2146" y="1346"/>
                      <a:pt x="1986" y="1506"/>
                      <a:pt x="1804" y="1666"/>
                    </a:cubicBezTo>
                    <a:cubicBezTo>
                      <a:pt x="1416" y="1940"/>
                      <a:pt x="1142" y="2305"/>
                      <a:pt x="845" y="2647"/>
                    </a:cubicBezTo>
                    <a:cubicBezTo>
                      <a:pt x="685" y="2807"/>
                      <a:pt x="571" y="3013"/>
                      <a:pt x="434" y="3218"/>
                    </a:cubicBezTo>
                    <a:lnTo>
                      <a:pt x="69" y="3789"/>
                    </a:lnTo>
                    <a:cubicBezTo>
                      <a:pt x="1" y="3857"/>
                      <a:pt x="23" y="3994"/>
                      <a:pt x="115" y="4040"/>
                    </a:cubicBezTo>
                    <a:cubicBezTo>
                      <a:pt x="151" y="4067"/>
                      <a:pt x="190" y="4080"/>
                      <a:pt x="228" y="4080"/>
                    </a:cubicBezTo>
                    <a:cubicBezTo>
                      <a:pt x="285" y="4080"/>
                      <a:pt x="338" y="4049"/>
                      <a:pt x="366" y="3994"/>
                    </a:cubicBezTo>
                    <a:lnTo>
                      <a:pt x="389" y="3971"/>
                    </a:lnTo>
                    <a:lnTo>
                      <a:pt x="777" y="3446"/>
                    </a:lnTo>
                    <a:cubicBezTo>
                      <a:pt x="914" y="3287"/>
                      <a:pt x="1028" y="3081"/>
                      <a:pt x="1187" y="2944"/>
                    </a:cubicBezTo>
                    <a:cubicBezTo>
                      <a:pt x="1484" y="2625"/>
                      <a:pt x="1758" y="2282"/>
                      <a:pt x="2123" y="2031"/>
                    </a:cubicBezTo>
                    <a:cubicBezTo>
                      <a:pt x="2762" y="1483"/>
                      <a:pt x="3561" y="1073"/>
                      <a:pt x="4383" y="844"/>
                    </a:cubicBezTo>
                    <a:cubicBezTo>
                      <a:pt x="5049" y="641"/>
                      <a:pt x="5745" y="557"/>
                      <a:pt x="6435" y="557"/>
                    </a:cubicBezTo>
                    <a:cubicBezTo>
                      <a:pt x="6596" y="557"/>
                      <a:pt x="6757" y="562"/>
                      <a:pt x="6917" y="570"/>
                    </a:cubicBezTo>
                    <a:cubicBezTo>
                      <a:pt x="7784" y="639"/>
                      <a:pt x="8651" y="776"/>
                      <a:pt x="9473" y="1050"/>
                    </a:cubicBezTo>
                    <a:lnTo>
                      <a:pt x="9496" y="1050"/>
                    </a:lnTo>
                    <a:cubicBezTo>
                      <a:pt x="9516" y="1060"/>
                      <a:pt x="9537" y="1064"/>
                      <a:pt x="9558" y="1064"/>
                    </a:cubicBezTo>
                    <a:cubicBezTo>
                      <a:pt x="9633" y="1064"/>
                      <a:pt x="9706" y="1007"/>
                      <a:pt x="9724" y="936"/>
                    </a:cubicBezTo>
                    <a:cubicBezTo>
                      <a:pt x="9770" y="844"/>
                      <a:pt x="9724" y="753"/>
                      <a:pt x="9633" y="707"/>
                    </a:cubicBezTo>
                    <a:cubicBezTo>
                      <a:pt x="9199" y="502"/>
                      <a:pt x="8765" y="342"/>
                      <a:pt x="8332" y="251"/>
                    </a:cubicBezTo>
                    <a:cubicBezTo>
                      <a:pt x="7875" y="137"/>
                      <a:pt x="7419" y="68"/>
                      <a:pt x="6962" y="23"/>
                    </a:cubicBezTo>
                    <a:cubicBezTo>
                      <a:pt x="6769" y="8"/>
                      <a:pt x="6576" y="1"/>
                      <a:pt x="6382" y="1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2" name="Google Shape;6602;p68"/>
              <p:cNvSpPr/>
              <p:nvPr/>
            </p:nvSpPr>
            <p:spPr>
              <a:xfrm>
                <a:off x="1617814" y="2472471"/>
                <a:ext cx="146095" cy="6251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3233" extrusionOk="0">
                    <a:moveTo>
                      <a:pt x="5040" y="0"/>
                    </a:moveTo>
                    <a:cubicBezTo>
                      <a:pt x="4433" y="0"/>
                      <a:pt x="3830" y="92"/>
                      <a:pt x="3242" y="263"/>
                    </a:cubicBezTo>
                    <a:cubicBezTo>
                      <a:pt x="2899" y="354"/>
                      <a:pt x="2557" y="514"/>
                      <a:pt x="2237" y="674"/>
                    </a:cubicBezTo>
                    <a:cubicBezTo>
                      <a:pt x="1941" y="879"/>
                      <a:pt x="1621" y="1062"/>
                      <a:pt x="1370" y="1336"/>
                    </a:cubicBezTo>
                    <a:cubicBezTo>
                      <a:pt x="1073" y="1541"/>
                      <a:pt x="868" y="1838"/>
                      <a:pt x="617" y="2112"/>
                    </a:cubicBezTo>
                    <a:cubicBezTo>
                      <a:pt x="411" y="2386"/>
                      <a:pt x="229" y="2705"/>
                      <a:pt x="46" y="3002"/>
                    </a:cubicBezTo>
                    <a:cubicBezTo>
                      <a:pt x="1" y="3070"/>
                      <a:pt x="23" y="3162"/>
                      <a:pt x="92" y="3207"/>
                    </a:cubicBezTo>
                    <a:cubicBezTo>
                      <a:pt x="118" y="3225"/>
                      <a:pt x="144" y="3232"/>
                      <a:pt x="169" y="3232"/>
                    </a:cubicBezTo>
                    <a:cubicBezTo>
                      <a:pt x="209" y="3232"/>
                      <a:pt x="246" y="3213"/>
                      <a:pt x="274" y="3185"/>
                    </a:cubicBezTo>
                    <a:lnTo>
                      <a:pt x="297" y="3162"/>
                    </a:lnTo>
                    <a:cubicBezTo>
                      <a:pt x="503" y="2888"/>
                      <a:pt x="685" y="2614"/>
                      <a:pt x="936" y="2363"/>
                    </a:cubicBezTo>
                    <a:cubicBezTo>
                      <a:pt x="1165" y="2135"/>
                      <a:pt x="1393" y="1861"/>
                      <a:pt x="1667" y="1678"/>
                    </a:cubicBezTo>
                    <a:cubicBezTo>
                      <a:pt x="2169" y="1244"/>
                      <a:pt x="2762" y="948"/>
                      <a:pt x="3402" y="765"/>
                    </a:cubicBezTo>
                    <a:cubicBezTo>
                      <a:pt x="3890" y="626"/>
                      <a:pt x="4391" y="566"/>
                      <a:pt x="4896" y="566"/>
                    </a:cubicBezTo>
                    <a:cubicBezTo>
                      <a:pt x="5052" y="566"/>
                      <a:pt x="5208" y="572"/>
                      <a:pt x="5364" y="583"/>
                    </a:cubicBezTo>
                    <a:cubicBezTo>
                      <a:pt x="6026" y="605"/>
                      <a:pt x="6711" y="719"/>
                      <a:pt x="7350" y="879"/>
                    </a:cubicBezTo>
                    <a:cubicBezTo>
                      <a:pt x="7366" y="883"/>
                      <a:pt x="7382" y="885"/>
                      <a:pt x="7397" y="885"/>
                    </a:cubicBezTo>
                    <a:cubicBezTo>
                      <a:pt x="7464" y="885"/>
                      <a:pt x="7514" y="844"/>
                      <a:pt x="7533" y="788"/>
                    </a:cubicBezTo>
                    <a:cubicBezTo>
                      <a:pt x="7556" y="719"/>
                      <a:pt x="7533" y="651"/>
                      <a:pt x="7464" y="605"/>
                    </a:cubicBezTo>
                    <a:cubicBezTo>
                      <a:pt x="6825" y="263"/>
                      <a:pt x="6118" y="80"/>
                      <a:pt x="5410" y="12"/>
                    </a:cubicBezTo>
                    <a:cubicBezTo>
                      <a:pt x="5287" y="4"/>
                      <a:pt x="5163" y="0"/>
                      <a:pt x="5040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3" name="Google Shape;6603;p68"/>
              <p:cNvSpPr/>
              <p:nvPr/>
            </p:nvSpPr>
            <p:spPr>
              <a:xfrm>
                <a:off x="959309" y="2047487"/>
                <a:ext cx="767928" cy="757081"/>
              </a:xfrm>
              <a:custGeom>
                <a:avLst/>
                <a:gdLst/>
                <a:ahLst/>
                <a:cxnLst/>
                <a:rect l="l" t="t" r="r" b="b"/>
                <a:pathLst>
                  <a:path w="39717" h="39156" extrusionOk="0">
                    <a:moveTo>
                      <a:pt x="19801" y="1"/>
                    </a:moveTo>
                    <a:cubicBezTo>
                      <a:pt x="19164" y="1"/>
                      <a:pt x="18520" y="33"/>
                      <a:pt x="17872" y="100"/>
                    </a:cubicBezTo>
                    <a:cubicBezTo>
                      <a:pt x="7510" y="1173"/>
                      <a:pt x="0" y="10623"/>
                      <a:pt x="1096" y="21168"/>
                    </a:cubicBezTo>
                    <a:cubicBezTo>
                      <a:pt x="2122" y="31062"/>
                      <a:pt x="9029" y="39155"/>
                      <a:pt x="19870" y="39155"/>
                    </a:cubicBezTo>
                    <a:cubicBezTo>
                      <a:pt x="20609" y="39155"/>
                      <a:pt x="21366" y="39118"/>
                      <a:pt x="22141" y="39040"/>
                    </a:cubicBezTo>
                    <a:cubicBezTo>
                      <a:pt x="35083" y="37762"/>
                      <a:pt x="39716" y="27833"/>
                      <a:pt x="38621" y="17288"/>
                    </a:cubicBezTo>
                    <a:cubicBezTo>
                      <a:pt x="37593" y="7380"/>
                      <a:pt x="29365" y="1"/>
                      <a:pt x="19801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4" name="Google Shape;6604;p68"/>
              <p:cNvSpPr/>
              <p:nvPr/>
            </p:nvSpPr>
            <p:spPr>
              <a:xfrm>
                <a:off x="1105841" y="2208756"/>
                <a:ext cx="520344" cy="158450"/>
              </a:xfrm>
              <a:custGeom>
                <a:avLst/>
                <a:gdLst/>
                <a:ahLst/>
                <a:cxnLst/>
                <a:rect l="l" t="t" r="r" b="b"/>
                <a:pathLst>
                  <a:path w="26912" h="8195" fill="none" extrusionOk="0">
                    <a:moveTo>
                      <a:pt x="0" y="0"/>
                    </a:moveTo>
                    <a:cubicBezTo>
                      <a:pt x="1484" y="3310"/>
                      <a:pt x="4634" y="5478"/>
                      <a:pt x="8012" y="6825"/>
                    </a:cubicBezTo>
                    <a:cubicBezTo>
                      <a:pt x="8856" y="7167"/>
                      <a:pt x="9724" y="7167"/>
                      <a:pt x="10454" y="6757"/>
                    </a:cubicBezTo>
                    <a:cubicBezTo>
                      <a:pt x="11230" y="6323"/>
                      <a:pt x="11595" y="5364"/>
                      <a:pt x="11573" y="4497"/>
                    </a:cubicBezTo>
                    <a:cubicBezTo>
                      <a:pt x="11573" y="3607"/>
                      <a:pt x="11253" y="2739"/>
                      <a:pt x="10934" y="1918"/>
                    </a:cubicBezTo>
                    <a:cubicBezTo>
                      <a:pt x="11344" y="3036"/>
                      <a:pt x="11778" y="4177"/>
                      <a:pt x="12394" y="5205"/>
                    </a:cubicBezTo>
                    <a:cubicBezTo>
                      <a:pt x="13011" y="6232"/>
                      <a:pt x="13878" y="7145"/>
                      <a:pt x="14974" y="7647"/>
                    </a:cubicBezTo>
                    <a:cubicBezTo>
                      <a:pt x="16046" y="8149"/>
                      <a:pt x="17393" y="8195"/>
                      <a:pt x="18420" y="7578"/>
                    </a:cubicBezTo>
                    <a:cubicBezTo>
                      <a:pt x="19447" y="6962"/>
                      <a:pt x="20041" y="5615"/>
                      <a:pt x="19630" y="4474"/>
                    </a:cubicBezTo>
                    <a:cubicBezTo>
                      <a:pt x="20269" y="5889"/>
                      <a:pt x="21456" y="7031"/>
                      <a:pt x="22894" y="7624"/>
                    </a:cubicBezTo>
                    <a:cubicBezTo>
                      <a:pt x="23761" y="7989"/>
                      <a:pt x="24811" y="8126"/>
                      <a:pt x="25633" y="7670"/>
                    </a:cubicBezTo>
                    <a:cubicBezTo>
                      <a:pt x="26478" y="7213"/>
                      <a:pt x="26911" y="6026"/>
                      <a:pt x="26318" y="5273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5" name="Google Shape;6605;p68"/>
              <p:cNvSpPr/>
              <p:nvPr/>
            </p:nvSpPr>
            <p:spPr>
              <a:xfrm>
                <a:off x="1115104" y="2590986"/>
                <a:ext cx="243196" cy="154912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8012" extrusionOk="0">
                    <a:moveTo>
                      <a:pt x="12486" y="3743"/>
                    </a:moveTo>
                    <a:cubicBezTo>
                      <a:pt x="12577" y="5866"/>
                      <a:pt x="9884" y="7715"/>
                      <a:pt x="6460" y="7875"/>
                    </a:cubicBezTo>
                    <a:cubicBezTo>
                      <a:pt x="3036" y="8012"/>
                      <a:pt x="183" y="6414"/>
                      <a:pt x="92" y="4291"/>
                    </a:cubicBezTo>
                    <a:cubicBezTo>
                      <a:pt x="1" y="2146"/>
                      <a:pt x="2694" y="297"/>
                      <a:pt x="6118" y="160"/>
                    </a:cubicBezTo>
                    <a:cubicBezTo>
                      <a:pt x="9541" y="0"/>
                      <a:pt x="12395" y="1598"/>
                      <a:pt x="12486" y="3743"/>
                    </a:cubicBezTo>
                    <a:close/>
                  </a:path>
                </a:pathLst>
              </a:custGeom>
              <a:solidFill>
                <a:srgbClr val="F89189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6" name="Google Shape;6606;p68"/>
              <p:cNvSpPr/>
              <p:nvPr/>
            </p:nvSpPr>
            <p:spPr>
              <a:xfrm>
                <a:off x="1439512" y="2501882"/>
                <a:ext cx="254217" cy="162743"/>
              </a:xfrm>
              <a:custGeom>
                <a:avLst/>
                <a:gdLst/>
                <a:ahLst/>
                <a:cxnLst/>
                <a:rect l="l" t="t" r="r" b="b"/>
                <a:pathLst>
                  <a:path w="13148" h="8417" extrusionOk="0">
                    <a:moveTo>
                      <a:pt x="8360" y="1"/>
                    </a:moveTo>
                    <a:cubicBezTo>
                      <a:pt x="7386" y="1"/>
                      <a:pt x="6321" y="183"/>
                      <a:pt x="5250" y="568"/>
                    </a:cubicBezTo>
                    <a:cubicBezTo>
                      <a:pt x="2032" y="1755"/>
                      <a:pt x="0" y="4311"/>
                      <a:pt x="731" y="6320"/>
                    </a:cubicBezTo>
                    <a:cubicBezTo>
                      <a:pt x="1220" y="7665"/>
                      <a:pt x="2814" y="8417"/>
                      <a:pt x="4781" y="8417"/>
                    </a:cubicBezTo>
                    <a:cubicBezTo>
                      <a:pt x="5751" y="8417"/>
                      <a:pt x="6812" y="8234"/>
                      <a:pt x="7875" y="7849"/>
                    </a:cubicBezTo>
                    <a:cubicBezTo>
                      <a:pt x="11116" y="6685"/>
                      <a:pt x="13147" y="4106"/>
                      <a:pt x="12417" y="2097"/>
                    </a:cubicBezTo>
                    <a:cubicBezTo>
                      <a:pt x="11928" y="752"/>
                      <a:pt x="10333" y="1"/>
                      <a:pt x="8360" y="1"/>
                    </a:cubicBezTo>
                    <a:close/>
                  </a:path>
                </a:pathLst>
              </a:custGeom>
              <a:solidFill>
                <a:srgbClr val="F89189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7" name="Google Shape;6607;p68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extrusionOk="0">
                    <a:moveTo>
                      <a:pt x="4201" y="1"/>
                    </a:moveTo>
                    <a:cubicBezTo>
                      <a:pt x="1873" y="1"/>
                      <a:pt x="1" y="1895"/>
                      <a:pt x="1" y="4246"/>
                    </a:cubicBezTo>
                    <a:cubicBezTo>
                      <a:pt x="1" y="6597"/>
                      <a:pt x="1873" y="8492"/>
                      <a:pt x="4201" y="8492"/>
                    </a:cubicBezTo>
                    <a:cubicBezTo>
                      <a:pt x="6506" y="8492"/>
                      <a:pt x="8401" y="6597"/>
                      <a:pt x="8401" y="4246"/>
                    </a:cubicBezTo>
                    <a:cubicBezTo>
                      <a:pt x="8401" y="1895"/>
                      <a:pt x="6506" y="1"/>
                      <a:pt x="42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8" name="Google Shape;6608;p68"/>
              <p:cNvSpPr/>
              <p:nvPr/>
            </p:nvSpPr>
            <p:spPr>
              <a:xfrm>
                <a:off x="1126570" y="2457233"/>
                <a:ext cx="162433" cy="164193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8492" fill="none" extrusionOk="0">
                    <a:moveTo>
                      <a:pt x="8401" y="4246"/>
                    </a:moveTo>
                    <a:cubicBezTo>
                      <a:pt x="8401" y="6597"/>
                      <a:pt x="6506" y="8492"/>
                      <a:pt x="4201" y="8492"/>
                    </a:cubicBezTo>
                    <a:cubicBezTo>
                      <a:pt x="1873" y="8492"/>
                      <a:pt x="1" y="6597"/>
                      <a:pt x="1" y="4246"/>
                    </a:cubicBezTo>
                    <a:cubicBezTo>
                      <a:pt x="1" y="1895"/>
                      <a:pt x="1873" y="1"/>
                      <a:pt x="4201" y="1"/>
                    </a:cubicBezTo>
                    <a:cubicBezTo>
                      <a:pt x="6506" y="1"/>
                      <a:pt x="8401" y="1895"/>
                      <a:pt x="8401" y="4246"/>
                    </a:cubicBezTo>
                    <a:close/>
                  </a:path>
                </a:pathLst>
              </a:custGeom>
              <a:noFill/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9" name="Google Shape;6609;p68"/>
              <p:cNvSpPr/>
              <p:nvPr/>
            </p:nvSpPr>
            <p:spPr>
              <a:xfrm>
                <a:off x="1129219" y="2464311"/>
                <a:ext cx="161544" cy="162859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8423" extrusionOk="0">
                    <a:moveTo>
                      <a:pt x="4178" y="0"/>
                    </a:moveTo>
                    <a:cubicBezTo>
                      <a:pt x="1873" y="0"/>
                      <a:pt x="1" y="1872"/>
                      <a:pt x="1" y="4223"/>
                    </a:cubicBezTo>
                    <a:cubicBezTo>
                      <a:pt x="1" y="6551"/>
                      <a:pt x="1873" y="8423"/>
                      <a:pt x="4178" y="8423"/>
                    </a:cubicBezTo>
                    <a:cubicBezTo>
                      <a:pt x="6483" y="8423"/>
                      <a:pt x="8355" y="6551"/>
                      <a:pt x="8355" y="4223"/>
                    </a:cubicBezTo>
                    <a:cubicBezTo>
                      <a:pt x="8355" y="1872"/>
                      <a:pt x="6483" y="0"/>
                      <a:pt x="4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0" name="Google Shape;6610;p68"/>
              <p:cNvSpPr/>
              <p:nvPr/>
            </p:nvSpPr>
            <p:spPr>
              <a:xfrm>
                <a:off x="1157470" y="2492562"/>
                <a:ext cx="105066" cy="106362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5501" extrusionOk="0">
                    <a:moveTo>
                      <a:pt x="2717" y="0"/>
                    </a:moveTo>
                    <a:cubicBezTo>
                      <a:pt x="1210" y="0"/>
                      <a:pt x="1" y="1233"/>
                      <a:pt x="1" y="2762"/>
                    </a:cubicBezTo>
                    <a:cubicBezTo>
                      <a:pt x="1" y="4268"/>
                      <a:pt x="1210" y="5501"/>
                      <a:pt x="2717" y="5501"/>
                    </a:cubicBezTo>
                    <a:cubicBezTo>
                      <a:pt x="4223" y="5501"/>
                      <a:pt x="5433" y="4268"/>
                      <a:pt x="5433" y="2762"/>
                    </a:cubicBezTo>
                    <a:cubicBezTo>
                      <a:pt x="5433" y="1233"/>
                      <a:pt x="4223" y="0"/>
                      <a:pt x="2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1" name="Google Shape;6611;p68"/>
              <p:cNvSpPr/>
              <p:nvPr/>
            </p:nvSpPr>
            <p:spPr>
              <a:xfrm>
                <a:off x="1145114" y="2528296"/>
                <a:ext cx="37974" cy="2561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325" extrusionOk="0">
                    <a:moveTo>
                      <a:pt x="982" y="1"/>
                    </a:moveTo>
                    <a:cubicBezTo>
                      <a:pt x="434" y="1"/>
                      <a:pt x="1" y="298"/>
                      <a:pt x="1" y="663"/>
                    </a:cubicBezTo>
                    <a:cubicBezTo>
                      <a:pt x="1" y="1028"/>
                      <a:pt x="434" y="1325"/>
                      <a:pt x="982" y="1325"/>
                    </a:cubicBezTo>
                    <a:cubicBezTo>
                      <a:pt x="1507" y="1325"/>
                      <a:pt x="1964" y="1028"/>
                      <a:pt x="1964" y="663"/>
                    </a:cubicBezTo>
                    <a:cubicBezTo>
                      <a:pt x="1964" y="298"/>
                      <a:pt x="1507" y="1"/>
                      <a:pt x="9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2" name="Google Shape;6612;p68"/>
              <p:cNvSpPr/>
              <p:nvPr/>
            </p:nvSpPr>
            <p:spPr>
              <a:xfrm>
                <a:off x="1438178" y="2371088"/>
                <a:ext cx="184495" cy="163980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8481" extrusionOk="0">
                    <a:moveTo>
                      <a:pt x="4728" y="1"/>
                    </a:moveTo>
                    <a:cubicBezTo>
                      <a:pt x="4210" y="1"/>
                      <a:pt x="3684" y="97"/>
                      <a:pt x="3173" y="302"/>
                    </a:cubicBezTo>
                    <a:cubicBezTo>
                      <a:pt x="1028" y="1169"/>
                      <a:pt x="1" y="3634"/>
                      <a:pt x="868" y="5826"/>
                    </a:cubicBezTo>
                    <a:cubicBezTo>
                      <a:pt x="1546" y="7478"/>
                      <a:pt x="3126" y="8481"/>
                      <a:pt x="4799" y="8481"/>
                    </a:cubicBezTo>
                    <a:cubicBezTo>
                      <a:pt x="5321" y="8481"/>
                      <a:pt x="5853" y="8383"/>
                      <a:pt x="6369" y="8177"/>
                    </a:cubicBezTo>
                    <a:cubicBezTo>
                      <a:pt x="8514" y="7309"/>
                      <a:pt x="9542" y="4844"/>
                      <a:pt x="8674" y="2676"/>
                    </a:cubicBezTo>
                    <a:cubicBezTo>
                      <a:pt x="7994" y="1018"/>
                      <a:pt x="6406" y="1"/>
                      <a:pt x="47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3" name="Google Shape;6613;p68"/>
              <p:cNvSpPr/>
              <p:nvPr/>
            </p:nvSpPr>
            <p:spPr>
              <a:xfrm>
                <a:off x="1438178" y="2360143"/>
                <a:ext cx="184495" cy="185809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9610" fill="none" extrusionOk="0">
                    <a:moveTo>
                      <a:pt x="868" y="6392"/>
                    </a:moveTo>
                    <a:cubicBezTo>
                      <a:pt x="1758" y="8560"/>
                      <a:pt x="4201" y="9610"/>
                      <a:pt x="6369" y="8743"/>
                    </a:cubicBezTo>
                    <a:cubicBezTo>
                      <a:pt x="8514" y="7875"/>
                      <a:pt x="9542" y="5410"/>
                      <a:pt x="8674" y="3242"/>
                    </a:cubicBezTo>
                    <a:cubicBezTo>
                      <a:pt x="7784" y="1073"/>
                      <a:pt x="5342" y="0"/>
                      <a:pt x="3173" y="868"/>
                    </a:cubicBezTo>
                    <a:cubicBezTo>
                      <a:pt x="1028" y="1735"/>
                      <a:pt x="1" y="4200"/>
                      <a:pt x="868" y="6392"/>
                    </a:cubicBezTo>
                    <a:close/>
                  </a:path>
                </a:pathLst>
              </a:custGeom>
              <a:noFill/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4" name="Google Shape;6614;p68"/>
              <p:cNvSpPr/>
              <p:nvPr/>
            </p:nvSpPr>
            <p:spPr>
              <a:xfrm>
                <a:off x="1439067" y="2378533"/>
                <a:ext cx="183605" cy="163168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8439" extrusionOk="0">
                    <a:moveTo>
                      <a:pt x="4707" y="1"/>
                    </a:moveTo>
                    <a:cubicBezTo>
                      <a:pt x="4188" y="1"/>
                      <a:pt x="3661" y="98"/>
                      <a:pt x="3150" y="305"/>
                    </a:cubicBezTo>
                    <a:cubicBezTo>
                      <a:pt x="1027" y="1172"/>
                      <a:pt x="0" y="3614"/>
                      <a:pt x="868" y="5783"/>
                    </a:cubicBezTo>
                    <a:cubicBezTo>
                      <a:pt x="1529" y="7435"/>
                      <a:pt x="3104" y="8438"/>
                      <a:pt x="4766" y="8438"/>
                    </a:cubicBezTo>
                    <a:cubicBezTo>
                      <a:pt x="5285" y="8438"/>
                      <a:pt x="5812" y="8340"/>
                      <a:pt x="6323" y="8134"/>
                    </a:cubicBezTo>
                    <a:cubicBezTo>
                      <a:pt x="8468" y="7267"/>
                      <a:pt x="9496" y="4824"/>
                      <a:pt x="8605" y="2656"/>
                    </a:cubicBezTo>
                    <a:cubicBezTo>
                      <a:pt x="7944" y="1003"/>
                      <a:pt x="6369" y="1"/>
                      <a:pt x="47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5" name="Google Shape;6615;p68"/>
              <p:cNvSpPr/>
              <p:nvPr/>
            </p:nvSpPr>
            <p:spPr>
              <a:xfrm>
                <a:off x="1471282" y="2407016"/>
                <a:ext cx="119181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481" extrusionOk="0">
                    <a:moveTo>
                      <a:pt x="3069" y="0"/>
                    </a:moveTo>
                    <a:cubicBezTo>
                      <a:pt x="2731" y="0"/>
                      <a:pt x="2388" y="65"/>
                      <a:pt x="2055" y="201"/>
                    </a:cubicBezTo>
                    <a:cubicBezTo>
                      <a:pt x="662" y="772"/>
                      <a:pt x="1" y="2347"/>
                      <a:pt x="548" y="3762"/>
                    </a:cubicBezTo>
                    <a:cubicBezTo>
                      <a:pt x="986" y="4829"/>
                      <a:pt x="2026" y="5480"/>
                      <a:pt x="3114" y="5480"/>
                    </a:cubicBezTo>
                    <a:cubicBezTo>
                      <a:pt x="3447" y="5480"/>
                      <a:pt x="3783" y="5419"/>
                      <a:pt x="4109" y="5291"/>
                    </a:cubicBezTo>
                    <a:cubicBezTo>
                      <a:pt x="5479" y="4721"/>
                      <a:pt x="6163" y="3123"/>
                      <a:pt x="5593" y="1731"/>
                    </a:cubicBezTo>
                    <a:cubicBezTo>
                      <a:pt x="5159" y="654"/>
                      <a:pt x="4143" y="0"/>
                      <a:pt x="30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6" name="Google Shape;6616;p68"/>
              <p:cNvSpPr/>
              <p:nvPr/>
            </p:nvSpPr>
            <p:spPr>
              <a:xfrm>
                <a:off x="1551606" y="2424806"/>
                <a:ext cx="40178" cy="27804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438" extrusionOk="0">
                    <a:moveTo>
                      <a:pt x="1294" y="1"/>
                    </a:moveTo>
                    <a:cubicBezTo>
                      <a:pt x="1139" y="1"/>
                      <a:pt x="969" y="34"/>
                      <a:pt x="800" y="103"/>
                    </a:cubicBezTo>
                    <a:cubicBezTo>
                      <a:pt x="297" y="308"/>
                      <a:pt x="1" y="742"/>
                      <a:pt x="138" y="1085"/>
                    </a:cubicBezTo>
                    <a:cubicBezTo>
                      <a:pt x="228" y="1311"/>
                      <a:pt x="479" y="1438"/>
                      <a:pt x="784" y="1438"/>
                    </a:cubicBezTo>
                    <a:cubicBezTo>
                      <a:pt x="940" y="1438"/>
                      <a:pt x="1109" y="1405"/>
                      <a:pt x="1279" y="1336"/>
                    </a:cubicBezTo>
                    <a:cubicBezTo>
                      <a:pt x="1781" y="1130"/>
                      <a:pt x="2078" y="697"/>
                      <a:pt x="1941" y="354"/>
                    </a:cubicBezTo>
                    <a:cubicBezTo>
                      <a:pt x="1850" y="127"/>
                      <a:pt x="1599" y="1"/>
                      <a:pt x="12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7" name="Google Shape;6617;p68"/>
              <p:cNvSpPr/>
              <p:nvPr/>
            </p:nvSpPr>
            <p:spPr>
              <a:xfrm>
                <a:off x="1334012" y="2606687"/>
                <a:ext cx="93581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2008" extrusionOk="0">
                    <a:moveTo>
                      <a:pt x="109" y="0"/>
                    </a:moveTo>
                    <a:cubicBezTo>
                      <a:pt x="96" y="0"/>
                      <a:pt x="83" y="3"/>
                      <a:pt x="69" y="10"/>
                    </a:cubicBezTo>
                    <a:cubicBezTo>
                      <a:pt x="24" y="55"/>
                      <a:pt x="1" y="101"/>
                      <a:pt x="24" y="147"/>
                    </a:cubicBezTo>
                    <a:cubicBezTo>
                      <a:pt x="252" y="558"/>
                      <a:pt x="572" y="877"/>
                      <a:pt x="914" y="1174"/>
                    </a:cubicBezTo>
                    <a:cubicBezTo>
                      <a:pt x="1256" y="1471"/>
                      <a:pt x="1667" y="1676"/>
                      <a:pt x="2101" y="1813"/>
                    </a:cubicBezTo>
                    <a:cubicBezTo>
                      <a:pt x="2458" y="1926"/>
                      <a:pt x="2845" y="2007"/>
                      <a:pt x="3226" y="2007"/>
                    </a:cubicBezTo>
                    <a:cubicBezTo>
                      <a:pt x="3308" y="2007"/>
                      <a:pt x="3389" y="2004"/>
                      <a:pt x="3470" y="1996"/>
                    </a:cubicBezTo>
                    <a:cubicBezTo>
                      <a:pt x="3927" y="1973"/>
                      <a:pt x="4361" y="1836"/>
                      <a:pt x="4771" y="1699"/>
                    </a:cubicBezTo>
                    <a:cubicBezTo>
                      <a:pt x="4817" y="1676"/>
                      <a:pt x="4840" y="1630"/>
                      <a:pt x="4840" y="1585"/>
                    </a:cubicBezTo>
                    <a:cubicBezTo>
                      <a:pt x="4821" y="1547"/>
                      <a:pt x="4787" y="1510"/>
                      <a:pt x="4751" y="1510"/>
                    </a:cubicBezTo>
                    <a:cubicBezTo>
                      <a:pt x="4742" y="1510"/>
                      <a:pt x="4734" y="1512"/>
                      <a:pt x="4726" y="1516"/>
                    </a:cubicBezTo>
                    <a:lnTo>
                      <a:pt x="4703" y="1516"/>
                    </a:lnTo>
                    <a:cubicBezTo>
                      <a:pt x="4292" y="1608"/>
                      <a:pt x="3881" y="1676"/>
                      <a:pt x="3447" y="1676"/>
                    </a:cubicBezTo>
                    <a:cubicBezTo>
                      <a:pt x="3037" y="1676"/>
                      <a:pt x="2626" y="1608"/>
                      <a:pt x="2238" y="1471"/>
                    </a:cubicBezTo>
                    <a:cubicBezTo>
                      <a:pt x="1439" y="1197"/>
                      <a:pt x="754" y="672"/>
                      <a:pt x="183" y="55"/>
                    </a:cubicBezTo>
                    <a:lnTo>
                      <a:pt x="183" y="33"/>
                    </a:lnTo>
                    <a:cubicBezTo>
                      <a:pt x="167" y="16"/>
                      <a:pt x="140" y="0"/>
                      <a:pt x="109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8" name="Google Shape;6618;p68"/>
              <p:cNvSpPr/>
              <p:nvPr/>
            </p:nvSpPr>
            <p:spPr>
              <a:xfrm>
                <a:off x="1350796" y="2640972"/>
                <a:ext cx="4944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981" extrusionOk="0">
                    <a:moveTo>
                      <a:pt x="80" y="0"/>
                    </a:moveTo>
                    <a:cubicBezTo>
                      <a:pt x="69" y="0"/>
                      <a:pt x="57" y="6"/>
                      <a:pt x="46" y="17"/>
                    </a:cubicBezTo>
                    <a:cubicBezTo>
                      <a:pt x="23" y="40"/>
                      <a:pt x="0" y="63"/>
                      <a:pt x="23" y="86"/>
                    </a:cubicBezTo>
                    <a:cubicBezTo>
                      <a:pt x="297" y="474"/>
                      <a:pt x="708" y="725"/>
                      <a:pt x="1164" y="862"/>
                    </a:cubicBezTo>
                    <a:cubicBezTo>
                      <a:pt x="1411" y="939"/>
                      <a:pt x="1671" y="980"/>
                      <a:pt x="1930" y="980"/>
                    </a:cubicBezTo>
                    <a:cubicBezTo>
                      <a:pt x="2128" y="980"/>
                      <a:pt x="2324" y="957"/>
                      <a:pt x="2511" y="907"/>
                    </a:cubicBezTo>
                    <a:cubicBezTo>
                      <a:pt x="2534" y="907"/>
                      <a:pt x="2557" y="862"/>
                      <a:pt x="2557" y="839"/>
                    </a:cubicBezTo>
                    <a:cubicBezTo>
                      <a:pt x="2557" y="816"/>
                      <a:pt x="2534" y="793"/>
                      <a:pt x="2488" y="793"/>
                    </a:cubicBezTo>
                    <a:cubicBezTo>
                      <a:pt x="2354" y="814"/>
                      <a:pt x="2220" y="825"/>
                      <a:pt x="2086" y="825"/>
                    </a:cubicBezTo>
                    <a:cubicBezTo>
                      <a:pt x="1788" y="825"/>
                      <a:pt x="1494" y="774"/>
                      <a:pt x="1210" y="679"/>
                    </a:cubicBezTo>
                    <a:cubicBezTo>
                      <a:pt x="799" y="542"/>
                      <a:pt x="434" y="314"/>
                      <a:pt x="114" y="17"/>
                    </a:cubicBezTo>
                    <a:cubicBezTo>
                      <a:pt x="103" y="6"/>
                      <a:pt x="92" y="0"/>
                      <a:pt x="80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9" name="Google Shape;6619;p68"/>
              <p:cNvSpPr/>
              <p:nvPr/>
            </p:nvSpPr>
            <p:spPr>
              <a:xfrm>
                <a:off x="936357" y="1967800"/>
                <a:ext cx="813829" cy="551299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28513" extrusionOk="0">
                    <a:moveTo>
                      <a:pt x="25043" y="1"/>
                    </a:moveTo>
                    <a:cubicBezTo>
                      <a:pt x="22464" y="1"/>
                      <a:pt x="19894" y="522"/>
                      <a:pt x="17416" y="1300"/>
                    </a:cubicBezTo>
                    <a:cubicBezTo>
                      <a:pt x="11641" y="3103"/>
                      <a:pt x="6186" y="6504"/>
                      <a:pt x="2968" y="11617"/>
                    </a:cubicBezTo>
                    <a:cubicBezTo>
                      <a:pt x="982" y="14744"/>
                      <a:pt x="0" y="18510"/>
                      <a:pt x="274" y="22208"/>
                    </a:cubicBezTo>
                    <a:cubicBezTo>
                      <a:pt x="411" y="24034"/>
                      <a:pt x="868" y="25883"/>
                      <a:pt x="1712" y="27526"/>
                    </a:cubicBezTo>
                    <a:cubicBezTo>
                      <a:pt x="2076" y="28238"/>
                      <a:pt x="2489" y="28513"/>
                      <a:pt x="2918" y="28513"/>
                    </a:cubicBezTo>
                    <a:cubicBezTo>
                      <a:pt x="3780" y="28513"/>
                      <a:pt x="4701" y="27399"/>
                      <a:pt x="5387" y="26499"/>
                    </a:cubicBezTo>
                    <a:cubicBezTo>
                      <a:pt x="6642" y="24810"/>
                      <a:pt x="7418" y="22778"/>
                      <a:pt x="7829" y="20724"/>
                    </a:cubicBezTo>
                    <a:cubicBezTo>
                      <a:pt x="8468" y="17460"/>
                      <a:pt x="8628" y="15954"/>
                      <a:pt x="9016" y="12644"/>
                    </a:cubicBezTo>
                    <a:cubicBezTo>
                      <a:pt x="10112" y="15041"/>
                      <a:pt x="14608" y="18487"/>
                      <a:pt x="16366" y="18647"/>
                    </a:cubicBezTo>
                    <a:cubicBezTo>
                      <a:pt x="16738" y="18680"/>
                      <a:pt x="17122" y="18716"/>
                      <a:pt x="17498" y="18716"/>
                    </a:cubicBezTo>
                    <a:cubicBezTo>
                      <a:pt x="18159" y="18716"/>
                      <a:pt x="18793" y="18604"/>
                      <a:pt x="19288" y="18168"/>
                    </a:cubicBezTo>
                    <a:cubicBezTo>
                      <a:pt x="19913" y="17616"/>
                      <a:pt x="20153" y="16650"/>
                      <a:pt x="19853" y="15913"/>
                    </a:cubicBezTo>
                    <a:lnTo>
                      <a:pt x="19853" y="15913"/>
                    </a:lnTo>
                    <a:cubicBezTo>
                      <a:pt x="20460" y="16843"/>
                      <a:pt x="21095" y="17751"/>
                      <a:pt x="21913" y="18510"/>
                    </a:cubicBezTo>
                    <a:cubicBezTo>
                      <a:pt x="22871" y="19423"/>
                      <a:pt x="24081" y="20085"/>
                      <a:pt x="25382" y="20131"/>
                    </a:cubicBezTo>
                    <a:cubicBezTo>
                      <a:pt x="25445" y="20134"/>
                      <a:pt x="25508" y="20135"/>
                      <a:pt x="25570" y="20135"/>
                    </a:cubicBezTo>
                    <a:cubicBezTo>
                      <a:pt x="26876" y="20135"/>
                      <a:pt x="28157" y="19462"/>
                      <a:pt x="28897" y="18373"/>
                    </a:cubicBezTo>
                    <a:cubicBezTo>
                      <a:pt x="29673" y="17255"/>
                      <a:pt x="29833" y="15748"/>
                      <a:pt x="29308" y="14470"/>
                    </a:cubicBezTo>
                    <a:lnTo>
                      <a:pt x="29308" y="14470"/>
                    </a:lnTo>
                    <a:cubicBezTo>
                      <a:pt x="30244" y="15931"/>
                      <a:pt x="31202" y="17392"/>
                      <a:pt x="32458" y="18601"/>
                    </a:cubicBezTo>
                    <a:cubicBezTo>
                      <a:pt x="33736" y="19788"/>
                      <a:pt x="35334" y="20678"/>
                      <a:pt x="37069" y="20770"/>
                    </a:cubicBezTo>
                    <a:cubicBezTo>
                      <a:pt x="37131" y="20772"/>
                      <a:pt x="37193" y="20773"/>
                      <a:pt x="37256" y="20773"/>
                    </a:cubicBezTo>
                    <a:cubicBezTo>
                      <a:pt x="38933" y="20773"/>
                      <a:pt x="40655" y="19892"/>
                      <a:pt x="41337" y="18373"/>
                    </a:cubicBezTo>
                    <a:cubicBezTo>
                      <a:pt x="42090" y="16730"/>
                      <a:pt x="41542" y="14835"/>
                      <a:pt x="40926" y="13146"/>
                    </a:cubicBezTo>
                    <a:cubicBezTo>
                      <a:pt x="39465" y="9152"/>
                      <a:pt x="37502" y="5134"/>
                      <a:pt x="34078" y="2647"/>
                    </a:cubicBezTo>
                    <a:cubicBezTo>
                      <a:pt x="31727" y="957"/>
                      <a:pt x="28829" y="136"/>
                      <a:pt x="25930" y="22"/>
                    </a:cubicBezTo>
                    <a:cubicBezTo>
                      <a:pt x="25634" y="8"/>
                      <a:pt x="25338" y="1"/>
                      <a:pt x="25043" y="1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0" name="Google Shape;6620;p68"/>
              <p:cNvSpPr/>
              <p:nvPr/>
            </p:nvSpPr>
            <p:spPr>
              <a:xfrm>
                <a:off x="1191908" y="2152524"/>
                <a:ext cx="259959" cy="98222"/>
              </a:xfrm>
              <a:custGeom>
                <a:avLst/>
                <a:gdLst/>
                <a:ahLst/>
                <a:cxnLst/>
                <a:rect l="l" t="t" r="r" b="b"/>
                <a:pathLst>
                  <a:path w="13445" h="5080" extrusionOk="0">
                    <a:moveTo>
                      <a:pt x="12292" y="0"/>
                    </a:moveTo>
                    <a:cubicBezTo>
                      <a:pt x="12282" y="0"/>
                      <a:pt x="12271" y="3"/>
                      <a:pt x="12257" y="10"/>
                    </a:cubicBezTo>
                    <a:cubicBezTo>
                      <a:pt x="12234" y="32"/>
                      <a:pt x="12212" y="78"/>
                      <a:pt x="12234" y="101"/>
                    </a:cubicBezTo>
                    <a:cubicBezTo>
                      <a:pt x="12508" y="557"/>
                      <a:pt x="12759" y="1037"/>
                      <a:pt x="12965" y="1539"/>
                    </a:cubicBezTo>
                    <a:cubicBezTo>
                      <a:pt x="13147" y="2018"/>
                      <a:pt x="13262" y="2543"/>
                      <a:pt x="13193" y="3068"/>
                    </a:cubicBezTo>
                    <a:cubicBezTo>
                      <a:pt x="13147" y="3570"/>
                      <a:pt x="12942" y="4095"/>
                      <a:pt x="12554" y="4415"/>
                    </a:cubicBezTo>
                    <a:cubicBezTo>
                      <a:pt x="12197" y="4729"/>
                      <a:pt x="11725" y="4851"/>
                      <a:pt x="11244" y="4851"/>
                    </a:cubicBezTo>
                    <a:cubicBezTo>
                      <a:pt x="11201" y="4851"/>
                      <a:pt x="11159" y="4850"/>
                      <a:pt x="11116" y="4849"/>
                    </a:cubicBezTo>
                    <a:cubicBezTo>
                      <a:pt x="10614" y="4849"/>
                      <a:pt x="10089" y="4689"/>
                      <a:pt x="9610" y="4483"/>
                    </a:cubicBezTo>
                    <a:cubicBezTo>
                      <a:pt x="9153" y="4255"/>
                      <a:pt x="8697" y="3958"/>
                      <a:pt x="8263" y="3639"/>
                    </a:cubicBezTo>
                    <a:cubicBezTo>
                      <a:pt x="7461" y="3015"/>
                      <a:pt x="6745" y="2238"/>
                      <a:pt x="6181" y="1373"/>
                    </a:cubicBezTo>
                    <a:lnTo>
                      <a:pt x="6181" y="1373"/>
                    </a:lnTo>
                    <a:cubicBezTo>
                      <a:pt x="6175" y="1360"/>
                      <a:pt x="6169" y="1347"/>
                      <a:pt x="6163" y="1333"/>
                    </a:cubicBezTo>
                    <a:lnTo>
                      <a:pt x="6157" y="1336"/>
                    </a:lnTo>
                    <a:lnTo>
                      <a:pt x="6157" y="1336"/>
                    </a:lnTo>
                    <a:cubicBezTo>
                      <a:pt x="6151" y="1328"/>
                      <a:pt x="6146" y="1319"/>
                      <a:pt x="6140" y="1311"/>
                    </a:cubicBezTo>
                    <a:cubicBezTo>
                      <a:pt x="6125" y="1266"/>
                      <a:pt x="6092" y="1241"/>
                      <a:pt x="6051" y="1241"/>
                    </a:cubicBezTo>
                    <a:cubicBezTo>
                      <a:pt x="6029" y="1241"/>
                      <a:pt x="6005" y="1249"/>
                      <a:pt x="5980" y="1265"/>
                    </a:cubicBezTo>
                    <a:cubicBezTo>
                      <a:pt x="5912" y="1288"/>
                      <a:pt x="5866" y="1379"/>
                      <a:pt x="5912" y="1448"/>
                    </a:cubicBezTo>
                    <a:cubicBezTo>
                      <a:pt x="5912" y="1448"/>
                      <a:pt x="5912" y="1448"/>
                      <a:pt x="5912" y="1448"/>
                    </a:cubicBezTo>
                    <a:lnTo>
                      <a:pt x="5912" y="1448"/>
                    </a:lnTo>
                    <a:cubicBezTo>
                      <a:pt x="6094" y="1858"/>
                      <a:pt x="6277" y="2292"/>
                      <a:pt x="6368" y="2726"/>
                    </a:cubicBezTo>
                    <a:cubicBezTo>
                      <a:pt x="6460" y="3159"/>
                      <a:pt x="6414" y="3593"/>
                      <a:pt x="6209" y="3981"/>
                    </a:cubicBezTo>
                    <a:cubicBezTo>
                      <a:pt x="6034" y="4351"/>
                      <a:pt x="5652" y="4576"/>
                      <a:pt x="5241" y="4576"/>
                    </a:cubicBezTo>
                    <a:cubicBezTo>
                      <a:pt x="5221" y="4576"/>
                      <a:pt x="5201" y="4576"/>
                      <a:pt x="5181" y="4575"/>
                    </a:cubicBezTo>
                    <a:cubicBezTo>
                      <a:pt x="4748" y="4575"/>
                      <a:pt x="4337" y="4392"/>
                      <a:pt x="3949" y="4164"/>
                    </a:cubicBezTo>
                    <a:cubicBezTo>
                      <a:pt x="2374" y="3228"/>
                      <a:pt x="1050" y="1858"/>
                      <a:pt x="137" y="261"/>
                    </a:cubicBezTo>
                    <a:cubicBezTo>
                      <a:pt x="114" y="215"/>
                      <a:pt x="69" y="215"/>
                      <a:pt x="46" y="215"/>
                    </a:cubicBezTo>
                    <a:cubicBezTo>
                      <a:pt x="23" y="238"/>
                      <a:pt x="0" y="283"/>
                      <a:pt x="23" y="306"/>
                    </a:cubicBezTo>
                    <a:cubicBezTo>
                      <a:pt x="890" y="1973"/>
                      <a:pt x="2214" y="3388"/>
                      <a:pt x="3812" y="4369"/>
                    </a:cubicBezTo>
                    <a:cubicBezTo>
                      <a:pt x="4223" y="4620"/>
                      <a:pt x="4679" y="4826"/>
                      <a:pt x="5181" y="4826"/>
                    </a:cubicBezTo>
                    <a:cubicBezTo>
                      <a:pt x="5433" y="4826"/>
                      <a:pt x="5706" y="4780"/>
                      <a:pt x="5912" y="4643"/>
                    </a:cubicBezTo>
                    <a:cubicBezTo>
                      <a:pt x="6140" y="4529"/>
                      <a:pt x="6323" y="4324"/>
                      <a:pt x="6460" y="4118"/>
                    </a:cubicBezTo>
                    <a:cubicBezTo>
                      <a:pt x="6711" y="3662"/>
                      <a:pt x="6756" y="3137"/>
                      <a:pt x="6642" y="2657"/>
                    </a:cubicBezTo>
                    <a:cubicBezTo>
                      <a:pt x="6623" y="2556"/>
                      <a:pt x="6599" y="2457"/>
                      <a:pt x="6570" y="2359"/>
                    </a:cubicBezTo>
                    <a:lnTo>
                      <a:pt x="6570" y="2359"/>
                    </a:lnTo>
                    <a:cubicBezTo>
                      <a:pt x="7030" y="2921"/>
                      <a:pt x="7553" y="3422"/>
                      <a:pt x="8126" y="3844"/>
                    </a:cubicBezTo>
                    <a:cubicBezTo>
                      <a:pt x="8993" y="4483"/>
                      <a:pt x="9998" y="5054"/>
                      <a:pt x="11116" y="5077"/>
                    </a:cubicBezTo>
                    <a:cubicBezTo>
                      <a:pt x="11154" y="5078"/>
                      <a:pt x="11193" y="5079"/>
                      <a:pt x="11232" y="5079"/>
                    </a:cubicBezTo>
                    <a:cubicBezTo>
                      <a:pt x="11746" y="5079"/>
                      <a:pt x="12288" y="4935"/>
                      <a:pt x="12691" y="4575"/>
                    </a:cubicBezTo>
                    <a:cubicBezTo>
                      <a:pt x="13125" y="4209"/>
                      <a:pt x="13353" y="3639"/>
                      <a:pt x="13399" y="3091"/>
                    </a:cubicBezTo>
                    <a:cubicBezTo>
                      <a:pt x="13444" y="2520"/>
                      <a:pt x="13307" y="1973"/>
                      <a:pt x="13102" y="1470"/>
                    </a:cubicBezTo>
                    <a:cubicBezTo>
                      <a:pt x="12896" y="968"/>
                      <a:pt x="12623" y="489"/>
                      <a:pt x="12349" y="32"/>
                    </a:cubicBezTo>
                    <a:cubicBezTo>
                      <a:pt x="12332" y="16"/>
                      <a:pt x="12316" y="0"/>
                      <a:pt x="12292" y="0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1" name="Google Shape;6621;p68"/>
              <p:cNvSpPr/>
              <p:nvPr/>
            </p:nvSpPr>
            <p:spPr>
              <a:xfrm>
                <a:off x="1600605" y="2182264"/>
                <a:ext cx="83875" cy="73202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3786" extrusionOk="0">
                    <a:moveTo>
                      <a:pt x="3835" y="1"/>
                    </a:moveTo>
                    <a:cubicBezTo>
                      <a:pt x="3812" y="24"/>
                      <a:pt x="3789" y="47"/>
                      <a:pt x="3789" y="92"/>
                    </a:cubicBezTo>
                    <a:cubicBezTo>
                      <a:pt x="3949" y="777"/>
                      <a:pt x="4109" y="1462"/>
                      <a:pt x="3995" y="2146"/>
                    </a:cubicBezTo>
                    <a:cubicBezTo>
                      <a:pt x="3881" y="2786"/>
                      <a:pt x="3424" y="3425"/>
                      <a:pt x="2785" y="3493"/>
                    </a:cubicBezTo>
                    <a:cubicBezTo>
                      <a:pt x="2716" y="3503"/>
                      <a:pt x="2646" y="3508"/>
                      <a:pt x="2575" y="3508"/>
                    </a:cubicBezTo>
                    <a:cubicBezTo>
                      <a:pt x="2000" y="3508"/>
                      <a:pt x="1417" y="3185"/>
                      <a:pt x="1050" y="2717"/>
                    </a:cubicBezTo>
                    <a:cubicBezTo>
                      <a:pt x="617" y="2169"/>
                      <a:pt x="388" y="1507"/>
                      <a:pt x="137" y="845"/>
                    </a:cubicBezTo>
                    <a:cubicBezTo>
                      <a:pt x="114" y="823"/>
                      <a:pt x="92" y="800"/>
                      <a:pt x="69" y="800"/>
                    </a:cubicBezTo>
                    <a:cubicBezTo>
                      <a:pt x="23" y="823"/>
                      <a:pt x="0" y="845"/>
                      <a:pt x="0" y="891"/>
                    </a:cubicBezTo>
                    <a:cubicBezTo>
                      <a:pt x="206" y="1576"/>
                      <a:pt x="411" y="2283"/>
                      <a:pt x="845" y="2877"/>
                    </a:cubicBezTo>
                    <a:cubicBezTo>
                      <a:pt x="1252" y="3385"/>
                      <a:pt x="1876" y="3785"/>
                      <a:pt x="2557" y="3785"/>
                    </a:cubicBezTo>
                    <a:cubicBezTo>
                      <a:pt x="2640" y="3785"/>
                      <a:pt x="2724" y="3779"/>
                      <a:pt x="2808" y="3767"/>
                    </a:cubicBezTo>
                    <a:cubicBezTo>
                      <a:pt x="3196" y="3721"/>
                      <a:pt x="3561" y="3493"/>
                      <a:pt x="3789" y="3196"/>
                    </a:cubicBezTo>
                    <a:cubicBezTo>
                      <a:pt x="4040" y="2900"/>
                      <a:pt x="4177" y="2534"/>
                      <a:pt x="4223" y="2169"/>
                    </a:cubicBezTo>
                    <a:cubicBezTo>
                      <a:pt x="4337" y="1439"/>
                      <a:pt x="4132" y="731"/>
                      <a:pt x="3926" y="47"/>
                    </a:cubicBezTo>
                    <a:cubicBezTo>
                      <a:pt x="3903" y="24"/>
                      <a:pt x="3881" y="1"/>
                      <a:pt x="3835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2" name="Google Shape;6622;p68"/>
              <p:cNvSpPr/>
              <p:nvPr/>
            </p:nvSpPr>
            <p:spPr>
              <a:xfrm>
                <a:off x="924426" y="2265238"/>
                <a:ext cx="144780" cy="199073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0296" extrusionOk="0">
                    <a:moveTo>
                      <a:pt x="7419" y="1"/>
                    </a:moveTo>
                    <a:cubicBezTo>
                      <a:pt x="7374" y="1"/>
                      <a:pt x="7351" y="47"/>
                      <a:pt x="7351" y="69"/>
                    </a:cubicBezTo>
                    <a:cubicBezTo>
                      <a:pt x="7282" y="2032"/>
                      <a:pt x="7008" y="3973"/>
                      <a:pt x="6483" y="5867"/>
                    </a:cubicBezTo>
                    <a:cubicBezTo>
                      <a:pt x="6369" y="6346"/>
                      <a:pt x="6209" y="6803"/>
                      <a:pt x="6050" y="7259"/>
                    </a:cubicBezTo>
                    <a:cubicBezTo>
                      <a:pt x="5890" y="7716"/>
                      <a:pt x="5730" y="8172"/>
                      <a:pt x="5433" y="8538"/>
                    </a:cubicBezTo>
                    <a:cubicBezTo>
                      <a:pt x="5170" y="8842"/>
                      <a:pt x="4780" y="9074"/>
                      <a:pt x="4408" y="9074"/>
                    </a:cubicBezTo>
                    <a:cubicBezTo>
                      <a:pt x="4362" y="9074"/>
                      <a:pt x="4315" y="9070"/>
                      <a:pt x="4269" y="9063"/>
                    </a:cubicBezTo>
                    <a:cubicBezTo>
                      <a:pt x="3995" y="9017"/>
                      <a:pt x="3741" y="8808"/>
                      <a:pt x="3636" y="8559"/>
                    </a:cubicBezTo>
                    <a:lnTo>
                      <a:pt x="3636" y="8559"/>
                    </a:lnTo>
                    <a:cubicBezTo>
                      <a:pt x="3648" y="8407"/>
                      <a:pt x="3640" y="8254"/>
                      <a:pt x="3607" y="8104"/>
                    </a:cubicBezTo>
                    <a:cubicBezTo>
                      <a:pt x="3607" y="8058"/>
                      <a:pt x="3562" y="8013"/>
                      <a:pt x="3516" y="7990"/>
                    </a:cubicBezTo>
                    <a:cubicBezTo>
                      <a:pt x="3504" y="7986"/>
                      <a:pt x="3491" y="7984"/>
                      <a:pt x="3478" y="7984"/>
                    </a:cubicBezTo>
                    <a:cubicBezTo>
                      <a:pt x="3417" y="7984"/>
                      <a:pt x="3352" y="8025"/>
                      <a:pt x="3333" y="8081"/>
                    </a:cubicBezTo>
                    <a:cubicBezTo>
                      <a:pt x="3294" y="8254"/>
                      <a:pt x="3308" y="8435"/>
                      <a:pt x="3359" y="8596"/>
                    </a:cubicBezTo>
                    <a:lnTo>
                      <a:pt x="3359" y="8596"/>
                    </a:lnTo>
                    <a:cubicBezTo>
                      <a:pt x="3278" y="9346"/>
                      <a:pt x="2612" y="10048"/>
                      <a:pt x="1850" y="10067"/>
                    </a:cubicBezTo>
                    <a:cubicBezTo>
                      <a:pt x="1393" y="10067"/>
                      <a:pt x="937" y="9839"/>
                      <a:pt x="640" y="9473"/>
                    </a:cubicBezTo>
                    <a:cubicBezTo>
                      <a:pt x="321" y="9131"/>
                      <a:pt x="161" y="8652"/>
                      <a:pt x="252" y="8172"/>
                    </a:cubicBezTo>
                    <a:cubicBezTo>
                      <a:pt x="252" y="8150"/>
                      <a:pt x="229" y="8104"/>
                      <a:pt x="184" y="8104"/>
                    </a:cubicBezTo>
                    <a:cubicBezTo>
                      <a:pt x="177" y="8098"/>
                      <a:pt x="170" y="8095"/>
                      <a:pt x="162" y="8095"/>
                    </a:cubicBezTo>
                    <a:cubicBezTo>
                      <a:pt x="140" y="8095"/>
                      <a:pt x="115" y="8116"/>
                      <a:pt x="115" y="8150"/>
                    </a:cubicBezTo>
                    <a:cubicBezTo>
                      <a:pt x="1" y="8652"/>
                      <a:pt x="161" y="9200"/>
                      <a:pt x="480" y="9610"/>
                    </a:cubicBezTo>
                    <a:cubicBezTo>
                      <a:pt x="800" y="9998"/>
                      <a:pt x="1302" y="10295"/>
                      <a:pt x="1850" y="10295"/>
                    </a:cubicBezTo>
                    <a:cubicBezTo>
                      <a:pt x="2398" y="10295"/>
                      <a:pt x="2900" y="9998"/>
                      <a:pt x="3219" y="9588"/>
                    </a:cubicBezTo>
                    <a:cubicBezTo>
                      <a:pt x="3366" y="9409"/>
                      <a:pt x="3484" y="9192"/>
                      <a:pt x="3558" y="8958"/>
                    </a:cubicBezTo>
                    <a:lnTo>
                      <a:pt x="3558" y="8958"/>
                    </a:lnTo>
                    <a:cubicBezTo>
                      <a:pt x="3718" y="9157"/>
                      <a:pt x="3952" y="9295"/>
                      <a:pt x="4224" y="9337"/>
                    </a:cubicBezTo>
                    <a:cubicBezTo>
                      <a:pt x="4279" y="9343"/>
                      <a:pt x="4334" y="9346"/>
                      <a:pt x="4388" y="9346"/>
                    </a:cubicBezTo>
                    <a:cubicBezTo>
                      <a:pt x="4890" y="9346"/>
                      <a:pt x="5330" y="9068"/>
                      <a:pt x="5639" y="8697"/>
                    </a:cubicBezTo>
                    <a:cubicBezTo>
                      <a:pt x="5958" y="8309"/>
                      <a:pt x="6141" y="7807"/>
                      <a:pt x="6301" y="7351"/>
                    </a:cubicBezTo>
                    <a:cubicBezTo>
                      <a:pt x="6461" y="6871"/>
                      <a:pt x="6598" y="6415"/>
                      <a:pt x="6712" y="5936"/>
                    </a:cubicBezTo>
                    <a:cubicBezTo>
                      <a:pt x="6986" y="4977"/>
                      <a:pt x="7168" y="3995"/>
                      <a:pt x="7305" y="3037"/>
                    </a:cubicBezTo>
                    <a:cubicBezTo>
                      <a:pt x="7419" y="2055"/>
                      <a:pt x="7488" y="1051"/>
                      <a:pt x="7488" y="69"/>
                    </a:cubicBezTo>
                    <a:cubicBezTo>
                      <a:pt x="7488" y="47"/>
                      <a:pt x="7442" y="1"/>
                      <a:pt x="7419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3" name="Google Shape;6623;p68"/>
              <p:cNvSpPr/>
              <p:nvPr/>
            </p:nvSpPr>
            <p:spPr>
              <a:xfrm>
                <a:off x="1448330" y="1989206"/>
                <a:ext cx="127998" cy="107928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5582" extrusionOk="0">
                    <a:moveTo>
                      <a:pt x="4541" y="1"/>
                    </a:moveTo>
                    <a:cubicBezTo>
                      <a:pt x="4518" y="1"/>
                      <a:pt x="4491" y="17"/>
                      <a:pt x="4474" y="33"/>
                    </a:cubicBezTo>
                    <a:cubicBezTo>
                      <a:pt x="4452" y="56"/>
                      <a:pt x="4452" y="102"/>
                      <a:pt x="4497" y="124"/>
                    </a:cubicBezTo>
                    <a:cubicBezTo>
                      <a:pt x="4977" y="490"/>
                      <a:pt x="5479" y="855"/>
                      <a:pt x="5844" y="1311"/>
                    </a:cubicBezTo>
                    <a:cubicBezTo>
                      <a:pt x="6027" y="1540"/>
                      <a:pt x="6186" y="1791"/>
                      <a:pt x="6278" y="2064"/>
                    </a:cubicBezTo>
                    <a:cubicBezTo>
                      <a:pt x="6346" y="2338"/>
                      <a:pt x="6392" y="2635"/>
                      <a:pt x="6346" y="2909"/>
                    </a:cubicBezTo>
                    <a:cubicBezTo>
                      <a:pt x="6300" y="3206"/>
                      <a:pt x="6209" y="3480"/>
                      <a:pt x="6027" y="3685"/>
                    </a:cubicBezTo>
                    <a:cubicBezTo>
                      <a:pt x="5821" y="3868"/>
                      <a:pt x="5570" y="4005"/>
                      <a:pt x="5296" y="4027"/>
                    </a:cubicBezTo>
                    <a:cubicBezTo>
                      <a:pt x="5243" y="4034"/>
                      <a:pt x="5190" y="4037"/>
                      <a:pt x="5137" y="4037"/>
                    </a:cubicBezTo>
                    <a:cubicBezTo>
                      <a:pt x="4704" y="4037"/>
                      <a:pt x="4271" y="3825"/>
                      <a:pt x="3949" y="3512"/>
                    </a:cubicBezTo>
                    <a:lnTo>
                      <a:pt x="3949" y="3512"/>
                    </a:lnTo>
                    <a:cubicBezTo>
                      <a:pt x="3909" y="3451"/>
                      <a:pt x="3864" y="3394"/>
                      <a:pt x="3812" y="3343"/>
                    </a:cubicBezTo>
                    <a:cubicBezTo>
                      <a:pt x="3778" y="3320"/>
                      <a:pt x="3744" y="3308"/>
                      <a:pt x="3710" y="3308"/>
                    </a:cubicBezTo>
                    <a:cubicBezTo>
                      <a:pt x="3676" y="3308"/>
                      <a:pt x="3641" y="3320"/>
                      <a:pt x="3607" y="3343"/>
                    </a:cubicBezTo>
                    <a:cubicBezTo>
                      <a:pt x="3561" y="3388"/>
                      <a:pt x="3539" y="3480"/>
                      <a:pt x="3607" y="3548"/>
                    </a:cubicBezTo>
                    <a:cubicBezTo>
                      <a:pt x="3607" y="3548"/>
                      <a:pt x="3607" y="3548"/>
                      <a:pt x="3607" y="3548"/>
                    </a:cubicBezTo>
                    <a:lnTo>
                      <a:pt x="3607" y="3548"/>
                    </a:lnTo>
                    <a:cubicBezTo>
                      <a:pt x="3638" y="3586"/>
                      <a:pt x="3670" y="3623"/>
                      <a:pt x="3704" y="3659"/>
                    </a:cubicBezTo>
                    <a:lnTo>
                      <a:pt x="3704" y="3659"/>
                    </a:lnTo>
                    <a:cubicBezTo>
                      <a:pt x="3923" y="3967"/>
                      <a:pt x="3898" y="4434"/>
                      <a:pt x="3676" y="4758"/>
                    </a:cubicBezTo>
                    <a:cubicBezTo>
                      <a:pt x="3481" y="5124"/>
                      <a:pt x="3043" y="5308"/>
                      <a:pt x="2610" y="5308"/>
                    </a:cubicBezTo>
                    <a:cubicBezTo>
                      <a:pt x="2585" y="5308"/>
                      <a:pt x="2560" y="5307"/>
                      <a:pt x="2534" y="5306"/>
                    </a:cubicBezTo>
                    <a:cubicBezTo>
                      <a:pt x="2055" y="5306"/>
                      <a:pt x="1598" y="5123"/>
                      <a:pt x="1210" y="4849"/>
                    </a:cubicBezTo>
                    <a:cubicBezTo>
                      <a:pt x="800" y="4575"/>
                      <a:pt x="457" y="4233"/>
                      <a:pt x="115" y="3891"/>
                    </a:cubicBezTo>
                    <a:cubicBezTo>
                      <a:pt x="101" y="3864"/>
                      <a:pt x="80" y="3853"/>
                      <a:pt x="60" y="3853"/>
                    </a:cubicBezTo>
                    <a:cubicBezTo>
                      <a:pt x="46" y="3853"/>
                      <a:pt x="33" y="3858"/>
                      <a:pt x="23" y="3868"/>
                    </a:cubicBezTo>
                    <a:cubicBezTo>
                      <a:pt x="1" y="3891"/>
                      <a:pt x="1" y="3936"/>
                      <a:pt x="23" y="3959"/>
                    </a:cubicBezTo>
                    <a:cubicBezTo>
                      <a:pt x="343" y="4347"/>
                      <a:pt x="685" y="4712"/>
                      <a:pt x="1096" y="5032"/>
                    </a:cubicBezTo>
                    <a:cubicBezTo>
                      <a:pt x="1484" y="5328"/>
                      <a:pt x="1986" y="5557"/>
                      <a:pt x="2511" y="5580"/>
                    </a:cubicBezTo>
                    <a:cubicBezTo>
                      <a:pt x="2537" y="5581"/>
                      <a:pt x="2564" y="5581"/>
                      <a:pt x="2590" y="5581"/>
                    </a:cubicBezTo>
                    <a:cubicBezTo>
                      <a:pt x="3095" y="5581"/>
                      <a:pt x="3645" y="5372"/>
                      <a:pt x="3927" y="4895"/>
                    </a:cubicBezTo>
                    <a:cubicBezTo>
                      <a:pt x="4064" y="4667"/>
                      <a:pt x="4132" y="4393"/>
                      <a:pt x="4132" y="4119"/>
                    </a:cubicBezTo>
                    <a:cubicBezTo>
                      <a:pt x="4132" y="4082"/>
                      <a:pt x="4130" y="4044"/>
                      <a:pt x="4126" y="4007"/>
                    </a:cubicBezTo>
                    <a:lnTo>
                      <a:pt x="4126" y="4007"/>
                    </a:lnTo>
                    <a:cubicBezTo>
                      <a:pt x="4430" y="4198"/>
                      <a:pt x="4784" y="4311"/>
                      <a:pt x="5157" y="4311"/>
                    </a:cubicBezTo>
                    <a:cubicBezTo>
                      <a:pt x="5218" y="4311"/>
                      <a:pt x="5280" y="4308"/>
                      <a:pt x="5342" y="4301"/>
                    </a:cubicBezTo>
                    <a:cubicBezTo>
                      <a:pt x="5661" y="4256"/>
                      <a:pt x="5981" y="4096"/>
                      <a:pt x="6209" y="3845"/>
                    </a:cubicBezTo>
                    <a:cubicBezTo>
                      <a:pt x="6437" y="3594"/>
                      <a:pt x="6551" y="3274"/>
                      <a:pt x="6597" y="2955"/>
                    </a:cubicBezTo>
                    <a:cubicBezTo>
                      <a:pt x="6620" y="2635"/>
                      <a:pt x="6574" y="2293"/>
                      <a:pt x="6483" y="1996"/>
                    </a:cubicBezTo>
                    <a:cubicBezTo>
                      <a:pt x="6369" y="1699"/>
                      <a:pt x="6209" y="1425"/>
                      <a:pt x="6004" y="1174"/>
                    </a:cubicBezTo>
                    <a:cubicBezTo>
                      <a:pt x="5593" y="695"/>
                      <a:pt x="5068" y="353"/>
                      <a:pt x="4566" y="10"/>
                    </a:cubicBezTo>
                    <a:cubicBezTo>
                      <a:pt x="4559" y="4"/>
                      <a:pt x="4550" y="1"/>
                      <a:pt x="4541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4" name="Google Shape;6624;p68"/>
              <p:cNvSpPr/>
              <p:nvPr/>
            </p:nvSpPr>
            <p:spPr>
              <a:xfrm>
                <a:off x="927520" y="2184739"/>
                <a:ext cx="83431" cy="101277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5238" extrusionOk="0">
                    <a:moveTo>
                      <a:pt x="4237" y="1"/>
                    </a:moveTo>
                    <a:cubicBezTo>
                      <a:pt x="4211" y="1"/>
                      <a:pt x="4195" y="22"/>
                      <a:pt x="4178" y="55"/>
                    </a:cubicBezTo>
                    <a:cubicBezTo>
                      <a:pt x="3904" y="1265"/>
                      <a:pt x="3425" y="2429"/>
                      <a:pt x="2785" y="3502"/>
                    </a:cubicBezTo>
                    <a:cubicBezTo>
                      <a:pt x="2443" y="4004"/>
                      <a:pt x="2124" y="4575"/>
                      <a:pt x="1599" y="4849"/>
                    </a:cubicBezTo>
                    <a:cubicBezTo>
                      <a:pt x="1410" y="4951"/>
                      <a:pt x="1209" y="5003"/>
                      <a:pt x="995" y="5003"/>
                    </a:cubicBezTo>
                    <a:cubicBezTo>
                      <a:pt x="924" y="5003"/>
                      <a:pt x="851" y="4997"/>
                      <a:pt x="777" y="4986"/>
                    </a:cubicBezTo>
                    <a:cubicBezTo>
                      <a:pt x="503" y="4917"/>
                      <a:pt x="229" y="4735"/>
                      <a:pt x="138" y="4461"/>
                    </a:cubicBezTo>
                    <a:cubicBezTo>
                      <a:pt x="138" y="4438"/>
                      <a:pt x="92" y="4415"/>
                      <a:pt x="69" y="4415"/>
                    </a:cubicBezTo>
                    <a:cubicBezTo>
                      <a:pt x="24" y="4415"/>
                      <a:pt x="1" y="4461"/>
                      <a:pt x="24" y="4506"/>
                    </a:cubicBezTo>
                    <a:cubicBezTo>
                      <a:pt x="92" y="4849"/>
                      <a:pt x="389" y="5100"/>
                      <a:pt x="731" y="5191"/>
                    </a:cubicBezTo>
                    <a:cubicBezTo>
                      <a:pt x="841" y="5222"/>
                      <a:pt x="959" y="5238"/>
                      <a:pt x="1078" y="5238"/>
                    </a:cubicBezTo>
                    <a:cubicBezTo>
                      <a:pt x="1306" y="5238"/>
                      <a:pt x="1541" y="5182"/>
                      <a:pt x="1735" y="5077"/>
                    </a:cubicBezTo>
                    <a:cubicBezTo>
                      <a:pt x="2329" y="4757"/>
                      <a:pt x="2694" y="4164"/>
                      <a:pt x="3014" y="3639"/>
                    </a:cubicBezTo>
                    <a:cubicBezTo>
                      <a:pt x="3676" y="2543"/>
                      <a:pt x="4109" y="1334"/>
                      <a:pt x="4315" y="78"/>
                    </a:cubicBezTo>
                    <a:cubicBezTo>
                      <a:pt x="4315" y="55"/>
                      <a:pt x="4292" y="10"/>
                      <a:pt x="4269" y="10"/>
                    </a:cubicBezTo>
                    <a:cubicBezTo>
                      <a:pt x="4257" y="4"/>
                      <a:pt x="4246" y="1"/>
                      <a:pt x="4237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5" name="Google Shape;6625;p68"/>
              <p:cNvSpPr/>
              <p:nvPr/>
            </p:nvSpPr>
            <p:spPr>
              <a:xfrm>
                <a:off x="1244426" y="2022639"/>
                <a:ext cx="93137" cy="56362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2915" extrusionOk="0">
                    <a:moveTo>
                      <a:pt x="3918" y="1"/>
                    </a:moveTo>
                    <a:cubicBezTo>
                      <a:pt x="3903" y="1"/>
                      <a:pt x="3890" y="6"/>
                      <a:pt x="3881" y="16"/>
                    </a:cubicBezTo>
                    <a:cubicBezTo>
                      <a:pt x="3858" y="39"/>
                      <a:pt x="3835" y="84"/>
                      <a:pt x="3858" y="107"/>
                    </a:cubicBezTo>
                    <a:cubicBezTo>
                      <a:pt x="4223" y="587"/>
                      <a:pt x="4588" y="1089"/>
                      <a:pt x="4588" y="1659"/>
                    </a:cubicBezTo>
                    <a:cubicBezTo>
                      <a:pt x="4565" y="1933"/>
                      <a:pt x="4474" y="2207"/>
                      <a:pt x="4291" y="2390"/>
                    </a:cubicBezTo>
                    <a:cubicBezTo>
                      <a:pt x="4109" y="2572"/>
                      <a:pt x="3835" y="2641"/>
                      <a:pt x="3538" y="2641"/>
                    </a:cubicBezTo>
                    <a:cubicBezTo>
                      <a:pt x="2968" y="2618"/>
                      <a:pt x="2374" y="2527"/>
                      <a:pt x="1804" y="2390"/>
                    </a:cubicBezTo>
                    <a:cubicBezTo>
                      <a:pt x="1210" y="2230"/>
                      <a:pt x="662" y="2047"/>
                      <a:pt x="92" y="1819"/>
                    </a:cubicBezTo>
                    <a:cubicBezTo>
                      <a:pt x="85" y="1812"/>
                      <a:pt x="76" y="1810"/>
                      <a:pt x="67" y="1810"/>
                    </a:cubicBezTo>
                    <a:cubicBezTo>
                      <a:pt x="46" y="1810"/>
                      <a:pt x="23" y="1826"/>
                      <a:pt x="23" y="1842"/>
                    </a:cubicBezTo>
                    <a:cubicBezTo>
                      <a:pt x="0" y="1865"/>
                      <a:pt x="0" y="1910"/>
                      <a:pt x="46" y="1933"/>
                    </a:cubicBezTo>
                    <a:cubicBezTo>
                      <a:pt x="571" y="2230"/>
                      <a:pt x="1142" y="2458"/>
                      <a:pt x="1735" y="2641"/>
                    </a:cubicBezTo>
                    <a:cubicBezTo>
                      <a:pt x="2329" y="2778"/>
                      <a:pt x="2922" y="2915"/>
                      <a:pt x="3561" y="2915"/>
                    </a:cubicBezTo>
                    <a:cubicBezTo>
                      <a:pt x="3858" y="2892"/>
                      <a:pt x="4223" y="2823"/>
                      <a:pt x="4474" y="2572"/>
                    </a:cubicBezTo>
                    <a:cubicBezTo>
                      <a:pt x="4725" y="2344"/>
                      <a:pt x="4816" y="1979"/>
                      <a:pt x="4816" y="1659"/>
                    </a:cubicBezTo>
                    <a:cubicBezTo>
                      <a:pt x="4816" y="1340"/>
                      <a:pt x="4702" y="1020"/>
                      <a:pt x="4520" y="746"/>
                    </a:cubicBezTo>
                    <a:cubicBezTo>
                      <a:pt x="4360" y="495"/>
                      <a:pt x="4155" y="267"/>
                      <a:pt x="3972" y="39"/>
                    </a:cubicBezTo>
                    <a:cubicBezTo>
                      <a:pt x="3959" y="12"/>
                      <a:pt x="3937" y="1"/>
                      <a:pt x="3918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6" name="Google Shape;6626;p68"/>
              <p:cNvSpPr/>
              <p:nvPr/>
            </p:nvSpPr>
            <p:spPr>
              <a:xfrm>
                <a:off x="1075386" y="2725415"/>
                <a:ext cx="100639" cy="66222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3425" extrusionOk="0">
                    <a:moveTo>
                      <a:pt x="91" y="1"/>
                    </a:moveTo>
                    <a:cubicBezTo>
                      <a:pt x="83" y="1"/>
                      <a:pt x="75" y="4"/>
                      <a:pt x="69" y="10"/>
                    </a:cubicBezTo>
                    <a:cubicBezTo>
                      <a:pt x="23" y="10"/>
                      <a:pt x="0" y="33"/>
                      <a:pt x="23" y="78"/>
                    </a:cubicBezTo>
                    <a:cubicBezTo>
                      <a:pt x="228" y="1174"/>
                      <a:pt x="936" y="2178"/>
                      <a:pt x="1895" y="2772"/>
                    </a:cubicBezTo>
                    <a:cubicBezTo>
                      <a:pt x="2584" y="3198"/>
                      <a:pt x="3403" y="3424"/>
                      <a:pt x="4208" y="3424"/>
                    </a:cubicBezTo>
                    <a:cubicBezTo>
                      <a:pt x="4522" y="3424"/>
                      <a:pt x="4835" y="3390"/>
                      <a:pt x="5136" y="3319"/>
                    </a:cubicBezTo>
                    <a:cubicBezTo>
                      <a:pt x="5182" y="3319"/>
                      <a:pt x="5204" y="3274"/>
                      <a:pt x="5204" y="3251"/>
                    </a:cubicBezTo>
                    <a:cubicBezTo>
                      <a:pt x="5182" y="3205"/>
                      <a:pt x="5159" y="3182"/>
                      <a:pt x="5113" y="3182"/>
                    </a:cubicBezTo>
                    <a:cubicBezTo>
                      <a:pt x="4890" y="3216"/>
                      <a:pt x="4665" y="3232"/>
                      <a:pt x="4441" y="3232"/>
                    </a:cubicBezTo>
                    <a:cubicBezTo>
                      <a:pt x="3593" y="3232"/>
                      <a:pt x="2759" y="2995"/>
                      <a:pt x="2055" y="2543"/>
                    </a:cubicBezTo>
                    <a:cubicBezTo>
                      <a:pt x="1164" y="1973"/>
                      <a:pt x="480" y="1060"/>
                      <a:pt x="137" y="55"/>
                    </a:cubicBezTo>
                    <a:cubicBezTo>
                      <a:pt x="137" y="22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rgbClr val="A05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7" name="Google Shape;6627;p68"/>
              <p:cNvSpPr/>
              <p:nvPr/>
            </p:nvSpPr>
            <p:spPr>
              <a:xfrm>
                <a:off x="986670" y="2026023"/>
                <a:ext cx="84745" cy="139927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7237" extrusionOk="0">
                    <a:moveTo>
                      <a:pt x="3310" y="1"/>
                    </a:moveTo>
                    <a:cubicBezTo>
                      <a:pt x="3059" y="24"/>
                      <a:pt x="2831" y="229"/>
                      <a:pt x="2717" y="457"/>
                    </a:cubicBezTo>
                    <a:cubicBezTo>
                      <a:pt x="2602" y="708"/>
                      <a:pt x="2580" y="982"/>
                      <a:pt x="2580" y="1256"/>
                    </a:cubicBezTo>
                    <a:cubicBezTo>
                      <a:pt x="2511" y="3036"/>
                      <a:pt x="2739" y="4817"/>
                      <a:pt x="3264" y="6506"/>
                    </a:cubicBezTo>
                    <a:cubicBezTo>
                      <a:pt x="2602" y="5319"/>
                      <a:pt x="1941" y="4109"/>
                      <a:pt x="1301" y="2922"/>
                    </a:cubicBezTo>
                    <a:cubicBezTo>
                      <a:pt x="1133" y="2607"/>
                      <a:pt x="868" y="2252"/>
                      <a:pt x="541" y="2252"/>
                    </a:cubicBezTo>
                    <a:cubicBezTo>
                      <a:pt x="514" y="2252"/>
                      <a:pt x="485" y="2255"/>
                      <a:pt x="457" y="2260"/>
                    </a:cubicBezTo>
                    <a:cubicBezTo>
                      <a:pt x="183" y="2306"/>
                      <a:pt x="0" y="2603"/>
                      <a:pt x="0" y="2877"/>
                    </a:cubicBezTo>
                    <a:cubicBezTo>
                      <a:pt x="0" y="3151"/>
                      <a:pt x="137" y="3402"/>
                      <a:pt x="251" y="3653"/>
                    </a:cubicBezTo>
                    <a:cubicBezTo>
                      <a:pt x="1005" y="5022"/>
                      <a:pt x="2009" y="6255"/>
                      <a:pt x="3219" y="7236"/>
                    </a:cubicBezTo>
                    <a:lnTo>
                      <a:pt x="3926" y="6917"/>
                    </a:lnTo>
                    <a:cubicBezTo>
                      <a:pt x="4292" y="5045"/>
                      <a:pt x="4383" y="3105"/>
                      <a:pt x="4177" y="1210"/>
                    </a:cubicBezTo>
                    <a:cubicBezTo>
                      <a:pt x="4132" y="937"/>
                      <a:pt x="4109" y="663"/>
                      <a:pt x="3972" y="412"/>
                    </a:cubicBezTo>
                    <a:cubicBezTo>
                      <a:pt x="3835" y="183"/>
                      <a:pt x="3584" y="1"/>
                      <a:pt x="3310" y="1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8" name="Google Shape;6628;p68"/>
              <p:cNvSpPr/>
              <p:nvPr/>
            </p:nvSpPr>
            <p:spPr>
              <a:xfrm>
                <a:off x="1064693" y="2337055"/>
                <a:ext cx="151490" cy="149073"/>
              </a:xfrm>
              <a:custGeom>
                <a:avLst/>
                <a:gdLst/>
                <a:ahLst/>
                <a:cxnLst/>
                <a:rect l="l" t="t" r="r" b="b"/>
                <a:pathLst>
                  <a:path w="7835" h="7710" extrusionOk="0">
                    <a:moveTo>
                      <a:pt x="4898" y="0"/>
                    </a:moveTo>
                    <a:cubicBezTo>
                      <a:pt x="2453" y="0"/>
                      <a:pt x="142" y="6376"/>
                      <a:pt x="142" y="6376"/>
                    </a:cubicBezTo>
                    <a:cubicBezTo>
                      <a:pt x="0" y="7370"/>
                      <a:pt x="296" y="7710"/>
                      <a:pt x="758" y="7710"/>
                    </a:cubicBezTo>
                    <a:cubicBezTo>
                      <a:pt x="1560" y="7710"/>
                      <a:pt x="2864" y="6690"/>
                      <a:pt x="3269" y="6284"/>
                    </a:cubicBezTo>
                    <a:cubicBezTo>
                      <a:pt x="3909" y="5645"/>
                      <a:pt x="7835" y="761"/>
                      <a:pt x="5278" y="53"/>
                    </a:cubicBezTo>
                    <a:cubicBezTo>
                      <a:pt x="5151" y="17"/>
                      <a:pt x="5024" y="0"/>
                      <a:pt x="4898" y="0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9" name="Google Shape;6629;p68"/>
              <p:cNvSpPr/>
              <p:nvPr/>
            </p:nvSpPr>
            <p:spPr>
              <a:xfrm>
                <a:off x="1415670" y="2249769"/>
                <a:ext cx="205879" cy="95051"/>
              </a:xfrm>
              <a:custGeom>
                <a:avLst/>
                <a:gdLst/>
                <a:ahLst/>
                <a:cxnLst/>
                <a:rect l="l" t="t" r="r" b="b"/>
                <a:pathLst>
                  <a:path w="10648" h="4916" extrusionOk="0">
                    <a:moveTo>
                      <a:pt x="3056" y="0"/>
                    </a:moveTo>
                    <a:cubicBezTo>
                      <a:pt x="2551" y="0"/>
                      <a:pt x="2116" y="141"/>
                      <a:pt x="1804" y="481"/>
                    </a:cubicBezTo>
                    <a:cubicBezTo>
                      <a:pt x="1" y="2444"/>
                      <a:pt x="5889" y="4544"/>
                      <a:pt x="6780" y="4750"/>
                    </a:cubicBezTo>
                    <a:cubicBezTo>
                      <a:pt x="7082" y="4827"/>
                      <a:pt x="7697" y="4916"/>
                      <a:pt x="8305" y="4916"/>
                    </a:cubicBezTo>
                    <a:cubicBezTo>
                      <a:pt x="9487" y="4916"/>
                      <a:pt x="10648" y="4583"/>
                      <a:pt x="9473" y="3198"/>
                    </a:cubicBezTo>
                    <a:cubicBezTo>
                      <a:pt x="9473" y="3198"/>
                      <a:pt x="5465" y="0"/>
                      <a:pt x="3056" y="0"/>
                    </a:cubicBezTo>
                    <a:close/>
                  </a:path>
                </a:pathLst>
              </a:custGeom>
              <a:solidFill>
                <a:srgbClr val="873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0" name="Google Shape;6630;p68"/>
              <p:cNvSpPr/>
              <p:nvPr/>
            </p:nvSpPr>
            <p:spPr>
              <a:xfrm>
                <a:off x="1408168" y="2286876"/>
                <a:ext cx="314677" cy="314677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5" extrusionOk="0">
                    <a:moveTo>
                      <a:pt x="8149" y="0"/>
                    </a:moveTo>
                    <a:cubicBezTo>
                      <a:pt x="3653" y="0"/>
                      <a:pt x="1" y="3652"/>
                      <a:pt x="1" y="8126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26"/>
                    </a:cubicBezTo>
                    <a:cubicBezTo>
                      <a:pt x="16275" y="3652"/>
                      <a:pt x="12646" y="0"/>
                      <a:pt x="8149" y="0"/>
                    </a:cubicBezTo>
                    <a:close/>
                  </a:path>
                </a:pathLst>
              </a:custGeom>
              <a:solidFill>
                <a:srgbClr val="FFFFFF">
                  <a:alpha val="302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1" name="Google Shape;6631;p68"/>
              <p:cNvSpPr/>
              <p:nvPr/>
            </p:nvSpPr>
            <p:spPr>
              <a:xfrm>
                <a:off x="1392273" y="2270981"/>
                <a:ext cx="355300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18376" h="18376" extrusionOk="0">
                    <a:moveTo>
                      <a:pt x="9199" y="1530"/>
                    </a:moveTo>
                    <a:cubicBezTo>
                      <a:pt x="13422" y="1530"/>
                      <a:pt x="16846" y="4954"/>
                      <a:pt x="16846" y="9199"/>
                    </a:cubicBezTo>
                    <a:cubicBezTo>
                      <a:pt x="16846" y="13422"/>
                      <a:pt x="13422" y="16846"/>
                      <a:pt x="9199" y="16846"/>
                    </a:cubicBezTo>
                    <a:cubicBezTo>
                      <a:pt x="4977" y="16846"/>
                      <a:pt x="1530" y="13422"/>
                      <a:pt x="1530" y="9199"/>
                    </a:cubicBezTo>
                    <a:cubicBezTo>
                      <a:pt x="1530" y="4954"/>
                      <a:pt x="4977" y="1530"/>
                      <a:pt x="9199" y="1530"/>
                    </a:cubicBezTo>
                    <a:close/>
                    <a:moveTo>
                      <a:pt x="9199" y="1"/>
                    </a:moveTo>
                    <a:cubicBezTo>
                      <a:pt x="4132" y="1"/>
                      <a:pt x="1" y="4132"/>
                      <a:pt x="1" y="9199"/>
                    </a:cubicBezTo>
                    <a:cubicBezTo>
                      <a:pt x="1" y="14244"/>
                      <a:pt x="4132" y="18375"/>
                      <a:pt x="9199" y="18375"/>
                    </a:cubicBezTo>
                    <a:cubicBezTo>
                      <a:pt x="14267" y="18375"/>
                      <a:pt x="18375" y="14244"/>
                      <a:pt x="18375" y="9199"/>
                    </a:cubicBezTo>
                    <a:cubicBezTo>
                      <a:pt x="18375" y="4132"/>
                      <a:pt x="14267" y="1"/>
                      <a:pt x="9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2" name="Google Shape;6632;p68"/>
              <p:cNvSpPr/>
              <p:nvPr/>
            </p:nvSpPr>
            <p:spPr>
              <a:xfrm>
                <a:off x="1438178" y="2351113"/>
                <a:ext cx="58276" cy="162317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8395" extrusionOk="0">
                    <a:moveTo>
                      <a:pt x="2818" y="1"/>
                    </a:moveTo>
                    <a:cubicBezTo>
                      <a:pt x="2783" y="1"/>
                      <a:pt x="2747" y="11"/>
                      <a:pt x="2717" y="34"/>
                    </a:cubicBezTo>
                    <a:cubicBezTo>
                      <a:pt x="2009" y="422"/>
                      <a:pt x="1461" y="992"/>
                      <a:pt x="1028" y="1654"/>
                    </a:cubicBezTo>
                    <a:cubicBezTo>
                      <a:pt x="571" y="2293"/>
                      <a:pt x="275" y="3070"/>
                      <a:pt x="115" y="3868"/>
                    </a:cubicBezTo>
                    <a:cubicBezTo>
                      <a:pt x="23" y="4256"/>
                      <a:pt x="23" y="4667"/>
                      <a:pt x="1" y="5078"/>
                    </a:cubicBezTo>
                    <a:cubicBezTo>
                      <a:pt x="23" y="5284"/>
                      <a:pt x="46" y="5489"/>
                      <a:pt x="69" y="5694"/>
                    </a:cubicBezTo>
                    <a:cubicBezTo>
                      <a:pt x="92" y="5877"/>
                      <a:pt x="138" y="6082"/>
                      <a:pt x="206" y="6288"/>
                    </a:cubicBezTo>
                    <a:cubicBezTo>
                      <a:pt x="389" y="7064"/>
                      <a:pt x="822" y="7772"/>
                      <a:pt x="1370" y="8342"/>
                    </a:cubicBezTo>
                    <a:cubicBezTo>
                      <a:pt x="1389" y="8361"/>
                      <a:pt x="1437" y="8394"/>
                      <a:pt x="1491" y="8394"/>
                    </a:cubicBezTo>
                    <a:cubicBezTo>
                      <a:pt x="1504" y="8394"/>
                      <a:pt x="1517" y="8392"/>
                      <a:pt x="1530" y="8388"/>
                    </a:cubicBezTo>
                    <a:cubicBezTo>
                      <a:pt x="1621" y="8388"/>
                      <a:pt x="1713" y="8296"/>
                      <a:pt x="1713" y="8182"/>
                    </a:cubicBezTo>
                    <a:lnTo>
                      <a:pt x="1713" y="8160"/>
                    </a:lnTo>
                    <a:cubicBezTo>
                      <a:pt x="1644" y="7406"/>
                      <a:pt x="1530" y="6744"/>
                      <a:pt x="1553" y="6082"/>
                    </a:cubicBezTo>
                    <a:cubicBezTo>
                      <a:pt x="1530" y="5763"/>
                      <a:pt x="1576" y="5421"/>
                      <a:pt x="1576" y="5124"/>
                    </a:cubicBezTo>
                    <a:cubicBezTo>
                      <a:pt x="1621" y="4804"/>
                      <a:pt x="1644" y="4485"/>
                      <a:pt x="1735" y="4165"/>
                    </a:cubicBezTo>
                    <a:cubicBezTo>
                      <a:pt x="1849" y="3526"/>
                      <a:pt x="2032" y="2910"/>
                      <a:pt x="2238" y="2271"/>
                    </a:cubicBezTo>
                    <a:cubicBezTo>
                      <a:pt x="2466" y="1632"/>
                      <a:pt x="2717" y="992"/>
                      <a:pt x="2991" y="285"/>
                    </a:cubicBezTo>
                    <a:lnTo>
                      <a:pt x="2991" y="262"/>
                    </a:lnTo>
                    <a:cubicBezTo>
                      <a:pt x="3014" y="216"/>
                      <a:pt x="3014" y="148"/>
                      <a:pt x="2991" y="102"/>
                    </a:cubicBezTo>
                    <a:cubicBezTo>
                      <a:pt x="2960" y="41"/>
                      <a:pt x="2889" y="1"/>
                      <a:pt x="28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3" name="Google Shape;6633;p68"/>
              <p:cNvSpPr/>
              <p:nvPr/>
            </p:nvSpPr>
            <p:spPr>
              <a:xfrm>
                <a:off x="1373304" y="2506039"/>
                <a:ext cx="84745" cy="84958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394" extrusionOk="0">
                    <a:moveTo>
                      <a:pt x="2523" y="1"/>
                    </a:moveTo>
                    <a:cubicBezTo>
                      <a:pt x="1741" y="1"/>
                      <a:pt x="833" y="1073"/>
                      <a:pt x="0" y="1152"/>
                    </a:cubicBezTo>
                    <a:lnTo>
                      <a:pt x="1507" y="4393"/>
                    </a:lnTo>
                    <a:cubicBezTo>
                      <a:pt x="1507" y="4393"/>
                      <a:pt x="4383" y="2909"/>
                      <a:pt x="3493" y="855"/>
                    </a:cubicBezTo>
                    <a:cubicBezTo>
                      <a:pt x="3208" y="221"/>
                      <a:pt x="2878" y="1"/>
                      <a:pt x="2523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4" name="Google Shape;6634;p68"/>
              <p:cNvSpPr/>
              <p:nvPr/>
            </p:nvSpPr>
            <p:spPr>
              <a:xfrm>
                <a:off x="1334457" y="2406049"/>
                <a:ext cx="112994" cy="186544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9648" extrusionOk="0">
                    <a:moveTo>
                      <a:pt x="92" y="0"/>
                    </a:moveTo>
                    <a:cubicBezTo>
                      <a:pt x="46" y="0"/>
                      <a:pt x="1" y="46"/>
                      <a:pt x="24" y="92"/>
                    </a:cubicBezTo>
                    <a:cubicBezTo>
                      <a:pt x="138" y="1370"/>
                      <a:pt x="297" y="2648"/>
                      <a:pt x="571" y="3903"/>
                    </a:cubicBezTo>
                    <a:cubicBezTo>
                      <a:pt x="731" y="4542"/>
                      <a:pt x="891" y="5159"/>
                      <a:pt x="1188" y="5775"/>
                    </a:cubicBezTo>
                    <a:cubicBezTo>
                      <a:pt x="1256" y="5935"/>
                      <a:pt x="1347" y="6072"/>
                      <a:pt x="1462" y="6209"/>
                    </a:cubicBezTo>
                    <a:cubicBezTo>
                      <a:pt x="1569" y="6338"/>
                      <a:pt x="1717" y="6507"/>
                      <a:pt x="1963" y="6507"/>
                    </a:cubicBezTo>
                    <a:cubicBezTo>
                      <a:pt x="1978" y="6507"/>
                      <a:pt x="1994" y="6507"/>
                      <a:pt x="2009" y="6505"/>
                    </a:cubicBezTo>
                    <a:cubicBezTo>
                      <a:pt x="2397" y="6483"/>
                      <a:pt x="2694" y="6300"/>
                      <a:pt x="2991" y="6140"/>
                    </a:cubicBezTo>
                    <a:cubicBezTo>
                      <a:pt x="3265" y="5980"/>
                      <a:pt x="3516" y="5775"/>
                      <a:pt x="3790" y="5615"/>
                    </a:cubicBezTo>
                    <a:cubicBezTo>
                      <a:pt x="4043" y="5488"/>
                      <a:pt x="4297" y="5362"/>
                      <a:pt x="4532" y="5362"/>
                    </a:cubicBezTo>
                    <a:cubicBezTo>
                      <a:pt x="4551" y="5362"/>
                      <a:pt x="4570" y="5362"/>
                      <a:pt x="4589" y="5364"/>
                    </a:cubicBezTo>
                    <a:cubicBezTo>
                      <a:pt x="4840" y="5364"/>
                      <a:pt x="5022" y="5570"/>
                      <a:pt x="5182" y="5821"/>
                    </a:cubicBezTo>
                    <a:cubicBezTo>
                      <a:pt x="5251" y="5958"/>
                      <a:pt x="5342" y="6072"/>
                      <a:pt x="5387" y="6232"/>
                    </a:cubicBezTo>
                    <a:lnTo>
                      <a:pt x="5456" y="6437"/>
                    </a:lnTo>
                    <a:cubicBezTo>
                      <a:pt x="5479" y="6505"/>
                      <a:pt x="5479" y="6574"/>
                      <a:pt x="5479" y="6642"/>
                    </a:cubicBezTo>
                    <a:cubicBezTo>
                      <a:pt x="5524" y="6779"/>
                      <a:pt x="5502" y="6939"/>
                      <a:pt x="5502" y="7076"/>
                    </a:cubicBezTo>
                    <a:cubicBezTo>
                      <a:pt x="5456" y="7236"/>
                      <a:pt x="5433" y="7373"/>
                      <a:pt x="5387" y="7510"/>
                    </a:cubicBezTo>
                    <a:cubicBezTo>
                      <a:pt x="5273" y="7784"/>
                      <a:pt x="5091" y="8058"/>
                      <a:pt x="4908" y="8286"/>
                    </a:cubicBezTo>
                    <a:cubicBezTo>
                      <a:pt x="4520" y="8765"/>
                      <a:pt x="4018" y="9176"/>
                      <a:pt x="3470" y="9496"/>
                    </a:cubicBezTo>
                    <a:cubicBezTo>
                      <a:pt x="3447" y="9518"/>
                      <a:pt x="3424" y="9564"/>
                      <a:pt x="3447" y="9610"/>
                    </a:cubicBezTo>
                    <a:cubicBezTo>
                      <a:pt x="3461" y="9636"/>
                      <a:pt x="3482" y="9648"/>
                      <a:pt x="3502" y="9648"/>
                    </a:cubicBezTo>
                    <a:cubicBezTo>
                      <a:pt x="3516" y="9648"/>
                      <a:pt x="3529" y="9642"/>
                      <a:pt x="3539" y="9633"/>
                    </a:cubicBezTo>
                    <a:cubicBezTo>
                      <a:pt x="4132" y="9336"/>
                      <a:pt x="4657" y="8948"/>
                      <a:pt x="5114" y="8468"/>
                    </a:cubicBezTo>
                    <a:cubicBezTo>
                      <a:pt x="5319" y="8217"/>
                      <a:pt x="5524" y="7943"/>
                      <a:pt x="5661" y="7624"/>
                    </a:cubicBezTo>
                    <a:cubicBezTo>
                      <a:pt x="5730" y="7464"/>
                      <a:pt x="5753" y="7304"/>
                      <a:pt x="5798" y="7122"/>
                    </a:cubicBezTo>
                    <a:cubicBezTo>
                      <a:pt x="5821" y="6962"/>
                      <a:pt x="5844" y="6779"/>
                      <a:pt x="5821" y="6620"/>
                    </a:cubicBezTo>
                    <a:cubicBezTo>
                      <a:pt x="5798" y="6528"/>
                      <a:pt x="5798" y="6437"/>
                      <a:pt x="5775" y="6346"/>
                    </a:cubicBezTo>
                    <a:lnTo>
                      <a:pt x="5707" y="6095"/>
                    </a:lnTo>
                    <a:cubicBezTo>
                      <a:pt x="5661" y="5935"/>
                      <a:pt x="5570" y="5798"/>
                      <a:pt x="5479" y="5638"/>
                    </a:cubicBezTo>
                    <a:cubicBezTo>
                      <a:pt x="5387" y="5501"/>
                      <a:pt x="5296" y="5341"/>
                      <a:pt x="5136" y="5227"/>
                    </a:cubicBezTo>
                    <a:cubicBezTo>
                      <a:pt x="5114" y="5182"/>
                      <a:pt x="5068" y="5159"/>
                      <a:pt x="5022" y="5136"/>
                    </a:cubicBezTo>
                    <a:lnTo>
                      <a:pt x="4908" y="5067"/>
                    </a:lnTo>
                    <a:cubicBezTo>
                      <a:pt x="4817" y="5022"/>
                      <a:pt x="4703" y="4999"/>
                      <a:pt x="4611" y="4999"/>
                    </a:cubicBezTo>
                    <a:cubicBezTo>
                      <a:pt x="4586" y="4998"/>
                      <a:pt x="4561" y="4997"/>
                      <a:pt x="4537" y="4997"/>
                    </a:cubicBezTo>
                    <a:cubicBezTo>
                      <a:pt x="4179" y="4997"/>
                      <a:pt x="3863" y="5146"/>
                      <a:pt x="3607" y="5296"/>
                    </a:cubicBezTo>
                    <a:cubicBezTo>
                      <a:pt x="3310" y="5478"/>
                      <a:pt x="3059" y="5661"/>
                      <a:pt x="2785" y="5821"/>
                    </a:cubicBezTo>
                    <a:cubicBezTo>
                      <a:pt x="2534" y="5980"/>
                      <a:pt x="2238" y="6117"/>
                      <a:pt x="1986" y="6140"/>
                    </a:cubicBezTo>
                    <a:cubicBezTo>
                      <a:pt x="1918" y="6140"/>
                      <a:pt x="1827" y="6095"/>
                      <a:pt x="1735" y="5980"/>
                    </a:cubicBezTo>
                    <a:cubicBezTo>
                      <a:pt x="1644" y="5866"/>
                      <a:pt x="1553" y="5752"/>
                      <a:pt x="1507" y="5615"/>
                    </a:cubicBezTo>
                    <a:cubicBezTo>
                      <a:pt x="1233" y="5067"/>
                      <a:pt x="1051" y="4451"/>
                      <a:pt x="891" y="3835"/>
                    </a:cubicBezTo>
                    <a:cubicBezTo>
                      <a:pt x="731" y="3219"/>
                      <a:pt x="617" y="2602"/>
                      <a:pt x="503" y="1963"/>
                    </a:cubicBezTo>
                    <a:cubicBezTo>
                      <a:pt x="366" y="1347"/>
                      <a:pt x="252" y="708"/>
                      <a:pt x="160" y="69"/>
                    </a:cubicBezTo>
                    <a:cubicBezTo>
                      <a:pt x="160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5" name="Google Shape;6635;p68"/>
              <p:cNvSpPr/>
              <p:nvPr/>
            </p:nvSpPr>
            <p:spPr>
              <a:xfrm>
                <a:off x="1003880" y="2384411"/>
                <a:ext cx="314677" cy="314696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16276" extrusionOk="0">
                    <a:moveTo>
                      <a:pt x="8149" y="1"/>
                    </a:moveTo>
                    <a:cubicBezTo>
                      <a:pt x="3653" y="1"/>
                      <a:pt x="1" y="3653"/>
                      <a:pt x="1" y="8149"/>
                    </a:cubicBezTo>
                    <a:cubicBezTo>
                      <a:pt x="1" y="12623"/>
                      <a:pt x="3653" y="16275"/>
                      <a:pt x="8149" y="16275"/>
                    </a:cubicBezTo>
                    <a:cubicBezTo>
                      <a:pt x="12646" y="16275"/>
                      <a:pt x="16275" y="12623"/>
                      <a:pt x="16275" y="8149"/>
                    </a:cubicBezTo>
                    <a:cubicBezTo>
                      <a:pt x="16275" y="3653"/>
                      <a:pt x="12646" y="1"/>
                      <a:pt x="8149" y="1"/>
                    </a:cubicBezTo>
                    <a:close/>
                  </a:path>
                </a:pathLst>
              </a:custGeom>
              <a:solidFill>
                <a:srgbClr val="FFFFFF">
                  <a:alpha val="302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6" name="Google Shape;6636;p68"/>
              <p:cNvSpPr/>
              <p:nvPr/>
            </p:nvSpPr>
            <p:spPr>
              <a:xfrm>
                <a:off x="988430" y="2368535"/>
                <a:ext cx="354855" cy="355281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8375" extrusionOk="0">
                    <a:moveTo>
                      <a:pt x="9176" y="1529"/>
                    </a:moveTo>
                    <a:cubicBezTo>
                      <a:pt x="13399" y="1529"/>
                      <a:pt x="16846" y="4976"/>
                      <a:pt x="16846" y="9199"/>
                    </a:cubicBezTo>
                    <a:cubicBezTo>
                      <a:pt x="16846" y="13421"/>
                      <a:pt x="13399" y="16845"/>
                      <a:pt x="9176" y="16845"/>
                    </a:cubicBezTo>
                    <a:cubicBezTo>
                      <a:pt x="4954" y="16845"/>
                      <a:pt x="1507" y="13421"/>
                      <a:pt x="1507" y="9199"/>
                    </a:cubicBezTo>
                    <a:cubicBezTo>
                      <a:pt x="1507" y="4976"/>
                      <a:pt x="4954" y="1529"/>
                      <a:pt x="9176" y="1529"/>
                    </a:cubicBezTo>
                    <a:close/>
                    <a:moveTo>
                      <a:pt x="9176" y="0"/>
                    </a:moveTo>
                    <a:cubicBezTo>
                      <a:pt x="4109" y="0"/>
                      <a:pt x="1" y="4131"/>
                      <a:pt x="1" y="9199"/>
                    </a:cubicBezTo>
                    <a:cubicBezTo>
                      <a:pt x="1" y="14243"/>
                      <a:pt x="4109" y="18374"/>
                      <a:pt x="9176" y="18374"/>
                    </a:cubicBezTo>
                    <a:cubicBezTo>
                      <a:pt x="14244" y="18374"/>
                      <a:pt x="18352" y="14243"/>
                      <a:pt x="18352" y="9199"/>
                    </a:cubicBezTo>
                    <a:cubicBezTo>
                      <a:pt x="18352" y="4131"/>
                      <a:pt x="14244" y="0"/>
                      <a:pt x="9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7" name="Google Shape;6637;p68"/>
              <p:cNvSpPr/>
              <p:nvPr/>
            </p:nvSpPr>
            <p:spPr>
              <a:xfrm>
                <a:off x="1034335" y="2448667"/>
                <a:ext cx="57831" cy="162356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8397" extrusionOk="0">
                    <a:moveTo>
                      <a:pt x="2805" y="0"/>
                    </a:moveTo>
                    <a:cubicBezTo>
                      <a:pt x="2770" y="0"/>
                      <a:pt x="2732" y="10"/>
                      <a:pt x="2694" y="33"/>
                    </a:cubicBezTo>
                    <a:cubicBezTo>
                      <a:pt x="1986" y="421"/>
                      <a:pt x="1438" y="992"/>
                      <a:pt x="1005" y="1654"/>
                    </a:cubicBezTo>
                    <a:cubicBezTo>
                      <a:pt x="571" y="2293"/>
                      <a:pt x="252" y="3069"/>
                      <a:pt x="92" y="3868"/>
                    </a:cubicBezTo>
                    <a:cubicBezTo>
                      <a:pt x="0" y="4256"/>
                      <a:pt x="0" y="4667"/>
                      <a:pt x="0" y="5078"/>
                    </a:cubicBezTo>
                    <a:cubicBezTo>
                      <a:pt x="0" y="5283"/>
                      <a:pt x="23" y="5488"/>
                      <a:pt x="46" y="5694"/>
                    </a:cubicBezTo>
                    <a:cubicBezTo>
                      <a:pt x="69" y="5899"/>
                      <a:pt x="115" y="6082"/>
                      <a:pt x="183" y="6287"/>
                    </a:cubicBezTo>
                    <a:cubicBezTo>
                      <a:pt x="366" y="7063"/>
                      <a:pt x="799" y="7771"/>
                      <a:pt x="1347" y="8342"/>
                    </a:cubicBezTo>
                    <a:cubicBezTo>
                      <a:pt x="1381" y="8375"/>
                      <a:pt x="1414" y="8396"/>
                      <a:pt x="1456" y="8396"/>
                    </a:cubicBezTo>
                    <a:cubicBezTo>
                      <a:pt x="1472" y="8396"/>
                      <a:pt x="1489" y="8393"/>
                      <a:pt x="1507" y="8387"/>
                    </a:cubicBezTo>
                    <a:cubicBezTo>
                      <a:pt x="1621" y="8387"/>
                      <a:pt x="1690" y="8296"/>
                      <a:pt x="1690" y="8182"/>
                    </a:cubicBezTo>
                    <a:lnTo>
                      <a:pt x="1690" y="8159"/>
                    </a:lnTo>
                    <a:cubicBezTo>
                      <a:pt x="1621" y="7406"/>
                      <a:pt x="1507" y="6744"/>
                      <a:pt x="1530" y="6082"/>
                    </a:cubicBezTo>
                    <a:cubicBezTo>
                      <a:pt x="1507" y="5762"/>
                      <a:pt x="1553" y="5420"/>
                      <a:pt x="1553" y="5123"/>
                    </a:cubicBezTo>
                    <a:cubicBezTo>
                      <a:pt x="1621" y="4804"/>
                      <a:pt x="1644" y="4484"/>
                      <a:pt x="1712" y="4165"/>
                    </a:cubicBezTo>
                    <a:cubicBezTo>
                      <a:pt x="1827" y="3548"/>
                      <a:pt x="2009" y="2909"/>
                      <a:pt x="2215" y="2270"/>
                    </a:cubicBezTo>
                    <a:cubicBezTo>
                      <a:pt x="2443" y="1631"/>
                      <a:pt x="2717" y="992"/>
                      <a:pt x="2968" y="284"/>
                    </a:cubicBezTo>
                    <a:lnTo>
                      <a:pt x="2991" y="261"/>
                    </a:lnTo>
                    <a:cubicBezTo>
                      <a:pt x="2991" y="216"/>
                      <a:pt x="2991" y="170"/>
                      <a:pt x="2968" y="102"/>
                    </a:cubicBezTo>
                    <a:cubicBezTo>
                      <a:pt x="2937" y="41"/>
                      <a:pt x="2876" y="0"/>
                      <a:pt x="28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8" name="Google Shape;6638;p68"/>
              <p:cNvSpPr/>
              <p:nvPr/>
            </p:nvSpPr>
            <p:spPr>
              <a:xfrm>
                <a:off x="1312394" y="2461603"/>
                <a:ext cx="101528" cy="5655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925" extrusionOk="0">
                    <a:moveTo>
                      <a:pt x="4138" y="1"/>
                    </a:moveTo>
                    <a:cubicBezTo>
                      <a:pt x="1873" y="1"/>
                      <a:pt x="79" y="1659"/>
                      <a:pt x="0" y="1738"/>
                    </a:cubicBezTo>
                    <a:lnTo>
                      <a:pt x="799" y="2925"/>
                    </a:lnTo>
                    <a:cubicBezTo>
                      <a:pt x="819" y="2925"/>
                      <a:pt x="2312" y="1537"/>
                      <a:pt x="4121" y="1537"/>
                    </a:cubicBezTo>
                    <a:cubicBezTo>
                      <a:pt x="4400" y="1537"/>
                      <a:pt x="4686" y="1570"/>
                      <a:pt x="4976" y="1647"/>
                    </a:cubicBezTo>
                    <a:lnTo>
                      <a:pt x="5250" y="140"/>
                    </a:lnTo>
                    <a:cubicBezTo>
                      <a:pt x="4871" y="43"/>
                      <a:pt x="4498" y="1"/>
                      <a:pt x="4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9" name="Google Shape;6639;p68"/>
              <p:cNvSpPr/>
              <p:nvPr/>
            </p:nvSpPr>
            <p:spPr>
              <a:xfrm>
                <a:off x="1062586" y="1906850"/>
                <a:ext cx="404720" cy="201722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10433" fill="none" extrusionOk="0">
                    <a:moveTo>
                      <a:pt x="0" y="10432"/>
                    </a:moveTo>
                    <a:cubicBezTo>
                      <a:pt x="1256" y="7282"/>
                      <a:pt x="3538" y="4543"/>
                      <a:pt x="6391" y="2717"/>
                    </a:cubicBezTo>
                    <a:cubicBezTo>
                      <a:pt x="9245" y="914"/>
                      <a:pt x="12691" y="1"/>
                      <a:pt x="16069" y="183"/>
                    </a:cubicBezTo>
                    <a:cubicBezTo>
                      <a:pt x="17393" y="252"/>
                      <a:pt x="18786" y="526"/>
                      <a:pt x="19744" y="1462"/>
                    </a:cubicBezTo>
                    <a:cubicBezTo>
                      <a:pt x="20680" y="2375"/>
                      <a:pt x="20931" y="4109"/>
                      <a:pt x="19904" y="4954"/>
                    </a:cubicBezTo>
                  </a:path>
                </a:pathLst>
              </a:custGeom>
              <a:noFill/>
              <a:ln w="4575" cap="flat" cmpd="sng">
                <a:solidFill>
                  <a:srgbClr val="873B07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0" name="Google Shape;6640;p68"/>
              <p:cNvSpPr/>
              <p:nvPr/>
            </p:nvSpPr>
            <p:spPr>
              <a:xfrm>
                <a:off x="1519391" y="3007133"/>
                <a:ext cx="358819" cy="410211"/>
              </a:xfrm>
              <a:custGeom>
                <a:avLst/>
                <a:gdLst/>
                <a:ahLst/>
                <a:cxnLst/>
                <a:rect l="l" t="t" r="r" b="b"/>
                <a:pathLst>
                  <a:path w="18558" h="21216" extrusionOk="0">
                    <a:moveTo>
                      <a:pt x="4363" y="1"/>
                    </a:moveTo>
                    <a:cubicBezTo>
                      <a:pt x="3737" y="1"/>
                      <a:pt x="3101" y="155"/>
                      <a:pt x="2511" y="483"/>
                    </a:cubicBezTo>
                    <a:cubicBezTo>
                      <a:pt x="662" y="1510"/>
                      <a:pt x="1" y="3838"/>
                      <a:pt x="1028" y="5687"/>
                    </a:cubicBezTo>
                    <a:lnTo>
                      <a:pt x="8195" y="18560"/>
                    </a:lnTo>
                    <a:cubicBezTo>
                      <a:pt x="8355" y="18811"/>
                      <a:pt x="8537" y="19085"/>
                      <a:pt x="8743" y="19336"/>
                    </a:cubicBezTo>
                    <a:cubicBezTo>
                      <a:pt x="9766" y="20577"/>
                      <a:pt x="11242" y="21216"/>
                      <a:pt x="12731" y="21216"/>
                    </a:cubicBezTo>
                    <a:cubicBezTo>
                      <a:pt x="13898" y="21216"/>
                      <a:pt x="15074" y="20823"/>
                      <a:pt x="16047" y="20021"/>
                    </a:cubicBezTo>
                    <a:cubicBezTo>
                      <a:pt x="18238" y="18195"/>
                      <a:pt x="18557" y="14908"/>
                      <a:pt x="16731" y="12717"/>
                    </a:cubicBezTo>
                    <a:lnTo>
                      <a:pt x="7305" y="1373"/>
                    </a:lnTo>
                    <a:cubicBezTo>
                      <a:pt x="6573" y="494"/>
                      <a:pt x="5484" y="1"/>
                      <a:pt x="4363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1" name="Google Shape;6641;p68"/>
              <p:cNvSpPr/>
              <p:nvPr/>
            </p:nvSpPr>
            <p:spPr>
              <a:xfrm>
                <a:off x="1473042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6393" y="0"/>
                    </a:moveTo>
                    <a:cubicBezTo>
                      <a:pt x="6368" y="0"/>
                      <a:pt x="6345" y="5"/>
                      <a:pt x="6323" y="14"/>
                    </a:cubicBezTo>
                    <a:cubicBezTo>
                      <a:pt x="5662" y="334"/>
                      <a:pt x="5844" y="1977"/>
                      <a:pt x="5844" y="1977"/>
                    </a:cubicBezTo>
                    <a:cubicBezTo>
                      <a:pt x="5844" y="1977"/>
                      <a:pt x="4351" y="1730"/>
                      <a:pt x="3019" y="1730"/>
                    </a:cubicBezTo>
                    <a:cubicBezTo>
                      <a:pt x="2210" y="1730"/>
                      <a:pt x="1461" y="1821"/>
                      <a:pt x="1142" y="2114"/>
                    </a:cubicBezTo>
                    <a:cubicBezTo>
                      <a:pt x="206" y="2959"/>
                      <a:pt x="1028" y="3780"/>
                      <a:pt x="1028" y="3780"/>
                    </a:cubicBezTo>
                    <a:cubicBezTo>
                      <a:pt x="1028" y="3780"/>
                      <a:pt x="1" y="4442"/>
                      <a:pt x="914" y="5698"/>
                    </a:cubicBezTo>
                    <a:cubicBezTo>
                      <a:pt x="914" y="5698"/>
                      <a:pt x="24" y="6725"/>
                      <a:pt x="1096" y="7569"/>
                    </a:cubicBezTo>
                    <a:cubicBezTo>
                      <a:pt x="2352" y="8552"/>
                      <a:pt x="3426" y="8775"/>
                      <a:pt x="4142" y="8775"/>
                    </a:cubicBezTo>
                    <a:cubicBezTo>
                      <a:pt x="4741" y="8775"/>
                      <a:pt x="5091" y="8619"/>
                      <a:pt x="5091" y="8619"/>
                    </a:cubicBezTo>
                    <a:lnTo>
                      <a:pt x="9291" y="4168"/>
                    </a:lnTo>
                    <a:cubicBezTo>
                      <a:pt x="9291" y="4168"/>
                      <a:pt x="7132" y="0"/>
                      <a:pt x="6393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2" name="Google Shape;6642;p68"/>
              <p:cNvSpPr/>
              <p:nvPr/>
            </p:nvSpPr>
            <p:spPr>
              <a:xfrm>
                <a:off x="1050674" y="2836524"/>
                <a:ext cx="219356" cy="57662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3" extrusionOk="0">
                    <a:moveTo>
                      <a:pt x="6148" y="0"/>
                    </a:moveTo>
                    <a:cubicBezTo>
                      <a:pt x="5798" y="0"/>
                      <a:pt x="5416" y="35"/>
                      <a:pt x="5044" y="130"/>
                    </a:cubicBezTo>
                    <a:cubicBezTo>
                      <a:pt x="3289" y="545"/>
                      <a:pt x="2704" y="1475"/>
                      <a:pt x="3071" y="1475"/>
                    </a:cubicBezTo>
                    <a:cubicBezTo>
                      <a:pt x="3147" y="1475"/>
                      <a:pt x="3266" y="1434"/>
                      <a:pt x="3424" y="1340"/>
                    </a:cubicBezTo>
                    <a:cubicBezTo>
                      <a:pt x="3424" y="1340"/>
                      <a:pt x="4519" y="1591"/>
                      <a:pt x="4839" y="1819"/>
                    </a:cubicBezTo>
                    <a:cubicBezTo>
                      <a:pt x="5159" y="2047"/>
                      <a:pt x="5478" y="2709"/>
                      <a:pt x="5684" y="3143"/>
                    </a:cubicBezTo>
                    <a:cubicBezTo>
                      <a:pt x="5866" y="3576"/>
                      <a:pt x="6026" y="4033"/>
                      <a:pt x="6140" y="4535"/>
                    </a:cubicBezTo>
                    <a:cubicBezTo>
                      <a:pt x="6414" y="5517"/>
                      <a:pt x="6505" y="6612"/>
                      <a:pt x="6574" y="7731"/>
                    </a:cubicBezTo>
                    <a:cubicBezTo>
                      <a:pt x="6619" y="8849"/>
                      <a:pt x="6551" y="10013"/>
                      <a:pt x="6482" y="11177"/>
                    </a:cubicBezTo>
                    <a:cubicBezTo>
                      <a:pt x="6414" y="11771"/>
                      <a:pt x="6391" y="12364"/>
                      <a:pt x="6323" y="12958"/>
                    </a:cubicBezTo>
                    <a:lnTo>
                      <a:pt x="6209" y="13825"/>
                    </a:lnTo>
                    <a:lnTo>
                      <a:pt x="6072" y="14624"/>
                    </a:lnTo>
                    <a:cubicBezTo>
                      <a:pt x="6049" y="14761"/>
                      <a:pt x="6026" y="14898"/>
                      <a:pt x="6003" y="15035"/>
                    </a:cubicBezTo>
                    <a:lnTo>
                      <a:pt x="5912" y="15446"/>
                    </a:lnTo>
                    <a:cubicBezTo>
                      <a:pt x="5843" y="15697"/>
                      <a:pt x="5775" y="15971"/>
                      <a:pt x="5706" y="16244"/>
                    </a:cubicBezTo>
                    <a:cubicBezTo>
                      <a:pt x="5524" y="16792"/>
                      <a:pt x="5410" y="17340"/>
                      <a:pt x="5204" y="17865"/>
                    </a:cubicBezTo>
                    <a:cubicBezTo>
                      <a:pt x="4839" y="18938"/>
                      <a:pt x="4360" y="20011"/>
                      <a:pt x="3858" y="21083"/>
                    </a:cubicBezTo>
                    <a:cubicBezTo>
                      <a:pt x="3355" y="22156"/>
                      <a:pt x="2785" y="23229"/>
                      <a:pt x="2214" y="24279"/>
                    </a:cubicBezTo>
                    <a:cubicBezTo>
                      <a:pt x="1917" y="24804"/>
                      <a:pt x="1598" y="25329"/>
                      <a:pt x="1301" y="25854"/>
                    </a:cubicBezTo>
                    <a:lnTo>
                      <a:pt x="388" y="27383"/>
                    </a:lnTo>
                    <a:lnTo>
                      <a:pt x="320" y="27475"/>
                    </a:lnTo>
                    <a:cubicBezTo>
                      <a:pt x="0" y="28022"/>
                      <a:pt x="23" y="28730"/>
                      <a:pt x="411" y="29255"/>
                    </a:cubicBezTo>
                    <a:cubicBezTo>
                      <a:pt x="709" y="29630"/>
                      <a:pt x="1131" y="29822"/>
                      <a:pt x="1558" y="29822"/>
                    </a:cubicBezTo>
                    <a:cubicBezTo>
                      <a:pt x="1883" y="29822"/>
                      <a:pt x="2211" y="29710"/>
                      <a:pt x="2488" y="29483"/>
                    </a:cubicBezTo>
                    <a:cubicBezTo>
                      <a:pt x="3036" y="29027"/>
                      <a:pt x="3492" y="28593"/>
                      <a:pt x="3949" y="28114"/>
                    </a:cubicBezTo>
                    <a:cubicBezTo>
                      <a:pt x="4200" y="27885"/>
                      <a:pt x="4428" y="27634"/>
                      <a:pt x="4634" y="27383"/>
                    </a:cubicBezTo>
                    <a:cubicBezTo>
                      <a:pt x="4862" y="27132"/>
                      <a:pt x="5067" y="26881"/>
                      <a:pt x="5295" y="26630"/>
                    </a:cubicBezTo>
                    <a:cubicBezTo>
                      <a:pt x="6140" y="25626"/>
                      <a:pt x="6962" y="24553"/>
                      <a:pt x="7669" y="23389"/>
                    </a:cubicBezTo>
                    <a:cubicBezTo>
                      <a:pt x="8377" y="22248"/>
                      <a:pt x="9039" y="21038"/>
                      <a:pt x="9587" y="19737"/>
                    </a:cubicBezTo>
                    <a:cubicBezTo>
                      <a:pt x="9861" y="19098"/>
                      <a:pt x="10089" y="18413"/>
                      <a:pt x="10317" y="17751"/>
                    </a:cubicBezTo>
                    <a:cubicBezTo>
                      <a:pt x="10431" y="17409"/>
                      <a:pt x="10522" y="17043"/>
                      <a:pt x="10614" y="16701"/>
                    </a:cubicBezTo>
                    <a:lnTo>
                      <a:pt x="10751" y="16176"/>
                    </a:lnTo>
                    <a:cubicBezTo>
                      <a:pt x="10796" y="15993"/>
                      <a:pt x="10819" y="15811"/>
                      <a:pt x="10842" y="15628"/>
                    </a:cubicBezTo>
                    <a:lnTo>
                      <a:pt x="11047" y="14533"/>
                    </a:lnTo>
                    <a:cubicBezTo>
                      <a:pt x="11093" y="14190"/>
                      <a:pt x="11116" y="13848"/>
                      <a:pt x="11162" y="13528"/>
                    </a:cubicBezTo>
                    <a:cubicBezTo>
                      <a:pt x="11253" y="12844"/>
                      <a:pt x="11276" y="12136"/>
                      <a:pt x="11299" y="11451"/>
                    </a:cubicBezTo>
                    <a:cubicBezTo>
                      <a:pt x="11344" y="10059"/>
                      <a:pt x="11299" y="8644"/>
                      <a:pt x="11070" y="7228"/>
                    </a:cubicBezTo>
                    <a:cubicBezTo>
                      <a:pt x="10842" y="5791"/>
                      <a:pt x="10477" y="4353"/>
                      <a:pt x="9792" y="2960"/>
                    </a:cubicBezTo>
                    <a:cubicBezTo>
                      <a:pt x="9450" y="2275"/>
                      <a:pt x="9016" y="1613"/>
                      <a:pt x="8514" y="997"/>
                    </a:cubicBezTo>
                    <a:cubicBezTo>
                      <a:pt x="8331" y="700"/>
                      <a:pt x="7875" y="427"/>
                      <a:pt x="7487" y="198"/>
                    </a:cubicBezTo>
                    <a:cubicBezTo>
                      <a:pt x="7352" y="124"/>
                      <a:pt x="6809" y="0"/>
                      <a:pt x="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3" name="Google Shape;6643;p68"/>
              <p:cNvSpPr/>
              <p:nvPr/>
            </p:nvSpPr>
            <p:spPr>
              <a:xfrm>
                <a:off x="898399" y="3003420"/>
                <a:ext cx="358374" cy="413924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21408" extrusionOk="0">
                    <a:moveTo>
                      <a:pt x="13779" y="0"/>
                    </a:moveTo>
                    <a:cubicBezTo>
                      <a:pt x="12960" y="0"/>
                      <a:pt x="12203" y="321"/>
                      <a:pt x="11596" y="1063"/>
                    </a:cubicBezTo>
                    <a:lnTo>
                      <a:pt x="1826" y="12909"/>
                    </a:lnTo>
                    <a:cubicBezTo>
                      <a:pt x="0" y="15100"/>
                      <a:pt x="297" y="18387"/>
                      <a:pt x="2511" y="20213"/>
                    </a:cubicBezTo>
                    <a:cubicBezTo>
                      <a:pt x="3484" y="21015"/>
                      <a:pt x="4660" y="21408"/>
                      <a:pt x="5827" y="21408"/>
                    </a:cubicBezTo>
                    <a:cubicBezTo>
                      <a:pt x="7316" y="21408"/>
                      <a:pt x="8792" y="20769"/>
                      <a:pt x="9815" y="19528"/>
                    </a:cubicBezTo>
                    <a:cubicBezTo>
                      <a:pt x="10021" y="19277"/>
                      <a:pt x="10203" y="19003"/>
                      <a:pt x="10363" y="18752"/>
                    </a:cubicBezTo>
                    <a:lnTo>
                      <a:pt x="17507" y="5879"/>
                    </a:lnTo>
                    <a:cubicBezTo>
                      <a:pt x="18534" y="4030"/>
                      <a:pt x="17873" y="1702"/>
                      <a:pt x="16024" y="675"/>
                    </a:cubicBezTo>
                    <a:cubicBezTo>
                      <a:pt x="15266" y="248"/>
                      <a:pt x="14498" y="0"/>
                      <a:pt x="13779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4" name="Google Shape;6644;p68"/>
              <p:cNvSpPr/>
              <p:nvPr/>
            </p:nvSpPr>
            <p:spPr>
              <a:xfrm>
                <a:off x="1121717" y="2943805"/>
                <a:ext cx="179641" cy="169684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2922" y="0"/>
                    </a:moveTo>
                    <a:cubicBezTo>
                      <a:pt x="2181" y="0"/>
                      <a:pt x="1" y="4168"/>
                      <a:pt x="1" y="4168"/>
                    </a:cubicBezTo>
                    <a:lnTo>
                      <a:pt x="4224" y="8619"/>
                    </a:lnTo>
                    <a:cubicBezTo>
                      <a:pt x="4224" y="8619"/>
                      <a:pt x="4569" y="8775"/>
                      <a:pt x="5165" y="8775"/>
                    </a:cubicBezTo>
                    <a:cubicBezTo>
                      <a:pt x="5878" y="8775"/>
                      <a:pt x="6950" y="8552"/>
                      <a:pt x="8218" y="7569"/>
                    </a:cubicBezTo>
                    <a:cubicBezTo>
                      <a:pt x="9268" y="6725"/>
                      <a:pt x="8378" y="5698"/>
                      <a:pt x="8378" y="5698"/>
                    </a:cubicBezTo>
                    <a:cubicBezTo>
                      <a:pt x="9291" y="4442"/>
                      <a:pt x="8264" y="3780"/>
                      <a:pt x="8264" y="3780"/>
                    </a:cubicBezTo>
                    <a:cubicBezTo>
                      <a:pt x="8264" y="3780"/>
                      <a:pt x="9085" y="2959"/>
                      <a:pt x="8172" y="2114"/>
                    </a:cubicBezTo>
                    <a:cubicBezTo>
                      <a:pt x="7845" y="1821"/>
                      <a:pt x="7094" y="1730"/>
                      <a:pt x="6286" y="1730"/>
                    </a:cubicBezTo>
                    <a:cubicBezTo>
                      <a:pt x="4955" y="1730"/>
                      <a:pt x="3470" y="1977"/>
                      <a:pt x="3470" y="1977"/>
                    </a:cubicBezTo>
                    <a:cubicBezTo>
                      <a:pt x="3470" y="1977"/>
                      <a:pt x="3653" y="334"/>
                      <a:pt x="2991" y="14"/>
                    </a:cubicBezTo>
                    <a:cubicBezTo>
                      <a:pt x="2970" y="5"/>
                      <a:pt x="2947" y="0"/>
                      <a:pt x="2922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5" name="Google Shape;6645;p68"/>
              <p:cNvSpPr/>
              <p:nvPr/>
            </p:nvSpPr>
            <p:spPr>
              <a:xfrm>
                <a:off x="1027722" y="4174166"/>
                <a:ext cx="94007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4041" extrusionOk="0">
                    <a:moveTo>
                      <a:pt x="4246" y="0"/>
                    </a:moveTo>
                    <a:lnTo>
                      <a:pt x="4246" y="0"/>
                    </a:lnTo>
                    <a:cubicBezTo>
                      <a:pt x="0" y="822"/>
                      <a:pt x="753" y="3470"/>
                      <a:pt x="753" y="3470"/>
                    </a:cubicBezTo>
                    <a:cubicBezTo>
                      <a:pt x="1986" y="3744"/>
                      <a:pt x="2625" y="3903"/>
                      <a:pt x="4086" y="4040"/>
                    </a:cubicBezTo>
                    <a:cubicBezTo>
                      <a:pt x="4702" y="2739"/>
                      <a:pt x="4862" y="1370"/>
                      <a:pt x="4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6" name="Google Shape;6646;p68"/>
              <p:cNvSpPr/>
              <p:nvPr/>
            </p:nvSpPr>
            <p:spPr>
              <a:xfrm>
                <a:off x="1105397" y="4097941"/>
                <a:ext cx="239213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8090" extrusionOk="0">
                    <a:moveTo>
                      <a:pt x="4436" y="0"/>
                    </a:moveTo>
                    <a:cubicBezTo>
                      <a:pt x="1238" y="0"/>
                      <a:pt x="1598" y="3623"/>
                      <a:pt x="1598" y="3623"/>
                    </a:cubicBezTo>
                    <a:cubicBezTo>
                      <a:pt x="1187" y="3646"/>
                      <a:pt x="1164" y="3646"/>
                      <a:pt x="160" y="3851"/>
                    </a:cubicBezTo>
                    <a:cubicBezTo>
                      <a:pt x="799" y="5220"/>
                      <a:pt x="617" y="6590"/>
                      <a:pt x="0" y="7891"/>
                    </a:cubicBezTo>
                    <a:cubicBezTo>
                      <a:pt x="1835" y="8036"/>
                      <a:pt x="3597" y="8089"/>
                      <a:pt x="5187" y="8089"/>
                    </a:cubicBezTo>
                    <a:cubicBezTo>
                      <a:pt x="9333" y="8089"/>
                      <a:pt x="12303" y="7731"/>
                      <a:pt x="12303" y="7731"/>
                    </a:cubicBezTo>
                    <a:lnTo>
                      <a:pt x="12372" y="3372"/>
                    </a:lnTo>
                    <a:cubicBezTo>
                      <a:pt x="12372" y="2001"/>
                      <a:pt x="11244" y="981"/>
                      <a:pt x="9986" y="981"/>
                    </a:cubicBezTo>
                    <a:cubicBezTo>
                      <a:pt x="9674" y="981"/>
                      <a:pt x="9353" y="1044"/>
                      <a:pt x="9039" y="1180"/>
                    </a:cubicBezTo>
                    <a:cubicBezTo>
                      <a:pt x="8012" y="1614"/>
                      <a:pt x="7715" y="2185"/>
                      <a:pt x="7556" y="2596"/>
                    </a:cubicBezTo>
                    <a:cubicBezTo>
                      <a:pt x="7647" y="1774"/>
                      <a:pt x="6734" y="153"/>
                      <a:pt x="4817" y="16"/>
                    </a:cubicBezTo>
                    <a:cubicBezTo>
                      <a:pt x="4684" y="5"/>
                      <a:pt x="4558" y="0"/>
                      <a:pt x="44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7" name="Google Shape;6647;p68"/>
              <p:cNvSpPr/>
              <p:nvPr/>
            </p:nvSpPr>
            <p:spPr>
              <a:xfrm>
                <a:off x="1040329" y="4236965"/>
                <a:ext cx="304275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7" h="1961" extrusionOk="0">
                    <a:moveTo>
                      <a:pt x="246" y="0"/>
                    </a:moveTo>
                    <a:cubicBezTo>
                      <a:pt x="0" y="0"/>
                      <a:pt x="330" y="1120"/>
                      <a:pt x="330" y="1120"/>
                    </a:cubicBezTo>
                    <a:cubicBezTo>
                      <a:pt x="2798" y="1763"/>
                      <a:pt x="5655" y="1961"/>
                      <a:pt x="8232" y="1961"/>
                    </a:cubicBezTo>
                    <a:cubicBezTo>
                      <a:pt x="12326" y="1961"/>
                      <a:pt x="15714" y="1462"/>
                      <a:pt x="15714" y="1462"/>
                    </a:cubicBezTo>
                    <a:lnTo>
                      <a:pt x="15737" y="504"/>
                    </a:lnTo>
                    <a:lnTo>
                      <a:pt x="15737" y="504"/>
                    </a:lnTo>
                    <a:cubicBezTo>
                      <a:pt x="15737" y="504"/>
                      <a:pt x="13421" y="728"/>
                      <a:pt x="10067" y="728"/>
                    </a:cubicBezTo>
                    <a:cubicBezTo>
                      <a:pt x="7273" y="728"/>
                      <a:pt x="3758" y="572"/>
                      <a:pt x="261" y="1"/>
                    </a:cubicBezTo>
                    <a:cubicBezTo>
                      <a:pt x="256" y="1"/>
                      <a:pt x="251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8" name="Google Shape;6648;p68"/>
              <p:cNvSpPr/>
              <p:nvPr/>
            </p:nvSpPr>
            <p:spPr>
              <a:xfrm>
                <a:off x="1266489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9" name="Google Shape;6649;p68"/>
              <p:cNvSpPr/>
              <p:nvPr/>
            </p:nvSpPr>
            <p:spPr>
              <a:xfrm>
                <a:off x="1133202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229" y="1"/>
                    </a:moveTo>
                    <a:cubicBezTo>
                      <a:pt x="114" y="1"/>
                      <a:pt x="0" y="92"/>
                      <a:pt x="0" y="206"/>
                    </a:cubicBezTo>
                    <a:cubicBezTo>
                      <a:pt x="0" y="320"/>
                      <a:pt x="92" y="434"/>
                      <a:pt x="206" y="434"/>
                    </a:cubicBezTo>
                    <a:lnTo>
                      <a:pt x="4063" y="686"/>
                    </a:lnTo>
                    <a:cubicBezTo>
                      <a:pt x="4063" y="708"/>
                      <a:pt x="4063" y="708"/>
                      <a:pt x="4086" y="708"/>
                    </a:cubicBezTo>
                    <a:cubicBezTo>
                      <a:pt x="4200" y="708"/>
                      <a:pt x="4292" y="617"/>
                      <a:pt x="4292" y="503"/>
                    </a:cubicBezTo>
                    <a:cubicBezTo>
                      <a:pt x="4314" y="366"/>
                      <a:pt x="4223" y="275"/>
                      <a:pt x="4086" y="252"/>
                    </a:cubicBezTo>
                    <a:lnTo>
                      <a:pt x="2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0" name="Google Shape;6650;p68"/>
              <p:cNvSpPr/>
              <p:nvPr/>
            </p:nvSpPr>
            <p:spPr>
              <a:xfrm>
                <a:off x="1100098" y="4090786"/>
                <a:ext cx="121830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2032" y="432"/>
                    </a:moveTo>
                    <a:cubicBezTo>
                      <a:pt x="2055" y="432"/>
                      <a:pt x="2100" y="455"/>
                      <a:pt x="2146" y="478"/>
                    </a:cubicBezTo>
                    <a:cubicBezTo>
                      <a:pt x="2237" y="523"/>
                      <a:pt x="2306" y="637"/>
                      <a:pt x="2351" y="752"/>
                    </a:cubicBezTo>
                    <a:cubicBezTo>
                      <a:pt x="2603" y="1140"/>
                      <a:pt x="2717" y="1596"/>
                      <a:pt x="2808" y="2053"/>
                    </a:cubicBezTo>
                    <a:cubicBezTo>
                      <a:pt x="2854" y="2212"/>
                      <a:pt x="2876" y="2372"/>
                      <a:pt x="2922" y="2532"/>
                    </a:cubicBezTo>
                    <a:cubicBezTo>
                      <a:pt x="2899" y="2509"/>
                      <a:pt x="2876" y="2463"/>
                      <a:pt x="2854" y="2441"/>
                    </a:cubicBezTo>
                    <a:cubicBezTo>
                      <a:pt x="2466" y="1961"/>
                      <a:pt x="2169" y="1413"/>
                      <a:pt x="1986" y="820"/>
                    </a:cubicBezTo>
                    <a:cubicBezTo>
                      <a:pt x="1918" y="637"/>
                      <a:pt x="1918" y="500"/>
                      <a:pt x="1963" y="455"/>
                    </a:cubicBezTo>
                    <a:cubicBezTo>
                      <a:pt x="1986" y="455"/>
                      <a:pt x="2009" y="432"/>
                      <a:pt x="2032" y="432"/>
                    </a:cubicBezTo>
                    <a:close/>
                    <a:moveTo>
                      <a:pt x="708" y="1505"/>
                    </a:moveTo>
                    <a:cubicBezTo>
                      <a:pt x="845" y="1505"/>
                      <a:pt x="1005" y="1596"/>
                      <a:pt x="1142" y="1687"/>
                    </a:cubicBezTo>
                    <a:cubicBezTo>
                      <a:pt x="1644" y="1984"/>
                      <a:pt x="2100" y="2349"/>
                      <a:pt x="2511" y="2737"/>
                    </a:cubicBezTo>
                    <a:cubicBezTo>
                      <a:pt x="2557" y="2783"/>
                      <a:pt x="2580" y="2829"/>
                      <a:pt x="2603" y="2851"/>
                    </a:cubicBezTo>
                    <a:cubicBezTo>
                      <a:pt x="1963" y="2714"/>
                      <a:pt x="1256" y="2395"/>
                      <a:pt x="685" y="1916"/>
                    </a:cubicBezTo>
                    <a:cubicBezTo>
                      <a:pt x="503" y="1779"/>
                      <a:pt x="457" y="1687"/>
                      <a:pt x="480" y="1642"/>
                    </a:cubicBezTo>
                    <a:cubicBezTo>
                      <a:pt x="480" y="1573"/>
                      <a:pt x="594" y="1505"/>
                      <a:pt x="685" y="1505"/>
                    </a:cubicBezTo>
                    <a:close/>
                    <a:moveTo>
                      <a:pt x="2029" y="1"/>
                    </a:moveTo>
                    <a:cubicBezTo>
                      <a:pt x="1904" y="1"/>
                      <a:pt x="1784" y="41"/>
                      <a:pt x="1690" y="112"/>
                    </a:cubicBezTo>
                    <a:cubicBezTo>
                      <a:pt x="1553" y="227"/>
                      <a:pt x="1393" y="478"/>
                      <a:pt x="1553" y="957"/>
                    </a:cubicBezTo>
                    <a:cubicBezTo>
                      <a:pt x="1644" y="1162"/>
                      <a:pt x="1712" y="1391"/>
                      <a:pt x="1804" y="1573"/>
                    </a:cubicBezTo>
                    <a:cubicBezTo>
                      <a:pt x="1667" y="1482"/>
                      <a:pt x="1530" y="1391"/>
                      <a:pt x="1370" y="1299"/>
                    </a:cubicBezTo>
                    <a:cubicBezTo>
                      <a:pt x="1187" y="1185"/>
                      <a:pt x="959" y="1048"/>
                      <a:pt x="708" y="1048"/>
                    </a:cubicBezTo>
                    <a:cubicBezTo>
                      <a:pt x="388" y="1048"/>
                      <a:pt x="69" y="1254"/>
                      <a:pt x="23" y="1596"/>
                    </a:cubicBezTo>
                    <a:cubicBezTo>
                      <a:pt x="0" y="1938"/>
                      <a:pt x="297" y="2190"/>
                      <a:pt x="411" y="2258"/>
                    </a:cubicBezTo>
                    <a:cubicBezTo>
                      <a:pt x="777" y="2578"/>
                      <a:pt x="1256" y="2874"/>
                      <a:pt x="1804" y="3080"/>
                    </a:cubicBezTo>
                    <a:cubicBezTo>
                      <a:pt x="1804" y="3194"/>
                      <a:pt x="1895" y="3308"/>
                      <a:pt x="2009" y="3331"/>
                    </a:cubicBezTo>
                    <a:lnTo>
                      <a:pt x="3173" y="3445"/>
                    </a:lnTo>
                    <a:cubicBezTo>
                      <a:pt x="3196" y="3445"/>
                      <a:pt x="3242" y="3468"/>
                      <a:pt x="3287" y="3468"/>
                    </a:cubicBezTo>
                    <a:cubicBezTo>
                      <a:pt x="3310" y="3468"/>
                      <a:pt x="3333" y="3468"/>
                      <a:pt x="3356" y="3445"/>
                    </a:cubicBezTo>
                    <a:lnTo>
                      <a:pt x="6049" y="3719"/>
                    </a:lnTo>
                    <a:lnTo>
                      <a:pt x="6072" y="3719"/>
                    </a:lnTo>
                    <a:cubicBezTo>
                      <a:pt x="6186" y="3719"/>
                      <a:pt x="6277" y="3627"/>
                      <a:pt x="6300" y="3513"/>
                    </a:cubicBezTo>
                    <a:cubicBezTo>
                      <a:pt x="6300" y="3399"/>
                      <a:pt x="6209" y="3285"/>
                      <a:pt x="6095" y="3285"/>
                    </a:cubicBezTo>
                    <a:lnTo>
                      <a:pt x="3561" y="3034"/>
                    </a:lnTo>
                    <a:cubicBezTo>
                      <a:pt x="3401" y="2692"/>
                      <a:pt x="3333" y="2349"/>
                      <a:pt x="3242" y="1961"/>
                    </a:cubicBezTo>
                    <a:cubicBezTo>
                      <a:pt x="3128" y="1482"/>
                      <a:pt x="3013" y="980"/>
                      <a:pt x="2739" y="523"/>
                    </a:cubicBezTo>
                    <a:cubicBezTo>
                      <a:pt x="2648" y="363"/>
                      <a:pt x="2534" y="204"/>
                      <a:pt x="2374" y="112"/>
                    </a:cubicBezTo>
                    <a:cubicBezTo>
                      <a:pt x="2265" y="36"/>
                      <a:pt x="2144" y="1"/>
                      <a:pt x="20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1" name="Google Shape;6651;p68"/>
              <p:cNvSpPr/>
              <p:nvPr/>
            </p:nvSpPr>
            <p:spPr>
              <a:xfrm>
                <a:off x="1648269" y="4174166"/>
                <a:ext cx="93581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041" extrusionOk="0">
                    <a:moveTo>
                      <a:pt x="617" y="0"/>
                    </a:moveTo>
                    <a:cubicBezTo>
                      <a:pt x="0" y="1370"/>
                      <a:pt x="160" y="2739"/>
                      <a:pt x="777" y="4040"/>
                    </a:cubicBezTo>
                    <a:cubicBezTo>
                      <a:pt x="2237" y="3903"/>
                      <a:pt x="2876" y="3744"/>
                      <a:pt x="4109" y="3470"/>
                    </a:cubicBezTo>
                    <a:cubicBezTo>
                      <a:pt x="4109" y="3470"/>
                      <a:pt x="4839" y="822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2" name="Google Shape;6652;p68"/>
              <p:cNvSpPr/>
              <p:nvPr/>
            </p:nvSpPr>
            <p:spPr>
              <a:xfrm>
                <a:off x="1425029" y="4097941"/>
                <a:ext cx="239580" cy="15642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8090" extrusionOk="0">
                    <a:moveTo>
                      <a:pt x="7934" y="0"/>
                    </a:moveTo>
                    <a:cubicBezTo>
                      <a:pt x="7811" y="0"/>
                      <a:pt x="7684" y="5"/>
                      <a:pt x="7551" y="16"/>
                    </a:cubicBezTo>
                    <a:cubicBezTo>
                      <a:pt x="5671" y="152"/>
                      <a:pt x="4735" y="1750"/>
                      <a:pt x="4810" y="2577"/>
                    </a:cubicBezTo>
                    <a:lnTo>
                      <a:pt x="4810" y="2577"/>
                    </a:lnTo>
                    <a:cubicBezTo>
                      <a:pt x="4809" y="2571"/>
                      <a:pt x="4807" y="2569"/>
                      <a:pt x="4805" y="2569"/>
                    </a:cubicBezTo>
                    <a:cubicBezTo>
                      <a:pt x="4804" y="2569"/>
                      <a:pt x="4804" y="2569"/>
                      <a:pt x="4803" y="2570"/>
                    </a:cubicBezTo>
                    <a:lnTo>
                      <a:pt x="4803" y="2570"/>
                    </a:lnTo>
                    <a:cubicBezTo>
                      <a:pt x="4662" y="2161"/>
                      <a:pt x="4335" y="1605"/>
                      <a:pt x="3351" y="1180"/>
                    </a:cubicBezTo>
                    <a:cubicBezTo>
                      <a:pt x="3033" y="1044"/>
                      <a:pt x="2709" y="981"/>
                      <a:pt x="2393" y="981"/>
                    </a:cubicBezTo>
                    <a:cubicBezTo>
                      <a:pt x="1124" y="981"/>
                      <a:pt x="0" y="2001"/>
                      <a:pt x="19" y="3372"/>
                    </a:cubicBezTo>
                    <a:lnTo>
                      <a:pt x="87" y="7731"/>
                    </a:lnTo>
                    <a:cubicBezTo>
                      <a:pt x="87" y="7731"/>
                      <a:pt x="3045" y="8089"/>
                      <a:pt x="7194" y="8089"/>
                    </a:cubicBezTo>
                    <a:cubicBezTo>
                      <a:pt x="8784" y="8089"/>
                      <a:pt x="10549" y="8036"/>
                      <a:pt x="12390" y="7891"/>
                    </a:cubicBezTo>
                    <a:cubicBezTo>
                      <a:pt x="11774" y="6590"/>
                      <a:pt x="11591" y="5220"/>
                      <a:pt x="12230" y="3851"/>
                    </a:cubicBezTo>
                    <a:cubicBezTo>
                      <a:pt x="11226" y="3646"/>
                      <a:pt x="11203" y="3646"/>
                      <a:pt x="10792" y="3623"/>
                    </a:cubicBezTo>
                    <a:cubicBezTo>
                      <a:pt x="10792" y="3623"/>
                      <a:pt x="11152" y="0"/>
                      <a:pt x="79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3" name="Google Shape;6653;p68"/>
              <p:cNvSpPr/>
              <p:nvPr/>
            </p:nvSpPr>
            <p:spPr>
              <a:xfrm>
                <a:off x="1454073" y="4170628"/>
                <a:ext cx="43272" cy="42846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0" y="480"/>
                      <a:pt x="0" y="1096"/>
                    </a:cubicBezTo>
                    <a:cubicBezTo>
                      <a:pt x="0" y="1713"/>
                      <a:pt x="480" y="2215"/>
                      <a:pt x="1096" y="2215"/>
                    </a:cubicBezTo>
                    <a:cubicBezTo>
                      <a:pt x="1109" y="2215"/>
                      <a:pt x="1123" y="2215"/>
                      <a:pt x="1136" y="2215"/>
                    </a:cubicBezTo>
                    <a:cubicBezTo>
                      <a:pt x="1734" y="2215"/>
                      <a:pt x="2215" y="1722"/>
                      <a:pt x="2237" y="1119"/>
                    </a:cubicBezTo>
                    <a:cubicBezTo>
                      <a:pt x="2237" y="503"/>
                      <a:pt x="1735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4" name="Google Shape;6654;p68"/>
              <p:cNvSpPr/>
              <p:nvPr/>
            </p:nvSpPr>
            <p:spPr>
              <a:xfrm>
                <a:off x="1425377" y="4236965"/>
                <a:ext cx="304294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15491" y="0"/>
                    </a:moveTo>
                    <a:cubicBezTo>
                      <a:pt x="15487" y="0"/>
                      <a:pt x="15482" y="1"/>
                      <a:pt x="15476" y="1"/>
                    </a:cubicBezTo>
                    <a:cubicBezTo>
                      <a:pt x="11969" y="572"/>
                      <a:pt x="8453" y="728"/>
                      <a:pt x="5661" y="728"/>
                    </a:cubicBezTo>
                    <a:cubicBezTo>
                      <a:pt x="2310" y="728"/>
                      <a:pt x="1" y="504"/>
                      <a:pt x="1" y="504"/>
                    </a:cubicBezTo>
                    <a:lnTo>
                      <a:pt x="1" y="1462"/>
                    </a:lnTo>
                    <a:cubicBezTo>
                      <a:pt x="1" y="1462"/>
                      <a:pt x="3397" y="1961"/>
                      <a:pt x="7498" y="1961"/>
                    </a:cubicBezTo>
                    <a:cubicBezTo>
                      <a:pt x="10079" y="1961"/>
                      <a:pt x="12939" y="1763"/>
                      <a:pt x="15408" y="1120"/>
                    </a:cubicBezTo>
                    <a:cubicBezTo>
                      <a:pt x="15408" y="1120"/>
                      <a:pt x="15737" y="0"/>
                      <a:pt x="15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5" name="Google Shape;6655;p68"/>
              <p:cNvSpPr/>
              <p:nvPr/>
            </p:nvSpPr>
            <p:spPr>
              <a:xfrm>
                <a:off x="1553385" y="4165329"/>
                <a:ext cx="83431" cy="13709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4063" y="1"/>
                    </a:moveTo>
                    <a:lnTo>
                      <a:pt x="228" y="252"/>
                    </a:lnTo>
                    <a:cubicBezTo>
                      <a:pt x="91" y="275"/>
                      <a:pt x="0" y="366"/>
                      <a:pt x="23" y="503"/>
                    </a:cubicBezTo>
                    <a:cubicBezTo>
                      <a:pt x="23" y="617"/>
                      <a:pt x="114" y="708"/>
                      <a:pt x="228" y="708"/>
                    </a:cubicBezTo>
                    <a:cubicBezTo>
                      <a:pt x="228" y="708"/>
                      <a:pt x="251" y="708"/>
                      <a:pt x="251" y="686"/>
                    </a:cubicBezTo>
                    <a:lnTo>
                      <a:pt x="4109" y="434"/>
                    </a:lnTo>
                    <a:cubicBezTo>
                      <a:pt x="4223" y="434"/>
                      <a:pt x="4314" y="320"/>
                      <a:pt x="4314" y="206"/>
                    </a:cubicBezTo>
                    <a:cubicBezTo>
                      <a:pt x="4291" y="92"/>
                      <a:pt x="4200" y="1"/>
                      <a:pt x="40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6" name="Google Shape;6656;p68"/>
              <p:cNvSpPr/>
              <p:nvPr/>
            </p:nvSpPr>
            <p:spPr>
              <a:xfrm>
                <a:off x="1548087" y="4090786"/>
                <a:ext cx="121811" cy="71907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3719" extrusionOk="0">
                    <a:moveTo>
                      <a:pt x="4268" y="432"/>
                    </a:moveTo>
                    <a:cubicBezTo>
                      <a:pt x="4291" y="432"/>
                      <a:pt x="4314" y="455"/>
                      <a:pt x="4314" y="455"/>
                    </a:cubicBezTo>
                    <a:cubicBezTo>
                      <a:pt x="4383" y="500"/>
                      <a:pt x="4383" y="637"/>
                      <a:pt x="4314" y="820"/>
                    </a:cubicBezTo>
                    <a:cubicBezTo>
                      <a:pt x="4109" y="1413"/>
                      <a:pt x="3812" y="1961"/>
                      <a:pt x="3447" y="2441"/>
                    </a:cubicBezTo>
                    <a:cubicBezTo>
                      <a:pt x="3424" y="2486"/>
                      <a:pt x="3401" y="2509"/>
                      <a:pt x="3378" y="2532"/>
                    </a:cubicBezTo>
                    <a:cubicBezTo>
                      <a:pt x="3401" y="2372"/>
                      <a:pt x="3447" y="2212"/>
                      <a:pt x="3492" y="2053"/>
                    </a:cubicBezTo>
                    <a:cubicBezTo>
                      <a:pt x="3584" y="1596"/>
                      <a:pt x="3698" y="1140"/>
                      <a:pt x="3926" y="752"/>
                    </a:cubicBezTo>
                    <a:cubicBezTo>
                      <a:pt x="3995" y="637"/>
                      <a:pt x="4063" y="523"/>
                      <a:pt x="4154" y="478"/>
                    </a:cubicBezTo>
                    <a:cubicBezTo>
                      <a:pt x="4200" y="455"/>
                      <a:pt x="4223" y="432"/>
                      <a:pt x="4268" y="432"/>
                    </a:cubicBezTo>
                    <a:close/>
                    <a:moveTo>
                      <a:pt x="5592" y="1505"/>
                    </a:moveTo>
                    <a:cubicBezTo>
                      <a:pt x="5706" y="1505"/>
                      <a:pt x="5821" y="1573"/>
                      <a:pt x="5821" y="1642"/>
                    </a:cubicBezTo>
                    <a:cubicBezTo>
                      <a:pt x="5821" y="1687"/>
                      <a:pt x="5798" y="1779"/>
                      <a:pt x="5615" y="1916"/>
                    </a:cubicBezTo>
                    <a:cubicBezTo>
                      <a:pt x="5045" y="2395"/>
                      <a:pt x="4337" y="2714"/>
                      <a:pt x="3698" y="2851"/>
                    </a:cubicBezTo>
                    <a:cubicBezTo>
                      <a:pt x="3721" y="2829"/>
                      <a:pt x="3743" y="2783"/>
                      <a:pt x="3766" y="2737"/>
                    </a:cubicBezTo>
                    <a:cubicBezTo>
                      <a:pt x="4200" y="2349"/>
                      <a:pt x="4657" y="1984"/>
                      <a:pt x="5136" y="1687"/>
                    </a:cubicBezTo>
                    <a:cubicBezTo>
                      <a:pt x="5296" y="1596"/>
                      <a:pt x="5455" y="1505"/>
                      <a:pt x="5592" y="1505"/>
                    </a:cubicBezTo>
                    <a:close/>
                    <a:moveTo>
                      <a:pt x="4252" y="1"/>
                    </a:moveTo>
                    <a:cubicBezTo>
                      <a:pt x="4139" y="1"/>
                      <a:pt x="4025" y="36"/>
                      <a:pt x="3926" y="112"/>
                    </a:cubicBezTo>
                    <a:cubicBezTo>
                      <a:pt x="3766" y="204"/>
                      <a:pt x="3652" y="363"/>
                      <a:pt x="3561" y="523"/>
                    </a:cubicBezTo>
                    <a:cubicBezTo>
                      <a:pt x="3287" y="980"/>
                      <a:pt x="3173" y="1482"/>
                      <a:pt x="3059" y="1961"/>
                    </a:cubicBezTo>
                    <a:cubicBezTo>
                      <a:pt x="2967" y="2349"/>
                      <a:pt x="2876" y="2692"/>
                      <a:pt x="2716" y="3034"/>
                    </a:cubicBezTo>
                    <a:lnTo>
                      <a:pt x="206" y="3285"/>
                    </a:lnTo>
                    <a:cubicBezTo>
                      <a:pt x="91" y="3285"/>
                      <a:pt x="0" y="3399"/>
                      <a:pt x="0" y="3513"/>
                    </a:cubicBezTo>
                    <a:cubicBezTo>
                      <a:pt x="23" y="3627"/>
                      <a:pt x="114" y="3719"/>
                      <a:pt x="228" y="3719"/>
                    </a:cubicBezTo>
                    <a:lnTo>
                      <a:pt x="251" y="3719"/>
                    </a:lnTo>
                    <a:lnTo>
                      <a:pt x="2945" y="3445"/>
                    </a:lnTo>
                    <a:cubicBezTo>
                      <a:pt x="2967" y="3468"/>
                      <a:pt x="2990" y="3468"/>
                      <a:pt x="3013" y="3468"/>
                    </a:cubicBezTo>
                    <a:cubicBezTo>
                      <a:pt x="3059" y="3468"/>
                      <a:pt x="3082" y="3445"/>
                      <a:pt x="3127" y="3445"/>
                    </a:cubicBezTo>
                    <a:lnTo>
                      <a:pt x="4291" y="3331"/>
                    </a:lnTo>
                    <a:cubicBezTo>
                      <a:pt x="4405" y="3308"/>
                      <a:pt x="4497" y="3194"/>
                      <a:pt x="4474" y="3080"/>
                    </a:cubicBezTo>
                    <a:cubicBezTo>
                      <a:pt x="5022" y="2874"/>
                      <a:pt x="5524" y="2578"/>
                      <a:pt x="5889" y="2258"/>
                    </a:cubicBezTo>
                    <a:cubicBezTo>
                      <a:pt x="6003" y="2190"/>
                      <a:pt x="6300" y="1938"/>
                      <a:pt x="6254" y="1596"/>
                    </a:cubicBezTo>
                    <a:cubicBezTo>
                      <a:pt x="6231" y="1254"/>
                      <a:pt x="5889" y="1048"/>
                      <a:pt x="5592" y="1048"/>
                    </a:cubicBezTo>
                    <a:cubicBezTo>
                      <a:pt x="5341" y="1048"/>
                      <a:pt x="5113" y="1185"/>
                      <a:pt x="4908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8" y="1391"/>
                      <a:pt x="4657" y="1162"/>
                      <a:pt x="4725" y="957"/>
                    </a:cubicBezTo>
                    <a:cubicBezTo>
                      <a:pt x="4885" y="478"/>
                      <a:pt x="4748" y="227"/>
                      <a:pt x="4588" y="112"/>
                    </a:cubicBezTo>
                    <a:cubicBezTo>
                      <a:pt x="4493" y="41"/>
                      <a:pt x="4374" y="1"/>
                      <a:pt x="42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75" name="Google Shape;6675;p68"/>
          <p:cNvGrpSpPr/>
          <p:nvPr/>
        </p:nvGrpSpPr>
        <p:grpSpPr>
          <a:xfrm>
            <a:off x="6863723" y="210736"/>
            <a:ext cx="1440563" cy="1329398"/>
            <a:chOff x="7028598" y="442561"/>
            <a:chExt cx="1440563" cy="1329398"/>
          </a:xfrm>
        </p:grpSpPr>
        <p:grpSp>
          <p:nvGrpSpPr>
            <p:cNvPr id="6676" name="Google Shape;6676;p68"/>
            <p:cNvGrpSpPr/>
            <p:nvPr/>
          </p:nvGrpSpPr>
          <p:grpSpPr>
            <a:xfrm rot="-280349">
              <a:off x="7118044" y="524090"/>
              <a:ext cx="1304542" cy="1196723"/>
              <a:chOff x="2054593" y="2498809"/>
              <a:chExt cx="1015945" cy="931979"/>
            </a:xfrm>
          </p:grpSpPr>
          <p:sp>
            <p:nvSpPr>
              <p:cNvPr id="6677" name="Google Shape;6677;p68"/>
              <p:cNvSpPr/>
              <p:nvPr/>
            </p:nvSpPr>
            <p:spPr>
              <a:xfrm>
                <a:off x="2054593" y="2498809"/>
                <a:ext cx="1015945" cy="836306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500" extrusionOk="0">
                    <a:moveTo>
                      <a:pt x="659" y="0"/>
                    </a:moveTo>
                    <a:cubicBezTo>
                      <a:pt x="585" y="0"/>
                      <a:pt x="517" y="47"/>
                      <a:pt x="494" y="120"/>
                    </a:cubicBezTo>
                    <a:lnTo>
                      <a:pt x="30" y="1580"/>
                    </a:lnTo>
                    <a:cubicBezTo>
                      <a:pt x="1" y="1670"/>
                      <a:pt x="51" y="1768"/>
                      <a:pt x="141" y="1797"/>
                    </a:cubicBezTo>
                    <a:lnTo>
                      <a:pt x="2327" y="2492"/>
                    </a:lnTo>
                    <a:cubicBezTo>
                      <a:pt x="2345" y="2497"/>
                      <a:pt x="2362" y="2500"/>
                      <a:pt x="2379" y="2500"/>
                    </a:cubicBezTo>
                    <a:cubicBezTo>
                      <a:pt x="2452" y="2500"/>
                      <a:pt x="2519" y="2453"/>
                      <a:pt x="2542" y="2380"/>
                    </a:cubicBezTo>
                    <a:lnTo>
                      <a:pt x="3008" y="920"/>
                    </a:lnTo>
                    <a:cubicBezTo>
                      <a:pt x="3037" y="830"/>
                      <a:pt x="2987" y="732"/>
                      <a:pt x="2897" y="704"/>
                    </a:cubicBezTo>
                    <a:lnTo>
                      <a:pt x="711" y="8"/>
                    </a:lnTo>
                    <a:cubicBezTo>
                      <a:pt x="693" y="3"/>
                      <a:pt x="676" y="0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8" name="Google Shape;6678;p68"/>
              <p:cNvSpPr/>
              <p:nvPr/>
            </p:nvSpPr>
            <p:spPr>
              <a:xfrm>
                <a:off x="2112131" y="2552667"/>
                <a:ext cx="902876" cy="733942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194" extrusionOk="0">
                    <a:moveTo>
                      <a:pt x="680" y="49"/>
                    </a:moveTo>
                    <a:cubicBezTo>
                      <a:pt x="681" y="49"/>
                      <a:pt x="683" y="49"/>
                      <a:pt x="684" y="50"/>
                    </a:cubicBezTo>
                    <a:lnTo>
                      <a:pt x="2510" y="631"/>
                    </a:lnTo>
                    <a:cubicBezTo>
                      <a:pt x="2515" y="631"/>
                      <a:pt x="2520" y="638"/>
                      <a:pt x="2517" y="643"/>
                    </a:cubicBezTo>
                    <a:cubicBezTo>
                      <a:pt x="2510" y="709"/>
                      <a:pt x="2529" y="774"/>
                      <a:pt x="2574" y="821"/>
                    </a:cubicBezTo>
                    <a:cubicBezTo>
                      <a:pt x="2591" y="843"/>
                      <a:pt x="2613" y="857"/>
                      <a:pt x="2636" y="869"/>
                    </a:cubicBezTo>
                    <a:cubicBezTo>
                      <a:pt x="2644" y="874"/>
                      <a:pt x="2646" y="878"/>
                      <a:pt x="2644" y="886"/>
                    </a:cubicBezTo>
                    <a:lnTo>
                      <a:pt x="2294" y="1986"/>
                    </a:lnTo>
                    <a:cubicBezTo>
                      <a:pt x="2291" y="1990"/>
                      <a:pt x="2286" y="1995"/>
                      <a:pt x="2282" y="1995"/>
                    </a:cubicBezTo>
                    <a:cubicBezTo>
                      <a:pt x="2269" y="1993"/>
                      <a:pt x="2256" y="1992"/>
                      <a:pt x="2244" y="1992"/>
                    </a:cubicBezTo>
                    <a:cubicBezTo>
                      <a:pt x="2189" y="1992"/>
                      <a:pt x="2137" y="2013"/>
                      <a:pt x="2098" y="2050"/>
                    </a:cubicBezTo>
                    <a:cubicBezTo>
                      <a:pt x="2072" y="2074"/>
                      <a:pt x="2051" y="2102"/>
                      <a:pt x="2039" y="2136"/>
                    </a:cubicBezTo>
                    <a:cubicBezTo>
                      <a:pt x="2037" y="2142"/>
                      <a:pt x="2032" y="2146"/>
                      <a:pt x="2027" y="2146"/>
                    </a:cubicBezTo>
                    <a:cubicBezTo>
                      <a:pt x="2026" y="2146"/>
                      <a:pt x="2025" y="2146"/>
                      <a:pt x="2024" y="2145"/>
                    </a:cubicBezTo>
                    <a:lnTo>
                      <a:pt x="205" y="1567"/>
                    </a:lnTo>
                    <a:cubicBezTo>
                      <a:pt x="200" y="1564"/>
                      <a:pt x="196" y="1557"/>
                      <a:pt x="198" y="1552"/>
                    </a:cubicBezTo>
                    <a:cubicBezTo>
                      <a:pt x="217" y="1476"/>
                      <a:pt x="198" y="1400"/>
                      <a:pt x="146" y="1343"/>
                    </a:cubicBezTo>
                    <a:cubicBezTo>
                      <a:pt x="124" y="1317"/>
                      <a:pt x="96" y="1297"/>
                      <a:pt x="62" y="1286"/>
                    </a:cubicBezTo>
                    <a:cubicBezTo>
                      <a:pt x="58" y="1283"/>
                      <a:pt x="53" y="1276"/>
                      <a:pt x="55" y="1271"/>
                    </a:cubicBezTo>
                    <a:lnTo>
                      <a:pt x="405" y="174"/>
                    </a:lnTo>
                    <a:cubicBezTo>
                      <a:pt x="408" y="169"/>
                      <a:pt x="412" y="166"/>
                      <a:pt x="419" y="166"/>
                    </a:cubicBezTo>
                    <a:cubicBezTo>
                      <a:pt x="438" y="171"/>
                      <a:pt x="456" y="174"/>
                      <a:pt x="474" y="174"/>
                    </a:cubicBezTo>
                    <a:cubicBezTo>
                      <a:pt x="528" y="174"/>
                      <a:pt x="582" y="153"/>
                      <a:pt x="624" y="114"/>
                    </a:cubicBezTo>
                    <a:cubicBezTo>
                      <a:pt x="643" y="97"/>
                      <a:pt x="658" y="78"/>
                      <a:pt x="670" y="55"/>
                    </a:cubicBezTo>
                    <a:cubicBezTo>
                      <a:pt x="671" y="51"/>
                      <a:pt x="676" y="49"/>
                      <a:pt x="680" y="49"/>
                    </a:cubicBezTo>
                    <a:close/>
                    <a:moveTo>
                      <a:pt x="682" y="0"/>
                    </a:moveTo>
                    <a:cubicBezTo>
                      <a:pt x="659" y="0"/>
                      <a:pt x="638" y="12"/>
                      <a:pt x="627" y="33"/>
                    </a:cubicBezTo>
                    <a:cubicBezTo>
                      <a:pt x="617" y="50"/>
                      <a:pt x="605" y="66"/>
                      <a:pt x="591" y="78"/>
                    </a:cubicBezTo>
                    <a:cubicBezTo>
                      <a:pt x="559" y="109"/>
                      <a:pt x="518" y="124"/>
                      <a:pt x="475" y="124"/>
                    </a:cubicBezTo>
                    <a:cubicBezTo>
                      <a:pt x="460" y="124"/>
                      <a:pt x="446" y="122"/>
                      <a:pt x="431" y="119"/>
                    </a:cubicBezTo>
                    <a:cubicBezTo>
                      <a:pt x="427" y="118"/>
                      <a:pt x="423" y="117"/>
                      <a:pt x="418" y="117"/>
                    </a:cubicBezTo>
                    <a:cubicBezTo>
                      <a:pt x="391" y="117"/>
                      <a:pt x="366" y="135"/>
                      <a:pt x="358" y="159"/>
                    </a:cubicBezTo>
                    <a:lnTo>
                      <a:pt x="10" y="1257"/>
                    </a:lnTo>
                    <a:cubicBezTo>
                      <a:pt x="0" y="1286"/>
                      <a:pt x="15" y="1319"/>
                      <a:pt x="46" y="1331"/>
                    </a:cubicBezTo>
                    <a:cubicBezTo>
                      <a:pt x="72" y="1340"/>
                      <a:pt x="93" y="1355"/>
                      <a:pt x="110" y="1376"/>
                    </a:cubicBezTo>
                    <a:cubicBezTo>
                      <a:pt x="150" y="1419"/>
                      <a:pt x="167" y="1481"/>
                      <a:pt x="150" y="1538"/>
                    </a:cubicBezTo>
                    <a:cubicBezTo>
                      <a:pt x="143" y="1569"/>
                      <a:pt x="160" y="1602"/>
                      <a:pt x="191" y="1612"/>
                    </a:cubicBezTo>
                    <a:lnTo>
                      <a:pt x="2010" y="2190"/>
                    </a:lnTo>
                    <a:cubicBezTo>
                      <a:pt x="2016" y="2192"/>
                      <a:pt x="2021" y="2193"/>
                      <a:pt x="2027" y="2193"/>
                    </a:cubicBezTo>
                    <a:cubicBezTo>
                      <a:pt x="2051" y="2193"/>
                      <a:pt x="2074" y="2177"/>
                      <a:pt x="2084" y="2152"/>
                    </a:cubicBezTo>
                    <a:cubicBezTo>
                      <a:pt x="2093" y="2126"/>
                      <a:pt x="2110" y="2105"/>
                      <a:pt x="2129" y="2086"/>
                    </a:cubicBezTo>
                    <a:cubicBezTo>
                      <a:pt x="2162" y="2057"/>
                      <a:pt x="2203" y="2040"/>
                      <a:pt x="2245" y="2040"/>
                    </a:cubicBezTo>
                    <a:cubicBezTo>
                      <a:pt x="2255" y="2040"/>
                      <a:pt x="2265" y="2041"/>
                      <a:pt x="2274" y="2043"/>
                    </a:cubicBezTo>
                    <a:cubicBezTo>
                      <a:pt x="2276" y="2043"/>
                      <a:pt x="2278" y="2043"/>
                      <a:pt x="2280" y="2043"/>
                    </a:cubicBezTo>
                    <a:cubicBezTo>
                      <a:pt x="2306" y="2043"/>
                      <a:pt x="2330" y="2027"/>
                      <a:pt x="2339" y="2000"/>
                    </a:cubicBezTo>
                    <a:lnTo>
                      <a:pt x="2689" y="900"/>
                    </a:lnTo>
                    <a:cubicBezTo>
                      <a:pt x="2698" y="871"/>
                      <a:pt x="2686" y="840"/>
                      <a:pt x="2658" y="826"/>
                    </a:cubicBezTo>
                    <a:cubicBezTo>
                      <a:pt x="2641" y="816"/>
                      <a:pt x="2624" y="805"/>
                      <a:pt x="2610" y="790"/>
                    </a:cubicBezTo>
                    <a:cubicBezTo>
                      <a:pt x="2574" y="752"/>
                      <a:pt x="2560" y="700"/>
                      <a:pt x="2565" y="650"/>
                    </a:cubicBezTo>
                    <a:cubicBezTo>
                      <a:pt x="2570" y="621"/>
                      <a:pt x="2553" y="593"/>
                      <a:pt x="2524" y="583"/>
                    </a:cubicBezTo>
                    <a:lnTo>
                      <a:pt x="698" y="2"/>
                    </a:lnTo>
                    <a:cubicBezTo>
                      <a:pt x="693" y="1"/>
                      <a:pt x="687" y="0"/>
                      <a:pt x="6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9" name="Google Shape;6679;p68"/>
              <p:cNvSpPr/>
              <p:nvPr/>
            </p:nvSpPr>
            <p:spPr>
              <a:xfrm>
                <a:off x="2790876" y="3218700"/>
                <a:ext cx="103033" cy="6456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93" extrusionOk="0">
                    <a:moveTo>
                      <a:pt x="215" y="1"/>
                    </a:moveTo>
                    <a:cubicBezTo>
                      <a:pt x="161" y="1"/>
                      <a:pt x="109" y="20"/>
                      <a:pt x="69" y="59"/>
                    </a:cubicBezTo>
                    <a:cubicBezTo>
                      <a:pt x="31" y="92"/>
                      <a:pt x="10" y="135"/>
                      <a:pt x="0" y="183"/>
                    </a:cubicBezTo>
                    <a:lnTo>
                      <a:pt x="48" y="192"/>
                    </a:lnTo>
                    <a:cubicBezTo>
                      <a:pt x="55" y="154"/>
                      <a:pt x="72" y="121"/>
                      <a:pt x="100" y="95"/>
                    </a:cubicBezTo>
                    <a:cubicBezTo>
                      <a:pt x="132" y="64"/>
                      <a:pt x="174" y="48"/>
                      <a:pt x="217" y="48"/>
                    </a:cubicBezTo>
                    <a:cubicBezTo>
                      <a:pt x="234" y="48"/>
                      <a:pt x="252" y="51"/>
                      <a:pt x="269" y="57"/>
                    </a:cubicBezTo>
                    <a:lnTo>
                      <a:pt x="272" y="52"/>
                    </a:lnTo>
                    <a:lnTo>
                      <a:pt x="295" y="59"/>
                    </a:lnTo>
                    <a:lnTo>
                      <a:pt x="307" y="18"/>
                    </a:lnTo>
                    <a:lnTo>
                      <a:pt x="284" y="11"/>
                    </a:lnTo>
                    <a:cubicBezTo>
                      <a:pt x="261" y="4"/>
                      <a:pt x="238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0" name="Google Shape;6680;p68"/>
              <p:cNvSpPr/>
              <p:nvPr/>
            </p:nvSpPr>
            <p:spPr>
              <a:xfrm>
                <a:off x="2331912" y="2695843"/>
                <a:ext cx="97681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292" h="315" extrusionOk="0">
                    <a:moveTo>
                      <a:pt x="117" y="43"/>
                    </a:moveTo>
                    <a:lnTo>
                      <a:pt x="160" y="58"/>
                    </a:lnTo>
                    <a:cubicBezTo>
                      <a:pt x="198" y="69"/>
                      <a:pt x="224" y="88"/>
                      <a:pt x="236" y="110"/>
                    </a:cubicBezTo>
                    <a:cubicBezTo>
                      <a:pt x="248" y="134"/>
                      <a:pt x="248" y="162"/>
                      <a:pt x="236" y="200"/>
                    </a:cubicBezTo>
                    <a:cubicBezTo>
                      <a:pt x="224" y="236"/>
                      <a:pt x="208" y="260"/>
                      <a:pt x="184" y="272"/>
                    </a:cubicBezTo>
                    <a:cubicBezTo>
                      <a:pt x="173" y="278"/>
                      <a:pt x="160" y="281"/>
                      <a:pt x="145" y="281"/>
                    </a:cubicBezTo>
                    <a:cubicBezTo>
                      <a:pt x="130" y="281"/>
                      <a:pt x="113" y="278"/>
                      <a:pt x="93" y="272"/>
                    </a:cubicBezTo>
                    <a:lnTo>
                      <a:pt x="48" y="258"/>
                    </a:lnTo>
                    <a:lnTo>
                      <a:pt x="117" y="43"/>
                    </a:lnTo>
                    <a:close/>
                    <a:moveTo>
                      <a:pt x="89" y="0"/>
                    </a:moveTo>
                    <a:lnTo>
                      <a:pt x="1" y="277"/>
                    </a:lnTo>
                    <a:lnTo>
                      <a:pt x="77" y="300"/>
                    </a:lnTo>
                    <a:cubicBezTo>
                      <a:pt x="107" y="310"/>
                      <a:pt x="134" y="315"/>
                      <a:pt x="157" y="315"/>
                    </a:cubicBezTo>
                    <a:cubicBezTo>
                      <a:pt x="176" y="315"/>
                      <a:pt x="192" y="311"/>
                      <a:pt x="205" y="305"/>
                    </a:cubicBezTo>
                    <a:cubicBezTo>
                      <a:pt x="236" y="291"/>
                      <a:pt x="260" y="260"/>
                      <a:pt x="277" y="212"/>
                    </a:cubicBezTo>
                    <a:cubicBezTo>
                      <a:pt x="291" y="165"/>
                      <a:pt x="289" y="127"/>
                      <a:pt x="272" y="96"/>
                    </a:cubicBezTo>
                    <a:cubicBezTo>
                      <a:pt x="253" y="67"/>
                      <a:pt x="217" y="43"/>
                      <a:pt x="165" y="27"/>
                    </a:cubicBez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1" name="Google Shape;6681;p68"/>
              <p:cNvSpPr/>
              <p:nvPr/>
            </p:nvSpPr>
            <p:spPr>
              <a:xfrm>
                <a:off x="2416546" y="2722939"/>
                <a:ext cx="41481" cy="96008"/>
              </a:xfrm>
              <a:custGeom>
                <a:avLst/>
                <a:gdLst/>
                <a:ahLst/>
                <a:cxnLst/>
                <a:rect l="l" t="t" r="r" b="b"/>
                <a:pathLst>
                  <a:path w="124" h="287" extrusionOk="0">
                    <a:moveTo>
                      <a:pt x="86" y="0"/>
                    </a:moveTo>
                    <a:lnTo>
                      <a:pt x="0" y="274"/>
                    </a:lnTo>
                    <a:lnTo>
                      <a:pt x="36" y="286"/>
                    </a:lnTo>
                    <a:lnTo>
                      <a:pt x="124" y="1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2" name="Google Shape;6682;p68"/>
              <p:cNvSpPr/>
              <p:nvPr/>
            </p:nvSpPr>
            <p:spPr>
              <a:xfrm>
                <a:off x="2446653" y="2732306"/>
                <a:ext cx="82293" cy="96008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87" extrusionOk="0">
                    <a:moveTo>
                      <a:pt x="115" y="44"/>
                    </a:moveTo>
                    <a:lnTo>
                      <a:pt x="160" y="58"/>
                    </a:lnTo>
                    <a:cubicBezTo>
                      <a:pt x="179" y="63"/>
                      <a:pt x="191" y="72"/>
                      <a:pt x="196" y="84"/>
                    </a:cubicBezTo>
                    <a:cubicBezTo>
                      <a:pt x="203" y="96"/>
                      <a:pt x="203" y="110"/>
                      <a:pt x="198" y="127"/>
                    </a:cubicBezTo>
                    <a:cubicBezTo>
                      <a:pt x="193" y="144"/>
                      <a:pt x="184" y="156"/>
                      <a:pt x="172" y="160"/>
                    </a:cubicBezTo>
                    <a:cubicBezTo>
                      <a:pt x="166" y="164"/>
                      <a:pt x="159" y="166"/>
                      <a:pt x="152" y="166"/>
                    </a:cubicBezTo>
                    <a:cubicBezTo>
                      <a:pt x="145" y="166"/>
                      <a:pt x="137" y="164"/>
                      <a:pt x="129" y="160"/>
                    </a:cubicBezTo>
                    <a:lnTo>
                      <a:pt x="81" y="146"/>
                    </a:lnTo>
                    <a:lnTo>
                      <a:pt x="115" y="44"/>
                    </a:lnTo>
                    <a:close/>
                    <a:moveTo>
                      <a:pt x="86" y="1"/>
                    </a:moveTo>
                    <a:lnTo>
                      <a:pt x="1" y="275"/>
                    </a:lnTo>
                    <a:lnTo>
                      <a:pt x="36" y="287"/>
                    </a:lnTo>
                    <a:lnTo>
                      <a:pt x="72" y="177"/>
                    </a:lnTo>
                    <a:lnTo>
                      <a:pt x="120" y="191"/>
                    </a:lnTo>
                    <a:cubicBezTo>
                      <a:pt x="135" y="196"/>
                      <a:pt x="150" y="199"/>
                      <a:pt x="163" y="199"/>
                    </a:cubicBezTo>
                    <a:cubicBezTo>
                      <a:pt x="175" y="199"/>
                      <a:pt x="186" y="197"/>
                      <a:pt x="196" y="194"/>
                    </a:cubicBezTo>
                    <a:cubicBezTo>
                      <a:pt x="215" y="184"/>
                      <a:pt x="229" y="165"/>
                      <a:pt x="239" y="139"/>
                    </a:cubicBezTo>
                    <a:cubicBezTo>
                      <a:pt x="246" y="113"/>
                      <a:pt x="246" y="89"/>
                      <a:pt x="234" y="70"/>
                    </a:cubicBezTo>
                    <a:cubicBezTo>
                      <a:pt x="222" y="51"/>
                      <a:pt x="201" y="37"/>
                      <a:pt x="170" y="27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3" name="Google Shape;6683;p68"/>
              <p:cNvSpPr/>
              <p:nvPr/>
            </p:nvSpPr>
            <p:spPr>
              <a:xfrm>
                <a:off x="2513557" y="2754049"/>
                <a:ext cx="60883" cy="110058"/>
              </a:xfrm>
              <a:custGeom>
                <a:avLst/>
                <a:gdLst/>
                <a:ahLst/>
                <a:cxnLst/>
                <a:rect l="l" t="t" r="r" b="b"/>
                <a:pathLst>
                  <a:path w="182" h="329" extrusionOk="0">
                    <a:moveTo>
                      <a:pt x="86" y="0"/>
                    </a:moveTo>
                    <a:lnTo>
                      <a:pt x="1" y="274"/>
                    </a:lnTo>
                    <a:lnTo>
                      <a:pt x="170" y="329"/>
                    </a:lnTo>
                    <a:lnTo>
                      <a:pt x="182" y="298"/>
                    </a:lnTo>
                    <a:lnTo>
                      <a:pt x="46" y="255"/>
                    </a:lnTo>
                    <a:lnTo>
                      <a:pt x="124" y="1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4" name="Google Shape;6684;p68"/>
              <p:cNvSpPr/>
              <p:nvPr/>
            </p:nvSpPr>
            <p:spPr>
              <a:xfrm>
                <a:off x="2572433" y="2778470"/>
                <a:ext cx="94335" cy="10102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302" extrusionOk="0">
                    <a:moveTo>
                      <a:pt x="150" y="34"/>
                    </a:moveTo>
                    <a:cubicBezTo>
                      <a:pt x="159" y="34"/>
                      <a:pt x="168" y="36"/>
                      <a:pt x="177" y="39"/>
                    </a:cubicBezTo>
                    <a:cubicBezTo>
                      <a:pt x="206" y="49"/>
                      <a:pt x="222" y="65"/>
                      <a:pt x="232" y="89"/>
                    </a:cubicBezTo>
                    <a:cubicBezTo>
                      <a:pt x="241" y="115"/>
                      <a:pt x="241" y="144"/>
                      <a:pt x="229" y="180"/>
                    </a:cubicBezTo>
                    <a:cubicBezTo>
                      <a:pt x="220" y="213"/>
                      <a:pt x="203" y="239"/>
                      <a:pt x="179" y="253"/>
                    </a:cubicBezTo>
                    <a:cubicBezTo>
                      <a:pt x="166" y="264"/>
                      <a:pt x="152" y="269"/>
                      <a:pt x="137" y="269"/>
                    </a:cubicBezTo>
                    <a:cubicBezTo>
                      <a:pt x="127" y="269"/>
                      <a:pt x="117" y="267"/>
                      <a:pt x="106" y="263"/>
                    </a:cubicBezTo>
                    <a:cubicBezTo>
                      <a:pt x="79" y="256"/>
                      <a:pt x="60" y="239"/>
                      <a:pt x="51" y="213"/>
                    </a:cubicBezTo>
                    <a:cubicBezTo>
                      <a:pt x="41" y="189"/>
                      <a:pt x="44" y="158"/>
                      <a:pt x="53" y="122"/>
                    </a:cubicBezTo>
                    <a:cubicBezTo>
                      <a:pt x="65" y="89"/>
                      <a:pt x="82" y="63"/>
                      <a:pt x="103" y="49"/>
                    </a:cubicBezTo>
                    <a:cubicBezTo>
                      <a:pt x="119" y="39"/>
                      <a:pt x="134" y="34"/>
                      <a:pt x="150" y="34"/>
                    </a:cubicBezTo>
                    <a:close/>
                    <a:moveTo>
                      <a:pt x="142" y="1"/>
                    </a:moveTo>
                    <a:cubicBezTo>
                      <a:pt x="120" y="1"/>
                      <a:pt x="100" y="6"/>
                      <a:pt x="82" y="18"/>
                    </a:cubicBezTo>
                    <a:cubicBezTo>
                      <a:pt x="51" y="37"/>
                      <a:pt x="29" y="68"/>
                      <a:pt x="15" y="111"/>
                    </a:cubicBezTo>
                    <a:cubicBezTo>
                      <a:pt x="1" y="153"/>
                      <a:pt x="1" y="191"/>
                      <a:pt x="17" y="225"/>
                    </a:cubicBezTo>
                    <a:cubicBezTo>
                      <a:pt x="32" y="258"/>
                      <a:pt x="58" y="282"/>
                      <a:pt x="96" y="294"/>
                    </a:cubicBezTo>
                    <a:cubicBezTo>
                      <a:pt x="111" y="299"/>
                      <a:pt x="126" y="301"/>
                      <a:pt x="141" y="301"/>
                    </a:cubicBezTo>
                    <a:cubicBezTo>
                      <a:pt x="162" y="301"/>
                      <a:pt x="182" y="296"/>
                      <a:pt x="201" y="284"/>
                    </a:cubicBezTo>
                    <a:cubicBezTo>
                      <a:pt x="232" y="265"/>
                      <a:pt x="256" y="234"/>
                      <a:pt x="270" y="191"/>
                    </a:cubicBezTo>
                    <a:cubicBezTo>
                      <a:pt x="282" y="149"/>
                      <a:pt x="282" y="111"/>
                      <a:pt x="267" y="77"/>
                    </a:cubicBezTo>
                    <a:cubicBezTo>
                      <a:pt x="253" y="44"/>
                      <a:pt x="227" y="20"/>
                      <a:pt x="186" y="8"/>
                    </a:cubicBezTo>
                    <a:cubicBezTo>
                      <a:pt x="171" y="3"/>
                      <a:pt x="156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5" name="Google Shape;6685;p68"/>
              <p:cNvSpPr/>
              <p:nvPr/>
            </p:nvSpPr>
            <p:spPr>
              <a:xfrm>
                <a:off x="2654726" y="2798541"/>
                <a:ext cx="113403" cy="11909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56" extrusionOk="0">
                    <a:moveTo>
                      <a:pt x="88" y="1"/>
                    </a:moveTo>
                    <a:lnTo>
                      <a:pt x="0" y="277"/>
                    </a:lnTo>
                    <a:lnTo>
                      <a:pt x="36" y="286"/>
                    </a:lnTo>
                    <a:lnTo>
                      <a:pt x="114" y="46"/>
                    </a:lnTo>
                    <a:lnTo>
                      <a:pt x="124" y="258"/>
                    </a:lnTo>
                    <a:lnTo>
                      <a:pt x="162" y="270"/>
                    </a:lnTo>
                    <a:lnTo>
                      <a:pt x="293" y="103"/>
                    </a:lnTo>
                    <a:lnTo>
                      <a:pt x="217" y="343"/>
                    </a:lnTo>
                    <a:lnTo>
                      <a:pt x="252" y="355"/>
                    </a:lnTo>
                    <a:lnTo>
                      <a:pt x="338" y="81"/>
                    </a:lnTo>
                    <a:lnTo>
                      <a:pt x="283" y="62"/>
                    </a:lnTo>
                    <a:lnTo>
                      <a:pt x="155" y="227"/>
                    </a:lnTo>
                    <a:lnTo>
                      <a:pt x="143" y="20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6" name="Google Shape;6686;p68"/>
              <p:cNvSpPr/>
              <p:nvPr/>
            </p:nvSpPr>
            <p:spPr>
              <a:xfrm>
                <a:off x="2743708" y="2838349"/>
                <a:ext cx="83965" cy="108051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23" extrusionOk="0">
                    <a:moveTo>
                      <a:pt x="201" y="43"/>
                    </a:moveTo>
                    <a:lnTo>
                      <a:pt x="208" y="196"/>
                    </a:lnTo>
                    <a:lnTo>
                      <a:pt x="208" y="196"/>
                    </a:lnTo>
                    <a:lnTo>
                      <a:pt x="108" y="165"/>
                    </a:lnTo>
                    <a:lnTo>
                      <a:pt x="201" y="43"/>
                    </a:lnTo>
                    <a:close/>
                    <a:moveTo>
                      <a:pt x="191" y="1"/>
                    </a:moveTo>
                    <a:lnTo>
                      <a:pt x="1" y="241"/>
                    </a:lnTo>
                    <a:lnTo>
                      <a:pt x="39" y="253"/>
                    </a:lnTo>
                    <a:lnTo>
                      <a:pt x="86" y="191"/>
                    </a:lnTo>
                    <a:lnTo>
                      <a:pt x="210" y="232"/>
                    </a:lnTo>
                    <a:lnTo>
                      <a:pt x="213" y="308"/>
                    </a:lnTo>
                    <a:lnTo>
                      <a:pt x="251" y="322"/>
                    </a:lnTo>
                    <a:lnTo>
                      <a:pt x="234" y="12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7" name="Google Shape;6687;p68"/>
              <p:cNvSpPr/>
              <p:nvPr/>
            </p:nvSpPr>
            <p:spPr>
              <a:xfrm>
                <a:off x="2246609" y="2850392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17" y="0"/>
                    </a:moveTo>
                    <a:cubicBezTo>
                      <a:pt x="13" y="0"/>
                      <a:pt x="6" y="3"/>
                      <a:pt x="3" y="10"/>
                    </a:cubicBezTo>
                    <a:cubicBezTo>
                      <a:pt x="1" y="15"/>
                      <a:pt x="6" y="22"/>
                      <a:pt x="10" y="24"/>
                    </a:cubicBezTo>
                    <a:lnTo>
                      <a:pt x="58" y="38"/>
                    </a:lnTo>
                    <a:cubicBezTo>
                      <a:pt x="59" y="40"/>
                      <a:pt x="60" y="40"/>
                      <a:pt x="62" y="40"/>
                    </a:cubicBezTo>
                    <a:cubicBezTo>
                      <a:pt x="63" y="40"/>
                      <a:pt x="64" y="40"/>
                      <a:pt x="65" y="38"/>
                    </a:cubicBezTo>
                    <a:cubicBezTo>
                      <a:pt x="68" y="38"/>
                      <a:pt x="72" y="36"/>
                      <a:pt x="72" y="31"/>
                    </a:cubicBezTo>
                    <a:cubicBezTo>
                      <a:pt x="75" y="24"/>
                      <a:pt x="72" y="19"/>
                      <a:pt x="65" y="17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8" name="Google Shape;6688;p68"/>
              <p:cNvSpPr/>
              <p:nvPr/>
            </p:nvSpPr>
            <p:spPr>
              <a:xfrm>
                <a:off x="2292773" y="2865111"/>
                <a:ext cx="527877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519" extrusionOk="0">
                    <a:moveTo>
                      <a:pt x="13" y="1"/>
                    </a:moveTo>
                    <a:cubicBezTo>
                      <a:pt x="8" y="1"/>
                      <a:pt x="5" y="3"/>
                      <a:pt x="3" y="9"/>
                    </a:cubicBezTo>
                    <a:cubicBezTo>
                      <a:pt x="1" y="16"/>
                      <a:pt x="3" y="23"/>
                      <a:pt x="10" y="25"/>
                    </a:cubicBezTo>
                    <a:lnTo>
                      <a:pt x="101" y="54"/>
                    </a:lnTo>
                    <a:lnTo>
                      <a:pt x="108" y="54"/>
                    </a:lnTo>
                    <a:cubicBezTo>
                      <a:pt x="113" y="52"/>
                      <a:pt x="115" y="49"/>
                      <a:pt x="118" y="44"/>
                    </a:cubicBezTo>
                    <a:cubicBezTo>
                      <a:pt x="120" y="40"/>
                      <a:pt x="115" y="33"/>
                      <a:pt x="108" y="30"/>
                    </a:cubicBezTo>
                    <a:lnTo>
                      <a:pt x="18" y="2"/>
                    </a:lnTo>
                    <a:cubicBezTo>
                      <a:pt x="16" y="1"/>
                      <a:pt x="14" y="1"/>
                      <a:pt x="13" y="1"/>
                    </a:cubicBezTo>
                    <a:close/>
                    <a:moveTo>
                      <a:pt x="197" y="58"/>
                    </a:moveTo>
                    <a:cubicBezTo>
                      <a:pt x="191" y="58"/>
                      <a:pt x="186" y="62"/>
                      <a:pt x="184" y="68"/>
                    </a:cubicBezTo>
                    <a:cubicBezTo>
                      <a:pt x="182" y="73"/>
                      <a:pt x="187" y="80"/>
                      <a:pt x="194" y="83"/>
                    </a:cubicBezTo>
                    <a:lnTo>
                      <a:pt x="284" y="111"/>
                    </a:lnTo>
                    <a:lnTo>
                      <a:pt x="291" y="111"/>
                    </a:lnTo>
                    <a:cubicBezTo>
                      <a:pt x="294" y="111"/>
                      <a:pt x="299" y="106"/>
                      <a:pt x="299" y="104"/>
                    </a:cubicBezTo>
                    <a:cubicBezTo>
                      <a:pt x="301" y="97"/>
                      <a:pt x="299" y="90"/>
                      <a:pt x="291" y="87"/>
                    </a:cubicBezTo>
                    <a:lnTo>
                      <a:pt x="201" y="59"/>
                    </a:lnTo>
                    <a:cubicBezTo>
                      <a:pt x="200" y="58"/>
                      <a:pt x="198" y="58"/>
                      <a:pt x="197" y="58"/>
                    </a:cubicBezTo>
                    <a:close/>
                    <a:moveTo>
                      <a:pt x="378" y="117"/>
                    </a:moveTo>
                    <a:cubicBezTo>
                      <a:pt x="374" y="117"/>
                      <a:pt x="369" y="120"/>
                      <a:pt x="368" y="125"/>
                    </a:cubicBezTo>
                    <a:cubicBezTo>
                      <a:pt x="365" y="133"/>
                      <a:pt x="368" y="137"/>
                      <a:pt x="375" y="140"/>
                    </a:cubicBezTo>
                    <a:lnTo>
                      <a:pt x="465" y="171"/>
                    </a:lnTo>
                    <a:lnTo>
                      <a:pt x="475" y="171"/>
                    </a:lnTo>
                    <a:cubicBezTo>
                      <a:pt x="477" y="168"/>
                      <a:pt x="480" y="166"/>
                      <a:pt x="482" y="161"/>
                    </a:cubicBezTo>
                    <a:cubicBezTo>
                      <a:pt x="484" y="154"/>
                      <a:pt x="480" y="149"/>
                      <a:pt x="475" y="147"/>
                    </a:cubicBezTo>
                    <a:lnTo>
                      <a:pt x="382" y="118"/>
                    </a:lnTo>
                    <a:cubicBezTo>
                      <a:pt x="381" y="118"/>
                      <a:pt x="379" y="117"/>
                      <a:pt x="378" y="117"/>
                    </a:cubicBezTo>
                    <a:close/>
                    <a:moveTo>
                      <a:pt x="561" y="175"/>
                    </a:moveTo>
                    <a:cubicBezTo>
                      <a:pt x="556" y="175"/>
                      <a:pt x="551" y="179"/>
                      <a:pt x="549" y="183"/>
                    </a:cubicBezTo>
                    <a:cubicBezTo>
                      <a:pt x="549" y="190"/>
                      <a:pt x="551" y="197"/>
                      <a:pt x="558" y="199"/>
                    </a:cubicBezTo>
                    <a:lnTo>
                      <a:pt x="649" y="228"/>
                    </a:lnTo>
                    <a:lnTo>
                      <a:pt x="656" y="228"/>
                    </a:lnTo>
                    <a:cubicBezTo>
                      <a:pt x="661" y="225"/>
                      <a:pt x="663" y="223"/>
                      <a:pt x="663" y="221"/>
                    </a:cubicBezTo>
                    <a:cubicBezTo>
                      <a:pt x="665" y="213"/>
                      <a:pt x="663" y="206"/>
                      <a:pt x="656" y="204"/>
                    </a:cubicBezTo>
                    <a:lnTo>
                      <a:pt x="565" y="175"/>
                    </a:lnTo>
                    <a:cubicBezTo>
                      <a:pt x="564" y="175"/>
                      <a:pt x="563" y="175"/>
                      <a:pt x="561" y="175"/>
                    </a:cubicBezTo>
                    <a:close/>
                    <a:moveTo>
                      <a:pt x="744" y="232"/>
                    </a:moveTo>
                    <a:cubicBezTo>
                      <a:pt x="739" y="232"/>
                      <a:pt x="734" y="236"/>
                      <a:pt x="732" y="242"/>
                    </a:cubicBezTo>
                    <a:cubicBezTo>
                      <a:pt x="730" y="247"/>
                      <a:pt x="734" y="254"/>
                      <a:pt x="739" y="256"/>
                    </a:cubicBezTo>
                    <a:lnTo>
                      <a:pt x="832" y="285"/>
                    </a:lnTo>
                    <a:cubicBezTo>
                      <a:pt x="833" y="286"/>
                      <a:pt x="834" y="287"/>
                      <a:pt x="836" y="287"/>
                    </a:cubicBezTo>
                    <a:cubicBezTo>
                      <a:pt x="837" y="287"/>
                      <a:pt x="838" y="286"/>
                      <a:pt x="839" y="285"/>
                    </a:cubicBezTo>
                    <a:cubicBezTo>
                      <a:pt x="842" y="285"/>
                      <a:pt x="844" y="283"/>
                      <a:pt x="846" y="278"/>
                    </a:cubicBezTo>
                    <a:cubicBezTo>
                      <a:pt x="849" y="271"/>
                      <a:pt x="844" y="263"/>
                      <a:pt x="839" y="263"/>
                    </a:cubicBezTo>
                    <a:lnTo>
                      <a:pt x="746" y="233"/>
                    </a:lnTo>
                    <a:cubicBezTo>
                      <a:pt x="745" y="232"/>
                      <a:pt x="744" y="232"/>
                      <a:pt x="744" y="232"/>
                    </a:cubicBezTo>
                    <a:close/>
                    <a:moveTo>
                      <a:pt x="924" y="291"/>
                    </a:moveTo>
                    <a:cubicBezTo>
                      <a:pt x="919" y="291"/>
                      <a:pt x="915" y="294"/>
                      <a:pt x="915" y="299"/>
                    </a:cubicBezTo>
                    <a:cubicBezTo>
                      <a:pt x="913" y="306"/>
                      <a:pt x="915" y="313"/>
                      <a:pt x="922" y="313"/>
                    </a:cubicBezTo>
                    <a:lnTo>
                      <a:pt x="1013" y="344"/>
                    </a:lnTo>
                    <a:lnTo>
                      <a:pt x="1020" y="344"/>
                    </a:lnTo>
                    <a:cubicBezTo>
                      <a:pt x="1025" y="342"/>
                      <a:pt x="1027" y="340"/>
                      <a:pt x="1030" y="335"/>
                    </a:cubicBezTo>
                    <a:cubicBezTo>
                      <a:pt x="1030" y="330"/>
                      <a:pt x="1027" y="323"/>
                      <a:pt x="1020" y="321"/>
                    </a:cubicBezTo>
                    <a:lnTo>
                      <a:pt x="930" y="292"/>
                    </a:lnTo>
                    <a:cubicBezTo>
                      <a:pt x="928" y="291"/>
                      <a:pt x="926" y="291"/>
                      <a:pt x="924" y="291"/>
                    </a:cubicBezTo>
                    <a:close/>
                    <a:moveTo>
                      <a:pt x="1109" y="349"/>
                    </a:moveTo>
                    <a:cubicBezTo>
                      <a:pt x="1103" y="349"/>
                      <a:pt x="1098" y="352"/>
                      <a:pt x="1096" y="356"/>
                    </a:cubicBezTo>
                    <a:cubicBezTo>
                      <a:pt x="1094" y="363"/>
                      <a:pt x="1099" y="371"/>
                      <a:pt x="1103" y="373"/>
                    </a:cubicBezTo>
                    <a:lnTo>
                      <a:pt x="1196" y="402"/>
                    </a:lnTo>
                    <a:lnTo>
                      <a:pt x="1203" y="402"/>
                    </a:lnTo>
                    <a:cubicBezTo>
                      <a:pt x="1206" y="402"/>
                      <a:pt x="1211" y="397"/>
                      <a:pt x="1211" y="394"/>
                    </a:cubicBezTo>
                    <a:cubicBezTo>
                      <a:pt x="1213" y="387"/>
                      <a:pt x="1208" y="380"/>
                      <a:pt x="1203" y="378"/>
                    </a:cubicBezTo>
                    <a:lnTo>
                      <a:pt x="1113" y="349"/>
                    </a:lnTo>
                    <a:cubicBezTo>
                      <a:pt x="1112" y="349"/>
                      <a:pt x="1110" y="349"/>
                      <a:pt x="1109" y="349"/>
                    </a:cubicBezTo>
                    <a:close/>
                    <a:moveTo>
                      <a:pt x="1294" y="406"/>
                    </a:moveTo>
                    <a:cubicBezTo>
                      <a:pt x="1287" y="406"/>
                      <a:pt x="1282" y="409"/>
                      <a:pt x="1280" y="416"/>
                    </a:cubicBezTo>
                    <a:cubicBezTo>
                      <a:pt x="1277" y="421"/>
                      <a:pt x="1280" y="428"/>
                      <a:pt x="1287" y="430"/>
                    </a:cubicBezTo>
                    <a:lnTo>
                      <a:pt x="1377" y="459"/>
                    </a:lnTo>
                    <a:cubicBezTo>
                      <a:pt x="1378" y="460"/>
                      <a:pt x="1380" y="461"/>
                      <a:pt x="1381" y="461"/>
                    </a:cubicBezTo>
                    <a:cubicBezTo>
                      <a:pt x="1382" y="461"/>
                      <a:pt x="1383" y="460"/>
                      <a:pt x="1384" y="459"/>
                    </a:cubicBezTo>
                    <a:cubicBezTo>
                      <a:pt x="1389" y="459"/>
                      <a:pt x="1392" y="456"/>
                      <a:pt x="1394" y="452"/>
                    </a:cubicBezTo>
                    <a:cubicBezTo>
                      <a:pt x="1396" y="444"/>
                      <a:pt x="1392" y="437"/>
                      <a:pt x="1384" y="437"/>
                    </a:cubicBezTo>
                    <a:lnTo>
                      <a:pt x="1294" y="406"/>
                    </a:lnTo>
                    <a:close/>
                    <a:moveTo>
                      <a:pt x="1472" y="465"/>
                    </a:moveTo>
                    <a:cubicBezTo>
                      <a:pt x="1467" y="465"/>
                      <a:pt x="1462" y="468"/>
                      <a:pt x="1461" y="473"/>
                    </a:cubicBezTo>
                    <a:cubicBezTo>
                      <a:pt x="1458" y="480"/>
                      <a:pt x="1463" y="487"/>
                      <a:pt x="1470" y="490"/>
                    </a:cubicBezTo>
                    <a:lnTo>
                      <a:pt x="1561" y="518"/>
                    </a:lnTo>
                    <a:lnTo>
                      <a:pt x="1568" y="518"/>
                    </a:lnTo>
                    <a:cubicBezTo>
                      <a:pt x="1570" y="516"/>
                      <a:pt x="1575" y="514"/>
                      <a:pt x="1575" y="509"/>
                    </a:cubicBezTo>
                    <a:cubicBezTo>
                      <a:pt x="1577" y="504"/>
                      <a:pt x="1575" y="497"/>
                      <a:pt x="1568" y="494"/>
                    </a:cubicBezTo>
                    <a:lnTo>
                      <a:pt x="1477" y="466"/>
                    </a:lnTo>
                    <a:cubicBezTo>
                      <a:pt x="1476" y="465"/>
                      <a:pt x="1474" y="465"/>
                      <a:pt x="1472" y="4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9" name="Google Shape;6689;p68"/>
              <p:cNvSpPr/>
              <p:nvPr/>
            </p:nvSpPr>
            <p:spPr>
              <a:xfrm>
                <a:off x="2841723" y="3039731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14" y="0"/>
                    </a:moveTo>
                    <a:cubicBezTo>
                      <a:pt x="9" y="0"/>
                      <a:pt x="5" y="5"/>
                      <a:pt x="3" y="11"/>
                    </a:cubicBezTo>
                    <a:cubicBezTo>
                      <a:pt x="1" y="15"/>
                      <a:pt x="3" y="22"/>
                      <a:pt x="10" y="25"/>
                    </a:cubicBezTo>
                    <a:lnTo>
                      <a:pt x="58" y="39"/>
                    </a:lnTo>
                    <a:cubicBezTo>
                      <a:pt x="59" y="40"/>
                      <a:pt x="59" y="40"/>
                      <a:pt x="60" y="40"/>
                    </a:cubicBezTo>
                    <a:cubicBezTo>
                      <a:pt x="62" y="40"/>
                      <a:pt x="63" y="39"/>
                      <a:pt x="65" y="39"/>
                    </a:cubicBezTo>
                    <a:cubicBezTo>
                      <a:pt x="67" y="39"/>
                      <a:pt x="72" y="34"/>
                      <a:pt x="72" y="32"/>
                    </a:cubicBezTo>
                    <a:cubicBezTo>
                      <a:pt x="74" y="25"/>
                      <a:pt x="70" y="18"/>
                      <a:pt x="65" y="15"/>
                    </a:cubicBezTo>
                    <a:lnTo>
                      <a:pt x="17" y="1"/>
                    </a:ln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0" name="Google Shape;6690;p68"/>
              <p:cNvSpPr/>
              <p:nvPr/>
            </p:nvSpPr>
            <p:spPr>
              <a:xfrm>
                <a:off x="2225199" y="2919303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2" y="1"/>
                    </a:moveTo>
                    <a:cubicBezTo>
                      <a:pt x="7" y="1"/>
                      <a:pt x="2" y="3"/>
                      <a:pt x="1" y="9"/>
                    </a:cubicBezTo>
                    <a:cubicBezTo>
                      <a:pt x="1" y="16"/>
                      <a:pt x="3" y="23"/>
                      <a:pt x="10" y="23"/>
                    </a:cubicBezTo>
                    <a:lnTo>
                      <a:pt x="55" y="40"/>
                    </a:lnTo>
                    <a:lnTo>
                      <a:pt x="62" y="40"/>
                    </a:lnTo>
                    <a:cubicBezTo>
                      <a:pt x="67" y="37"/>
                      <a:pt x="70" y="35"/>
                      <a:pt x="72" y="30"/>
                    </a:cubicBezTo>
                    <a:cubicBezTo>
                      <a:pt x="74" y="25"/>
                      <a:pt x="70" y="18"/>
                      <a:pt x="62" y="16"/>
                    </a:cubicBezTo>
                    <a:lnTo>
                      <a:pt x="17" y="1"/>
                    </a:lnTo>
                    <a:cubicBezTo>
                      <a:pt x="15" y="1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1" name="Google Shape;6691;p68"/>
              <p:cNvSpPr/>
              <p:nvPr/>
            </p:nvSpPr>
            <p:spPr>
              <a:xfrm>
                <a:off x="2270694" y="2933688"/>
                <a:ext cx="528211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519" extrusionOk="0">
                    <a:moveTo>
                      <a:pt x="15" y="1"/>
                    </a:moveTo>
                    <a:cubicBezTo>
                      <a:pt x="10" y="1"/>
                      <a:pt x="5" y="5"/>
                      <a:pt x="3" y="8"/>
                    </a:cubicBezTo>
                    <a:cubicBezTo>
                      <a:pt x="0" y="16"/>
                      <a:pt x="5" y="23"/>
                      <a:pt x="12" y="25"/>
                    </a:cubicBezTo>
                    <a:lnTo>
                      <a:pt x="103" y="54"/>
                    </a:lnTo>
                    <a:lnTo>
                      <a:pt x="110" y="54"/>
                    </a:lnTo>
                    <a:cubicBezTo>
                      <a:pt x="112" y="51"/>
                      <a:pt x="117" y="49"/>
                      <a:pt x="117" y="47"/>
                    </a:cubicBezTo>
                    <a:cubicBezTo>
                      <a:pt x="119" y="39"/>
                      <a:pt x="117" y="32"/>
                      <a:pt x="110" y="30"/>
                    </a:cubicBezTo>
                    <a:lnTo>
                      <a:pt x="19" y="1"/>
                    </a:lnTo>
                    <a:cubicBezTo>
                      <a:pt x="18" y="1"/>
                      <a:pt x="17" y="1"/>
                      <a:pt x="15" y="1"/>
                    </a:cubicBezTo>
                    <a:close/>
                    <a:moveTo>
                      <a:pt x="200" y="58"/>
                    </a:moveTo>
                    <a:cubicBezTo>
                      <a:pt x="196" y="58"/>
                      <a:pt x="188" y="61"/>
                      <a:pt x="186" y="68"/>
                    </a:cubicBezTo>
                    <a:cubicBezTo>
                      <a:pt x="184" y="73"/>
                      <a:pt x="186" y="80"/>
                      <a:pt x="193" y="82"/>
                    </a:cubicBezTo>
                    <a:lnTo>
                      <a:pt x="284" y="111"/>
                    </a:lnTo>
                    <a:cubicBezTo>
                      <a:pt x="285" y="112"/>
                      <a:pt x="287" y="113"/>
                      <a:pt x="288" y="113"/>
                    </a:cubicBezTo>
                    <a:cubicBezTo>
                      <a:pt x="290" y="113"/>
                      <a:pt x="292" y="112"/>
                      <a:pt x="293" y="111"/>
                    </a:cubicBezTo>
                    <a:cubicBezTo>
                      <a:pt x="296" y="111"/>
                      <a:pt x="298" y="108"/>
                      <a:pt x="300" y="104"/>
                    </a:cubicBezTo>
                    <a:cubicBezTo>
                      <a:pt x="303" y="97"/>
                      <a:pt x="298" y="89"/>
                      <a:pt x="291" y="89"/>
                    </a:cubicBezTo>
                    <a:lnTo>
                      <a:pt x="200" y="58"/>
                    </a:lnTo>
                    <a:close/>
                    <a:moveTo>
                      <a:pt x="378" y="117"/>
                    </a:moveTo>
                    <a:cubicBezTo>
                      <a:pt x="373" y="117"/>
                      <a:pt x="369" y="120"/>
                      <a:pt x="367" y="125"/>
                    </a:cubicBezTo>
                    <a:cubicBezTo>
                      <a:pt x="367" y="132"/>
                      <a:pt x="369" y="139"/>
                      <a:pt x="376" y="142"/>
                    </a:cubicBezTo>
                    <a:lnTo>
                      <a:pt x="467" y="170"/>
                    </a:lnTo>
                    <a:lnTo>
                      <a:pt x="474" y="170"/>
                    </a:lnTo>
                    <a:cubicBezTo>
                      <a:pt x="479" y="168"/>
                      <a:pt x="481" y="166"/>
                      <a:pt x="481" y="161"/>
                    </a:cubicBezTo>
                    <a:cubicBezTo>
                      <a:pt x="484" y="156"/>
                      <a:pt x="481" y="149"/>
                      <a:pt x="474" y="147"/>
                    </a:cubicBezTo>
                    <a:lnTo>
                      <a:pt x="384" y="118"/>
                    </a:lnTo>
                    <a:cubicBezTo>
                      <a:pt x="382" y="117"/>
                      <a:pt x="380" y="117"/>
                      <a:pt x="378" y="117"/>
                    </a:cubicBezTo>
                    <a:close/>
                    <a:moveTo>
                      <a:pt x="562" y="175"/>
                    </a:moveTo>
                    <a:cubicBezTo>
                      <a:pt x="557" y="175"/>
                      <a:pt x="552" y="178"/>
                      <a:pt x="550" y="182"/>
                    </a:cubicBezTo>
                    <a:cubicBezTo>
                      <a:pt x="548" y="189"/>
                      <a:pt x="553" y="197"/>
                      <a:pt x="557" y="199"/>
                    </a:cubicBezTo>
                    <a:lnTo>
                      <a:pt x="650" y="228"/>
                    </a:lnTo>
                    <a:lnTo>
                      <a:pt x="657" y="228"/>
                    </a:lnTo>
                    <a:cubicBezTo>
                      <a:pt x="660" y="228"/>
                      <a:pt x="662" y="223"/>
                      <a:pt x="665" y="220"/>
                    </a:cubicBezTo>
                    <a:cubicBezTo>
                      <a:pt x="667" y="213"/>
                      <a:pt x="662" y="206"/>
                      <a:pt x="657" y="204"/>
                    </a:cubicBezTo>
                    <a:lnTo>
                      <a:pt x="565" y="175"/>
                    </a:lnTo>
                    <a:cubicBezTo>
                      <a:pt x="564" y="175"/>
                      <a:pt x="563" y="175"/>
                      <a:pt x="562" y="175"/>
                    </a:cubicBezTo>
                    <a:close/>
                    <a:moveTo>
                      <a:pt x="743" y="234"/>
                    </a:moveTo>
                    <a:cubicBezTo>
                      <a:pt x="738" y="234"/>
                      <a:pt x="733" y="236"/>
                      <a:pt x="731" y="242"/>
                    </a:cubicBezTo>
                    <a:cubicBezTo>
                      <a:pt x="731" y="249"/>
                      <a:pt x="734" y="254"/>
                      <a:pt x="741" y="256"/>
                    </a:cubicBezTo>
                    <a:lnTo>
                      <a:pt x="831" y="285"/>
                    </a:lnTo>
                    <a:cubicBezTo>
                      <a:pt x="832" y="286"/>
                      <a:pt x="834" y="286"/>
                      <a:pt x="835" y="286"/>
                    </a:cubicBezTo>
                    <a:cubicBezTo>
                      <a:pt x="836" y="286"/>
                      <a:pt x="837" y="286"/>
                      <a:pt x="838" y="285"/>
                    </a:cubicBezTo>
                    <a:cubicBezTo>
                      <a:pt x="843" y="285"/>
                      <a:pt x="846" y="282"/>
                      <a:pt x="848" y="278"/>
                    </a:cubicBezTo>
                    <a:cubicBezTo>
                      <a:pt x="848" y="270"/>
                      <a:pt x="846" y="266"/>
                      <a:pt x="838" y="263"/>
                    </a:cubicBezTo>
                    <a:lnTo>
                      <a:pt x="748" y="235"/>
                    </a:lnTo>
                    <a:cubicBezTo>
                      <a:pt x="746" y="234"/>
                      <a:pt x="744" y="234"/>
                      <a:pt x="743" y="234"/>
                    </a:cubicBezTo>
                    <a:close/>
                    <a:moveTo>
                      <a:pt x="926" y="291"/>
                    </a:moveTo>
                    <a:cubicBezTo>
                      <a:pt x="922" y="291"/>
                      <a:pt x="917" y="295"/>
                      <a:pt x="915" y="299"/>
                    </a:cubicBezTo>
                    <a:cubicBezTo>
                      <a:pt x="912" y="306"/>
                      <a:pt x="917" y="313"/>
                      <a:pt x="922" y="316"/>
                    </a:cubicBezTo>
                    <a:lnTo>
                      <a:pt x="1015" y="344"/>
                    </a:lnTo>
                    <a:lnTo>
                      <a:pt x="1022" y="344"/>
                    </a:lnTo>
                    <a:cubicBezTo>
                      <a:pt x="1024" y="342"/>
                      <a:pt x="1029" y="339"/>
                      <a:pt x="1029" y="335"/>
                    </a:cubicBezTo>
                    <a:cubicBezTo>
                      <a:pt x="1031" y="330"/>
                      <a:pt x="1027" y="323"/>
                      <a:pt x="1022" y="320"/>
                    </a:cubicBezTo>
                    <a:lnTo>
                      <a:pt x="929" y="292"/>
                    </a:lnTo>
                    <a:cubicBezTo>
                      <a:pt x="928" y="291"/>
                      <a:pt x="927" y="291"/>
                      <a:pt x="926" y="291"/>
                    </a:cubicBezTo>
                    <a:close/>
                    <a:moveTo>
                      <a:pt x="1109" y="348"/>
                    </a:moveTo>
                    <a:cubicBezTo>
                      <a:pt x="1103" y="348"/>
                      <a:pt x="1098" y="353"/>
                      <a:pt x="1098" y="359"/>
                    </a:cubicBezTo>
                    <a:cubicBezTo>
                      <a:pt x="1096" y="363"/>
                      <a:pt x="1098" y="370"/>
                      <a:pt x="1105" y="373"/>
                    </a:cubicBezTo>
                    <a:lnTo>
                      <a:pt x="1196" y="401"/>
                    </a:lnTo>
                    <a:cubicBezTo>
                      <a:pt x="1197" y="403"/>
                      <a:pt x="1198" y="403"/>
                      <a:pt x="1199" y="403"/>
                    </a:cubicBezTo>
                    <a:cubicBezTo>
                      <a:pt x="1200" y="403"/>
                      <a:pt x="1202" y="403"/>
                      <a:pt x="1203" y="401"/>
                    </a:cubicBezTo>
                    <a:cubicBezTo>
                      <a:pt x="1208" y="401"/>
                      <a:pt x="1210" y="399"/>
                      <a:pt x="1212" y="394"/>
                    </a:cubicBezTo>
                    <a:cubicBezTo>
                      <a:pt x="1215" y="387"/>
                      <a:pt x="1210" y="380"/>
                      <a:pt x="1203" y="378"/>
                    </a:cubicBezTo>
                    <a:lnTo>
                      <a:pt x="1112" y="349"/>
                    </a:lnTo>
                    <a:cubicBezTo>
                      <a:pt x="1111" y="349"/>
                      <a:pt x="1110" y="348"/>
                      <a:pt x="1109" y="348"/>
                    </a:cubicBezTo>
                    <a:close/>
                    <a:moveTo>
                      <a:pt x="1290" y="408"/>
                    </a:moveTo>
                    <a:cubicBezTo>
                      <a:pt x="1285" y="408"/>
                      <a:pt x="1281" y="410"/>
                      <a:pt x="1279" y="416"/>
                    </a:cubicBezTo>
                    <a:cubicBezTo>
                      <a:pt x="1277" y="423"/>
                      <a:pt x="1281" y="430"/>
                      <a:pt x="1288" y="430"/>
                    </a:cubicBezTo>
                    <a:lnTo>
                      <a:pt x="1379" y="461"/>
                    </a:lnTo>
                    <a:lnTo>
                      <a:pt x="1386" y="461"/>
                    </a:lnTo>
                    <a:cubicBezTo>
                      <a:pt x="1389" y="459"/>
                      <a:pt x="1393" y="456"/>
                      <a:pt x="1393" y="451"/>
                    </a:cubicBezTo>
                    <a:cubicBezTo>
                      <a:pt x="1396" y="447"/>
                      <a:pt x="1393" y="439"/>
                      <a:pt x="1386" y="437"/>
                    </a:cubicBezTo>
                    <a:lnTo>
                      <a:pt x="1296" y="409"/>
                    </a:lnTo>
                    <a:cubicBezTo>
                      <a:pt x="1294" y="408"/>
                      <a:pt x="1292" y="408"/>
                      <a:pt x="1290" y="408"/>
                    </a:cubicBezTo>
                    <a:close/>
                    <a:moveTo>
                      <a:pt x="1474" y="465"/>
                    </a:moveTo>
                    <a:cubicBezTo>
                      <a:pt x="1469" y="465"/>
                      <a:pt x="1464" y="469"/>
                      <a:pt x="1462" y="473"/>
                    </a:cubicBezTo>
                    <a:cubicBezTo>
                      <a:pt x="1460" y="480"/>
                      <a:pt x="1462" y="487"/>
                      <a:pt x="1469" y="489"/>
                    </a:cubicBezTo>
                    <a:lnTo>
                      <a:pt x="1560" y="518"/>
                    </a:lnTo>
                    <a:lnTo>
                      <a:pt x="1567" y="518"/>
                    </a:lnTo>
                    <a:cubicBezTo>
                      <a:pt x="1572" y="516"/>
                      <a:pt x="1574" y="513"/>
                      <a:pt x="1577" y="511"/>
                    </a:cubicBezTo>
                    <a:cubicBezTo>
                      <a:pt x="1579" y="504"/>
                      <a:pt x="1574" y="497"/>
                      <a:pt x="1567" y="494"/>
                    </a:cubicBezTo>
                    <a:lnTo>
                      <a:pt x="1477" y="466"/>
                    </a:lnTo>
                    <a:cubicBezTo>
                      <a:pt x="1476" y="465"/>
                      <a:pt x="1475" y="465"/>
                      <a:pt x="1474" y="4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2" name="Google Shape;6692;p68"/>
              <p:cNvSpPr/>
              <p:nvPr/>
            </p:nvSpPr>
            <p:spPr>
              <a:xfrm>
                <a:off x="2819310" y="3108308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20" y="1"/>
                    </a:moveTo>
                    <a:cubicBezTo>
                      <a:pt x="13" y="1"/>
                      <a:pt x="6" y="3"/>
                      <a:pt x="3" y="10"/>
                    </a:cubicBezTo>
                    <a:cubicBezTo>
                      <a:pt x="1" y="15"/>
                      <a:pt x="6" y="22"/>
                      <a:pt x="13" y="25"/>
                    </a:cubicBezTo>
                    <a:lnTo>
                      <a:pt x="58" y="39"/>
                    </a:lnTo>
                    <a:cubicBezTo>
                      <a:pt x="59" y="40"/>
                      <a:pt x="60" y="41"/>
                      <a:pt x="62" y="41"/>
                    </a:cubicBezTo>
                    <a:cubicBezTo>
                      <a:pt x="63" y="41"/>
                      <a:pt x="64" y="40"/>
                      <a:pt x="65" y="39"/>
                    </a:cubicBezTo>
                    <a:cubicBezTo>
                      <a:pt x="70" y="39"/>
                      <a:pt x="72" y="37"/>
                      <a:pt x="75" y="32"/>
                    </a:cubicBezTo>
                    <a:cubicBezTo>
                      <a:pt x="75" y="25"/>
                      <a:pt x="72" y="17"/>
                      <a:pt x="65" y="17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3" name="Google Shape;6693;p68"/>
              <p:cNvSpPr/>
              <p:nvPr/>
            </p:nvSpPr>
            <p:spPr>
              <a:xfrm>
                <a:off x="2202786" y="2987880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4" y="0"/>
                    </a:moveTo>
                    <a:cubicBezTo>
                      <a:pt x="9" y="0"/>
                      <a:pt x="5" y="3"/>
                      <a:pt x="3" y="8"/>
                    </a:cubicBezTo>
                    <a:cubicBezTo>
                      <a:pt x="1" y="16"/>
                      <a:pt x="6" y="23"/>
                      <a:pt x="10" y="25"/>
                    </a:cubicBezTo>
                    <a:lnTo>
                      <a:pt x="58" y="39"/>
                    </a:lnTo>
                    <a:lnTo>
                      <a:pt x="65" y="39"/>
                    </a:lnTo>
                    <a:cubicBezTo>
                      <a:pt x="68" y="37"/>
                      <a:pt x="72" y="35"/>
                      <a:pt x="72" y="30"/>
                    </a:cubicBezTo>
                    <a:cubicBezTo>
                      <a:pt x="75" y="25"/>
                      <a:pt x="72" y="18"/>
                      <a:pt x="65" y="16"/>
                    </a:cubicBezTo>
                    <a:lnTo>
                      <a:pt x="18" y="1"/>
                    </a:ln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4" name="Google Shape;6694;p68"/>
              <p:cNvSpPr/>
              <p:nvPr/>
            </p:nvSpPr>
            <p:spPr>
              <a:xfrm>
                <a:off x="2248950" y="3002265"/>
                <a:ext cx="527877" cy="173283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518" extrusionOk="0">
                    <a:moveTo>
                      <a:pt x="15" y="1"/>
                    </a:moveTo>
                    <a:cubicBezTo>
                      <a:pt x="10" y="1"/>
                      <a:pt x="5" y="5"/>
                      <a:pt x="3" y="11"/>
                    </a:cubicBezTo>
                    <a:cubicBezTo>
                      <a:pt x="1" y="15"/>
                      <a:pt x="3" y="23"/>
                      <a:pt x="10" y="25"/>
                    </a:cubicBezTo>
                    <a:lnTo>
                      <a:pt x="101" y="54"/>
                    </a:lnTo>
                    <a:lnTo>
                      <a:pt x="111" y="54"/>
                    </a:lnTo>
                    <a:cubicBezTo>
                      <a:pt x="113" y="54"/>
                      <a:pt x="115" y="49"/>
                      <a:pt x="118" y="46"/>
                    </a:cubicBezTo>
                    <a:cubicBezTo>
                      <a:pt x="120" y="39"/>
                      <a:pt x="115" y="32"/>
                      <a:pt x="108" y="30"/>
                    </a:cubicBezTo>
                    <a:lnTo>
                      <a:pt x="18" y="1"/>
                    </a:lnTo>
                    <a:cubicBezTo>
                      <a:pt x="17" y="1"/>
                      <a:pt x="16" y="1"/>
                      <a:pt x="15" y="1"/>
                    </a:cubicBezTo>
                    <a:close/>
                    <a:moveTo>
                      <a:pt x="196" y="60"/>
                    </a:moveTo>
                    <a:cubicBezTo>
                      <a:pt x="191" y="60"/>
                      <a:pt x="186" y="62"/>
                      <a:pt x="184" y="68"/>
                    </a:cubicBezTo>
                    <a:cubicBezTo>
                      <a:pt x="184" y="75"/>
                      <a:pt x="187" y="80"/>
                      <a:pt x="194" y="82"/>
                    </a:cubicBezTo>
                    <a:lnTo>
                      <a:pt x="284" y="113"/>
                    </a:lnTo>
                    <a:lnTo>
                      <a:pt x="291" y="113"/>
                    </a:lnTo>
                    <a:cubicBezTo>
                      <a:pt x="296" y="111"/>
                      <a:pt x="299" y="108"/>
                      <a:pt x="299" y="104"/>
                    </a:cubicBezTo>
                    <a:cubicBezTo>
                      <a:pt x="301" y="99"/>
                      <a:pt x="299" y="92"/>
                      <a:pt x="291" y="89"/>
                    </a:cubicBezTo>
                    <a:lnTo>
                      <a:pt x="201" y="61"/>
                    </a:lnTo>
                    <a:cubicBezTo>
                      <a:pt x="199" y="60"/>
                      <a:pt x="197" y="60"/>
                      <a:pt x="196" y="60"/>
                    </a:cubicBezTo>
                    <a:close/>
                    <a:moveTo>
                      <a:pt x="379" y="117"/>
                    </a:moveTo>
                    <a:cubicBezTo>
                      <a:pt x="375" y="117"/>
                      <a:pt x="370" y="121"/>
                      <a:pt x="368" y="125"/>
                    </a:cubicBezTo>
                    <a:cubicBezTo>
                      <a:pt x="365" y="132"/>
                      <a:pt x="370" y="139"/>
                      <a:pt x="375" y="142"/>
                    </a:cubicBezTo>
                    <a:lnTo>
                      <a:pt x="468" y="170"/>
                    </a:lnTo>
                    <a:lnTo>
                      <a:pt x="475" y="170"/>
                    </a:lnTo>
                    <a:cubicBezTo>
                      <a:pt x="477" y="168"/>
                      <a:pt x="480" y="165"/>
                      <a:pt x="482" y="163"/>
                    </a:cubicBezTo>
                    <a:cubicBezTo>
                      <a:pt x="484" y="156"/>
                      <a:pt x="480" y="149"/>
                      <a:pt x="475" y="146"/>
                    </a:cubicBezTo>
                    <a:lnTo>
                      <a:pt x="382" y="118"/>
                    </a:lnTo>
                    <a:cubicBezTo>
                      <a:pt x="381" y="117"/>
                      <a:pt x="380" y="117"/>
                      <a:pt x="379" y="117"/>
                    </a:cubicBezTo>
                    <a:close/>
                    <a:moveTo>
                      <a:pt x="562" y="174"/>
                    </a:moveTo>
                    <a:cubicBezTo>
                      <a:pt x="556" y="174"/>
                      <a:pt x="551" y="179"/>
                      <a:pt x="549" y="184"/>
                    </a:cubicBezTo>
                    <a:cubicBezTo>
                      <a:pt x="549" y="189"/>
                      <a:pt x="551" y="196"/>
                      <a:pt x="558" y="199"/>
                    </a:cubicBezTo>
                    <a:lnTo>
                      <a:pt x="649" y="227"/>
                    </a:lnTo>
                    <a:cubicBezTo>
                      <a:pt x="650" y="229"/>
                      <a:pt x="651" y="229"/>
                      <a:pt x="652" y="229"/>
                    </a:cubicBezTo>
                    <a:cubicBezTo>
                      <a:pt x="653" y="229"/>
                      <a:pt x="655" y="229"/>
                      <a:pt x="656" y="227"/>
                    </a:cubicBezTo>
                    <a:cubicBezTo>
                      <a:pt x="661" y="227"/>
                      <a:pt x="663" y="225"/>
                      <a:pt x="665" y="220"/>
                    </a:cubicBezTo>
                    <a:cubicBezTo>
                      <a:pt x="665" y="213"/>
                      <a:pt x="663" y="206"/>
                      <a:pt x="656" y="206"/>
                    </a:cubicBezTo>
                    <a:lnTo>
                      <a:pt x="565" y="175"/>
                    </a:lnTo>
                    <a:cubicBezTo>
                      <a:pt x="564" y="175"/>
                      <a:pt x="563" y="174"/>
                      <a:pt x="562" y="174"/>
                    </a:cubicBezTo>
                    <a:close/>
                    <a:moveTo>
                      <a:pt x="742" y="234"/>
                    </a:moveTo>
                    <a:cubicBezTo>
                      <a:pt x="738" y="234"/>
                      <a:pt x="734" y="236"/>
                      <a:pt x="732" y="242"/>
                    </a:cubicBezTo>
                    <a:cubicBezTo>
                      <a:pt x="730" y="249"/>
                      <a:pt x="734" y="256"/>
                      <a:pt x="739" y="256"/>
                    </a:cubicBezTo>
                    <a:lnTo>
                      <a:pt x="832" y="287"/>
                    </a:lnTo>
                    <a:lnTo>
                      <a:pt x="839" y="287"/>
                    </a:lnTo>
                    <a:cubicBezTo>
                      <a:pt x="842" y="284"/>
                      <a:pt x="846" y="282"/>
                      <a:pt x="846" y="277"/>
                    </a:cubicBezTo>
                    <a:cubicBezTo>
                      <a:pt x="849" y="273"/>
                      <a:pt x="844" y="265"/>
                      <a:pt x="839" y="263"/>
                    </a:cubicBezTo>
                    <a:lnTo>
                      <a:pt x="746" y="234"/>
                    </a:lnTo>
                    <a:cubicBezTo>
                      <a:pt x="745" y="234"/>
                      <a:pt x="744" y="234"/>
                      <a:pt x="742" y="234"/>
                    </a:cubicBezTo>
                    <a:close/>
                    <a:moveTo>
                      <a:pt x="926" y="291"/>
                    </a:moveTo>
                    <a:cubicBezTo>
                      <a:pt x="920" y="291"/>
                      <a:pt x="915" y="295"/>
                      <a:pt x="915" y="299"/>
                    </a:cubicBezTo>
                    <a:cubicBezTo>
                      <a:pt x="913" y="306"/>
                      <a:pt x="915" y="313"/>
                      <a:pt x="922" y="315"/>
                    </a:cubicBezTo>
                    <a:lnTo>
                      <a:pt x="1013" y="344"/>
                    </a:lnTo>
                    <a:lnTo>
                      <a:pt x="1020" y="344"/>
                    </a:lnTo>
                    <a:cubicBezTo>
                      <a:pt x="1025" y="344"/>
                      <a:pt x="1027" y="339"/>
                      <a:pt x="1030" y="337"/>
                    </a:cubicBezTo>
                    <a:cubicBezTo>
                      <a:pt x="1032" y="330"/>
                      <a:pt x="1027" y="323"/>
                      <a:pt x="1020" y="320"/>
                    </a:cubicBezTo>
                    <a:lnTo>
                      <a:pt x="930" y="292"/>
                    </a:lnTo>
                    <a:cubicBezTo>
                      <a:pt x="928" y="291"/>
                      <a:pt x="927" y="291"/>
                      <a:pt x="926" y="291"/>
                    </a:cubicBezTo>
                    <a:close/>
                    <a:moveTo>
                      <a:pt x="1113" y="349"/>
                    </a:moveTo>
                    <a:cubicBezTo>
                      <a:pt x="1106" y="349"/>
                      <a:pt x="1099" y="351"/>
                      <a:pt x="1096" y="358"/>
                    </a:cubicBezTo>
                    <a:cubicBezTo>
                      <a:pt x="1094" y="363"/>
                      <a:pt x="1099" y="370"/>
                      <a:pt x="1106" y="373"/>
                    </a:cubicBezTo>
                    <a:lnTo>
                      <a:pt x="1196" y="401"/>
                    </a:lnTo>
                    <a:cubicBezTo>
                      <a:pt x="1198" y="402"/>
                      <a:pt x="1199" y="403"/>
                      <a:pt x="1200" y="403"/>
                    </a:cubicBezTo>
                    <a:cubicBezTo>
                      <a:pt x="1201" y="403"/>
                      <a:pt x="1202" y="402"/>
                      <a:pt x="1203" y="401"/>
                    </a:cubicBezTo>
                    <a:cubicBezTo>
                      <a:pt x="1206" y="401"/>
                      <a:pt x="1211" y="399"/>
                      <a:pt x="1211" y="394"/>
                    </a:cubicBezTo>
                    <a:cubicBezTo>
                      <a:pt x="1213" y="387"/>
                      <a:pt x="1211" y="382"/>
                      <a:pt x="1203" y="380"/>
                    </a:cubicBezTo>
                    <a:lnTo>
                      <a:pt x="1113" y="349"/>
                    </a:lnTo>
                    <a:close/>
                    <a:moveTo>
                      <a:pt x="1290" y="407"/>
                    </a:moveTo>
                    <a:cubicBezTo>
                      <a:pt x="1286" y="407"/>
                      <a:pt x="1281" y="410"/>
                      <a:pt x="1280" y="415"/>
                    </a:cubicBezTo>
                    <a:cubicBezTo>
                      <a:pt x="1277" y="423"/>
                      <a:pt x="1280" y="430"/>
                      <a:pt x="1287" y="432"/>
                    </a:cubicBezTo>
                    <a:lnTo>
                      <a:pt x="1377" y="461"/>
                    </a:lnTo>
                    <a:lnTo>
                      <a:pt x="1384" y="461"/>
                    </a:lnTo>
                    <a:cubicBezTo>
                      <a:pt x="1389" y="458"/>
                      <a:pt x="1392" y="456"/>
                      <a:pt x="1394" y="451"/>
                    </a:cubicBezTo>
                    <a:cubicBezTo>
                      <a:pt x="1396" y="446"/>
                      <a:pt x="1392" y="439"/>
                      <a:pt x="1384" y="437"/>
                    </a:cubicBezTo>
                    <a:lnTo>
                      <a:pt x="1294" y="408"/>
                    </a:lnTo>
                    <a:cubicBezTo>
                      <a:pt x="1293" y="408"/>
                      <a:pt x="1291" y="407"/>
                      <a:pt x="1290" y="407"/>
                    </a:cubicBezTo>
                    <a:close/>
                    <a:moveTo>
                      <a:pt x="1474" y="465"/>
                    </a:moveTo>
                    <a:cubicBezTo>
                      <a:pt x="1468" y="465"/>
                      <a:pt x="1463" y="469"/>
                      <a:pt x="1461" y="475"/>
                    </a:cubicBezTo>
                    <a:cubicBezTo>
                      <a:pt x="1458" y="480"/>
                      <a:pt x="1463" y="487"/>
                      <a:pt x="1470" y="489"/>
                    </a:cubicBezTo>
                    <a:lnTo>
                      <a:pt x="1561" y="518"/>
                    </a:lnTo>
                    <a:lnTo>
                      <a:pt x="1568" y="518"/>
                    </a:lnTo>
                    <a:cubicBezTo>
                      <a:pt x="1573" y="518"/>
                      <a:pt x="1575" y="513"/>
                      <a:pt x="1575" y="511"/>
                    </a:cubicBezTo>
                    <a:cubicBezTo>
                      <a:pt x="1577" y="504"/>
                      <a:pt x="1575" y="496"/>
                      <a:pt x="1568" y="494"/>
                    </a:cubicBezTo>
                    <a:lnTo>
                      <a:pt x="1477" y="465"/>
                    </a:lnTo>
                    <a:cubicBezTo>
                      <a:pt x="1476" y="465"/>
                      <a:pt x="1475" y="465"/>
                      <a:pt x="1474" y="4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5" name="Google Shape;6695;p68"/>
              <p:cNvSpPr/>
              <p:nvPr/>
            </p:nvSpPr>
            <p:spPr>
              <a:xfrm>
                <a:off x="2797901" y="3177554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3" y="0"/>
                    </a:moveTo>
                    <a:cubicBezTo>
                      <a:pt x="9" y="0"/>
                      <a:pt x="5" y="3"/>
                      <a:pt x="3" y="8"/>
                    </a:cubicBezTo>
                    <a:cubicBezTo>
                      <a:pt x="1" y="15"/>
                      <a:pt x="5" y="20"/>
                      <a:pt x="10" y="22"/>
                    </a:cubicBezTo>
                    <a:lnTo>
                      <a:pt x="58" y="39"/>
                    </a:lnTo>
                    <a:lnTo>
                      <a:pt x="65" y="39"/>
                    </a:lnTo>
                    <a:cubicBezTo>
                      <a:pt x="67" y="37"/>
                      <a:pt x="72" y="34"/>
                      <a:pt x="72" y="30"/>
                    </a:cubicBezTo>
                    <a:cubicBezTo>
                      <a:pt x="74" y="22"/>
                      <a:pt x="72" y="18"/>
                      <a:pt x="65" y="15"/>
                    </a:cubicBezTo>
                    <a:lnTo>
                      <a:pt x="17" y="1"/>
                    </a:lnTo>
                    <a:cubicBezTo>
                      <a:pt x="16" y="0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6" name="Google Shape;6696;p68"/>
              <p:cNvSpPr/>
              <p:nvPr/>
            </p:nvSpPr>
            <p:spPr>
              <a:xfrm>
                <a:off x="2561728" y="3147447"/>
                <a:ext cx="255575" cy="283341"/>
              </a:xfrm>
              <a:custGeom>
                <a:avLst/>
                <a:gdLst/>
                <a:ahLst/>
                <a:cxnLst/>
                <a:rect l="l" t="t" r="r" b="b"/>
                <a:pathLst>
                  <a:path w="764" h="847" extrusionOk="0">
                    <a:moveTo>
                      <a:pt x="223" y="0"/>
                    </a:moveTo>
                    <a:lnTo>
                      <a:pt x="18" y="620"/>
                    </a:lnTo>
                    <a:cubicBezTo>
                      <a:pt x="0" y="678"/>
                      <a:pt x="44" y="737"/>
                      <a:pt x="104" y="737"/>
                    </a:cubicBezTo>
                    <a:cubicBezTo>
                      <a:pt x="107" y="737"/>
                      <a:pt x="110" y="737"/>
                      <a:pt x="114" y="736"/>
                    </a:cubicBezTo>
                    <a:lnTo>
                      <a:pt x="235" y="724"/>
                    </a:lnTo>
                    <a:cubicBezTo>
                      <a:pt x="240" y="724"/>
                      <a:pt x="244" y="723"/>
                      <a:pt x="249" y="723"/>
                    </a:cubicBezTo>
                    <a:cubicBezTo>
                      <a:pt x="270" y="723"/>
                      <a:pt x="291" y="732"/>
                      <a:pt x="307" y="746"/>
                    </a:cubicBezTo>
                    <a:lnTo>
                      <a:pt x="392" y="824"/>
                    </a:lnTo>
                    <a:cubicBezTo>
                      <a:pt x="409" y="840"/>
                      <a:pt x="430" y="847"/>
                      <a:pt x="451" y="847"/>
                    </a:cubicBezTo>
                    <a:cubicBezTo>
                      <a:pt x="488" y="847"/>
                      <a:pt x="525" y="824"/>
                      <a:pt x="538" y="784"/>
                    </a:cubicBezTo>
                    <a:lnTo>
                      <a:pt x="764" y="7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7" name="Google Shape;6697;p68"/>
              <p:cNvSpPr/>
              <p:nvPr/>
            </p:nvSpPr>
            <p:spPr>
              <a:xfrm>
                <a:off x="2577451" y="3059468"/>
                <a:ext cx="279661" cy="277654"/>
              </a:xfrm>
              <a:custGeom>
                <a:avLst/>
                <a:gdLst/>
                <a:ahLst/>
                <a:cxnLst/>
                <a:rect l="l" t="t" r="r" b="b"/>
                <a:pathLst>
                  <a:path w="836" h="830" extrusionOk="0">
                    <a:moveTo>
                      <a:pt x="415" y="0"/>
                    </a:moveTo>
                    <a:cubicBezTo>
                      <a:pt x="402" y="0"/>
                      <a:pt x="389" y="4"/>
                      <a:pt x="379" y="11"/>
                    </a:cubicBezTo>
                    <a:cubicBezTo>
                      <a:pt x="366" y="18"/>
                      <a:pt x="352" y="21"/>
                      <a:pt x="338" y="21"/>
                    </a:cubicBezTo>
                    <a:cubicBezTo>
                      <a:pt x="334" y="21"/>
                      <a:pt x="330" y="21"/>
                      <a:pt x="326" y="21"/>
                    </a:cubicBezTo>
                    <a:cubicBezTo>
                      <a:pt x="320" y="19"/>
                      <a:pt x="314" y="18"/>
                      <a:pt x="309" y="18"/>
                    </a:cubicBezTo>
                    <a:cubicBezTo>
                      <a:pt x="289" y="18"/>
                      <a:pt x="270" y="27"/>
                      <a:pt x="255" y="42"/>
                    </a:cubicBezTo>
                    <a:cubicBezTo>
                      <a:pt x="243" y="56"/>
                      <a:pt x="226" y="66"/>
                      <a:pt x="207" y="68"/>
                    </a:cubicBezTo>
                    <a:cubicBezTo>
                      <a:pt x="181" y="71"/>
                      <a:pt x="160" y="87"/>
                      <a:pt x="148" y="111"/>
                    </a:cubicBezTo>
                    <a:cubicBezTo>
                      <a:pt x="141" y="128"/>
                      <a:pt x="129" y="142"/>
                      <a:pt x="112" y="149"/>
                    </a:cubicBezTo>
                    <a:cubicBezTo>
                      <a:pt x="86" y="159"/>
                      <a:pt x="69" y="183"/>
                      <a:pt x="69" y="209"/>
                    </a:cubicBezTo>
                    <a:cubicBezTo>
                      <a:pt x="67" y="228"/>
                      <a:pt x="57" y="244"/>
                      <a:pt x="43" y="256"/>
                    </a:cubicBezTo>
                    <a:cubicBezTo>
                      <a:pt x="24" y="275"/>
                      <a:pt x="14" y="302"/>
                      <a:pt x="21" y="328"/>
                    </a:cubicBezTo>
                    <a:cubicBezTo>
                      <a:pt x="26" y="347"/>
                      <a:pt x="24" y="366"/>
                      <a:pt x="14" y="380"/>
                    </a:cubicBezTo>
                    <a:cubicBezTo>
                      <a:pt x="0" y="404"/>
                      <a:pt x="0" y="433"/>
                      <a:pt x="14" y="454"/>
                    </a:cubicBezTo>
                    <a:cubicBezTo>
                      <a:pt x="24" y="471"/>
                      <a:pt x="26" y="490"/>
                      <a:pt x="24" y="506"/>
                    </a:cubicBezTo>
                    <a:lnTo>
                      <a:pt x="21" y="506"/>
                    </a:lnTo>
                    <a:cubicBezTo>
                      <a:pt x="17" y="533"/>
                      <a:pt x="26" y="561"/>
                      <a:pt x="45" y="578"/>
                    </a:cubicBezTo>
                    <a:cubicBezTo>
                      <a:pt x="60" y="590"/>
                      <a:pt x="69" y="606"/>
                      <a:pt x="71" y="625"/>
                    </a:cubicBezTo>
                    <a:cubicBezTo>
                      <a:pt x="74" y="652"/>
                      <a:pt x="91" y="673"/>
                      <a:pt x="114" y="685"/>
                    </a:cubicBezTo>
                    <a:cubicBezTo>
                      <a:pt x="131" y="692"/>
                      <a:pt x="145" y="704"/>
                      <a:pt x="152" y="723"/>
                    </a:cubicBezTo>
                    <a:cubicBezTo>
                      <a:pt x="162" y="747"/>
                      <a:pt x="186" y="764"/>
                      <a:pt x="212" y="766"/>
                    </a:cubicBezTo>
                    <a:cubicBezTo>
                      <a:pt x="231" y="766"/>
                      <a:pt x="248" y="775"/>
                      <a:pt x="260" y="790"/>
                    </a:cubicBezTo>
                    <a:cubicBezTo>
                      <a:pt x="274" y="805"/>
                      <a:pt x="293" y="814"/>
                      <a:pt x="313" y="814"/>
                    </a:cubicBezTo>
                    <a:cubicBezTo>
                      <a:pt x="319" y="814"/>
                      <a:pt x="325" y="813"/>
                      <a:pt x="331" y="811"/>
                    </a:cubicBezTo>
                    <a:cubicBezTo>
                      <a:pt x="337" y="810"/>
                      <a:pt x="342" y="809"/>
                      <a:pt x="348" y="809"/>
                    </a:cubicBezTo>
                    <a:cubicBezTo>
                      <a:pt x="360" y="809"/>
                      <a:pt x="372" y="812"/>
                      <a:pt x="383" y="818"/>
                    </a:cubicBezTo>
                    <a:cubicBezTo>
                      <a:pt x="395" y="825"/>
                      <a:pt x="408" y="829"/>
                      <a:pt x="421" y="829"/>
                    </a:cubicBezTo>
                    <a:cubicBezTo>
                      <a:pt x="434" y="829"/>
                      <a:pt x="447" y="825"/>
                      <a:pt x="457" y="818"/>
                    </a:cubicBezTo>
                    <a:cubicBezTo>
                      <a:pt x="468" y="812"/>
                      <a:pt x="481" y="809"/>
                      <a:pt x="492" y="809"/>
                    </a:cubicBezTo>
                    <a:cubicBezTo>
                      <a:pt x="498" y="809"/>
                      <a:pt x="504" y="810"/>
                      <a:pt x="510" y="811"/>
                    </a:cubicBezTo>
                    <a:cubicBezTo>
                      <a:pt x="514" y="812"/>
                      <a:pt x="519" y="812"/>
                      <a:pt x="523" y="812"/>
                    </a:cubicBezTo>
                    <a:cubicBezTo>
                      <a:pt x="545" y="812"/>
                      <a:pt x="565" y="803"/>
                      <a:pt x="581" y="787"/>
                    </a:cubicBezTo>
                    <a:cubicBezTo>
                      <a:pt x="593" y="773"/>
                      <a:pt x="610" y="764"/>
                      <a:pt x="629" y="764"/>
                    </a:cubicBezTo>
                    <a:cubicBezTo>
                      <a:pt x="655" y="761"/>
                      <a:pt x="676" y="745"/>
                      <a:pt x="688" y="718"/>
                    </a:cubicBezTo>
                    <a:cubicBezTo>
                      <a:pt x="693" y="702"/>
                      <a:pt x="707" y="687"/>
                      <a:pt x="724" y="680"/>
                    </a:cubicBezTo>
                    <a:cubicBezTo>
                      <a:pt x="750" y="671"/>
                      <a:pt x="767" y="647"/>
                      <a:pt x="767" y="621"/>
                    </a:cubicBezTo>
                    <a:cubicBezTo>
                      <a:pt x="769" y="602"/>
                      <a:pt x="779" y="585"/>
                      <a:pt x="793" y="573"/>
                    </a:cubicBezTo>
                    <a:cubicBezTo>
                      <a:pt x="812" y="556"/>
                      <a:pt x="822" y="528"/>
                      <a:pt x="814" y="502"/>
                    </a:cubicBezTo>
                    <a:cubicBezTo>
                      <a:pt x="810" y="485"/>
                      <a:pt x="812" y="466"/>
                      <a:pt x="822" y="449"/>
                    </a:cubicBezTo>
                    <a:cubicBezTo>
                      <a:pt x="836" y="428"/>
                      <a:pt x="836" y="399"/>
                      <a:pt x="822" y="375"/>
                    </a:cubicBezTo>
                    <a:cubicBezTo>
                      <a:pt x="812" y="361"/>
                      <a:pt x="810" y="342"/>
                      <a:pt x="812" y="323"/>
                    </a:cubicBezTo>
                    <a:cubicBezTo>
                      <a:pt x="819" y="297"/>
                      <a:pt x="810" y="271"/>
                      <a:pt x="791" y="254"/>
                    </a:cubicBezTo>
                    <a:cubicBezTo>
                      <a:pt x="776" y="242"/>
                      <a:pt x="767" y="223"/>
                      <a:pt x="764" y="206"/>
                    </a:cubicBezTo>
                    <a:lnTo>
                      <a:pt x="764" y="204"/>
                    </a:lnTo>
                    <a:cubicBezTo>
                      <a:pt x="762" y="178"/>
                      <a:pt x="745" y="156"/>
                      <a:pt x="722" y="147"/>
                    </a:cubicBezTo>
                    <a:cubicBezTo>
                      <a:pt x="705" y="140"/>
                      <a:pt x="691" y="125"/>
                      <a:pt x="683" y="109"/>
                    </a:cubicBezTo>
                    <a:cubicBezTo>
                      <a:pt x="674" y="83"/>
                      <a:pt x="650" y="68"/>
                      <a:pt x="624" y="66"/>
                    </a:cubicBezTo>
                    <a:cubicBezTo>
                      <a:pt x="605" y="63"/>
                      <a:pt x="588" y="56"/>
                      <a:pt x="576" y="42"/>
                    </a:cubicBezTo>
                    <a:cubicBezTo>
                      <a:pt x="561" y="25"/>
                      <a:pt x="541" y="17"/>
                      <a:pt x="520" y="17"/>
                    </a:cubicBezTo>
                    <a:cubicBezTo>
                      <a:pt x="515" y="17"/>
                      <a:pt x="510" y="17"/>
                      <a:pt x="505" y="18"/>
                    </a:cubicBezTo>
                    <a:cubicBezTo>
                      <a:pt x="499" y="20"/>
                      <a:pt x="493" y="21"/>
                      <a:pt x="488" y="21"/>
                    </a:cubicBezTo>
                    <a:cubicBezTo>
                      <a:pt x="476" y="21"/>
                      <a:pt x="464" y="17"/>
                      <a:pt x="452" y="11"/>
                    </a:cubicBezTo>
                    <a:cubicBezTo>
                      <a:pt x="441" y="4"/>
                      <a:pt x="427" y="0"/>
                      <a:pt x="4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8" name="Google Shape;6698;p68"/>
              <p:cNvSpPr/>
              <p:nvPr/>
            </p:nvSpPr>
            <p:spPr>
              <a:xfrm>
                <a:off x="2626626" y="3110315"/>
                <a:ext cx="181311" cy="17261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6" extrusionOk="0">
                    <a:moveTo>
                      <a:pt x="269" y="0"/>
                    </a:moveTo>
                    <a:cubicBezTo>
                      <a:pt x="145" y="0"/>
                      <a:pt x="31" y="91"/>
                      <a:pt x="13" y="231"/>
                    </a:cubicBezTo>
                    <a:cubicBezTo>
                      <a:pt x="1" y="338"/>
                      <a:pt x="60" y="445"/>
                      <a:pt x="158" y="490"/>
                    </a:cubicBezTo>
                    <a:cubicBezTo>
                      <a:pt x="195" y="508"/>
                      <a:pt x="233" y="516"/>
                      <a:pt x="271" y="516"/>
                    </a:cubicBezTo>
                    <a:cubicBezTo>
                      <a:pt x="395" y="516"/>
                      <a:pt x="510" y="425"/>
                      <a:pt x="527" y="288"/>
                    </a:cubicBezTo>
                    <a:cubicBezTo>
                      <a:pt x="541" y="178"/>
                      <a:pt x="482" y="71"/>
                      <a:pt x="382" y="26"/>
                    </a:cubicBezTo>
                    <a:cubicBezTo>
                      <a:pt x="345" y="8"/>
                      <a:pt x="307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9" name="Google Shape;6699;p68"/>
            <p:cNvGrpSpPr/>
            <p:nvPr/>
          </p:nvGrpSpPr>
          <p:grpSpPr>
            <a:xfrm rot="-280349">
              <a:off x="7075172" y="493707"/>
              <a:ext cx="1304542" cy="1196723"/>
              <a:chOff x="2054593" y="2498809"/>
              <a:chExt cx="1015945" cy="931979"/>
            </a:xfrm>
          </p:grpSpPr>
          <p:sp>
            <p:nvSpPr>
              <p:cNvPr id="6700" name="Google Shape;6700;p68"/>
              <p:cNvSpPr/>
              <p:nvPr/>
            </p:nvSpPr>
            <p:spPr>
              <a:xfrm>
                <a:off x="2054593" y="2498809"/>
                <a:ext cx="1015945" cy="836306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500" extrusionOk="0">
                    <a:moveTo>
                      <a:pt x="659" y="0"/>
                    </a:moveTo>
                    <a:cubicBezTo>
                      <a:pt x="585" y="0"/>
                      <a:pt x="517" y="47"/>
                      <a:pt x="494" y="120"/>
                    </a:cubicBezTo>
                    <a:lnTo>
                      <a:pt x="30" y="1580"/>
                    </a:lnTo>
                    <a:cubicBezTo>
                      <a:pt x="1" y="1670"/>
                      <a:pt x="51" y="1768"/>
                      <a:pt x="141" y="1797"/>
                    </a:cubicBezTo>
                    <a:lnTo>
                      <a:pt x="2327" y="2492"/>
                    </a:lnTo>
                    <a:cubicBezTo>
                      <a:pt x="2345" y="2497"/>
                      <a:pt x="2362" y="2500"/>
                      <a:pt x="2379" y="2500"/>
                    </a:cubicBezTo>
                    <a:cubicBezTo>
                      <a:pt x="2452" y="2500"/>
                      <a:pt x="2519" y="2453"/>
                      <a:pt x="2542" y="2380"/>
                    </a:cubicBezTo>
                    <a:lnTo>
                      <a:pt x="3008" y="920"/>
                    </a:lnTo>
                    <a:cubicBezTo>
                      <a:pt x="3037" y="830"/>
                      <a:pt x="2987" y="732"/>
                      <a:pt x="2897" y="704"/>
                    </a:cubicBezTo>
                    <a:lnTo>
                      <a:pt x="711" y="8"/>
                    </a:lnTo>
                    <a:cubicBezTo>
                      <a:pt x="693" y="3"/>
                      <a:pt x="676" y="0"/>
                      <a:pt x="6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1" name="Google Shape;6701;p68"/>
              <p:cNvSpPr/>
              <p:nvPr/>
            </p:nvSpPr>
            <p:spPr>
              <a:xfrm>
                <a:off x="2112131" y="2552667"/>
                <a:ext cx="902876" cy="733942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194" extrusionOk="0">
                    <a:moveTo>
                      <a:pt x="680" y="49"/>
                    </a:moveTo>
                    <a:cubicBezTo>
                      <a:pt x="681" y="49"/>
                      <a:pt x="683" y="49"/>
                      <a:pt x="684" y="50"/>
                    </a:cubicBezTo>
                    <a:lnTo>
                      <a:pt x="2510" y="631"/>
                    </a:lnTo>
                    <a:cubicBezTo>
                      <a:pt x="2515" y="631"/>
                      <a:pt x="2520" y="638"/>
                      <a:pt x="2517" y="643"/>
                    </a:cubicBezTo>
                    <a:cubicBezTo>
                      <a:pt x="2510" y="709"/>
                      <a:pt x="2529" y="774"/>
                      <a:pt x="2574" y="821"/>
                    </a:cubicBezTo>
                    <a:cubicBezTo>
                      <a:pt x="2591" y="843"/>
                      <a:pt x="2613" y="857"/>
                      <a:pt x="2636" y="869"/>
                    </a:cubicBezTo>
                    <a:cubicBezTo>
                      <a:pt x="2644" y="874"/>
                      <a:pt x="2646" y="878"/>
                      <a:pt x="2644" y="886"/>
                    </a:cubicBezTo>
                    <a:lnTo>
                      <a:pt x="2294" y="1986"/>
                    </a:lnTo>
                    <a:cubicBezTo>
                      <a:pt x="2291" y="1990"/>
                      <a:pt x="2286" y="1995"/>
                      <a:pt x="2282" y="1995"/>
                    </a:cubicBezTo>
                    <a:cubicBezTo>
                      <a:pt x="2269" y="1993"/>
                      <a:pt x="2256" y="1992"/>
                      <a:pt x="2244" y="1992"/>
                    </a:cubicBezTo>
                    <a:cubicBezTo>
                      <a:pt x="2189" y="1992"/>
                      <a:pt x="2137" y="2013"/>
                      <a:pt x="2098" y="2050"/>
                    </a:cubicBezTo>
                    <a:cubicBezTo>
                      <a:pt x="2072" y="2074"/>
                      <a:pt x="2051" y="2102"/>
                      <a:pt x="2039" y="2136"/>
                    </a:cubicBezTo>
                    <a:cubicBezTo>
                      <a:pt x="2037" y="2142"/>
                      <a:pt x="2032" y="2146"/>
                      <a:pt x="2027" y="2146"/>
                    </a:cubicBezTo>
                    <a:cubicBezTo>
                      <a:pt x="2026" y="2146"/>
                      <a:pt x="2025" y="2146"/>
                      <a:pt x="2024" y="2145"/>
                    </a:cubicBezTo>
                    <a:lnTo>
                      <a:pt x="205" y="1567"/>
                    </a:lnTo>
                    <a:cubicBezTo>
                      <a:pt x="200" y="1564"/>
                      <a:pt x="196" y="1557"/>
                      <a:pt x="198" y="1552"/>
                    </a:cubicBezTo>
                    <a:cubicBezTo>
                      <a:pt x="217" y="1476"/>
                      <a:pt x="198" y="1400"/>
                      <a:pt x="146" y="1343"/>
                    </a:cubicBezTo>
                    <a:cubicBezTo>
                      <a:pt x="124" y="1317"/>
                      <a:pt x="96" y="1297"/>
                      <a:pt x="62" y="1286"/>
                    </a:cubicBezTo>
                    <a:cubicBezTo>
                      <a:pt x="58" y="1283"/>
                      <a:pt x="53" y="1276"/>
                      <a:pt x="55" y="1271"/>
                    </a:cubicBezTo>
                    <a:lnTo>
                      <a:pt x="405" y="174"/>
                    </a:lnTo>
                    <a:cubicBezTo>
                      <a:pt x="408" y="169"/>
                      <a:pt x="412" y="166"/>
                      <a:pt x="419" y="166"/>
                    </a:cubicBezTo>
                    <a:cubicBezTo>
                      <a:pt x="438" y="171"/>
                      <a:pt x="456" y="174"/>
                      <a:pt x="474" y="174"/>
                    </a:cubicBezTo>
                    <a:cubicBezTo>
                      <a:pt x="528" y="174"/>
                      <a:pt x="582" y="153"/>
                      <a:pt x="624" y="114"/>
                    </a:cubicBezTo>
                    <a:cubicBezTo>
                      <a:pt x="643" y="97"/>
                      <a:pt x="658" y="78"/>
                      <a:pt x="670" y="55"/>
                    </a:cubicBezTo>
                    <a:cubicBezTo>
                      <a:pt x="671" y="51"/>
                      <a:pt x="676" y="49"/>
                      <a:pt x="680" y="49"/>
                    </a:cubicBezTo>
                    <a:close/>
                    <a:moveTo>
                      <a:pt x="682" y="0"/>
                    </a:moveTo>
                    <a:cubicBezTo>
                      <a:pt x="659" y="0"/>
                      <a:pt x="638" y="12"/>
                      <a:pt x="627" y="33"/>
                    </a:cubicBezTo>
                    <a:cubicBezTo>
                      <a:pt x="617" y="50"/>
                      <a:pt x="605" y="66"/>
                      <a:pt x="591" y="78"/>
                    </a:cubicBezTo>
                    <a:cubicBezTo>
                      <a:pt x="559" y="109"/>
                      <a:pt x="518" y="124"/>
                      <a:pt x="475" y="124"/>
                    </a:cubicBezTo>
                    <a:cubicBezTo>
                      <a:pt x="460" y="124"/>
                      <a:pt x="446" y="122"/>
                      <a:pt x="431" y="119"/>
                    </a:cubicBezTo>
                    <a:cubicBezTo>
                      <a:pt x="427" y="118"/>
                      <a:pt x="423" y="117"/>
                      <a:pt x="418" y="117"/>
                    </a:cubicBezTo>
                    <a:cubicBezTo>
                      <a:pt x="391" y="117"/>
                      <a:pt x="366" y="135"/>
                      <a:pt x="358" y="159"/>
                    </a:cubicBezTo>
                    <a:lnTo>
                      <a:pt x="10" y="1257"/>
                    </a:lnTo>
                    <a:cubicBezTo>
                      <a:pt x="0" y="1286"/>
                      <a:pt x="15" y="1319"/>
                      <a:pt x="46" y="1331"/>
                    </a:cubicBezTo>
                    <a:cubicBezTo>
                      <a:pt x="72" y="1340"/>
                      <a:pt x="93" y="1355"/>
                      <a:pt x="110" y="1376"/>
                    </a:cubicBezTo>
                    <a:cubicBezTo>
                      <a:pt x="150" y="1419"/>
                      <a:pt x="167" y="1481"/>
                      <a:pt x="150" y="1538"/>
                    </a:cubicBezTo>
                    <a:cubicBezTo>
                      <a:pt x="143" y="1569"/>
                      <a:pt x="160" y="1602"/>
                      <a:pt x="191" y="1612"/>
                    </a:cubicBezTo>
                    <a:lnTo>
                      <a:pt x="2010" y="2190"/>
                    </a:lnTo>
                    <a:cubicBezTo>
                      <a:pt x="2016" y="2192"/>
                      <a:pt x="2021" y="2193"/>
                      <a:pt x="2027" y="2193"/>
                    </a:cubicBezTo>
                    <a:cubicBezTo>
                      <a:pt x="2051" y="2193"/>
                      <a:pt x="2074" y="2177"/>
                      <a:pt x="2084" y="2152"/>
                    </a:cubicBezTo>
                    <a:cubicBezTo>
                      <a:pt x="2093" y="2126"/>
                      <a:pt x="2110" y="2105"/>
                      <a:pt x="2129" y="2086"/>
                    </a:cubicBezTo>
                    <a:cubicBezTo>
                      <a:pt x="2162" y="2057"/>
                      <a:pt x="2203" y="2040"/>
                      <a:pt x="2245" y="2040"/>
                    </a:cubicBezTo>
                    <a:cubicBezTo>
                      <a:pt x="2255" y="2040"/>
                      <a:pt x="2265" y="2041"/>
                      <a:pt x="2274" y="2043"/>
                    </a:cubicBezTo>
                    <a:cubicBezTo>
                      <a:pt x="2276" y="2043"/>
                      <a:pt x="2278" y="2043"/>
                      <a:pt x="2280" y="2043"/>
                    </a:cubicBezTo>
                    <a:cubicBezTo>
                      <a:pt x="2306" y="2043"/>
                      <a:pt x="2330" y="2027"/>
                      <a:pt x="2339" y="2000"/>
                    </a:cubicBezTo>
                    <a:lnTo>
                      <a:pt x="2689" y="900"/>
                    </a:lnTo>
                    <a:cubicBezTo>
                      <a:pt x="2698" y="871"/>
                      <a:pt x="2686" y="840"/>
                      <a:pt x="2658" y="826"/>
                    </a:cubicBezTo>
                    <a:cubicBezTo>
                      <a:pt x="2641" y="816"/>
                      <a:pt x="2624" y="805"/>
                      <a:pt x="2610" y="790"/>
                    </a:cubicBezTo>
                    <a:cubicBezTo>
                      <a:pt x="2574" y="752"/>
                      <a:pt x="2560" y="700"/>
                      <a:pt x="2565" y="650"/>
                    </a:cubicBezTo>
                    <a:cubicBezTo>
                      <a:pt x="2570" y="621"/>
                      <a:pt x="2553" y="593"/>
                      <a:pt x="2524" y="583"/>
                    </a:cubicBezTo>
                    <a:lnTo>
                      <a:pt x="698" y="2"/>
                    </a:lnTo>
                    <a:cubicBezTo>
                      <a:pt x="693" y="1"/>
                      <a:pt x="687" y="0"/>
                      <a:pt x="6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2" name="Google Shape;6702;p68"/>
              <p:cNvSpPr/>
              <p:nvPr/>
            </p:nvSpPr>
            <p:spPr>
              <a:xfrm>
                <a:off x="2790876" y="3218700"/>
                <a:ext cx="103033" cy="64563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93" extrusionOk="0">
                    <a:moveTo>
                      <a:pt x="215" y="1"/>
                    </a:moveTo>
                    <a:cubicBezTo>
                      <a:pt x="161" y="1"/>
                      <a:pt x="109" y="20"/>
                      <a:pt x="69" y="59"/>
                    </a:cubicBezTo>
                    <a:cubicBezTo>
                      <a:pt x="31" y="92"/>
                      <a:pt x="10" y="135"/>
                      <a:pt x="0" y="183"/>
                    </a:cubicBezTo>
                    <a:lnTo>
                      <a:pt x="48" y="192"/>
                    </a:lnTo>
                    <a:cubicBezTo>
                      <a:pt x="55" y="154"/>
                      <a:pt x="72" y="121"/>
                      <a:pt x="100" y="95"/>
                    </a:cubicBezTo>
                    <a:cubicBezTo>
                      <a:pt x="132" y="64"/>
                      <a:pt x="174" y="48"/>
                      <a:pt x="217" y="48"/>
                    </a:cubicBezTo>
                    <a:cubicBezTo>
                      <a:pt x="234" y="48"/>
                      <a:pt x="252" y="51"/>
                      <a:pt x="269" y="57"/>
                    </a:cubicBezTo>
                    <a:lnTo>
                      <a:pt x="272" y="52"/>
                    </a:lnTo>
                    <a:lnTo>
                      <a:pt x="295" y="59"/>
                    </a:lnTo>
                    <a:lnTo>
                      <a:pt x="307" y="18"/>
                    </a:lnTo>
                    <a:lnTo>
                      <a:pt x="284" y="11"/>
                    </a:lnTo>
                    <a:cubicBezTo>
                      <a:pt x="261" y="4"/>
                      <a:pt x="238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3" name="Google Shape;6703;p68"/>
              <p:cNvSpPr/>
              <p:nvPr/>
            </p:nvSpPr>
            <p:spPr>
              <a:xfrm>
                <a:off x="2246609" y="2850392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17" y="0"/>
                    </a:moveTo>
                    <a:cubicBezTo>
                      <a:pt x="13" y="0"/>
                      <a:pt x="6" y="3"/>
                      <a:pt x="3" y="10"/>
                    </a:cubicBezTo>
                    <a:cubicBezTo>
                      <a:pt x="1" y="15"/>
                      <a:pt x="6" y="22"/>
                      <a:pt x="10" y="24"/>
                    </a:cubicBezTo>
                    <a:lnTo>
                      <a:pt x="58" y="38"/>
                    </a:lnTo>
                    <a:cubicBezTo>
                      <a:pt x="59" y="40"/>
                      <a:pt x="60" y="40"/>
                      <a:pt x="62" y="40"/>
                    </a:cubicBezTo>
                    <a:cubicBezTo>
                      <a:pt x="63" y="40"/>
                      <a:pt x="64" y="40"/>
                      <a:pt x="65" y="38"/>
                    </a:cubicBezTo>
                    <a:cubicBezTo>
                      <a:pt x="68" y="38"/>
                      <a:pt x="72" y="36"/>
                      <a:pt x="72" y="31"/>
                    </a:cubicBezTo>
                    <a:cubicBezTo>
                      <a:pt x="75" y="24"/>
                      <a:pt x="72" y="19"/>
                      <a:pt x="65" y="17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4" name="Google Shape;6704;p68"/>
              <p:cNvSpPr/>
              <p:nvPr/>
            </p:nvSpPr>
            <p:spPr>
              <a:xfrm>
                <a:off x="2292773" y="2865111"/>
                <a:ext cx="527877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519" extrusionOk="0">
                    <a:moveTo>
                      <a:pt x="13" y="1"/>
                    </a:moveTo>
                    <a:cubicBezTo>
                      <a:pt x="8" y="1"/>
                      <a:pt x="5" y="3"/>
                      <a:pt x="3" y="9"/>
                    </a:cubicBezTo>
                    <a:cubicBezTo>
                      <a:pt x="1" y="16"/>
                      <a:pt x="3" y="23"/>
                      <a:pt x="10" y="25"/>
                    </a:cubicBezTo>
                    <a:lnTo>
                      <a:pt x="101" y="54"/>
                    </a:lnTo>
                    <a:lnTo>
                      <a:pt x="108" y="54"/>
                    </a:lnTo>
                    <a:cubicBezTo>
                      <a:pt x="113" y="52"/>
                      <a:pt x="115" y="49"/>
                      <a:pt x="118" y="44"/>
                    </a:cubicBezTo>
                    <a:cubicBezTo>
                      <a:pt x="120" y="40"/>
                      <a:pt x="115" y="33"/>
                      <a:pt x="108" y="30"/>
                    </a:cubicBezTo>
                    <a:lnTo>
                      <a:pt x="18" y="2"/>
                    </a:lnTo>
                    <a:cubicBezTo>
                      <a:pt x="16" y="1"/>
                      <a:pt x="14" y="1"/>
                      <a:pt x="13" y="1"/>
                    </a:cubicBezTo>
                    <a:close/>
                    <a:moveTo>
                      <a:pt x="197" y="58"/>
                    </a:moveTo>
                    <a:cubicBezTo>
                      <a:pt x="191" y="58"/>
                      <a:pt x="186" y="62"/>
                      <a:pt x="184" y="68"/>
                    </a:cubicBezTo>
                    <a:cubicBezTo>
                      <a:pt x="182" y="73"/>
                      <a:pt x="187" y="80"/>
                      <a:pt x="194" y="83"/>
                    </a:cubicBezTo>
                    <a:lnTo>
                      <a:pt x="284" y="111"/>
                    </a:lnTo>
                    <a:lnTo>
                      <a:pt x="291" y="111"/>
                    </a:lnTo>
                    <a:cubicBezTo>
                      <a:pt x="294" y="111"/>
                      <a:pt x="299" y="106"/>
                      <a:pt x="299" y="104"/>
                    </a:cubicBezTo>
                    <a:cubicBezTo>
                      <a:pt x="301" y="97"/>
                      <a:pt x="299" y="90"/>
                      <a:pt x="291" y="87"/>
                    </a:cubicBezTo>
                    <a:lnTo>
                      <a:pt x="201" y="59"/>
                    </a:lnTo>
                    <a:cubicBezTo>
                      <a:pt x="200" y="58"/>
                      <a:pt x="198" y="58"/>
                      <a:pt x="197" y="58"/>
                    </a:cubicBezTo>
                    <a:close/>
                    <a:moveTo>
                      <a:pt x="378" y="117"/>
                    </a:moveTo>
                    <a:cubicBezTo>
                      <a:pt x="374" y="117"/>
                      <a:pt x="369" y="120"/>
                      <a:pt x="368" y="125"/>
                    </a:cubicBezTo>
                    <a:cubicBezTo>
                      <a:pt x="365" y="133"/>
                      <a:pt x="368" y="137"/>
                      <a:pt x="375" y="140"/>
                    </a:cubicBezTo>
                    <a:lnTo>
                      <a:pt x="465" y="171"/>
                    </a:lnTo>
                    <a:lnTo>
                      <a:pt x="475" y="171"/>
                    </a:lnTo>
                    <a:cubicBezTo>
                      <a:pt x="477" y="168"/>
                      <a:pt x="480" y="166"/>
                      <a:pt x="482" y="161"/>
                    </a:cubicBezTo>
                    <a:cubicBezTo>
                      <a:pt x="484" y="154"/>
                      <a:pt x="480" y="149"/>
                      <a:pt x="475" y="147"/>
                    </a:cubicBezTo>
                    <a:lnTo>
                      <a:pt x="382" y="118"/>
                    </a:lnTo>
                    <a:cubicBezTo>
                      <a:pt x="381" y="118"/>
                      <a:pt x="379" y="117"/>
                      <a:pt x="378" y="117"/>
                    </a:cubicBezTo>
                    <a:close/>
                    <a:moveTo>
                      <a:pt x="561" y="175"/>
                    </a:moveTo>
                    <a:cubicBezTo>
                      <a:pt x="556" y="175"/>
                      <a:pt x="551" y="179"/>
                      <a:pt x="549" y="183"/>
                    </a:cubicBezTo>
                    <a:cubicBezTo>
                      <a:pt x="549" y="190"/>
                      <a:pt x="551" y="197"/>
                      <a:pt x="558" y="199"/>
                    </a:cubicBezTo>
                    <a:lnTo>
                      <a:pt x="649" y="228"/>
                    </a:lnTo>
                    <a:lnTo>
                      <a:pt x="656" y="228"/>
                    </a:lnTo>
                    <a:cubicBezTo>
                      <a:pt x="661" y="225"/>
                      <a:pt x="663" y="223"/>
                      <a:pt x="663" y="221"/>
                    </a:cubicBezTo>
                    <a:cubicBezTo>
                      <a:pt x="665" y="213"/>
                      <a:pt x="663" y="206"/>
                      <a:pt x="656" y="204"/>
                    </a:cubicBezTo>
                    <a:lnTo>
                      <a:pt x="565" y="175"/>
                    </a:lnTo>
                    <a:cubicBezTo>
                      <a:pt x="564" y="175"/>
                      <a:pt x="563" y="175"/>
                      <a:pt x="561" y="175"/>
                    </a:cubicBezTo>
                    <a:close/>
                    <a:moveTo>
                      <a:pt x="744" y="232"/>
                    </a:moveTo>
                    <a:cubicBezTo>
                      <a:pt x="739" y="232"/>
                      <a:pt x="734" y="236"/>
                      <a:pt x="732" y="242"/>
                    </a:cubicBezTo>
                    <a:cubicBezTo>
                      <a:pt x="730" y="247"/>
                      <a:pt x="734" y="254"/>
                      <a:pt x="739" y="256"/>
                    </a:cubicBezTo>
                    <a:lnTo>
                      <a:pt x="832" y="285"/>
                    </a:lnTo>
                    <a:cubicBezTo>
                      <a:pt x="833" y="286"/>
                      <a:pt x="834" y="287"/>
                      <a:pt x="836" y="287"/>
                    </a:cubicBezTo>
                    <a:cubicBezTo>
                      <a:pt x="837" y="287"/>
                      <a:pt x="838" y="286"/>
                      <a:pt x="839" y="285"/>
                    </a:cubicBezTo>
                    <a:cubicBezTo>
                      <a:pt x="842" y="285"/>
                      <a:pt x="844" y="283"/>
                      <a:pt x="846" y="278"/>
                    </a:cubicBezTo>
                    <a:cubicBezTo>
                      <a:pt x="849" y="271"/>
                      <a:pt x="844" y="263"/>
                      <a:pt x="839" y="263"/>
                    </a:cubicBezTo>
                    <a:lnTo>
                      <a:pt x="746" y="233"/>
                    </a:lnTo>
                    <a:cubicBezTo>
                      <a:pt x="745" y="232"/>
                      <a:pt x="744" y="232"/>
                      <a:pt x="744" y="232"/>
                    </a:cubicBezTo>
                    <a:close/>
                    <a:moveTo>
                      <a:pt x="924" y="291"/>
                    </a:moveTo>
                    <a:cubicBezTo>
                      <a:pt x="919" y="291"/>
                      <a:pt x="915" y="294"/>
                      <a:pt x="915" y="299"/>
                    </a:cubicBezTo>
                    <a:cubicBezTo>
                      <a:pt x="913" y="306"/>
                      <a:pt x="915" y="313"/>
                      <a:pt x="922" y="313"/>
                    </a:cubicBezTo>
                    <a:lnTo>
                      <a:pt x="1013" y="344"/>
                    </a:lnTo>
                    <a:lnTo>
                      <a:pt x="1020" y="344"/>
                    </a:lnTo>
                    <a:cubicBezTo>
                      <a:pt x="1025" y="342"/>
                      <a:pt x="1027" y="340"/>
                      <a:pt x="1030" y="335"/>
                    </a:cubicBezTo>
                    <a:cubicBezTo>
                      <a:pt x="1030" y="330"/>
                      <a:pt x="1027" y="323"/>
                      <a:pt x="1020" y="321"/>
                    </a:cubicBezTo>
                    <a:lnTo>
                      <a:pt x="930" y="292"/>
                    </a:lnTo>
                    <a:cubicBezTo>
                      <a:pt x="928" y="291"/>
                      <a:pt x="926" y="291"/>
                      <a:pt x="924" y="291"/>
                    </a:cubicBezTo>
                    <a:close/>
                    <a:moveTo>
                      <a:pt x="1109" y="349"/>
                    </a:moveTo>
                    <a:cubicBezTo>
                      <a:pt x="1103" y="349"/>
                      <a:pt x="1098" y="352"/>
                      <a:pt x="1096" y="356"/>
                    </a:cubicBezTo>
                    <a:cubicBezTo>
                      <a:pt x="1094" y="363"/>
                      <a:pt x="1099" y="371"/>
                      <a:pt x="1103" y="373"/>
                    </a:cubicBezTo>
                    <a:lnTo>
                      <a:pt x="1196" y="402"/>
                    </a:lnTo>
                    <a:lnTo>
                      <a:pt x="1203" y="402"/>
                    </a:lnTo>
                    <a:cubicBezTo>
                      <a:pt x="1206" y="402"/>
                      <a:pt x="1211" y="397"/>
                      <a:pt x="1211" y="394"/>
                    </a:cubicBezTo>
                    <a:cubicBezTo>
                      <a:pt x="1213" y="387"/>
                      <a:pt x="1208" y="380"/>
                      <a:pt x="1203" y="378"/>
                    </a:cubicBezTo>
                    <a:lnTo>
                      <a:pt x="1113" y="349"/>
                    </a:lnTo>
                    <a:cubicBezTo>
                      <a:pt x="1112" y="349"/>
                      <a:pt x="1110" y="349"/>
                      <a:pt x="1109" y="349"/>
                    </a:cubicBezTo>
                    <a:close/>
                    <a:moveTo>
                      <a:pt x="1294" y="406"/>
                    </a:moveTo>
                    <a:cubicBezTo>
                      <a:pt x="1287" y="406"/>
                      <a:pt x="1282" y="409"/>
                      <a:pt x="1280" y="416"/>
                    </a:cubicBezTo>
                    <a:cubicBezTo>
                      <a:pt x="1277" y="421"/>
                      <a:pt x="1280" y="428"/>
                      <a:pt x="1287" y="430"/>
                    </a:cubicBezTo>
                    <a:lnTo>
                      <a:pt x="1377" y="459"/>
                    </a:lnTo>
                    <a:cubicBezTo>
                      <a:pt x="1378" y="460"/>
                      <a:pt x="1380" y="461"/>
                      <a:pt x="1381" y="461"/>
                    </a:cubicBezTo>
                    <a:cubicBezTo>
                      <a:pt x="1382" y="461"/>
                      <a:pt x="1383" y="460"/>
                      <a:pt x="1384" y="459"/>
                    </a:cubicBezTo>
                    <a:cubicBezTo>
                      <a:pt x="1389" y="459"/>
                      <a:pt x="1392" y="456"/>
                      <a:pt x="1394" y="452"/>
                    </a:cubicBezTo>
                    <a:cubicBezTo>
                      <a:pt x="1396" y="444"/>
                      <a:pt x="1392" y="437"/>
                      <a:pt x="1384" y="437"/>
                    </a:cubicBezTo>
                    <a:lnTo>
                      <a:pt x="1294" y="406"/>
                    </a:lnTo>
                    <a:close/>
                    <a:moveTo>
                      <a:pt x="1472" y="465"/>
                    </a:moveTo>
                    <a:cubicBezTo>
                      <a:pt x="1467" y="465"/>
                      <a:pt x="1462" y="468"/>
                      <a:pt x="1461" y="473"/>
                    </a:cubicBezTo>
                    <a:cubicBezTo>
                      <a:pt x="1458" y="480"/>
                      <a:pt x="1463" y="487"/>
                      <a:pt x="1470" y="490"/>
                    </a:cubicBezTo>
                    <a:lnTo>
                      <a:pt x="1561" y="518"/>
                    </a:lnTo>
                    <a:lnTo>
                      <a:pt x="1568" y="518"/>
                    </a:lnTo>
                    <a:cubicBezTo>
                      <a:pt x="1570" y="516"/>
                      <a:pt x="1575" y="514"/>
                      <a:pt x="1575" y="509"/>
                    </a:cubicBezTo>
                    <a:cubicBezTo>
                      <a:pt x="1577" y="504"/>
                      <a:pt x="1575" y="497"/>
                      <a:pt x="1568" y="494"/>
                    </a:cubicBezTo>
                    <a:lnTo>
                      <a:pt x="1477" y="466"/>
                    </a:lnTo>
                    <a:cubicBezTo>
                      <a:pt x="1476" y="465"/>
                      <a:pt x="1474" y="465"/>
                      <a:pt x="1472" y="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5" name="Google Shape;6705;p68"/>
              <p:cNvSpPr/>
              <p:nvPr/>
            </p:nvSpPr>
            <p:spPr>
              <a:xfrm>
                <a:off x="2841723" y="3039731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14" y="0"/>
                    </a:moveTo>
                    <a:cubicBezTo>
                      <a:pt x="9" y="0"/>
                      <a:pt x="5" y="5"/>
                      <a:pt x="3" y="11"/>
                    </a:cubicBezTo>
                    <a:cubicBezTo>
                      <a:pt x="1" y="15"/>
                      <a:pt x="3" y="22"/>
                      <a:pt x="10" y="25"/>
                    </a:cubicBezTo>
                    <a:lnTo>
                      <a:pt x="58" y="39"/>
                    </a:lnTo>
                    <a:cubicBezTo>
                      <a:pt x="59" y="40"/>
                      <a:pt x="59" y="40"/>
                      <a:pt x="60" y="40"/>
                    </a:cubicBezTo>
                    <a:cubicBezTo>
                      <a:pt x="62" y="40"/>
                      <a:pt x="63" y="39"/>
                      <a:pt x="65" y="39"/>
                    </a:cubicBezTo>
                    <a:cubicBezTo>
                      <a:pt x="67" y="39"/>
                      <a:pt x="72" y="34"/>
                      <a:pt x="72" y="32"/>
                    </a:cubicBezTo>
                    <a:cubicBezTo>
                      <a:pt x="74" y="25"/>
                      <a:pt x="70" y="18"/>
                      <a:pt x="65" y="15"/>
                    </a:cubicBezTo>
                    <a:lnTo>
                      <a:pt x="17" y="1"/>
                    </a:ln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6" name="Google Shape;6706;p68"/>
              <p:cNvSpPr/>
              <p:nvPr/>
            </p:nvSpPr>
            <p:spPr>
              <a:xfrm>
                <a:off x="2225199" y="2919303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2" y="1"/>
                    </a:moveTo>
                    <a:cubicBezTo>
                      <a:pt x="7" y="1"/>
                      <a:pt x="2" y="3"/>
                      <a:pt x="1" y="9"/>
                    </a:cubicBezTo>
                    <a:cubicBezTo>
                      <a:pt x="1" y="16"/>
                      <a:pt x="3" y="23"/>
                      <a:pt x="10" y="23"/>
                    </a:cubicBezTo>
                    <a:lnTo>
                      <a:pt x="55" y="40"/>
                    </a:lnTo>
                    <a:lnTo>
                      <a:pt x="62" y="40"/>
                    </a:lnTo>
                    <a:cubicBezTo>
                      <a:pt x="67" y="37"/>
                      <a:pt x="70" y="35"/>
                      <a:pt x="72" y="30"/>
                    </a:cubicBezTo>
                    <a:cubicBezTo>
                      <a:pt x="74" y="25"/>
                      <a:pt x="70" y="18"/>
                      <a:pt x="62" y="16"/>
                    </a:cubicBezTo>
                    <a:lnTo>
                      <a:pt x="17" y="1"/>
                    </a:lnTo>
                    <a:cubicBezTo>
                      <a:pt x="15" y="1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7" name="Google Shape;6707;p68"/>
              <p:cNvSpPr/>
              <p:nvPr/>
            </p:nvSpPr>
            <p:spPr>
              <a:xfrm>
                <a:off x="2270694" y="2933688"/>
                <a:ext cx="528211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519" extrusionOk="0">
                    <a:moveTo>
                      <a:pt x="15" y="1"/>
                    </a:moveTo>
                    <a:cubicBezTo>
                      <a:pt x="10" y="1"/>
                      <a:pt x="5" y="5"/>
                      <a:pt x="3" y="8"/>
                    </a:cubicBezTo>
                    <a:cubicBezTo>
                      <a:pt x="0" y="16"/>
                      <a:pt x="5" y="23"/>
                      <a:pt x="12" y="25"/>
                    </a:cubicBezTo>
                    <a:lnTo>
                      <a:pt x="103" y="54"/>
                    </a:lnTo>
                    <a:lnTo>
                      <a:pt x="110" y="54"/>
                    </a:lnTo>
                    <a:cubicBezTo>
                      <a:pt x="112" y="51"/>
                      <a:pt x="117" y="49"/>
                      <a:pt x="117" y="47"/>
                    </a:cubicBezTo>
                    <a:cubicBezTo>
                      <a:pt x="119" y="39"/>
                      <a:pt x="117" y="32"/>
                      <a:pt x="110" y="30"/>
                    </a:cubicBezTo>
                    <a:lnTo>
                      <a:pt x="19" y="1"/>
                    </a:lnTo>
                    <a:cubicBezTo>
                      <a:pt x="18" y="1"/>
                      <a:pt x="17" y="1"/>
                      <a:pt x="15" y="1"/>
                    </a:cubicBezTo>
                    <a:close/>
                    <a:moveTo>
                      <a:pt x="200" y="58"/>
                    </a:moveTo>
                    <a:cubicBezTo>
                      <a:pt x="196" y="58"/>
                      <a:pt x="188" y="61"/>
                      <a:pt x="186" y="68"/>
                    </a:cubicBezTo>
                    <a:cubicBezTo>
                      <a:pt x="184" y="73"/>
                      <a:pt x="186" y="80"/>
                      <a:pt x="193" y="82"/>
                    </a:cubicBezTo>
                    <a:lnTo>
                      <a:pt x="284" y="111"/>
                    </a:lnTo>
                    <a:cubicBezTo>
                      <a:pt x="285" y="112"/>
                      <a:pt x="287" y="113"/>
                      <a:pt x="288" y="113"/>
                    </a:cubicBezTo>
                    <a:cubicBezTo>
                      <a:pt x="290" y="113"/>
                      <a:pt x="292" y="112"/>
                      <a:pt x="293" y="111"/>
                    </a:cubicBezTo>
                    <a:cubicBezTo>
                      <a:pt x="296" y="111"/>
                      <a:pt x="298" y="108"/>
                      <a:pt x="300" y="104"/>
                    </a:cubicBezTo>
                    <a:cubicBezTo>
                      <a:pt x="303" y="97"/>
                      <a:pt x="298" y="89"/>
                      <a:pt x="291" y="89"/>
                    </a:cubicBezTo>
                    <a:lnTo>
                      <a:pt x="200" y="58"/>
                    </a:lnTo>
                    <a:close/>
                    <a:moveTo>
                      <a:pt x="378" y="117"/>
                    </a:moveTo>
                    <a:cubicBezTo>
                      <a:pt x="373" y="117"/>
                      <a:pt x="369" y="120"/>
                      <a:pt x="367" y="125"/>
                    </a:cubicBezTo>
                    <a:cubicBezTo>
                      <a:pt x="367" y="132"/>
                      <a:pt x="369" y="139"/>
                      <a:pt x="376" y="142"/>
                    </a:cubicBezTo>
                    <a:lnTo>
                      <a:pt x="467" y="170"/>
                    </a:lnTo>
                    <a:lnTo>
                      <a:pt x="474" y="170"/>
                    </a:lnTo>
                    <a:cubicBezTo>
                      <a:pt x="479" y="168"/>
                      <a:pt x="481" y="166"/>
                      <a:pt x="481" y="161"/>
                    </a:cubicBezTo>
                    <a:cubicBezTo>
                      <a:pt x="484" y="156"/>
                      <a:pt x="481" y="149"/>
                      <a:pt x="474" y="147"/>
                    </a:cubicBezTo>
                    <a:lnTo>
                      <a:pt x="384" y="118"/>
                    </a:lnTo>
                    <a:cubicBezTo>
                      <a:pt x="382" y="117"/>
                      <a:pt x="380" y="117"/>
                      <a:pt x="378" y="117"/>
                    </a:cubicBezTo>
                    <a:close/>
                    <a:moveTo>
                      <a:pt x="562" y="175"/>
                    </a:moveTo>
                    <a:cubicBezTo>
                      <a:pt x="557" y="175"/>
                      <a:pt x="552" y="178"/>
                      <a:pt x="550" y="182"/>
                    </a:cubicBezTo>
                    <a:cubicBezTo>
                      <a:pt x="548" y="189"/>
                      <a:pt x="553" y="197"/>
                      <a:pt x="557" y="199"/>
                    </a:cubicBezTo>
                    <a:lnTo>
                      <a:pt x="650" y="228"/>
                    </a:lnTo>
                    <a:lnTo>
                      <a:pt x="657" y="228"/>
                    </a:lnTo>
                    <a:cubicBezTo>
                      <a:pt x="660" y="228"/>
                      <a:pt x="662" y="223"/>
                      <a:pt x="665" y="220"/>
                    </a:cubicBezTo>
                    <a:cubicBezTo>
                      <a:pt x="667" y="213"/>
                      <a:pt x="662" y="206"/>
                      <a:pt x="657" y="204"/>
                    </a:cubicBezTo>
                    <a:lnTo>
                      <a:pt x="565" y="175"/>
                    </a:lnTo>
                    <a:cubicBezTo>
                      <a:pt x="564" y="175"/>
                      <a:pt x="563" y="175"/>
                      <a:pt x="562" y="175"/>
                    </a:cubicBezTo>
                    <a:close/>
                    <a:moveTo>
                      <a:pt x="743" y="234"/>
                    </a:moveTo>
                    <a:cubicBezTo>
                      <a:pt x="738" y="234"/>
                      <a:pt x="733" y="236"/>
                      <a:pt x="731" y="242"/>
                    </a:cubicBezTo>
                    <a:cubicBezTo>
                      <a:pt x="731" y="249"/>
                      <a:pt x="734" y="254"/>
                      <a:pt x="741" y="256"/>
                    </a:cubicBezTo>
                    <a:lnTo>
                      <a:pt x="831" y="285"/>
                    </a:lnTo>
                    <a:cubicBezTo>
                      <a:pt x="832" y="286"/>
                      <a:pt x="834" y="286"/>
                      <a:pt x="835" y="286"/>
                    </a:cubicBezTo>
                    <a:cubicBezTo>
                      <a:pt x="836" y="286"/>
                      <a:pt x="837" y="286"/>
                      <a:pt x="838" y="285"/>
                    </a:cubicBezTo>
                    <a:cubicBezTo>
                      <a:pt x="843" y="285"/>
                      <a:pt x="846" y="282"/>
                      <a:pt x="848" y="278"/>
                    </a:cubicBezTo>
                    <a:cubicBezTo>
                      <a:pt x="848" y="270"/>
                      <a:pt x="846" y="266"/>
                      <a:pt x="838" y="263"/>
                    </a:cubicBezTo>
                    <a:lnTo>
                      <a:pt x="748" y="235"/>
                    </a:lnTo>
                    <a:cubicBezTo>
                      <a:pt x="746" y="234"/>
                      <a:pt x="744" y="234"/>
                      <a:pt x="743" y="234"/>
                    </a:cubicBezTo>
                    <a:close/>
                    <a:moveTo>
                      <a:pt x="926" y="291"/>
                    </a:moveTo>
                    <a:cubicBezTo>
                      <a:pt x="922" y="291"/>
                      <a:pt x="917" y="295"/>
                      <a:pt x="915" y="299"/>
                    </a:cubicBezTo>
                    <a:cubicBezTo>
                      <a:pt x="912" y="306"/>
                      <a:pt x="917" y="313"/>
                      <a:pt x="922" y="316"/>
                    </a:cubicBezTo>
                    <a:lnTo>
                      <a:pt x="1015" y="344"/>
                    </a:lnTo>
                    <a:lnTo>
                      <a:pt x="1022" y="344"/>
                    </a:lnTo>
                    <a:cubicBezTo>
                      <a:pt x="1024" y="342"/>
                      <a:pt x="1029" y="339"/>
                      <a:pt x="1029" y="335"/>
                    </a:cubicBezTo>
                    <a:cubicBezTo>
                      <a:pt x="1031" y="330"/>
                      <a:pt x="1027" y="323"/>
                      <a:pt x="1022" y="320"/>
                    </a:cubicBezTo>
                    <a:lnTo>
                      <a:pt x="929" y="292"/>
                    </a:lnTo>
                    <a:cubicBezTo>
                      <a:pt x="928" y="291"/>
                      <a:pt x="927" y="291"/>
                      <a:pt x="926" y="291"/>
                    </a:cubicBezTo>
                    <a:close/>
                    <a:moveTo>
                      <a:pt x="1109" y="348"/>
                    </a:moveTo>
                    <a:cubicBezTo>
                      <a:pt x="1103" y="348"/>
                      <a:pt x="1098" y="353"/>
                      <a:pt x="1098" y="359"/>
                    </a:cubicBezTo>
                    <a:cubicBezTo>
                      <a:pt x="1096" y="363"/>
                      <a:pt x="1098" y="370"/>
                      <a:pt x="1105" y="373"/>
                    </a:cubicBezTo>
                    <a:lnTo>
                      <a:pt x="1196" y="401"/>
                    </a:lnTo>
                    <a:cubicBezTo>
                      <a:pt x="1197" y="403"/>
                      <a:pt x="1198" y="403"/>
                      <a:pt x="1199" y="403"/>
                    </a:cubicBezTo>
                    <a:cubicBezTo>
                      <a:pt x="1200" y="403"/>
                      <a:pt x="1202" y="403"/>
                      <a:pt x="1203" y="401"/>
                    </a:cubicBezTo>
                    <a:cubicBezTo>
                      <a:pt x="1208" y="401"/>
                      <a:pt x="1210" y="399"/>
                      <a:pt x="1212" y="394"/>
                    </a:cubicBezTo>
                    <a:cubicBezTo>
                      <a:pt x="1215" y="387"/>
                      <a:pt x="1210" y="380"/>
                      <a:pt x="1203" y="378"/>
                    </a:cubicBezTo>
                    <a:lnTo>
                      <a:pt x="1112" y="349"/>
                    </a:lnTo>
                    <a:cubicBezTo>
                      <a:pt x="1111" y="349"/>
                      <a:pt x="1110" y="348"/>
                      <a:pt x="1109" y="348"/>
                    </a:cubicBezTo>
                    <a:close/>
                    <a:moveTo>
                      <a:pt x="1290" y="408"/>
                    </a:moveTo>
                    <a:cubicBezTo>
                      <a:pt x="1285" y="408"/>
                      <a:pt x="1281" y="410"/>
                      <a:pt x="1279" y="416"/>
                    </a:cubicBezTo>
                    <a:cubicBezTo>
                      <a:pt x="1277" y="423"/>
                      <a:pt x="1281" y="430"/>
                      <a:pt x="1288" y="430"/>
                    </a:cubicBezTo>
                    <a:lnTo>
                      <a:pt x="1379" y="461"/>
                    </a:lnTo>
                    <a:lnTo>
                      <a:pt x="1386" y="461"/>
                    </a:lnTo>
                    <a:cubicBezTo>
                      <a:pt x="1389" y="459"/>
                      <a:pt x="1393" y="456"/>
                      <a:pt x="1393" y="451"/>
                    </a:cubicBezTo>
                    <a:cubicBezTo>
                      <a:pt x="1396" y="447"/>
                      <a:pt x="1393" y="439"/>
                      <a:pt x="1386" y="437"/>
                    </a:cubicBezTo>
                    <a:lnTo>
                      <a:pt x="1296" y="409"/>
                    </a:lnTo>
                    <a:cubicBezTo>
                      <a:pt x="1294" y="408"/>
                      <a:pt x="1292" y="408"/>
                      <a:pt x="1290" y="408"/>
                    </a:cubicBezTo>
                    <a:close/>
                    <a:moveTo>
                      <a:pt x="1474" y="465"/>
                    </a:moveTo>
                    <a:cubicBezTo>
                      <a:pt x="1469" y="465"/>
                      <a:pt x="1464" y="469"/>
                      <a:pt x="1462" y="473"/>
                    </a:cubicBezTo>
                    <a:cubicBezTo>
                      <a:pt x="1460" y="480"/>
                      <a:pt x="1462" y="487"/>
                      <a:pt x="1469" y="489"/>
                    </a:cubicBezTo>
                    <a:lnTo>
                      <a:pt x="1560" y="518"/>
                    </a:lnTo>
                    <a:lnTo>
                      <a:pt x="1567" y="518"/>
                    </a:lnTo>
                    <a:cubicBezTo>
                      <a:pt x="1572" y="516"/>
                      <a:pt x="1574" y="513"/>
                      <a:pt x="1577" y="511"/>
                    </a:cubicBezTo>
                    <a:cubicBezTo>
                      <a:pt x="1579" y="504"/>
                      <a:pt x="1574" y="497"/>
                      <a:pt x="1567" y="494"/>
                    </a:cubicBezTo>
                    <a:lnTo>
                      <a:pt x="1477" y="466"/>
                    </a:lnTo>
                    <a:cubicBezTo>
                      <a:pt x="1476" y="465"/>
                      <a:pt x="1475" y="465"/>
                      <a:pt x="1474" y="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8" name="Google Shape;6708;p68"/>
              <p:cNvSpPr/>
              <p:nvPr/>
            </p:nvSpPr>
            <p:spPr>
              <a:xfrm>
                <a:off x="2819310" y="3108308"/>
                <a:ext cx="25089" cy="13715"/>
              </a:xfrm>
              <a:custGeom>
                <a:avLst/>
                <a:gdLst/>
                <a:ahLst/>
                <a:cxnLst/>
                <a:rect l="l" t="t" r="r" b="b"/>
                <a:pathLst>
                  <a:path w="75" h="41" extrusionOk="0">
                    <a:moveTo>
                      <a:pt x="20" y="1"/>
                    </a:moveTo>
                    <a:cubicBezTo>
                      <a:pt x="13" y="1"/>
                      <a:pt x="6" y="3"/>
                      <a:pt x="3" y="10"/>
                    </a:cubicBezTo>
                    <a:cubicBezTo>
                      <a:pt x="1" y="15"/>
                      <a:pt x="6" y="22"/>
                      <a:pt x="13" y="25"/>
                    </a:cubicBezTo>
                    <a:lnTo>
                      <a:pt x="58" y="39"/>
                    </a:lnTo>
                    <a:cubicBezTo>
                      <a:pt x="59" y="40"/>
                      <a:pt x="60" y="41"/>
                      <a:pt x="62" y="41"/>
                    </a:cubicBezTo>
                    <a:cubicBezTo>
                      <a:pt x="63" y="41"/>
                      <a:pt x="64" y="40"/>
                      <a:pt x="65" y="39"/>
                    </a:cubicBezTo>
                    <a:cubicBezTo>
                      <a:pt x="70" y="39"/>
                      <a:pt x="72" y="37"/>
                      <a:pt x="75" y="32"/>
                    </a:cubicBezTo>
                    <a:cubicBezTo>
                      <a:pt x="75" y="25"/>
                      <a:pt x="72" y="17"/>
                      <a:pt x="65" y="17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9" name="Google Shape;6709;p68"/>
              <p:cNvSpPr/>
              <p:nvPr/>
            </p:nvSpPr>
            <p:spPr>
              <a:xfrm>
                <a:off x="2202786" y="2987880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4" y="0"/>
                    </a:moveTo>
                    <a:cubicBezTo>
                      <a:pt x="9" y="0"/>
                      <a:pt x="5" y="3"/>
                      <a:pt x="3" y="8"/>
                    </a:cubicBezTo>
                    <a:cubicBezTo>
                      <a:pt x="1" y="16"/>
                      <a:pt x="6" y="23"/>
                      <a:pt x="10" y="25"/>
                    </a:cubicBezTo>
                    <a:lnTo>
                      <a:pt x="58" y="39"/>
                    </a:lnTo>
                    <a:lnTo>
                      <a:pt x="65" y="39"/>
                    </a:lnTo>
                    <a:cubicBezTo>
                      <a:pt x="68" y="37"/>
                      <a:pt x="72" y="35"/>
                      <a:pt x="72" y="30"/>
                    </a:cubicBezTo>
                    <a:cubicBezTo>
                      <a:pt x="75" y="25"/>
                      <a:pt x="72" y="18"/>
                      <a:pt x="65" y="16"/>
                    </a:cubicBezTo>
                    <a:lnTo>
                      <a:pt x="18" y="1"/>
                    </a:ln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0" name="Google Shape;6710;p68"/>
              <p:cNvSpPr/>
              <p:nvPr/>
            </p:nvSpPr>
            <p:spPr>
              <a:xfrm>
                <a:off x="2248950" y="3002265"/>
                <a:ext cx="527877" cy="173283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518" extrusionOk="0">
                    <a:moveTo>
                      <a:pt x="15" y="1"/>
                    </a:moveTo>
                    <a:cubicBezTo>
                      <a:pt x="10" y="1"/>
                      <a:pt x="5" y="5"/>
                      <a:pt x="3" y="11"/>
                    </a:cubicBezTo>
                    <a:cubicBezTo>
                      <a:pt x="1" y="15"/>
                      <a:pt x="3" y="23"/>
                      <a:pt x="10" y="25"/>
                    </a:cubicBezTo>
                    <a:lnTo>
                      <a:pt x="101" y="54"/>
                    </a:lnTo>
                    <a:lnTo>
                      <a:pt x="111" y="54"/>
                    </a:lnTo>
                    <a:cubicBezTo>
                      <a:pt x="113" y="54"/>
                      <a:pt x="115" y="49"/>
                      <a:pt x="118" y="46"/>
                    </a:cubicBezTo>
                    <a:cubicBezTo>
                      <a:pt x="120" y="39"/>
                      <a:pt x="115" y="32"/>
                      <a:pt x="108" y="30"/>
                    </a:cubicBezTo>
                    <a:lnTo>
                      <a:pt x="18" y="1"/>
                    </a:lnTo>
                    <a:cubicBezTo>
                      <a:pt x="17" y="1"/>
                      <a:pt x="16" y="1"/>
                      <a:pt x="15" y="1"/>
                    </a:cubicBezTo>
                    <a:close/>
                    <a:moveTo>
                      <a:pt x="196" y="60"/>
                    </a:moveTo>
                    <a:cubicBezTo>
                      <a:pt x="191" y="60"/>
                      <a:pt x="186" y="62"/>
                      <a:pt x="184" y="68"/>
                    </a:cubicBezTo>
                    <a:cubicBezTo>
                      <a:pt x="184" y="75"/>
                      <a:pt x="187" y="80"/>
                      <a:pt x="194" y="82"/>
                    </a:cubicBezTo>
                    <a:lnTo>
                      <a:pt x="284" y="113"/>
                    </a:lnTo>
                    <a:lnTo>
                      <a:pt x="291" y="113"/>
                    </a:lnTo>
                    <a:cubicBezTo>
                      <a:pt x="296" y="111"/>
                      <a:pt x="299" y="108"/>
                      <a:pt x="299" y="104"/>
                    </a:cubicBezTo>
                    <a:cubicBezTo>
                      <a:pt x="301" y="99"/>
                      <a:pt x="299" y="92"/>
                      <a:pt x="291" y="89"/>
                    </a:cubicBezTo>
                    <a:lnTo>
                      <a:pt x="201" y="61"/>
                    </a:lnTo>
                    <a:cubicBezTo>
                      <a:pt x="199" y="60"/>
                      <a:pt x="197" y="60"/>
                      <a:pt x="196" y="60"/>
                    </a:cubicBezTo>
                    <a:close/>
                    <a:moveTo>
                      <a:pt x="379" y="117"/>
                    </a:moveTo>
                    <a:cubicBezTo>
                      <a:pt x="375" y="117"/>
                      <a:pt x="370" y="121"/>
                      <a:pt x="368" y="125"/>
                    </a:cubicBezTo>
                    <a:cubicBezTo>
                      <a:pt x="365" y="132"/>
                      <a:pt x="370" y="139"/>
                      <a:pt x="375" y="142"/>
                    </a:cubicBezTo>
                    <a:lnTo>
                      <a:pt x="468" y="170"/>
                    </a:lnTo>
                    <a:lnTo>
                      <a:pt x="475" y="170"/>
                    </a:lnTo>
                    <a:cubicBezTo>
                      <a:pt x="477" y="168"/>
                      <a:pt x="480" y="165"/>
                      <a:pt x="482" y="163"/>
                    </a:cubicBezTo>
                    <a:cubicBezTo>
                      <a:pt x="484" y="156"/>
                      <a:pt x="480" y="149"/>
                      <a:pt x="475" y="146"/>
                    </a:cubicBezTo>
                    <a:lnTo>
                      <a:pt x="382" y="118"/>
                    </a:lnTo>
                    <a:cubicBezTo>
                      <a:pt x="381" y="117"/>
                      <a:pt x="380" y="117"/>
                      <a:pt x="379" y="117"/>
                    </a:cubicBezTo>
                    <a:close/>
                    <a:moveTo>
                      <a:pt x="562" y="174"/>
                    </a:moveTo>
                    <a:cubicBezTo>
                      <a:pt x="556" y="174"/>
                      <a:pt x="551" y="179"/>
                      <a:pt x="549" y="184"/>
                    </a:cubicBezTo>
                    <a:cubicBezTo>
                      <a:pt x="549" y="189"/>
                      <a:pt x="551" y="196"/>
                      <a:pt x="558" y="199"/>
                    </a:cubicBezTo>
                    <a:lnTo>
                      <a:pt x="649" y="227"/>
                    </a:lnTo>
                    <a:cubicBezTo>
                      <a:pt x="650" y="229"/>
                      <a:pt x="651" y="229"/>
                      <a:pt x="652" y="229"/>
                    </a:cubicBezTo>
                    <a:cubicBezTo>
                      <a:pt x="653" y="229"/>
                      <a:pt x="655" y="229"/>
                      <a:pt x="656" y="227"/>
                    </a:cubicBezTo>
                    <a:cubicBezTo>
                      <a:pt x="661" y="227"/>
                      <a:pt x="663" y="225"/>
                      <a:pt x="665" y="220"/>
                    </a:cubicBezTo>
                    <a:cubicBezTo>
                      <a:pt x="665" y="213"/>
                      <a:pt x="663" y="206"/>
                      <a:pt x="656" y="206"/>
                    </a:cubicBezTo>
                    <a:lnTo>
                      <a:pt x="565" y="175"/>
                    </a:lnTo>
                    <a:cubicBezTo>
                      <a:pt x="564" y="175"/>
                      <a:pt x="563" y="174"/>
                      <a:pt x="562" y="174"/>
                    </a:cubicBezTo>
                    <a:close/>
                    <a:moveTo>
                      <a:pt x="742" y="234"/>
                    </a:moveTo>
                    <a:cubicBezTo>
                      <a:pt x="738" y="234"/>
                      <a:pt x="734" y="236"/>
                      <a:pt x="732" y="242"/>
                    </a:cubicBezTo>
                    <a:cubicBezTo>
                      <a:pt x="730" y="249"/>
                      <a:pt x="734" y="256"/>
                      <a:pt x="739" y="256"/>
                    </a:cubicBezTo>
                    <a:lnTo>
                      <a:pt x="832" y="287"/>
                    </a:lnTo>
                    <a:lnTo>
                      <a:pt x="839" y="287"/>
                    </a:lnTo>
                    <a:cubicBezTo>
                      <a:pt x="842" y="284"/>
                      <a:pt x="846" y="282"/>
                      <a:pt x="846" y="277"/>
                    </a:cubicBezTo>
                    <a:cubicBezTo>
                      <a:pt x="849" y="273"/>
                      <a:pt x="844" y="265"/>
                      <a:pt x="839" y="263"/>
                    </a:cubicBezTo>
                    <a:lnTo>
                      <a:pt x="746" y="234"/>
                    </a:lnTo>
                    <a:cubicBezTo>
                      <a:pt x="745" y="234"/>
                      <a:pt x="744" y="234"/>
                      <a:pt x="742" y="234"/>
                    </a:cubicBezTo>
                    <a:close/>
                    <a:moveTo>
                      <a:pt x="926" y="291"/>
                    </a:moveTo>
                    <a:cubicBezTo>
                      <a:pt x="920" y="291"/>
                      <a:pt x="915" y="295"/>
                      <a:pt x="915" y="299"/>
                    </a:cubicBezTo>
                    <a:cubicBezTo>
                      <a:pt x="913" y="306"/>
                      <a:pt x="915" y="313"/>
                      <a:pt x="922" y="315"/>
                    </a:cubicBezTo>
                    <a:lnTo>
                      <a:pt x="1013" y="344"/>
                    </a:lnTo>
                    <a:lnTo>
                      <a:pt x="1020" y="344"/>
                    </a:lnTo>
                    <a:cubicBezTo>
                      <a:pt x="1025" y="344"/>
                      <a:pt x="1027" y="339"/>
                      <a:pt x="1030" y="337"/>
                    </a:cubicBezTo>
                    <a:cubicBezTo>
                      <a:pt x="1032" y="330"/>
                      <a:pt x="1027" y="323"/>
                      <a:pt x="1020" y="320"/>
                    </a:cubicBezTo>
                    <a:lnTo>
                      <a:pt x="930" y="292"/>
                    </a:lnTo>
                    <a:cubicBezTo>
                      <a:pt x="928" y="291"/>
                      <a:pt x="927" y="291"/>
                      <a:pt x="926" y="291"/>
                    </a:cubicBezTo>
                    <a:close/>
                    <a:moveTo>
                      <a:pt x="1113" y="349"/>
                    </a:moveTo>
                    <a:cubicBezTo>
                      <a:pt x="1106" y="349"/>
                      <a:pt x="1099" y="351"/>
                      <a:pt x="1096" y="358"/>
                    </a:cubicBezTo>
                    <a:cubicBezTo>
                      <a:pt x="1094" y="363"/>
                      <a:pt x="1099" y="370"/>
                      <a:pt x="1106" y="373"/>
                    </a:cubicBezTo>
                    <a:lnTo>
                      <a:pt x="1196" y="401"/>
                    </a:lnTo>
                    <a:cubicBezTo>
                      <a:pt x="1198" y="402"/>
                      <a:pt x="1199" y="403"/>
                      <a:pt x="1200" y="403"/>
                    </a:cubicBezTo>
                    <a:cubicBezTo>
                      <a:pt x="1201" y="403"/>
                      <a:pt x="1202" y="402"/>
                      <a:pt x="1203" y="401"/>
                    </a:cubicBezTo>
                    <a:cubicBezTo>
                      <a:pt x="1206" y="401"/>
                      <a:pt x="1211" y="399"/>
                      <a:pt x="1211" y="394"/>
                    </a:cubicBezTo>
                    <a:cubicBezTo>
                      <a:pt x="1213" y="387"/>
                      <a:pt x="1211" y="382"/>
                      <a:pt x="1203" y="380"/>
                    </a:cubicBezTo>
                    <a:lnTo>
                      <a:pt x="1113" y="349"/>
                    </a:lnTo>
                    <a:close/>
                    <a:moveTo>
                      <a:pt x="1290" y="407"/>
                    </a:moveTo>
                    <a:cubicBezTo>
                      <a:pt x="1286" y="407"/>
                      <a:pt x="1281" y="410"/>
                      <a:pt x="1280" y="415"/>
                    </a:cubicBezTo>
                    <a:cubicBezTo>
                      <a:pt x="1277" y="423"/>
                      <a:pt x="1280" y="430"/>
                      <a:pt x="1287" y="432"/>
                    </a:cubicBezTo>
                    <a:lnTo>
                      <a:pt x="1377" y="461"/>
                    </a:lnTo>
                    <a:lnTo>
                      <a:pt x="1384" y="461"/>
                    </a:lnTo>
                    <a:cubicBezTo>
                      <a:pt x="1389" y="458"/>
                      <a:pt x="1392" y="456"/>
                      <a:pt x="1394" y="451"/>
                    </a:cubicBezTo>
                    <a:cubicBezTo>
                      <a:pt x="1396" y="446"/>
                      <a:pt x="1392" y="439"/>
                      <a:pt x="1384" y="437"/>
                    </a:cubicBezTo>
                    <a:lnTo>
                      <a:pt x="1294" y="408"/>
                    </a:lnTo>
                    <a:cubicBezTo>
                      <a:pt x="1293" y="408"/>
                      <a:pt x="1291" y="407"/>
                      <a:pt x="1290" y="407"/>
                    </a:cubicBezTo>
                    <a:close/>
                    <a:moveTo>
                      <a:pt x="1474" y="465"/>
                    </a:moveTo>
                    <a:cubicBezTo>
                      <a:pt x="1468" y="465"/>
                      <a:pt x="1463" y="469"/>
                      <a:pt x="1461" y="475"/>
                    </a:cubicBezTo>
                    <a:cubicBezTo>
                      <a:pt x="1458" y="480"/>
                      <a:pt x="1463" y="487"/>
                      <a:pt x="1470" y="489"/>
                    </a:cubicBezTo>
                    <a:lnTo>
                      <a:pt x="1561" y="518"/>
                    </a:lnTo>
                    <a:lnTo>
                      <a:pt x="1568" y="518"/>
                    </a:lnTo>
                    <a:cubicBezTo>
                      <a:pt x="1573" y="518"/>
                      <a:pt x="1575" y="513"/>
                      <a:pt x="1575" y="511"/>
                    </a:cubicBezTo>
                    <a:cubicBezTo>
                      <a:pt x="1577" y="504"/>
                      <a:pt x="1575" y="496"/>
                      <a:pt x="1568" y="494"/>
                    </a:cubicBezTo>
                    <a:lnTo>
                      <a:pt x="1477" y="465"/>
                    </a:lnTo>
                    <a:cubicBezTo>
                      <a:pt x="1476" y="465"/>
                      <a:pt x="1475" y="465"/>
                      <a:pt x="1474" y="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1" name="Google Shape;6711;p68"/>
              <p:cNvSpPr/>
              <p:nvPr/>
            </p:nvSpPr>
            <p:spPr>
              <a:xfrm>
                <a:off x="2797901" y="3177554"/>
                <a:ext cx="25089" cy="13381"/>
              </a:xfrm>
              <a:custGeom>
                <a:avLst/>
                <a:gdLst/>
                <a:ahLst/>
                <a:cxnLst/>
                <a:rect l="l" t="t" r="r" b="b"/>
                <a:pathLst>
                  <a:path w="75" h="40" extrusionOk="0">
                    <a:moveTo>
                      <a:pt x="13" y="0"/>
                    </a:moveTo>
                    <a:cubicBezTo>
                      <a:pt x="9" y="0"/>
                      <a:pt x="5" y="3"/>
                      <a:pt x="3" y="8"/>
                    </a:cubicBezTo>
                    <a:cubicBezTo>
                      <a:pt x="1" y="15"/>
                      <a:pt x="5" y="20"/>
                      <a:pt x="10" y="22"/>
                    </a:cubicBezTo>
                    <a:lnTo>
                      <a:pt x="58" y="39"/>
                    </a:lnTo>
                    <a:lnTo>
                      <a:pt x="65" y="39"/>
                    </a:lnTo>
                    <a:cubicBezTo>
                      <a:pt x="67" y="37"/>
                      <a:pt x="72" y="34"/>
                      <a:pt x="72" y="30"/>
                    </a:cubicBezTo>
                    <a:cubicBezTo>
                      <a:pt x="74" y="22"/>
                      <a:pt x="72" y="18"/>
                      <a:pt x="65" y="15"/>
                    </a:cubicBezTo>
                    <a:lnTo>
                      <a:pt x="17" y="1"/>
                    </a:lnTo>
                    <a:cubicBezTo>
                      <a:pt x="16" y="0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2" name="Google Shape;6712;p68"/>
              <p:cNvSpPr/>
              <p:nvPr/>
            </p:nvSpPr>
            <p:spPr>
              <a:xfrm>
                <a:off x="2561728" y="3147447"/>
                <a:ext cx="255575" cy="283341"/>
              </a:xfrm>
              <a:custGeom>
                <a:avLst/>
                <a:gdLst/>
                <a:ahLst/>
                <a:cxnLst/>
                <a:rect l="l" t="t" r="r" b="b"/>
                <a:pathLst>
                  <a:path w="764" h="847" extrusionOk="0">
                    <a:moveTo>
                      <a:pt x="223" y="0"/>
                    </a:moveTo>
                    <a:lnTo>
                      <a:pt x="18" y="620"/>
                    </a:lnTo>
                    <a:cubicBezTo>
                      <a:pt x="0" y="678"/>
                      <a:pt x="44" y="737"/>
                      <a:pt x="104" y="737"/>
                    </a:cubicBezTo>
                    <a:cubicBezTo>
                      <a:pt x="107" y="737"/>
                      <a:pt x="110" y="737"/>
                      <a:pt x="114" y="736"/>
                    </a:cubicBezTo>
                    <a:lnTo>
                      <a:pt x="235" y="724"/>
                    </a:lnTo>
                    <a:cubicBezTo>
                      <a:pt x="240" y="724"/>
                      <a:pt x="244" y="723"/>
                      <a:pt x="249" y="723"/>
                    </a:cubicBezTo>
                    <a:cubicBezTo>
                      <a:pt x="270" y="723"/>
                      <a:pt x="291" y="732"/>
                      <a:pt x="307" y="746"/>
                    </a:cubicBezTo>
                    <a:lnTo>
                      <a:pt x="392" y="824"/>
                    </a:lnTo>
                    <a:cubicBezTo>
                      <a:pt x="409" y="840"/>
                      <a:pt x="430" y="847"/>
                      <a:pt x="451" y="847"/>
                    </a:cubicBezTo>
                    <a:cubicBezTo>
                      <a:pt x="488" y="847"/>
                      <a:pt x="525" y="824"/>
                      <a:pt x="538" y="784"/>
                    </a:cubicBezTo>
                    <a:lnTo>
                      <a:pt x="764" y="7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3" name="Google Shape;6713;p68"/>
              <p:cNvSpPr/>
              <p:nvPr/>
            </p:nvSpPr>
            <p:spPr>
              <a:xfrm>
                <a:off x="2577451" y="3059468"/>
                <a:ext cx="279661" cy="277654"/>
              </a:xfrm>
              <a:custGeom>
                <a:avLst/>
                <a:gdLst/>
                <a:ahLst/>
                <a:cxnLst/>
                <a:rect l="l" t="t" r="r" b="b"/>
                <a:pathLst>
                  <a:path w="836" h="830" extrusionOk="0">
                    <a:moveTo>
                      <a:pt x="415" y="0"/>
                    </a:moveTo>
                    <a:cubicBezTo>
                      <a:pt x="402" y="0"/>
                      <a:pt x="389" y="4"/>
                      <a:pt x="379" y="11"/>
                    </a:cubicBezTo>
                    <a:cubicBezTo>
                      <a:pt x="366" y="18"/>
                      <a:pt x="352" y="21"/>
                      <a:pt x="338" y="21"/>
                    </a:cubicBezTo>
                    <a:cubicBezTo>
                      <a:pt x="334" y="21"/>
                      <a:pt x="330" y="21"/>
                      <a:pt x="326" y="21"/>
                    </a:cubicBezTo>
                    <a:cubicBezTo>
                      <a:pt x="320" y="19"/>
                      <a:pt x="314" y="18"/>
                      <a:pt x="309" y="18"/>
                    </a:cubicBezTo>
                    <a:cubicBezTo>
                      <a:pt x="289" y="18"/>
                      <a:pt x="270" y="27"/>
                      <a:pt x="255" y="42"/>
                    </a:cubicBezTo>
                    <a:cubicBezTo>
                      <a:pt x="243" y="56"/>
                      <a:pt x="226" y="66"/>
                      <a:pt x="207" y="68"/>
                    </a:cubicBezTo>
                    <a:cubicBezTo>
                      <a:pt x="181" y="71"/>
                      <a:pt x="160" y="87"/>
                      <a:pt x="148" y="111"/>
                    </a:cubicBezTo>
                    <a:cubicBezTo>
                      <a:pt x="141" y="128"/>
                      <a:pt x="129" y="142"/>
                      <a:pt x="112" y="149"/>
                    </a:cubicBezTo>
                    <a:cubicBezTo>
                      <a:pt x="86" y="159"/>
                      <a:pt x="69" y="183"/>
                      <a:pt x="69" y="209"/>
                    </a:cubicBezTo>
                    <a:cubicBezTo>
                      <a:pt x="67" y="228"/>
                      <a:pt x="57" y="244"/>
                      <a:pt x="43" y="256"/>
                    </a:cubicBezTo>
                    <a:cubicBezTo>
                      <a:pt x="24" y="275"/>
                      <a:pt x="14" y="302"/>
                      <a:pt x="21" y="328"/>
                    </a:cubicBezTo>
                    <a:cubicBezTo>
                      <a:pt x="26" y="347"/>
                      <a:pt x="24" y="366"/>
                      <a:pt x="14" y="380"/>
                    </a:cubicBezTo>
                    <a:cubicBezTo>
                      <a:pt x="0" y="404"/>
                      <a:pt x="0" y="433"/>
                      <a:pt x="14" y="454"/>
                    </a:cubicBezTo>
                    <a:cubicBezTo>
                      <a:pt x="24" y="471"/>
                      <a:pt x="26" y="490"/>
                      <a:pt x="24" y="506"/>
                    </a:cubicBezTo>
                    <a:lnTo>
                      <a:pt x="21" y="506"/>
                    </a:lnTo>
                    <a:cubicBezTo>
                      <a:pt x="17" y="533"/>
                      <a:pt x="26" y="561"/>
                      <a:pt x="45" y="578"/>
                    </a:cubicBezTo>
                    <a:cubicBezTo>
                      <a:pt x="60" y="590"/>
                      <a:pt x="69" y="606"/>
                      <a:pt x="71" y="625"/>
                    </a:cubicBezTo>
                    <a:cubicBezTo>
                      <a:pt x="74" y="652"/>
                      <a:pt x="91" y="673"/>
                      <a:pt x="114" y="685"/>
                    </a:cubicBezTo>
                    <a:cubicBezTo>
                      <a:pt x="131" y="692"/>
                      <a:pt x="145" y="704"/>
                      <a:pt x="152" y="723"/>
                    </a:cubicBezTo>
                    <a:cubicBezTo>
                      <a:pt x="162" y="747"/>
                      <a:pt x="186" y="764"/>
                      <a:pt x="212" y="766"/>
                    </a:cubicBezTo>
                    <a:cubicBezTo>
                      <a:pt x="231" y="766"/>
                      <a:pt x="248" y="775"/>
                      <a:pt x="260" y="790"/>
                    </a:cubicBezTo>
                    <a:cubicBezTo>
                      <a:pt x="274" y="805"/>
                      <a:pt x="293" y="814"/>
                      <a:pt x="313" y="814"/>
                    </a:cubicBezTo>
                    <a:cubicBezTo>
                      <a:pt x="319" y="814"/>
                      <a:pt x="325" y="813"/>
                      <a:pt x="331" y="811"/>
                    </a:cubicBezTo>
                    <a:cubicBezTo>
                      <a:pt x="337" y="810"/>
                      <a:pt x="342" y="809"/>
                      <a:pt x="348" y="809"/>
                    </a:cubicBezTo>
                    <a:cubicBezTo>
                      <a:pt x="360" y="809"/>
                      <a:pt x="372" y="812"/>
                      <a:pt x="383" y="818"/>
                    </a:cubicBezTo>
                    <a:cubicBezTo>
                      <a:pt x="395" y="825"/>
                      <a:pt x="408" y="829"/>
                      <a:pt x="421" y="829"/>
                    </a:cubicBezTo>
                    <a:cubicBezTo>
                      <a:pt x="434" y="829"/>
                      <a:pt x="447" y="825"/>
                      <a:pt x="457" y="818"/>
                    </a:cubicBezTo>
                    <a:cubicBezTo>
                      <a:pt x="468" y="812"/>
                      <a:pt x="481" y="809"/>
                      <a:pt x="492" y="809"/>
                    </a:cubicBezTo>
                    <a:cubicBezTo>
                      <a:pt x="498" y="809"/>
                      <a:pt x="504" y="810"/>
                      <a:pt x="510" y="811"/>
                    </a:cubicBezTo>
                    <a:cubicBezTo>
                      <a:pt x="514" y="812"/>
                      <a:pt x="519" y="812"/>
                      <a:pt x="523" y="812"/>
                    </a:cubicBezTo>
                    <a:cubicBezTo>
                      <a:pt x="545" y="812"/>
                      <a:pt x="565" y="803"/>
                      <a:pt x="581" y="787"/>
                    </a:cubicBezTo>
                    <a:cubicBezTo>
                      <a:pt x="593" y="773"/>
                      <a:pt x="610" y="764"/>
                      <a:pt x="629" y="764"/>
                    </a:cubicBezTo>
                    <a:cubicBezTo>
                      <a:pt x="655" y="761"/>
                      <a:pt x="676" y="745"/>
                      <a:pt x="688" y="718"/>
                    </a:cubicBezTo>
                    <a:cubicBezTo>
                      <a:pt x="693" y="702"/>
                      <a:pt x="707" y="687"/>
                      <a:pt x="724" y="680"/>
                    </a:cubicBezTo>
                    <a:cubicBezTo>
                      <a:pt x="750" y="671"/>
                      <a:pt x="767" y="647"/>
                      <a:pt x="767" y="621"/>
                    </a:cubicBezTo>
                    <a:cubicBezTo>
                      <a:pt x="769" y="602"/>
                      <a:pt x="779" y="585"/>
                      <a:pt x="793" y="573"/>
                    </a:cubicBezTo>
                    <a:cubicBezTo>
                      <a:pt x="812" y="556"/>
                      <a:pt x="822" y="528"/>
                      <a:pt x="814" y="502"/>
                    </a:cubicBezTo>
                    <a:cubicBezTo>
                      <a:pt x="810" y="485"/>
                      <a:pt x="812" y="466"/>
                      <a:pt x="822" y="449"/>
                    </a:cubicBezTo>
                    <a:cubicBezTo>
                      <a:pt x="836" y="428"/>
                      <a:pt x="836" y="399"/>
                      <a:pt x="822" y="375"/>
                    </a:cubicBezTo>
                    <a:cubicBezTo>
                      <a:pt x="812" y="361"/>
                      <a:pt x="810" y="342"/>
                      <a:pt x="812" y="323"/>
                    </a:cubicBezTo>
                    <a:cubicBezTo>
                      <a:pt x="819" y="297"/>
                      <a:pt x="810" y="271"/>
                      <a:pt x="791" y="254"/>
                    </a:cubicBezTo>
                    <a:cubicBezTo>
                      <a:pt x="776" y="242"/>
                      <a:pt x="767" y="223"/>
                      <a:pt x="764" y="206"/>
                    </a:cubicBezTo>
                    <a:lnTo>
                      <a:pt x="764" y="204"/>
                    </a:lnTo>
                    <a:cubicBezTo>
                      <a:pt x="762" y="178"/>
                      <a:pt x="745" y="156"/>
                      <a:pt x="722" y="147"/>
                    </a:cubicBezTo>
                    <a:cubicBezTo>
                      <a:pt x="705" y="140"/>
                      <a:pt x="691" y="125"/>
                      <a:pt x="683" y="109"/>
                    </a:cubicBezTo>
                    <a:cubicBezTo>
                      <a:pt x="674" y="83"/>
                      <a:pt x="650" y="68"/>
                      <a:pt x="624" y="66"/>
                    </a:cubicBezTo>
                    <a:cubicBezTo>
                      <a:pt x="605" y="63"/>
                      <a:pt x="588" y="56"/>
                      <a:pt x="576" y="42"/>
                    </a:cubicBezTo>
                    <a:cubicBezTo>
                      <a:pt x="561" y="25"/>
                      <a:pt x="541" y="17"/>
                      <a:pt x="520" y="17"/>
                    </a:cubicBezTo>
                    <a:cubicBezTo>
                      <a:pt x="515" y="17"/>
                      <a:pt x="510" y="17"/>
                      <a:pt x="505" y="18"/>
                    </a:cubicBezTo>
                    <a:cubicBezTo>
                      <a:pt x="499" y="20"/>
                      <a:pt x="493" y="21"/>
                      <a:pt x="488" y="21"/>
                    </a:cubicBezTo>
                    <a:cubicBezTo>
                      <a:pt x="476" y="21"/>
                      <a:pt x="464" y="17"/>
                      <a:pt x="452" y="11"/>
                    </a:cubicBezTo>
                    <a:cubicBezTo>
                      <a:pt x="441" y="4"/>
                      <a:pt x="427" y="0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4" name="Google Shape;6714;p68"/>
              <p:cNvSpPr/>
              <p:nvPr/>
            </p:nvSpPr>
            <p:spPr>
              <a:xfrm>
                <a:off x="2626626" y="3110315"/>
                <a:ext cx="181311" cy="17261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6" extrusionOk="0">
                    <a:moveTo>
                      <a:pt x="269" y="0"/>
                    </a:moveTo>
                    <a:cubicBezTo>
                      <a:pt x="145" y="0"/>
                      <a:pt x="31" y="91"/>
                      <a:pt x="13" y="231"/>
                    </a:cubicBezTo>
                    <a:cubicBezTo>
                      <a:pt x="1" y="338"/>
                      <a:pt x="60" y="445"/>
                      <a:pt x="158" y="490"/>
                    </a:cubicBezTo>
                    <a:cubicBezTo>
                      <a:pt x="195" y="508"/>
                      <a:pt x="233" y="516"/>
                      <a:pt x="271" y="516"/>
                    </a:cubicBezTo>
                    <a:cubicBezTo>
                      <a:pt x="395" y="516"/>
                      <a:pt x="510" y="425"/>
                      <a:pt x="527" y="288"/>
                    </a:cubicBezTo>
                    <a:cubicBezTo>
                      <a:pt x="541" y="178"/>
                      <a:pt x="482" y="71"/>
                      <a:pt x="382" y="26"/>
                    </a:cubicBezTo>
                    <a:cubicBezTo>
                      <a:pt x="345" y="8"/>
                      <a:pt x="307" y="0"/>
                      <a:pt x="2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15" name="Google Shape;6715;p68"/>
          <p:cNvGrpSpPr/>
          <p:nvPr/>
        </p:nvGrpSpPr>
        <p:grpSpPr>
          <a:xfrm rot="-4500040">
            <a:off x="1271305" y="1009918"/>
            <a:ext cx="519759" cy="443564"/>
            <a:chOff x="1403866" y="1092803"/>
            <a:chExt cx="519774" cy="443577"/>
          </a:xfrm>
        </p:grpSpPr>
        <p:grpSp>
          <p:nvGrpSpPr>
            <p:cNvPr id="6716" name="Google Shape;6716;p68"/>
            <p:cNvGrpSpPr/>
            <p:nvPr/>
          </p:nvGrpSpPr>
          <p:grpSpPr>
            <a:xfrm>
              <a:off x="1426206" y="1092803"/>
              <a:ext cx="497435" cy="443577"/>
              <a:chOff x="7250053" y="2843701"/>
              <a:chExt cx="497435" cy="443577"/>
            </a:xfrm>
          </p:grpSpPr>
          <p:sp>
            <p:nvSpPr>
              <p:cNvPr id="6717" name="Google Shape;6717;p68"/>
              <p:cNvSpPr/>
              <p:nvPr/>
            </p:nvSpPr>
            <p:spPr>
              <a:xfrm>
                <a:off x="7296886" y="2916293"/>
                <a:ext cx="450602" cy="36697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7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7"/>
                    </a:cubicBezTo>
                    <a:lnTo>
                      <a:pt x="813" y="992"/>
                    </a:lnTo>
                    <a:cubicBezTo>
                      <a:pt x="889" y="1061"/>
                      <a:pt x="982" y="1096"/>
                      <a:pt x="1065" y="1096"/>
                    </a:cubicBezTo>
                    <a:cubicBezTo>
                      <a:pt x="1137" y="1096"/>
                      <a:pt x="1201" y="1070"/>
                      <a:pt x="1246" y="1022"/>
                    </a:cubicBezTo>
                    <a:cubicBezTo>
                      <a:pt x="1346" y="913"/>
                      <a:pt x="1315" y="720"/>
                      <a:pt x="1175" y="594"/>
                    </a:cubicBezTo>
                    <a:cubicBezTo>
                      <a:pt x="1167" y="586"/>
                      <a:pt x="1155" y="582"/>
                      <a:pt x="1144" y="582"/>
                    </a:cubicBezTo>
                    <a:cubicBezTo>
                      <a:pt x="1131" y="582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1"/>
                    </a:cubicBezTo>
                    <a:cubicBezTo>
                      <a:pt x="1215" y="753"/>
                      <a:pt x="1244" y="887"/>
                      <a:pt x="1177" y="961"/>
                    </a:cubicBezTo>
                    <a:cubicBezTo>
                      <a:pt x="1150" y="990"/>
                      <a:pt x="1111" y="1005"/>
                      <a:pt x="1067" y="1005"/>
                    </a:cubicBezTo>
                    <a:cubicBezTo>
                      <a:pt x="1005" y="1005"/>
                      <a:pt x="934" y="977"/>
                      <a:pt x="875" y="922"/>
                    </a:cubicBezTo>
                    <a:lnTo>
                      <a:pt x="155" y="268"/>
                    </a:lnTo>
                    <a:cubicBezTo>
                      <a:pt x="146" y="253"/>
                      <a:pt x="101" y="184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8"/>
                      <a:pt x="277" y="127"/>
                    </a:cubicBezTo>
                    <a:lnTo>
                      <a:pt x="1001" y="784"/>
                    </a:lnTo>
                    <a:cubicBezTo>
                      <a:pt x="1009" y="792"/>
                      <a:pt x="1020" y="796"/>
                      <a:pt x="1030" y="796"/>
                    </a:cubicBezTo>
                    <a:cubicBezTo>
                      <a:pt x="1043" y="796"/>
                      <a:pt x="1056" y="790"/>
                      <a:pt x="1065" y="780"/>
                    </a:cubicBezTo>
                    <a:cubicBezTo>
                      <a:pt x="1082" y="761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6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8" name="Google Shape;6718;p68"/>
              <p:cNvSpPr/>
              <p:nvPr/>
            </p:nvSpPr>
            <p:spPr>
              <a:xfrm>
                <a:off x="7250053" y="2858755"/>
                <a:ext cx="447257" cy="428523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1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8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6"/>
                    </a:cubicBezTo>
                    <a:cubicBezTo>
                      <a:pt x="938" y="1247"/>
                      <a:pt x="938" y="1218"/>
                      <a:pt x="919" y="1199"/>
                    </a:cubicBezTo>
                    <a:lnTo>
                      <a:pt x="176" y="523"/>
                    </a:lnTo>
                    <a:cubicBezTo>
                      <a:pt x="129" y="480"/>
                      <a:pt x="100" y="418"/>
                      <a:pt x="98" y="352"/>
                    </a:cubicBezTo>
                    <a:cubicBezTo>
                      <a:pt x="93" y="285"/>
                      <a:pt x="117" y="223"/>
                      <a:pt x="162" y="173"/>
                    </a:cubicBezTo>
                    <a:cubicBezTo>
                      <a:pt x="211" y="120"/>
                      <a:pt x="279" y="93"/>
                      <a:pt x="346" y="93"/>
                    </a:cubicBezTo>
                    <a:cubicBezTo>
                      <a:pt x="406" y="93"/>
                      <a:pt x="465" y="114"/>
                      <a:pt x="512" y="156"/>
                    </a:cubicBezTo>
                    <a:lnTo>
                      <a:pt x="1255" y="833"/>
                    </a:lnTo>
                    <a:cubicBezTo>
                      <a:pt x="1263" y="841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3"/>
                      <a:pt x="1315" y="766"/>
                    </a:cubicBezTo>
                    <a:lnTo>
                      <a:pt x="574" y="90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9" name="Google Shape;6719;p68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0" name="Google Shape;6720;p68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21" name="Google Shape;6721;p68"/>
            <p:cNvGrpSpPr/>
            <p:nvPr/>
          </p:nvGrpSpPr>
          <p:grpSpPr>
            <a:xfrm>
              <a:off x="1403866" y="1096560"/>
              <a:ext cx="497435" cy="428189"/>
              <a:chOff x="7250053" y="2843701"/>
              <a:chExt cx="497435" cy="428189"/>
            </a:xfrm>
          </p:grpSpPr>
          <p:sp>
            <p:nvSpPr>
              <p:cNvPr id="6722" name="Google Shape;6722;p68"/>
              <p:cNvSpPr/>
              <p:nvPr/>
            </p:nvSpPr>
            <p:spPr>
              <a:xfrm>
                <a:off x="7296886" y="2901239"/>
                <a:ext cx="450602" cy="3659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94" extrusionOk="0">
                    <a:moveTo>
                      <a:pt x="208" y="1"/>
                    </a:moveTo>
                    <a:cubicBezTo>
                      <a:pt x="206" y="1"/>
                      <a:pt x="205" y="1"/>
                      <a:pt x="203" y="1"/>
                    </a:cubicBezTo>
                    <a:cubicBezTo>
                      <a:pt x="163" y="3"/>
                      <a:pt x="127" y="20"/>
                      <a:pt x="96" y="53"/>
                    </a:cubicBezTo>
                    <a:cubicBezTo>
                      <a:pt x="1" y="158"/>
                      <a:pt x="46" y="277"/>
                      <a:pt x="86" y="325"/>
                    </a:cubicBezTo>
                    <a:lnTo>
                      <a:pt x="813" y="991"/>
                    </a:lnTo>
                    <a:cubicBezTo>
                      <a:pt x="889" y="1060"/>
                      <a:pt x="982" y="1094"/>
                      <a:pt x="1065" y="1094"/>
                    </a:cubicBezTo>
                    <a:cubicBezTo>
                      <a:pt x="1137" y="1094"/>
                      <a:pt x="1201" y="1070"/>
                      <a:pt x="1246" y="1020"/>
                    </a:cubicBezTo>
                    <a:cubicBezTo>
                      <a:pt x="1346" y="910"/>
                      <a:pt x="1315" y="720"/>
                      <a:pt x="1175" y="594"/>
                    </a:cubicBezTo>
                    <a:cubicBezTo>
                      <a:pt x="1167" y="585"/>
                      <a:pt x="1156" y="580"/>
                      <a:pt x="1145" y="580"/>
                    </a:cubicBezTo>
                    <a:cubicBezTo>
                      <a:pt x="1132" y="580"/>
                      <a:pt x="1119" y="586"/>
                      <a:pt x="1110" y="596"/>
                    </a:cubicBezTo>
                    <a:cubicBezTo>
                      <a:pt x="1094" y="615"/>
                      <a:pt x="1096" y="644"/>
                      <a:pt x="1115" y="660"/>
                    </a:cubicBezTo>
                    <a:cubicBezTo>
                      <a:pt x="1215" y="753"/>
                      <a:pt x="1244" y="887"/>
                      <a:pt x="1177" y="958"/>
                    </a:cubicBezTo>
                    <a:cubicBezTo>
                      <a:pt x="1150" y="989"/>
                      <a:pt x="1110" y="1004"/>
                      <a:pt x="1065" y="1004"/>
                    </a:cubicBezTo>
                    <a:cubicBezTo>
                      <a:pt x="1004" y="1004"/>
                      <a:pt x="934" y="976"/>
                      <a:pt x="875" y="922"/>
                    </a:cubicBezTo>
                    <a:lnTo>
                      <a:pt x="155" y="265"/>
                    </a:lnTo>
                    <a:cubicBezTo>
                      <a:pt x="146" y="253"/>
                      <a:pt x="101" y="182"/>
                      <a:pt x="163" y="115"/>
                    </a:cubicBezTo>
                    <a:cubicBezTo>
                      <a:pt x="182" y="96"/>
                      <a:pt x="196" y="94"/>
                      <a:pt x="205" y="94"/>
                    </a:cubicBezTo>
                    <a:cubicBezTo>
                      <a:pt x="234" y="94"/>
                      <a:pt x="265" y="115"/>
                      <a:pt x="277" y="127"/>
                    </a:cubicBezTo>
                    <a:lnTo>
                      <a:pt x="1001" y="782"/>
                    </a:lnTo>
                    <a:cubicBezTo>
                      <a:pt x="1010" y="791"/>
                      <a:pt x="1021" y="795"/>
                      <a:pt x="1032" y="795"/>
                    </a:cubicBezTo>
                    <a:cubicBezTo>
                      <a:pt x="1044" y="795"/>
                      <a:pt x="1056" y="789"/>
                      <a:pt x="1065" y="779"/>
                    </a:cubicBezTo>
                    <a:cubicBezTo>
                      <a:pt x="1082" y="760"/>
                      <a:pt x="1082" y="732"/>
                      <a:pt x="1063" y="715"/>
                    </a:cubicBezTo>
                    <a:lnTo>
                      <a:pt x="339" y="60"/>
                    </a:lnTo>
                    <a:cubicBezTo>
                      <a:pt x="334" y="53"/>
                      <a:pt x="279" y="1"/>
                      <a:pt x="2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3" name="Google Shape;6723;p68"/>
              <p:cNvSpPr/>
              <p:nvPr/>
            </p:nvSpPr>
            <p:spPr>
              <a:xfrm>
                <a:off x="7250053" y="2843701"/>
                <a:ext cx="447257" cy="428189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80" extrusionOk="0">
                    <a:moveTo>
                      <a:pt x="344" y="1"/>
                    </a:moveTo>
                    <a:cubicBezTo>
                      <a:pt x="252" y="1"/>
                      <a:pt x="160" y="38"/>
                      <a:pt x="93" y="111"/>
                    </a:cubicBezTo>
                    <a:cubicBezTo>
                      <a:pt x="34" y="177"/>
                      <a:pt x="0" y="266"/>
                      <a:pt x="5" y="356"/>
                    </a:cubicBezTo>
                    <a:cubicBezTo>
                      <a:pt x="10" y="447"/>
                      <a:pt x="48" y="530"/>
                      <a:pt x="117" y="592"/>
                    </a:cubicBezTo>
                    <a:lnTo>
                      <a:pt x="857" y="1268"/>
                    </a:lnTo>
                    <a:cubicBezTo>
                      <a:pt x="867" y="1275"/>
                      <a:pt x="876" y="1280"/>
                      <a:pt x="888" y="1280"/>
                    </a:cubicBezTo>
                    <a:cubicBezTo>
                      <a:pt x="900" y="1280"/>
                      <a:pt x="912" y="1275"/>
                      <a:pt x="922" y="1263"/>
                    </a:cubicBezTo>
                    <a:cubicBezTo>
                      <a:pt x="938" y="1247"/>
                      <a:pt x="938" y="1216"/>
                      <a:pt x="919" y="1199"/>
                    </a:cubicBezTo>
                    <a:lnTo>
                      <a:pt x="176" y="523"/>
                    </a:lnTo>
                    <a:cubicBezTo>
                      <a:pt x="129" y="478"/>
                      <a:pt x="100" y="418"/>
                      <a:pt x="98" y="351"/>
                    </a:cubicBezTo>
                    <a:cubicBezTo>
                      <a:pt x="93" y="285"/>
                      <a:pt x="117" y="220"/>
                      <a:pt x="162" y="173"/>
                    </a:cubicBezTo>
                    <a:cubicBezTo>
                      <a:pt x="211" y="118"/>
                      <a:pt x="279" y="91"/>
                      <a:pt x="346" y="91"/>
                    </a:cubicBezTo>
                    <a:cubicBezTo>
                      <a:pt x="406" y="91"/>
                      <a:pt x="465" y="112"/>
                      <a:pt x="512" y="156"/>
                    </a:cubicBezTo>
                    <a:lnTo>
                      <a:pt x="1255" y="832"/>
                    </a:lnTo>
                    <a:cubicBezTo>
                      <a:pt x="1263" y="840"/>
                      <a:pt x="1275" y="845"/>
                      <a:pt x="1286" y="845"/>
                    </a:cubicBezTo>
                    <a:cubicBezTo>
                      <a:pt x="1298" y="845"/>
                      <a:pt x="1311" y="840"/>
                      <a:pt x="1319" y="830"/>
                    </a:cubicBezTo>
                    <a:cubicBezTo>
                      <a:pt x="1336" y="811"/>
                      <a:pt x="1334" y="782"/>
                      <a:pt x="1315" y="766"/>
                    </a:cubicBezTo>
                    <a:lnTo>
                      <a:pt x="574" y="89"/>
                    </a:lnTo>
                    <a:cubicBezTo>
                      <a:pt x="509" y="30"/>
                      <a:pt x="427" y="1"/>
                      <a:pt x="3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24" name="Google Shape;6724;p68"/>
          <p:cNvGrpSpPr/>
          <p:nvPr/>
        </p:nvGrpSpPr>
        <p:grpSpPr>
          <a:xfrm>
            <a:off x="7003081" y="1898826"/>
            <a:ext cx="1062404" cy="1946628"/>
            <a:chOff x="6831905" y="2407935"/>
            <a:chExt cx="1062404" cy="1946628"/>
          </a:xfrm>
        </p:grpSpPr>
        <p:grpSp>
          <p:nvGrpSpPr>
            <p:cNvPr id="6725" name="Google Shape;6725;p68"/>
            <p:cNvGrpSpPr/>
            <p:nvPr/>
          </p:nvGrpSpPr>
          <p:grpSpPr>
            <a:xfrm>
              <a:off x="6875142" y="2445717"/>
              <a:ext cx="1019167" cy="1908846"/>
              <a:chOff x="7073575" y="1906850"/>
              <a:chExt cx="1261657" cy="2363018"/>
            </a:xfrm>
          </p:grpSpPr>
          <p:sp>
            <p:nvSpPr>
              <p:cNvPr id="6726" name="Google Shape;6726;p68"/>
              <p:cNvSpPr/>
              <p:nvPr/>
            </p:nvSpPr>
            <p:spPr>
              <a:xfrm>
                <a:off x="7129779" y="2418596"/>
                <a:ext cx="512668" cy="700800"/>
              </a:xfrm>
              <a:custGeom>
                <a:avLst/>
                <a:gdLst/>
                <a:ahLst/>
                <a:cxnLst/>
                <a:rect l="l" t="t" r="r" b="b"/>
                <a:pathLst>
                  <a:path w="26433" h="36133" extrusionOk="0">
                    <a:moveTo>
                      <a:pt x="26364" y="25313"/>
                    </a:moveTo>
                    <a:lnTo>
                      <a:pt x="26358" y="25325"/>
                    </a:lnTo>
                    <a:lnTo>
                      <a:pt x="26358" y="25325"/>
                    </a:lnTo>
                    <a:lnTo>
                      <a:pt x="26387" y="25336"/>
                    </a:lnTo>
                    <a:cubicBezTo>
                      <a:pt x="26387" y="25336"/>
                      <a:pt x="26433" y="25359"/>
                      <a:pt x="26433" y="25359"/>
                    </a:cubicBezTo>
                    <a:cubicBezTo>
                      <a:pt x="26410" y="25336"/>
                      <a:pt x="26387" y="25336"/>
                      <a:pt x="26364" y="25313"/>
                    </a:cubicBezTo>
                    <a:close/>
                    <a:moveTo>
                      <a:pt x="8674" y="0"/>
                    </a:moveTo>
                    <a:lnTo>
                      <a:pt x="1" y="2808"/>
                    </a:lnTo>
                    <a:lnTo>
                      <a:pt x="1348" y="7281"/>
                    </a:lnTo>
                    <a:lnTo>
                      <a:pt x="2124" y="9518"/>
                    </a:lnTo>
                    <a:lnTo>
                      <a:pt x="2534" y="10614"/>
                    </a:lnTo>
                    <a:lnTo>
                      <a:pt x="2717" y="11184"/>
                    </a:lnTo>
                    <a:lnTo>
                      <a:pt x="2945" y="11732"/>
                    </a:lnTo>
                    <a:lnTo>
                      <a:pt x="3858" y="13924"/>
                    </a:lnTo>
                    <a:cubicBezTo>
                      <a:pt x="4018" y="14289"/>
                      <a:pt x="4155" y="14654"/>
                      <a:pt x="4315" y="15019"/>
                    </a:cubicBezTo>
                    <a:lnTo>
                      <a:pt x="4817" y="16092"/>
                    </a:lnTo>
                    <a:lnTo>
                      <a:pt x="5867" y="18260"/>
                    </a:lnTo>
                    <a:lnTo>
                      <a:pt x="7008" y="20406"/>
                    </a:lnTo>
                    <a:cubicBezTo>
                      <a:pt x="8560" y="23213"/>
                      <a:pt x="10341" y="25998"/>
                      <a:pt x="12441" y="28600"/>
                    </a:cubicBezTo>
                    <a:cubicBezTo>
                      <a:pt x="13491" y="29901"/>
                      <a:pt x="14609" y="31202"/>
                      <a:pt x="15864" y="32412"/>
                    </a:cubicBezTo>
                    <a:cubicBezTo>
                      <a:pt x="16481" y="33028"/>
                      <a:pt x="17143" y="33622"/>
                      <a:pt x="17850" y="34238"/>
                    </a:cubicBezTo>
                    <a:lnTo>
                      <a:pt x="18398" y="34672"/>
                    </a:lnTo>
                    <a:cubicBezTo>
                      <a:pt x="18558" y="34831"/>
                      <a:pt x="18740" y="34968"/>
                      <a:pt x="18969" y="35128"/>
                    </a:cubicBezTo>
                    <a:cubicBezTo>
                      <a:pt x="19174" y="35265"/>
                      <a:pt x="19357" y="35425"/>
                      <a:pt x="19585" y="35562"/>
                    </a:cubicBezTo>
                    <a:lnTo>
                      <a:pt x="19927" y="35813"/>
                    </a:lnTo>
                    <a:lnTo>
                      <a:pt x="20133" y="35950"/>
                    </a:lnTo>
                    <a:lnTo>
                      <a:pt x="20430" y="36132"/>
                    </a:lnTo>
                    <a:lnTo>
                      <a:pt x="26358" y="25325"/>
                    </a:lnTo>
                    <a:lnTo>
                      <a:pt x="26358" y="25325"/>
                    </a:lnTo>
                    <a:lnTo>
                      <a:pt x="26273" y="25290"/>
                    </a:lnTo>
                    <a:lnTo>
                      <a:pt x="25976" y="25108"/>
                    </a:lnTo>
                    <a:cubicBezTo>
                      <a:pt x="25771" y="24994"/>
                      <a:pt x="25520" y="24811"/>
                      <a:pt x="25314" y="24674"/>
                    </a:cubicBezTo>
                    <a:cubicBezTo>
                      <a:pt x="24835" y="24332"/>
                      <a:pt x="24355" y="23989"/>
                      <a:pt x="23899" y="23601"/>
                    </a:cubicBezTo>
                    <a:cubicBezTo>
                      <a:pt x="22940" y="22848"/>
                      <a:pt x="22027" y="21958"/>
                      <a:pt x="21137" y="21045"/>
                    </a:cubicBezTo>
                    <a:cubicBezTo>
                      <a:pt x="19334" y="19173"/>
                      <a:pt x="17690" y="17073"/>
                      <a:pt x="16161" y="14837"/>
                    </a:cubicBezTo>
                    <a:lnTo>
                      <a:pt x="15043" y="13125"/>
                    </a:lnTo>
                    <a:lnTo>
                      <a:pt x="13993" y="11367"/>
                    </a:lnTo>
                    <a:lnTo>
                      <a:pt x="13491" y="10477"/>
                    </a:lnTo>
                    <a:cubicBezTo>
                      <a:pt x="13308" y="10180"/>
                      <a:pt x="13148" y="9861"/>
                      <a:pt x="12988" y="9564"/>
                    </a:cubicBezTo>
                    <a:lnTo>
                      <a:pt x="12030" y="7715"/>
                    </a:lnTo>
                    <a:lnTo>
                      <a:pt x="11802" y="7259"/>
                    </a:lnTo>
                    <a:lnTo>
                      <a:pt x="11573" y="6779"/>
                    </a:lnTo>
                    <a:lnTo>
                      <a:pt x="11140" y="5821"/>
                    </a:lnTo>
                    <a:lnTo>
                      <a:pt x="10272" y="3926"/>
                    </a:lnTo>
                    <a:lnTo>
                      <a:pt x="86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7" name="Google Shape;6727;p68"/>
              <p:cNvSpPr/>
              <p:nvPr/>
            </p:nvSpPr>
            <p:spPr>
              <a:xfrm>
                <a:off x="7073575" y="2209444"/>
                <a:ext cx="229773" cy="263617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3592" extrusionOk="0">
                    <a:moveTo>
                      <a:pt x="4205" y="0"/>
                    </a:moveTo>
                    <a:cubicBezTo>
                      <a:pt x="4173" y="0"/>
                      <a:pt x="4141" y="4"/>
                      <a:pt x="4109" y="11"/>
                    </a:cubicBezTo>
                    <a:cubicBezTo>
                      <a:pt x="3218" y="216"/>
                      <a:pt x="4748" y="6379"/>
                      <a:pt x="4748" y="6379"/>
                    </a:cubicBezTo>
                    <a:cubicBezTo>
                      <a:pt x="4748" y="6379"/>
                      <a:pt x="3480" y="1287"/>
                      <a:pt x="2469" y="1287"/>
                    </a:cubicBezTo>
                    <a:cubicBezTo>
                      <a:pt x="2429" y="1287"/>
                      <a:pt x="2390" y="1295"/>
                      <a:pt x="2351" y="1312"/>
                    </a:cubicBezTo>
                    <a:cubicBezTo>
                      <a:pt x="1355" y="1710"/>
                      <a:pt x="2848" y="6722"/>
                      <a:pt x="2940" y="7026"/>
                    </a:cubicBezTo>
                    <a:lnTo>
                      <a:pt x="2940" y="7026"/>
                    </a:lnTo>
                    <a:cubicBezTo>
                      <a:pt x="2860" y="6762"/>
                      <a:pt x="1696" y="2978"/>
                      <a:pt x="879" y="2978"/>
                    </a:cubicBezTo>
                    <a:cubicBezTo>
                      <a:pt x="828" y="2978"/>
                      <a:pt x="778" y="2992"/>
                      <a:pt x="730" y="3024"/>
                    </a:cubicBezTo>
                    <a:cubicBezTo>
                      <a:pt x="0" y="3480"/>
                      <a:pt x="1073" y="6995"/>
                      <a:pt x="1370" y="7954"/>
                    </a:cubicBezTo>
                    <a:cubicBezTo>
                      <a:pt x="1415" y="8114"/>
                      <a:pt x="2899" y="13592"/>
                      <a:pt x="2899" y="13592"/>
                    </a:cubicBezTo>
                    <a:lnTo>
                      <a:pt x="11572" y="10784"/>
                    </a:lnTo>
                    <a:cubicBezTo>
                      <a:pt x="11550" y="8365"/>
                      <a:pt x="11846" y="3571"/>
                      <a:pt x="11230" y="2909"/>
                    </a:cubicBezTo>
                    <a:cubicBezTo>
                      <a:pt x="11190" y="2865"/>
                      <a:pt x="11148" y="2844"/>
                      <a:pt x="11103" y="2844"/>
                    </a:cubicBezTo>
                    <a:cubicBezTo>
                      <a:pt x="10485" y="2844"/>
                      <a:pt x="9473" y="6835"/>
                      <a:pt x="9473" y="6835"/>
                    </a:cubicBezTo>
                    <a:cubicBezTo>
                      <a:pt x="9473" y="6835"/>
                      <a:pt x="7468" y="352"/>
                      <a:pt x="6468" y="352"/>
                    </a:cubicBezTo>
                    <a:cubicBezTo>
                      <a:pt x="6434" y="352"/>
                      <a:pt x="6400" y="360"/>
                      <a:pt x="6368" y="376"/>
                    </a:cubicBezTo>
                    <a:cubicBezTo>
                      <a:pt x="5687" y="716"/>
                      <a:pt x="6008" y="3338"/>
                      <a:pt x="6252" y="4827"/>
                    </a:cubicBezTo>
                    <a:lnTo>
                      <a:pt x="6252" y="4827"/>
                    </a:lnTo>
                    <a:cubicBezTo>
                      <a:pt x="5921" y="3149"/>
                      <a:pt x="5171" y="0"/>
                      <a:pt x="4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8" name="Google Shape;6728;p68"/>
              <p:cNvSpPr/>
              <p:nvPr/>
            </p:nvSpPr>
            <p:spPr>
              <a:xfrm>
                <a:off x="7122254" y="2334927"/>
                <a:ext cx="126630" cy="37646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1941" extrusionOk="0">
                    <a:moveTo>
                      <a:pt x="4794" y="0"/>
                    </a:moveTo>
                    <a:cubicBezTo>
                      <a:pt x="4201" y="0"/>
                      <a:pt x="3630" y="91"/>
                      <a:pt x="3059" y="228"/>
                    </a:cubicBezTo>
                    <a:cubicBezTo>
                      <a:pt x="1918" y="525"/>
                      <a:pt x="845" y="1073"/>
                      <a:pt x="24" y="1895"/>
                    </a:cubicBezTo>
                    <a:cubicBezTo>
                      <a:pt x="1" y="1917"/>
                      <a:pt x="1" y="1917"/>
                      <a:pt x="24" y="1917"/>
                    </a:cubicBezTo>
                    <a:cubicBezTo>
                      <a:pt x="24" y="1940"/>
                      <a:pt x="24" y="1940"/>
                      <a:pt x="46" y="1940"/>
                    </a:cubicBezTo>
                    <a:cubicBezTo>
                      <a:pt x="982" y="1324"/>
                      <a:pt x="2055" y="867"/>
                      <a:pt x="3151" y="594"/>
                    </a:cubicBezTo>
                    <a:cubicBezTo>
                      <a:pt x="4000" y="364"/>
                      <a:pt x="4876" y="243"/>
                      <a:pt x="5748" y="243"/>
                    </a:cubicBezTo>
                    <a:cubicBezTo>
                      <a:pt x="6002" y="243"/>
                      <a:pt x="6254" y="253"/>
                      <a:pt x="6506" y="274"/>
                    </a:cubicBezTo>
                    <a:cubicBezTo>
                      <a:pt x="6529" y="274"/>
                      <a:pt x="6529" y="274"/>
                      <a:pt x="6529" y="251"/>
                    </a:cubicBezTo>
                    <a:cubicBezTo>
                      <a:pt x="6529" y="251"/>
                      <a:pt x="6529" y="228"/>
                      <a:pt x="6529" y="228"/>
                    </a:cubicBezTo>
                    <a:lnTo>
                      <a:pt x="6506" y="228"/>
                    </a:lnTo>
                    <a:cubicBezTo>
                      <a:pt x="6232" y="137"/>
                      <a:pt x="5958" y="91"/>
                      <a:pt x="5662" y="46"/>
                    </a:cubicBezTo>
                    <a:cubicBezTo>
                      <a:pt x="5365" y="23"/>
                      <a:pt x="5091" y="0"/>
                      <a:pt x="47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9" name="Google Shape;6729;p68"/>
              <p:cNvSpPr/>
              <p:nvPr/>
            </p:nvSpPr>
            <p:spPr>
              <a:xfrm>
                <a:off x="7389195" y="1948878"/>
                <a:ext cx="932783" cy="835187"/>
              </a:xfrm>
              <a:custGeom>
                <a:avLst/>
                <a:gdLst/>
                <a:ahLst/>
                <a:cxnLst/>
                <a:rect l="l" t="t" r="r" b="b"/>
                <a:pathLst>
                  <a:path w="48094" h="43062" extrusionOk="0">
                    <a:moveTo>
                      <a:pt x="22498" y="1"/>
                    </a:moveTo>
                    <a:cubicBezTo>
                      <a:pt x="20984" y="1"/>
                      <a:pt x="19289" y="166"/>
                      <a:pt x="17393" y="549"/>
                    </a:cubicBezTo>
                    <a:cubicBezTo>
                      <a:pt x="5273" y="3014"/>
                      <a:pt x="0" y="8401"/>
                      <a:pt x="845" y="19814"/>
                    </a:cubicBezTo>
                    <a:cubicBezTo>
                      <a:pt x="1690" y="31226"/>
                      <a:pt x="2055" y="37846"/>
                      <a:pt x="11413" y="40722"/>
                    </a:cubicBezTo>
                    <a:cubicBezTo>
                      <a:pt x="15714" y="42040"/>
                      <a:pt x="20845" y="43061"/>
                      <a:pt x="25686" y="43061"/>
                    </a:cubicBezTo>
                    <a:cubicBezTo>
                      <a:pt x="31405" y="43061"/>
                      <a:pt x="36720" y="41637"/>
                      <a:pt x="39785" y="37595"/>
                    </a:cubicBezTo>
                    <a:cubicBezTo>
                      <a:pt x="45423" y="30154"/>
                      <a:pt x="48093" y="21754"/>
                      <a:pt x="46792" y="16344"/>
                    </a:cubicBezTo>
                    <a:cubicBezTo>
                      <a:pt x="45500" y="11062"/>
                      <a:pt x="45317" y="6476"/>
                      <a:pt x="35128" y="6476"/>
                    </a:cubicBezTo>
                    <a:cubicBezTo>
                      <a:pt x="34883" y="6476"/>
                      <a:pt x="34632" y="6479"/>
                      <a:pt x="34375" y="6484"/>
                    </a:cubicBezTo>
                    <a:cubicBezTo>
                      <a:pt x="34375" y="6484"/>
                      <a:pt x="31982" y="1"/>
                      <a:pt x="224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0" name="Google Shape;6730;p68"/>
              <p:cNvSpPr/>
              <p:nvPr/>
            </p:nvSpPr>
            <p:spPr>
              <a:xfrm>
                <a:off x="7946078" y="2074186"/>
                <a:ext cx="368350" cy="673356"/>
              </a:xfrm>
              <a:custGeom>
                <a:avLst/>
                <a:gdLst/>
                <a:ahLst/>
                <a:cxnLst/>
                <a:rect l="l" t="t" r="r" b="b"/>
                <a:pathLst>
                  <a:path w="18992" h="34718" fill="none" extrusionOk="0">
                    <a:moveTo>
                      <a:pt x="6985" y="274"/>
                    </a:moveTo>
                    <a:cubicBezTo>
                      <a:pt x="9473" y="0"/>
                      <a:pt x="11984" y="890"/>
                      <a:pt x="13924" y="2465"/>
                    </a:cubicBezTo>
                    <a:cubicBezTo>
                      <a:pt x="15841" y="4017"/>
                      <a:pt x="17188" y="6254"/>
                      <a:pt x="17941" y="8605"/>
                    </a:cubicBezTo>
                    <a:cubicBezTo>
                      <a:pt x="18991" y="11938"/>
                      <a:pt x="18900" y="15544"/>
                      <a:pt x="18078" y="18922"/>
                    </a:cubicBezTo>
                    <a:cubicBezTo>
                      <a:pt x="17234" y="22300"/>
                      <a:pt x="15659" y="25473"/>
                      <a:pt x="13787" y="28395"/>
                    </a:cubicBezTo>
                    <a:cubicBezTo>
                      <a:pt x="12874" y="29833"/>
                      <a:pt x="11847" y="31248"/>
                      <a:pt x="10500" y="32275"/>
                    </a:cubicBezTo>
                    <a:cubicBezTo>
                      <a:pt x="7602" y="34489"/>
                      <a:pt x="3653" y="34649"/>
                      <a:pt x="1" y="34717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chemeClr val="dk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1" name="Google Shape;6731;p68"/>
              <p:cNvSpPr/>
              <p:nvPr/>
            </p:nvSpPr>
            <p:spPr>
              <a:xfrm>
                <a:off x="7399377" y="1906850"/>
                <a:ext cx="653437" cy="849540"/>
              </a:xfrm>
              <a:custGeom>
                <a:avLst/>
                <a:gdLst/>
                <a:ahLst/>
                <a:cxnLst/>
                <a:rect l="l" t="t" r="r" b="b"/>
                <a:pathLst>
                  <a:path w="33691" h="43802" fill="none" extrusionOk="0">
                    <a:moveTo>
                      <a:pt x="33691" y="7601"/>
                    </a:moveTo>
                    <a:cubicBezTo>
                      <a:pt x="33691" y="7601"/>
                      <a:pt x="29240" y="0"/>
                      <a:pt x="18786" y="1917"/>
                    </a:cubicBezTo>
                    <a:cubicBezTo>
                      <a:pt x="8309" y="3858"/>
                      <a:pt x="480" y="7692"/>
                      <a:pt x="229" y="18671"/>
                    </a:cubicBezTo>
                    <a:cubicBezTo>
                      <a:pt x="0" y="29627"/>
                      <a:pt x="1119" y="37411"/>
                      <a:pt x="5616" y="40287"/>
                    </a:cubicBezTo>
                    <a:cubicBezTo>
                      <a:pt x="10135" y="43163"/>
                      <a:pt x="14905" y="43802"/>
                      <a:pt x="14905" y="43802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1583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2" name="Google Shape;6732;p68"/>
              <p:cNvSpPr/>
              <p:nvPr/>
            </p:nvSpPr>
            <p:spPr>
              <a:xfrm>
                <a:off x="7502961" y="2789556"/>
                <a:ext cx="679562" cy="785362"/>
              </a:xfrm>
              <a:custGeom>
                <a:avLst/>
                <a:gdLst/>
                <a:ahLst/>
                <a:cxnLst/>
                <a:rect l="l" t="t" r="r" b="b"/>
                <a:pathLst>
                  <a:path w="35038" h="40493" extrusionOk="0">
                    <a:moveTo>
                      <a:pt x="7510" y="1"/>
                    </a:moveTo>
                    <a:cubicBezTo>
                      <a:pt x="4908" y="1"/>
                      <a:pt x="2626" y="2032"/>
                      <a:pt x="2443" y="4611"/>
                    </a:cubicBezTo>
                    <a:lnTo>
                      <a:pt x="252" y="34124"/>
                    </a:lnTo>
                    <a:cubicBezTo>
                      <a:pt x="1" y="37594"/>
                      <a:pt x="2329" y="40493"/>
                      <a:pt x="5479" y="40493"/>
                    </a:cubicBezTo>
                    <a:lnTo>
                      <a:pt x="29537" y="40493"/>
                    </a:lnTo>
                    <a:cubicBezTo>
                      <a:pt x="32686" y="40493"/>
                      <a:pt x="35037" y="37594"/>
                      <a:pt x="34764" y="34124"/>
                    </a:cubicBezTo>
                    <a:lnTo>
                      <a:pt x="32572" y="4611"/>
                    </a:lnTo>
                    <a:cubicBezTo>
                      <a:pt x="32390" y="2032"/>
                      <a:pt x="30130" y="1"/>
                      <a:pt x="27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3" name="Google Shape;6733;p68"/>
              <p:cNvSpPr/>
              <p:nvPr/>
            </p:nvSpPr>
            <p:spPr>
              <a:xfrm>
                <a:off x="7522006" y="2811259"/>
                <a:ext cx="641470" cy="741529"/>
              </a:xfrm>
              <a:custGeom>
                <a:avLst/>
                <a:gdLst/>
                <a:ahLst/>
                <a:cxnLst/>
                <a:rect l="l" t="t" r="r" b="b"/>
                <a:pathLst>
                  <a:path w="33074" h="38233" extrusionOk="0">
                    <a:moveTo>
                      <a:pt x="7099" y="0"/>
                    </a:moveTo>
                    <a:cubicBezTo>
                      <a:pt x="4634" y="0"/>
                      <a:pt x="2488" y="1940"/>
                      <a:pt x="2305" y="4360"/>
                    </a:cubicBezTo>
                    <a:lnTo>
                      <a:pt x="228" y="32229"/>
                    </a:lnTo>
                    <a:cubicBezTo>
                      <a:pt x="0" y="35516"/>
                      <a:pt x="2191" y="38232"/>
                      <a:pt x="5181" y="38232"/>
                    </a:cubicBezTo>
                    <a:lnTo>
                      <a:pt x="27893" y="38232"/>
                    </a:lnTo>
                    <a:cubicBezTo>
                      <a:pt x="30860" y="38232"/>
                      <a:pt x="33074" y="35516"/>
                      <a:pt x="32823" y="32229"/>
                    </a:cubicBezTo>
                    <a:lnTo>
                      <a:pt x="30769" y="4360"/>
                    </a:lnTo>
                    <a:cubicBezTo>
                      <a:pt x="30586" y="1940"/>
                      <a:pt x="28440" y="0"/>
                      <a:pt x="259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4" name="Google Shape;6734;p68"/>
              <p:cNvSpPr/>
              <p:nvPr/>
            </p:nvSpPr>
            <p:spPr>
              <a:xfrm>
                <a:off x="8058526" y="3044964"/>
                <a:ext cx="271394" cy="337822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17418" extrusionOk="0">
                    <a:moveTo>
                      <a:pt x="4328" y="1"/>
                    </a:moveTo>
                    <a:cubicBezTo>
                      <a:pt x="3721" y="1"/>
                      <a:pt x="3106" y="148"/>
                      <a:pt x="2534" y="458"/>
                    </a:cubicBezTo>
                    <a:cubicBezTo>
                      <a:pt x="685" y="1463"/>
                      <a:pt x="0" y="3768"/>
                      <a:pt x="1005" y="5617"/>
                    </a:cubicBezTo>
                    <a:lnTo>
                      <a:pt x="6300" y="15432"/>
                    </a:lnTo>
                    <a:cubicBezTo>
                      <a:pt x="6985" y="16710"/>
                      <a:pt x="8309" y="17418"/>
                      <a:pt x="9655" y="17418"/>
                    </a:cubicBezTo>
                    <a:cubicBezTo>
                      <a:pt x="10272" y="17418"/>
                      <a:pt x="10888" y="17281"/>
                      <a:pt x="11459" y="16961"/>
                    </a:cubicBezTo>
                    <a:cubicBezTo>
                      <a:pt x="13308" y="15957"/>
                      <a:pt x="13992" y="13651"/>
                      <a:pt x="12988" y="11802"/>
                    </a:cubicBezTo>
                    <a:lnTo>
                      <a:pt x="7692" y="2010"/>
                    </a:lnTo>
                    <a:cubicBezTo>
                      <a:pt x="6999" y="733"/>
                      <a:pt x="5684" y="1"/>
                      <a:pt x="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5" name="Google Shape;6735;p68"/>
              <p:cNvSpPr/>
              <p:nvPr/>
            </p:nvSpPr>
            <p:spPr>
              <a:xfrm>
                <a:off x="7560950" y="3417282"/>
                <a:ext cx="608285" cy="778341"/>
              </a:xfrm>
              <a:custGeom>
                <a:avLst/>
                <a:gdLst/>
                <a:ahLst/>
                <a:cxnLst/>
                <a:rect l="l" t="t" r="r" b="b"/>
                <a:pathLst>
                  <a:path w="31363" h="40131" extrusionOk="0">
                    <a:moveTo>
                      <a:pt x="28030" y="1"/>
                    </a:moveTo>
                    <a:lnTo>
                      <a:pt x="22050" y="1211"/>
                    </a:lnTo>
                    <a:lnTo>
                      <a:pt x="5616" y="1142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480" y="27072"/>
                      <a:pt x="2238" y="38302"/>
                    </a:cubicBezTo>
                    <a:cubicBezTo>
                      <a:pt x="2238" y="38302"/>
                      <a:pt x="4494" y="40131"/>
                      <a:pt x="7730" y="40131"/>
                    </a:cubicBezTo>
                    <a:cubicBezTo>
                      <a:pt x="8981" y="40131"/>
                      <a:pt x="10378" y="39858"/>
                      <a:pt x="11847" y="39101"/>
                    </a:cubicBezTo>
                    <a:lnTo>
                      <a:pt x="12509" y="13628"/>
                    </a:lnTo>
                    <a:lnTo>
                      <a:pt x="12509" y="13308"/>
                    </a:lnTo>
                    <a:cubicBezTo>
                      <a:pt x="13171" y="13292"/>
                      <a:pt x="13878" y="13276"/>
                      <a:pt x="14615" y="13276"/>
                    </a:cubicBezTo>
                    <a:cubicBezTo>
                      <a:pt x="14920" y="13276"/>
                      <a:pt x="15231" y="13278"/>
                      <a:pt x="15545" y="13285"/>
                    </a:cubicBezTo>
                    <a:lnTo>
                      <a:pt x="15545" y="13628"/>
                    </a:lnTo>
                    <a:lnTo>
                      <a:pt x="19996" y="39101"/>
                    </a:lnTo>
                    <a:cubicBezTo>
                      <a:pt x="21465" y="39858"/>
                      <a:pt x="22862" y="40131"/>
                      <a:pt x="24112" y="40131"/>
                    </a:cubicBezTo>
                    <a:cubicBezTo>
                      <a:pt x="27349" y="40131"/>
                      <a:pt x="29605" y="38302"/>
                      <a:pt x="29605" y="38302"/>
                    </a:cubicBezTo>
                    <a:cubicBezTo>
                      <a:pt x="31363" y="27072"/>
                      <a:pt x="28030" y="1"/>
                      <a:pt x="280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6" name="Google Shape;6736;p68"/>
              <p:cNvSpPr/>
              <p:nvPr/>
            </p:nvSpPr>
            <p:spPr>
              <a:xfrm>
                <a:off x="7560950" y="3417282"/>
                <a:ext cx="583499" cy="560031"/>
              </a:xfrm>
              <a:custGeom>
                <a:avLst/>
                <a:gdLst/>
                <a:ahLst/>
                <a:cxnLst/>
                <a:rect l="l" t="t" r="r" b="b"/>
                <a:pathLst>
                  <a:path w="30085" h="28875" extrusionOk="0">
                    <a:moveTo>
                      <a:pt x="28030" y="1"/>
                    </a:moveTo>
                    <a:lnTo>
                      <a:pt x="22050" y="1211"/>
                    </a:lnTo>
                    <a:lnTo>
                      <a:pt x="5616" y="1142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275" y="15340"/>
                      <a:pt x="1165" y="27711"/>
                    </a:cubicBezTo>
                    <a:cubicBezTo>
                      <a:pt x="3653" y="28236"/>
                      <a:pt x="7396" y="28784"/>
                      <a:pt x="12121" y="28875"/>
                    </a:cubicBezTo>
                    <a:lnTo>
                      <a:pt x="12486" y="13628"/>
                    </a:lnTo>
                    <a:lnTo>
                      <a:pt x="12509" y="13308"/>
                    </a:lnTo>
                    <a:cubicBezTo>
                      <a:pt x="13171" y="13292"/>
                      <a:pt x="13878" y="13276"/>
                      <a:pt x="14615" y="13276"/>
                    </a:cubicBezTo>
                    <a:cubicBezTo>
                      <a:pt x="14920" y="13276"/>
                      <a:pt x="15231" y="13278"/>
                      <a:pt x="15545" y="13285"/>
                    </a:cubicBezTo>
                    <a:lnTo>
                      <a:pt x="15545" y="13628"/>
                    </a:lnTo>
                    <a:lnTo>
                      <a:pt x="18170" y="28715"/>
                    </a:lnTo>
                    <a:cubicBezTo>
                      <a:pt x="21776" y="28464"/>
                      <a:pt x="25770" y="27916"/>
                      <a:pt x="30084" y="26935"/>
                    </a:cubicBezTo>
                    <a:cubicBezTo>
                      <a:pt x="29833" y="14700"/>
                      <a:pt x="28030" y="1"/>
                      <a:pt x="280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7" name="Google Shape;6737;p68"/>
              <p:cNvSpPr/>
              <p:nvPr/>
            </p:nvSpPr>
            <p:spPr>
              <a:xfrm>
                <a:off x="7547238" y="3426591"/>
                <a:ext cx="603844" cy="494941"/>
              </a:xfrm>
              <a:custGeom>
                <a:avLst/>
                <a:gdLst/>
                <a:ahLst/>
                <a:cxnLst/>
                <a:rect l="l" t="t" r="r" b="b"/>
                <a:pathLst>
                  <a:path w="31134" h="25519" extrusionOk="0">
                    <a:moveTo>
                      <a:pt x="708" y="0"/>
                    </a:moveTo>
                    <a:cubicBezTo>
                      <a:pt x="708" y="0"/>
                      <a:pt x="0" y="12189"/>
                      <a:pt x="662" y="23579"/>
                    </a:cubicBezTo>
                    <a:cubicBezTo>
                      <a:pt x="3241" y="25359"/>
                      <a:pt x="9610" y="25131"/>
                      <a:pt x="13490" y="25199"/>
                    </a:cubicBezTo>
                    <a:lnTo>
                      <a:pt x="13193" y="13627"/>
                    </a:lnTo>
                    <a:lnTo>
                      <a:pt x="13216" y="13307"/>
                    </a:lnTo>
                    <a:cubicBezTo>
                      <a:pt x="13878" y="13291"/>
                      <a:pt x="14585" y="13275"/>
                      <a:pt x="15322" y="13275"/>
                    </a:cubicBezTo>
                    <a:cubicBezTo>
                      <a:pt x="15627" y="13275"/>
                      <a:pt x="15938" y="13278"/>
                      <a:pt x="16252" y="13285"/>
                    </a:cubicBezTo>
                    <a:lnTo>
                      <a:pt x="16252" y="13627"/>
                    </a:lnTo>
                    <a:lnTo>
                      <a:pt x="17598" y="25519"/>
                    </a:lnTo>
                    <a:cubicBezTo>
                      <a:pt x="21387" y="25336"/>
                      <a:pt x="27390" y="25108"/>
                      <a:pt x="31134" y="23761"/>
                    </a:cubicBezTo>
                    <a:cubicBezTo>
                      <a:pt x="30632" y="11824"/>
                      <a:pt x="28737" y="0"/>
                      <a:pt x="28737" y="0"/>
                    </a:cubicBezTo>
                    <a:lnTo>
                      <a:pt x="22757" y="1210"/>
                    </a:lnTo>
                    <a:lnTo>
                      <a:pt x="6323" y="11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8" name="Google Shape;6738;p68"/>
              <p:cNvSpPr/>
              <p:nvPr/>
            </p:nvSpPr>
            <p:spPr>
              <a:xfrm>
                <a:off x="7717654" y="3677421"/>
                <a:ext cx="232003" cy="8146"/>
              </a:xfrm>
              <a:custGeom>
                <a:avLst/>
                <a:gdLst/>
                <a:ahLst/>
                <a:cxnLst/>
                <a:rect l="l" t="t" r="r" b="b"/>
                <a:pathLst>
                  <a:path w="11962" h="420" extrusionOk="0">
                    <a:moveTo>
                      <a:pt x="7371" y="1"/>
                    </a:moveTo>
                    <a:cubicBezTo>
                      <a:pt x="6908" y="1"/>
                      <a:pt x="6444" y="4"/>
                      <a:pt x="5981" y="9"/>
                    </a:cubicBezTo>
                    <a:cubicBezTo>
                      <a:pt x="5000" y="9"/>
                      <a:pt x="4018" y="55"/>
                      <a:pt x="3037" y="78"/>
                    </a:cubicBezTo>
                    <a:cubicBezTo>
                      <a:pt x="2055" y="100"/>
                      <a:pt x="1074" y="146"/>
                      <a:pt x="92" y="215"/>
                    </a:cubicBezTo>
                    <a:cubicBezTo>
                      <a:pt x="47" y="237"/>
                      <a:pt x="1" y="260"/>
                      <a:pt x="1" y="306"/>
                    </a:cubicBezTo>
                    <a:cubicBezTo>
                      <a:pt x="1" y="352"/>
                      <a:pt x="47" y="397"/>
                      <a:pt x="92" y="397"/>
                    </a:cubicBezTo>
                    <a:cubicBezTo>
                      <a:pt x="1074" y="420"/>
                      <a:pt x="2055" y="420"/>
                      <a:pt x="3037" y="420"/>
                    </a:cubicBezTo>
                    <a:lnTo>
                      <a:pt x="5981" y="374"/>
                    </a:lnTo>
                    <a:lnTo>
                      <a:pt x="11870" y="283"/>
                    </a:lnTo>
                    <a:cubicBezTo>
                      <a:pt x="11916" y="283"/>
                      <a:pt x="11939" y="237"/>
                      <a:pt x="11961" y="192"/>
                    </a:cubicBezTo>
                    <a:cubicBezTo>
                      <a:pt x="11961" y="146"/>
                      <a:pt x="11916" y="100"/>
                      <a:pt x="11870" y="100"/>
                    </a:cubicBezTo>
                    <a:cubicBezTo>
                      <a:pt x="10370" y="31"/>
                      <a:pt x="8871" y="1"/>
                      <a:pt x="73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9" name="Google Shape;6739;p68"/>
              <p:cNvSpPr/>
              <p:nvPr/>
            </p:nvSpPr>
            <p:spPr>
              <a:xfrm>
                <a:off x="7826998" y="3396801"/>
                <a:ext cx="8437" cy="2316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1945" extrusionOk="0">
                    <a:moveTo>
                      <a:pt x="204" y="1"/>
                    </a:moveTo>
                    <a:cubicBezTo>
                      <a:pt x="168" y="1"/>
                      <a:pt x="138" y="38"/>
                      <a:pt x="138" y="75"/>
                    </a:cubicBezTo>
                    <a:cubicBezTo>
                      <a:pt x="69" y="1057"/>
                      <a:pt x="46" y="2038"/>
                      <a:pt x="24" y="3020"/>
                    </a:cubicBezTo>
                    <a:cubicBezTo>
                      <a:pt x="1" y="4001"/>
                      <a:pt x="1" y="4983"/>
                      <a:pt x="1" y="5964"/>
                    </a:cubicBezTo>
                    <a:cubicBezTo>
                      <a:pt x="24" y="7927"/>
                      <a:pt x="46" y="9890"/>
                      <a:pt x="252" y="11853"/>
                    </a:cubicBezTo>
                    <a:cubicBezTo>
                      <a:pt x="252" y="11899"/>
                      <a:pt x="297" y="11945"/>
                      <a:pt x="343" y="11945"/>
                    </a:cubicBezTo>
                    <a:cubicBezTo>
                      <a:pt x="389" y="11945"/>
                      <a:pt x="434" y="11899"/>
                      <a:pt x="434" y="11853"/>
                    </a:cubicBezTo>
                    <a:cubicBezTo>
                      <a:pt x="389" y="10872"/>
                      <a:pt x="389" y="9890"/>
                      <a:pt x="389" y="8909"/>
                    </a:cubicBezTo>
                    <a:lnTo>
                      <a:pt x="366" y="5964"/>
                    </a:lnTo>
                    <a:lnTo>
                      <a:pt x="366" y="3020"/>
                    </a:lnTo>
                    <a:cubicBezTo>
                      <a:pt x="343" y="2038"/>
                      <a:pt x="343" y="1057"/>
                      <a:pt x="297" y="75"/>
                    </a:cubicBezTo>
                    <a:cubicBezTo>
                      <a:pt x="297" y="30"/>
                      <a:pt x="275" y="7"/>
                      <a:pt x="229" y="7"/>
                    </a:cubicBezTo>
                    <a:cubicBezTo>
                      <a:pt x="221" y="3"/>
                      <a:pt x="212" y="1"/>
                      <a:pt x="2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0" name="Google Shape;6740;p68"/>
              <p:cNvSpPr/>
              <p:nvPr/>
            </p:nvSpPr>
            <p:spPr>
              <a:xfrm>
                <a:off x="7830994" y="3469085"/>
                <a:ext cx="39411" cy="14761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7611" extrusionOk="0">
                    <a:moveTo>
                      <a:pt x="1826" y="0"/>
                    </a:moveTo>
                    <a:cubicBezTo>
                      <a:pt x="1758" y="0"/>
                      <a:pt x="1735" y="46"/>
                      <a:pt x="1735" y="92"/>
                    </a:cubicBezTo>
                    <a:cubicBezTo>
                      <a:pt x="1712" y="1461"/>
                      <a:pt x="1689" y="2831"/>
                      <a:pt x="1598" y="4200"/>
                    </a:cubicBezTo>
                    <a:cubicBezTo>
                      <a:pt x="1529" y="4885"/>
                      <a:pt x="1484" y="5570"/>
                      <a:pt x="1324" y="6209"/>
                    </a:cubicBezTo>
                    <a:cubicBezTo>
                      <a:pt x="1233" y="6528"/>
                      <a:pt x="1119" y="6848"/>
                      <a:pt x="913" y="7076"/>
                    </a:cubicBezTo>
                    <a:cubicBezTo>
                      <a:pt x="766" y="7279"/>
                      <a:pt x="544" y="7393"/>
                      <a:pt x="307" y="7393"/>
                    </a:cubicBezTo>
                    <a:cubicBezTo>
                      <a:pt x="251" y="7393"/>
                      <a:pt x="194" y="7386"/>
                      <a:pt x="137" y="7373"/>
                    </a:cubicBezTo>
                    <a:lnTo>
                      <a:pt x="114" y="7373"/>
                    </a:lnTo>
                    <a:cubicBezTo>
                      <a:pt x="108" y="7367"/>
                      <a:pt x="100" y="7364"/>
                      <a:pt x="92" y="7364"/>
                    </a:cubicBezTo>
                    <a:cubicBezTo>
                      <a:pt x="69" y="7364"/>
                      <a:pt x="40" y="7385"/>
                      <a:pt x="23" y="7419"/>
                    </a:cubicBezTo>
                    <a:cubicBezTo>
                      <a:pt x="0" y="7464"/>
                      <a:pt x="23" y="7510"/>
                      <a:pt x="69" y="7533"/>
                    </a:cubicBezTo>
                    <a:cubicBezTo>
                      <a:pt x="177" y="7587"/>
                      <a:pt x="291" y="7611"/>
                      <a:pt x="405" y="7611"/>
                    </a:cubicBezTo>
                    <a:cubicBezTo>
                      <a:pt x="676" y="7611"/>
                      <a:pt x="949" y="7475"/>
                      <a:pt x="1141" y="7282"/>
                    </a:cubicBezTo>
                    <a:cubicBezTo>
                      <a:pt x="1392" y="6985"/>
                      <a:pt x="1552" y="6643"/>
                      <a:pt x="1666" y="6300"/>
                    </a:cubicBezTo>
                    <a:cubicBezTo>
                      <a:pt x="1849" y="5615"/>
                      <a:pt x="1917" y="4931"/>
                      <a:pt x="1963" y="4223"/>
                    </a:cubicBezTo>
                    <a:cubicBezTo>
                      <a:pt x="2032" y="2854"/>
                      <a:pt x="2009" y="1461"/>
                      <a:pt x="1895" y="69"/>
                    </a:cubicBezTo>
                    <a:cubicBezTo>
                      <a:pt x="1895" y="46"/>
                      <a:pt x="1872" y="0"/>
                      <a:pt x="1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1" name="Google Shape;6741;p68"/>
              <p:cNvSpPr/>
              <p:nvPr/>
            </p:nvSpPr>
            <p:spPr>
              <a:xfrm>
                <a:off x="7569813" y="3453588"/>
                <a:ext cx="69512" cy="116176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5990" extrusionOk="0">
                    <a:moveTo>
                      <a:pt x="3447" y="1"/>
                    </a:moveTo>
                    <a:cubicBezTo>
                      <a:pt x="3401" y="1"/>
                      <a:pt x="3378" y="23"/>
                      <a:pt x="3356" y="69"/>
                    </a:cubicBezTo>
                    <a:lnTo>
                      <a:pt x="3356" y="92"/>
                    </a:lnTo>
                    <a:cubicBezTo>
                      <a:pt x="3333" y="389"/>
                      <a:pt x="3333" y="685"/>
                      <a:pt x="3310" y="982"/>
                    </a:cubicBezTo>
                    <a:cubicBezTo>
                      <a:pt x="3264" y="1256"/>
                      <a:pt x="3264" y="1553"/>
                      <a:pt x="3173" y="1849"/>
                    </a:cubicBezTo>
                    <a:lnTo>
                      <a:pt x="3059" y="2260"/>
                    </a:lnTo>
                    <a:lnTo>
                      <a:pt x="2922" y="2671"/>
                    </a:lnTo>
                    <a:cubicBezTo>
                      <a:pt x="2876" y="2808"/>
                      <a:pt x="2808" y="2945"/>
                      <a:pt x="2762" y="3082"/>
                    </a:cubicBezTo>
                    <a:cubicBezTo>
                      <a:pt x="2694" y="3196"/>
                      <a:pt x="2648" y="3333"/>
                      <a:pt x="2557" y="3470"/>
                    </a:cubicBezTo>
                    <a:cubicBezTo>
                      <a:pt x="2283" y="3972"/>
                      <a:pt x="1918" y="4429"/>
                      <a:pt x="1484" y="4817"/>
                    </a:cubicBezTo>
                    <a:cubicBezTo>
                      <a:pt x="1073" y="5228"/>
                      <a:pt x="571" y="5570"/>
                      <a:pt x="69" y="5821"/>
                    </a:cubicBezTo>
                    <a:lnTo>
                      <a:pt x="46" y="5821"/>
                    </a:lnTo>
                    <a:cubicBezTo>
                      <a:pt x="23" y="5844"/>
                      <a:pt x="0" y="5889"/>
                      <a:pt x="0" y="5935"/>
                    </a:cubicBezTo>
                    <a:cubicBezTo>
                      <a:pt x="17" y="5969"/>
                      <a:pt x="46" y="5990"/>
                      <a:pt x="78" y="5990"/>
                    </a:cubicBezTo>
                    <a:cubicBezTo>
                      <a:pt x="90" y="5990"/>
                      <a:pt x="102" y="5987"/>
                      <a:pt x="114" y="5981"/>
                    </a:cubicBezTo>
                    <a:cubicBezTo>
                      <a:pt x="708" y="5798"/>
                      <a:pt x="1233" y="5479"/>
                      <a:pt x="1712" y="5091"/>
                    </a:cubicBezTo>
                    <a:cubicBezTo>
                      <a:pt x="2169" y="4680"/>
                      <a:pt x="2602" y="4200"/>
                      <a:pt x="2876" y="3653"/>
                    </a:cubicBezTo>
                    <a:cubicBezTo>
                      <a:pt x="2968" y="3516"/>
                      <a:pt x="3013" y="3356"/>
                      <a:pt x="3082" y="3219"/>
                    </a:cubicBezTo>
                    <a:cubicBezTo>
                      <a:pt x="3150" y="3082"/>
                      <a:pt x="3219" y="2945"/>
                      <a:pt x="3264" y="2785"/>
                    </a:cubicBezTo>
                    <a:lnTo>
                      <a:pt x="3401" y="2352"/>
                    </a:lnTo>
                    <a:lnTo>
                      <a:pt x="3492" y="1895"/>
                    </a:lnTo>
                    <a:cubicBezTo>
                      <a:pt x="3515" y="1758"/>
                      <a:pt x="3538" y="1598"/>
                      <a:pt x="3538" y="1439"/>
                    </a:cubicBezTo>
                    <a:lnTo>
                      <a:pt x="3584" y="982"/>
                    </a:lnTo>
                    <a:cubicBezTo>
                      <a:pt x="3584" y="685"/>
                      <a:pt x="3561" y="389"/>
                      <a:pt x="3538" y="69"/>
                    </a:cubicBezTo>
                    <a:cubicBezTo>
                      <a:pt x="3538" y="23"/>
                      <a:pt x="3492" y="1"/>
                      <a:pt x="3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2" name="Google Shape;6742;p68"/>
              <p:cNvSpPr/>
              <p:nvPr/>
            </p:nvSpPr>
            <p:spPr>
              <a:xfrm>
                <a:off x="8036397" y="3453588"/>
                <a:ext cx="69512" cy="116176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5990" extrusionOk="0">
                    <a:moveTo>
                      <a:pt x="137" y="1"/>
                    </a:moveTo>
                    <a:cubicBezTo>
                      <a:pt x="91" y="1"/>
                      <a:pt x="46" y="23"/>
                      <a:pt x="46" y="69"/>
                    </a:cubicBezTo>
                    <a:cubicBezTo>
                      <a:pt x="23" y="389"/>
                      <a:pt x="0" y="685"/>
                      <a:pt x="0" y="982"/>
                    </a:cubicBezTo>
                    <a:lnTo>
                      <a:pt x="46" y="1439"/>
                    </a:lnTo>
                    <a:cubicBezTo>
                      <a:pt x="46" y="1598"/>
                      <a:pt x="69" y="1758"/>
                      <a:pt x="91" y="1895"/>
                    </a:cubicBezTo>
                    <a:lnTo>
                      <a:pt x="183" y="2352"/>
                    </a:lnTo>
                    <a:lnTo>
                      <a:pt x="320" y="2785"/>
                    </a:lnTo>
                    <a:cubicBezTo>
                      <a:pt x="365" y="2945"/>
                      <a:pt x="434" y="3082"/>
                      <a:pt x="502" y="3219"/>
                    </a:cubicBezTo>
                    <a:cubicBezTo>
                      <a:pt x="571" y="3356"/>
                      <a:pt x="616" y="3516"/>
                      <a:pt x="708" y="3653"/>
                    </a:cubicBezTo>
                    <a:cubicBezTo>
                      <a:pt x="982" y="4200"/>
                      <a:pt x="1392" y="4680"/>
                      <a:pt x="1872" y="5091"/>
                    </a:cubicBezTo>
                    <a:cubicBezTo>
                      <a:pt x="2328" y="5479"/>
                      <a:pt x="2876" y="5798"/>
                      <a:pt x="3470" y="5981"/>
                    </a:cubicBezTo>
                    <a:cubicBezTo>
                      <a:pt x="3476" y="5987"/>
                      <a:pt x="3483" y="5990"/>
                      <a:pt x="3492" y="5990"/>
                    </a:cubicBezTo>
                    <a:cubicBezTo>
                      <a:pt x="3515" y="5990"/>
                      <a:pt x="3544" y="5969"/>
                      <a:pt x="3561" y="5935"/>
                    </a:cubicBezTo>
                    <a:cubicBezTo>
                      <a:pt x="3584" y="5912"/>
                      <a:pt x="3561" y="5844"/>
                      <a:pt x="3538" y="5821"/>
                    </a:cubicBezTo>
                    <a:lnTo>
                      <a:pt x="3515" y="5821"/>
                    </a:lnTo>
                    <a:cubicBezTo>
                      <a:pt x="3013" y="5570"/>
                      <a:pt x="2511" y="5228"/>
                      <a:pt x="2100" y="4817"/>
                    </a:cubicBezTo>
                    <a:cubicBezTo>
                      <a:pt x="1666" y="4429"/>
                      <a:pt x="1301" y="3972"/>
                      <a:pt x="1027" y="3470"/>
                    </a:cubicBezTo>
                    <a:cubicBezTo>
                      <a:pt x="936" y="3333"/>
                      <a:pt x="890" y="3196"/>
                      <a:pt x="822" y="3082"/>
                    </a:cubicBezTo>
                    <a:cubicBezTo>
                      <a:pt x="753" y="2945"/>
                      <a:pt x="708" y="2808"/>
                      <a:pt x="662" y="2671"/>
                    </a:cubicBezTo>
                    <a:lnTo>
                      <a:pt x="502" y="2260"/>
                    </a:lnTo>
                    <a:lnTo>
                      <a:pt x="411" y="1849"/>
                    </a:lnTo>
                    <a:cubicBezTo>
                      <a:pt x="320" y="1553"/>
                      <a:pt x="320" y="1256"/>
                      <a:pt x="274" y="982"/>
                    </a:cubicBezTo>
                    <a:cubicBezTo>
                      <a:pt x="228" y="685"/>
                      <a:pt x="228" y="389"/>
                      <a:pt x="206" y="92"/>
                    </a:cubicBezTo>
                    <a:lnTo>
                      <a:pt x="206" y="69"/>
                    </a:lnTo>
                    <a:cubicBezTo>
                      <a:pt x="206" y="23"/>
                      <a:pt x="183" y="1"/>
                      <a:pt x="1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3" name="Google Shape;6743;p68"/>
              <p:cNvSpPr/>
              <p:nvPr/>
            </p:nvSpPr>
            <p:spPr>
              <a:xfrm>
                <a:off x="7340497" y="2796829"/>
                <a:ext cx="924366" cy="716548"/>
              </a:xfrm>
              <a:custGeom>
                <a:avLst/>
                <a:gdLst/>
                <a:ahLst/>
                <a:cxnLst/>
                <a:rect l="l" t="t" r="r" b="b"/>
                <a:pathLst>
                  <a:path w="47660" h="36945" extrusionOk="0">
                    <a:moveTo>
                      <a:pt x="10176" y="1"/>
                    </a:moveTo>
                    <a:cubicBezTo>
                      <a:pt x="10115" y="1"/>
                      <a:pt x="10063" y="19"/>
                      <a:pt x="10021" y="59"/>
                    </a:cubicBezTo>
                    <a:cubicBezTo>
                      <a:pt x="4977" y="5104"/>
                      <a:pt x="1" y="10468"/>
                      <a:pt x="1" y="10468"/>
                    </a:cubicBezTo>
                    <a:cubicBezTo>
                      <a:pt x="1" y="10468"/>
                      <a:pt x="7329" y="19283"/>
                      <a:pt x="11318" y="19283"/>
                    </a:cubicBezTo>
                    <a:cubicBezTo>
                      <a:pt x="11373" y="19283"/>
                      <a:pt x="11428" y="19282"/>
                      <a:pt x="11482" y="19278"/>
                    </a:cubicBezTo>
                    <a:lnTo>
                      <a:pt x="11482" y="19278"/>
                    </a:lnTo>
                    <a:lnTo>
                      <a:pt x="10295" y="33955"/>
                    </a:lnTo>
                    <a:cubicBezTo>
                      <a:pt x="10295" y="33955"/>
                      <a:pt x="16777" y="36899"/>
                      <a:pt x="25428" y="36945"/>
                    </a:cubicBezTo>
                    <a:lnTo>
                      <a:pt x="25656" y="36945"/>
                    </a:lnTo>
                    <a:cubicBezTo>
                      <a:pt x="34307" y="36899"/>
                      <a:pt x="40561" y="33955"/>
                      <a:pt x="40561" y="33955"/>
                    </a:cubicBezTo>
                    <a:lnTo>
                      <a:pt x="39352" y="19278"/>
                    </a:lnTo>
                    <a:lnTo>
                      <a:pt x="39352" y="19278"/>
                    </a:lnTo>
                    <a:cubicBezTo>
                      <a:pt x="39463" y="19285"/>
                      <a:pt x="39575" y="19289"/>
                      <a:pt x="39688" y="19289"/>
                    </a:cubicBezTo>
                    <a:cubicBezTo>
                      <a:pt x="43564" y="19289"/>
                      <a:pt x="47660" y="15192"/>
                      <a:pt x="47660" y="15192"/>
                    </a:cubicBezTo>
                    <a:cubicBezTo>
                      <a:pt x="47660" y="15192"/>
                      <a:pt x="45012" y="3552"/>
                      <a:pt x="36955" y="2707"/>
                    </a:cubicBezTo>
                    <a:cubicBezTo>
                      <a:pt x="34107" y="2434"/>
                      <a:pt x="31433" y="2359"/>
                      <a:pt x="29366" y="2359"/>
                    </a:cubicBezTo>
                    <a:cubicBezTo>
                      <a:pt x="27458" y="2359"/>
                      <a:pt x="26068" y="2423"/>
                      <a:pt x="25542" y="2456"/>
                    </a:cubicBezTo>
                    <a:cubicBezTo>
                      <a:pt x="24720" y="2407"/>
                      <a:pt x="22277" y="2050"/>
                      <a:pt x="18928" y="2050"/>
                    </a:cubicBezTo>
                    <a:cubicBezTo>
                      <a:pt x="17627" y="2050"/>
                      <a:pt x="16188" y="2104"/>
                      <a:pt x="14655" y="2251"/>
                    </a:cubicBezTo>
                    <a:cubicBezTo>
                      <a:pt x="14586" y="2258"/>
                      <a:pt x="14517" y="2261"/>
                      <a:pt x="14447" y="2261"/>
                    </a:cubicBezTo>
                    <a:cubicBezTo>
                      <a:pt x="12665" y="2261"/>
                      <a:pt x="10855" y="1"/>
                      <a:pt x="101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4" name="Google Shape;6744;p68"/>
              <p:cNvSpPr/>
              <p:nvPr/>
            </p:nvSpPr>
            <p:spPr>
              <a:xfrm>
                <a:off x="7688001" y="2843822"/>
                <a:ext cx="266080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13719" h="6744" extrusionOk="0">
                    <a:moveTo>
                      <a:pt x="7006" y="1"/>
                    </a:moveTo>
                    <a:cubicBezTo>
                      <a:pt x="5374" y="1"/>
                      <a:pt x="3525" y="99"/>
                      <a:pt x="1553" y="444"/>
                    </a:cubicBezTo>
                    <a:cubicBezTo>
                      <a:pt x="1" y="718"/>
                      <a:pt x="23" y="1950"/>
                      <a:pt x="23" y="1950"/>
                    </a:cubicBezTo>
                    <a:cubicBezTo>
                      <a:pt x="23" y="4598"/>
                      <a:pt x="2169" y="6744"/>
                      <a:pt x="4794" y="6744"/>
                    </a:cubicBezTo>
                    <a:lnTo>
                      <a:pt x="8035" y="6744"/>
                    </a:lnTo>
                    <a:cubicBezTo>
                      <a:pt x="11071" y="6744"/>
                      <a:pt x="13582" y="4575"/>
                      <a:pt x="13582" y="1517"/>
                    </a:cubicBezTo>
                    <a:cubicBezTo>
                      <a:pt x="13582" y="1517"/>
                      <a:pt x="13719" y="170"/>
                      <a:pt x="12098" y="170"/>
                    </a:cubicBezTo>
                    <a:cubicBezTo>
                      <a:pt x="10918" y="170"/>
                      <a:pt x="9150" y="1"/>
                      <a:pt x="70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5" name="Google Shape;6745;p68"/>
              <p:cNvSpPr/>
              <p:nvPr/>
            </p:nvSpPr>
            <p:spPr>
              <a:xfrm>
                <a:off x="7328104" y="2789401"/>
                <a:ext cx="219590" cy="222131"/>
              </a:xfrm>
              <a:custGeom>
                <a:avLst/>
                <a:gdLst/>
                <a:ahLst/>
                <a:cxnLst/>
                <a:rect l="l" t="t" r="r" b="b"/>
                <a:pathLst>
                  <a:path w="11322" h="11453" extrusionOk="0">
                    <a:moveTo>
                      <a:pt x="9785" y="0"/>
                    </a:moveTo>
                    <a:cubicBezTo>
                      <a:pt x="9575" y="0"/>
                      <a:pt x="9384" y="112"/>
                      <a:pt x="9313" y="305"/>
                    </a:cubicBezTo>
                    <a:cubicBezTo>
                      <a:pt x="7944" y="3592"/>
                      <a:pt x="1279" y="9002"/>
                      <a:pt x="275" y="9732"/>
                    </a:cubicBezTo>
                    <a:cubicBezTo>
                      <a:pt x="46" y="9892"/>
                      <a:pt x="1" y="10189"/>
                      <a:pt x="160" y="10417"/>
                    </a:cubicBezTo>
                    <a:cubicBezTo>
                      <a:pt x="160" y="10417"/>
                      <a:pt x="662" y="11453"/>
                      <a:pt x="1230" y="11453"/>
                    </a:cubicBezTo>
                    <a:cubicBezTo>
                      <a:pt x="1336" y="11453"/>
                      <a:pt x="1445" y="11416"/>
                      <a:pt x="1553" y="11330"/>
                    </a:cubicBezTo>
                    <a:cubicBezTo>
                      <a:pt x="2648" y="10440"/>
                      <a:pt x="9656" y="4848"/>
                      <a:pt x="11208" y="1036"/>
                    </a:cubicBezTo>
                    <a:cubicBezTo>
                      <a:pt x="11322" y="762"/>
                      <a:pt x="11185" y="465"/>
                      <a:pt x="10888" y="351"/>
                    </a:cubicBezTo>
                    <a:lnTo>
                      <a:pt x="9975" y="31"/>
                    </a:lnTo>
                    <a:cubicBezTo>
                      <a:pt x="9912" y="10"/>
                      <a:pt x="9847" y="0"/>
                      <a:pt x="97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6" name="Google Shape;6746;p68"/>
              <p:cNvSpPr/>
              <p:nvPr/>
            </p:nvSpPr>
            <p:spPr>
              <a:xfrm>
                <a:off x="8098361" y="3089649"/>
                <a:ext cx="192146" cy="85978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8415" y="0"/>
                    </a:moveTo>
                    <a:cubicBezTo>
                      <a:pt x="8329" y="0"/>
                      <a:pt x="8245" y="23"/>
                      <a:pt x="8172" y="72"/>
                    </a:cubicBezTo>
                    <a:cubicBezTo>
                      <a:pt x="7145" y="711"/>
                      <a:pt x="3949" y="2468"/>
                      <a:pt x="503" y="2537"/>
                    </a:cubicBezTo>
                    <a:cubicBezTo>
                      <a:pt x="229" y="2537"/>
                      <a:pt x="23" y="2742"/>
                      <a:pt x="23" y="3016"/>
                    </a:cubicBezTo>
                    <a:lnTo>
                      <a:pt x="1" y="3929"/>
                    </a:lnTo>
                    <a:cubicBezTo>
                      <a:pt x="1" y="4191"/>
                      <a:pt x="189" y="4433"/>
                      <a:pt x="465" y="4433"/>
                    </a:cubicBezTo>
                    <a:cubicBezTo>
                      <a:pt x="478" y="4433"/>
                      <a:pt x="490" y="4432"/>
                      <a:pt x="503" y="4431"/>
                    </a:cubicBezTo>
                    <a:cubicBezTo>
                      <a:pt x="4497" y="4386"/>
                      <a:pt x="7989" y="2400"/>
                      <a:pt x="9176" y="1738"/>
                    </a:cubicBezTo>
                    <a:cubicBezTo>
                      <a:pt x="9907" y="1327"/>
                      <a:pt x="8834" y="209"/>
                      <a:pt x="8834" y="209"/>
                    </a:cubicBezTo>
                    <a:cubicBezTo>
                      <a:pt x="8731" y="76"/>
                      <a:pt x="8571" y="0"/>
                      <a:pt x="84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7" name="Google Shape;6747;p68"/>
              <p:cNvSpPr/>
              <p:nvPr/>
            </p:nvSpPr>
            <p:spPr>
              <a:xfrm>
                <a:off x="7940318" y="2836937"/>
                <a:ext cx="220056" cy="578378"/>
              </a:xfrm>
              <a:custGeom>
                <a:avLst/>
                <a:gdLst/>
                <a:ahLst/>
                <a:cxnLst/>
                <a:rect l="l" t="t" r="r" b="b"/>
                <a:pathLst>
                  <a:path w="11346" h="29821" extrusionOk="0">
                    <a:moveTo>
                      <a:pt x="5250" y="1"/>
                    </a:moveTo>
                    <a:cubicBezTo>
                      <a:pt x="4566" y="1"/>
                      <a:pt x="3996" y="129"/>
                      <a:pt x="3858" y="205"/>
                    </a:cubicBezTo>
                    <a:cubicBezTo>
                      <a:pt x="3470" y="411"/>
                      <a:pt x="3014" y="708"/>
                      <a:pt x="2831" y="1004"/>
                    </a:cubicBezTo>
                    <a:cubicBezTo>
                      <a:pt x="2306" y="1621"/>
                      <a:pt x="1896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24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480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383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45" y="27870"/>
                      <a:pt x="7396" y="28098"/>
                    </a:cubicBezTo>
                    <a:cubicBezTo>
                      <a:pt x="7853" y="28577"/>
                      <a:pt x="8309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45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31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6986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02" y="15704"/>
                      <a:pt x="5433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26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62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21" y="1347"/>
                      <a:pt x="7921" y="1347"/>
                    </a:cubicBezTo>
                    <a:cubicBezTo>
                      <a:pt x="8080" y="1436"/>
                      <a:pt x="8199" y="1474"/>
                      <a:pt x="8278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5" y="1"/>
                      <a:pt x="52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8" name="Google Shape;6748;p68"/>
              <p:cNvSpPr/>
              <p:nvPr/>
            </p:nvSpPr>
            <p:spPr>
              <a:xfrm>
                <a:off x="7514908" y="2809319"/>
                <a:ext cx="219610" cy="601439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31010" extrusionOk="0">
                    <a:moveTo>
                      <a:pt x="6128" y="1"/>
                    </a:moveTo>
                    <a:cubicBezTo>
                      <a:pt x="6036" y="1"/>
                      <a:pt x="5941" y="3"/>
                      <a:pt x="5844" y="9"/>
                    </a:cubicBezTo>
                    <a:cubicBezTo>
                      <a:pt x="5867" y="9"/>
                      <a:pt x="5867" y="32"/>
                      <a:pt x="5867" y="32"/>
                    </a:cubicBezTo>
                    <a:cubicBezTo>
                      <a:pt x="5981" y="169"/>
                      <a:pt x="6072" y="306"/>
                      <a:pt x="6141" y="465"/>
                    </a:cubicBezTo>
                    <a:cubicBezTo>
                      <a:pt x="6689" y="1812"/>
                      <a:pt x="7031" y="3227"/>
                      <a:pt x="7396" y="4642"/>
                    </a:cubicBezTo>
                    <a:cubicBezTo>
                      <a:pt x="7784" y="6057"/>
                      <a:pt x="8058" y="7518"/>
                      <a:pt x="7739" y="8979"/>
                    </a:cubicBezTo>
                    <a:cubicBezTo>
                      <a:pt x="7643" y="9398"/>
                      <a:pt x="7214" y="9674"/>
                      <a:pt x="6809" y="9674"/>
                    </a:cubicBezTo>
                    <a:cubicBezTo>
                      <a:pt x="6729" y="9674"/>
                      <a:pt x="6650" y="9664"/>
                      <a:pt x="6575" y="9641"/>
                    </a:cubicBezTo>
                    <a:cubicBezTo>
                      <a:pt x="6552" y="10303"/>
                      <a:pt x="6506" y="10965"/>
                      <a:pt x="6483" y="11627"/>
                    </a:cubicBezTo>
                    <a:cubicBezTo>
                      <a:pt x="6415" y="12243"/>
                      <a:pt x="6392" y="12837"/>
                      <a:pt x="6301" y="13453"/>
                    </a:cubicBezTo>
                    <a:lnTo>
                      <a:pt x="6209" y="14389"/>
                    </a:lnTo>
                    <a:lnTo>
                      <a:pt x="6072" y="15210"/>
                    </a:lnTo>
                    <a:cubicBezTo>
                      <a:pt x="6050" y="15347"/>
                      <a:pt x="6027" y="15484"/>
                      <a:pt x="6004" y="15621"/>
                    </a:cubicBezTo>
                    <a:lnTo>
                      <a:pt x="5890" y="16055"/>
                    </a:lnTo>
                    <a:cubicBezTo>
                      <a:pt x="5821" y="16329"/>
                      <a:pt x="5776" y="16603"/>
                      <a:pt x="5707" y="16899"/>
                    </a:cubicBezTo>
                    <a:cubicBezTo>
                      <a:pt x="5525" y="17447"/>
                      <a:pt x="5410" y="18018"/>
                      <a:pt x="5182" y="18566"/>
                    </a:cubicBezTo>
                    <a:cubicBezTo>
                      <a:pt x="4817" y="19707"/>
                      <a:pt x="4338" y="20803"/>
                      <a:pt x="3858" y="21921"/>
                    </a:cubicBezTo>
                    <a:cubicBezTo>
                      <a:pt x="3356" y="23039"/>
                      <a:pt x="2786" y="24135"/>
                      <a:pt x="2192" y="25231"/>
                    </a:cubicBezTo>
                    <a:cubicBezTo>
                      <a:pt x="1918" y="25801"/>
                      <a:pt x="1599" y="26326"/>
                      <a:pt x="1302" y="26874"/>
                    </a:cubicBezTo>
                    <a:lnTo>
                      <a:pt x="366" y="28472"/>
                    </a:lnTo>
                    <a:lnTo>
                      <a:pt x="320" y="28563"/>
                    </a:lnTo>
                    <a:cubicBezTo>
                      <a:pt x="1" y="29111"/>
                      <a:pt x="1" y="29864"/>
                      <a:pt x="412" y="30412"/>
                    </a:cubicBezTo>
                    <a:cubicBezTo>
                      <a:pt x="700" y="30805"/>
                      <a:pt x="1131" y="31010"/>
                      <a:pt x="1562" y="31010"/>
                    </a:cubicBezTo>
                    <a:cubicBezTo>
                      <a:pt x="1882" y="31010"/>
                      <a:pt x="2203" y="30897"/>
                      <a:pt x="2466" y="30663"/>
                    </a:cubicBezTo>
                    <a:cubicBezTo>
                      <a:pt x="3014" y="30184"/>
                      <a:pt x="3493" y="29727"/>
                      <a:pt x="3950" y="29225"/>
                    </a:cubicBezTo>
                    <a:cubicBezTo>
                      <a:pt x="4178" y="28974"/>
                      <a:pt x="4406" y="28723"/>
                      <a:pt x="4634" y="28472"/>
                    </a:cubicBezTo>
                    <a:cubicBezTo>
                      <a:pt x="4863" y="28221"/>
                      <a:pt x="5068" y="27947"/>
                      <a:pt x="5274" y="27696"/>
                    </a:cubicBezTo>
                    <a:cubicBezTo>
                      <a:pt x="6141" y="26623"/>
                      <a:pt x="6940" y="25527"/>
                      <a:pt x="7647" y="24318"/>
                    </a:cubicBezTo>
                    <a:cubicBezTo>
                      <a:pt x="8378" y="23108"/>
                      <a:pt x="9040" y="21875"/>
                      <a:pt x="9565" y="20506"/>
                    </a:cubicBezTo>
                    <a:cubicBezTo>
                      <a:pt x="9861" y="19844"/>
                      <a:pt x="10067" y="19136"/>
                      <a:pt x="10318" y="18452"/>
                    </a:cubicBezTo>
                    <a:cubicBezTo>
                      <a:pt x="10409" y="18086"/>
                      <a:pt x="10501" y="17721"/>
                      <a:pt x="10592" y="17356"/>
                    </a:cubicBezTo>
                    <a:lnTo>
                      <a:pt x="10752" y="16808"/>
                    </a:lnTo>
                    <a:cubicBezTo>
                      <a:pt x="10774" y="16626"/>
                      <a:pt x="10820" y="16443"/>
                      <a:pt x="10843" y="16238"/>
                    </a:cubicBezTo>
                    <a:lnTo>
                      <a:pt x="11048" y="15119"/>
                    </a:lnTo>
                    <a:cubicBezTo>
                      <a:pt x="11071" y="14754"/>
                      <a:pt x="11117" y="14412"/>
                      <a:pt x="11140" y="14046"/>
                    </a:cubicBezTo>
                    <a:cubicBezTo>
                      <a:pt x="11231" y="13339"/>
                      <a:pt x="11254" y="12631"/>
                      <a:pt x="11299" y="11901"/>
                    </a:cubicBezTo>
                    <a:cubicBezTo>
                      <a:pt x="11322" y="10463"/>
                      <a:pt x="11277" y="9002"/>
                      <a:pt x="11071" y="7518"/>
                    </a:cubicBezTo>
                    <a:cubicBezTo>
                      <a:pt x="10843" y="6035"/>
                      <a:pt x="10478" y="4528"/>
                      <a:pt x="9793" y="3090"/>
                    </a:cubicBezTo>
                    <a:cubicBezTo>
                      <a:pt x="9451" y="2383"/>
                      <a:pt x="9017" y="1675"/>
                      <a:pt x="8515" y="1036"/>
                    </a:cubicBezTo>
                    <a:cubicBezTo>
                      <a:pt x="8309" y="739"/>
                      <a:pt x="7876" y="442"/>
                      <a:pt x="7465" y="214"/>
                    </a:cubicBezTo>
                    <a:cubicBezTo>
                      <a:pt x="7344" y="134"/>
                      <a:pt x="6801" y="1"/>
                      <a:pt x="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9" name="Google Shape;6749;p68"/>
              <p:cNvSpPr/>
              <p:nvPr/>
            </p:nvSpPr>
            <p:spPr>
              <a:xfrm>
                <a:off x="7940318" y="2836937"/>
                <a:ext cx="220056" cy="578378"/>
              </a:xfrm>
              <a:custGeom>
                <a:avLst/>
                <a:gdLst/>
                <a:ahLst/>
                <a:cxnLst/>
                <a:rect l="l" t="t" r="r" b="b"/>
                <a:pathLst>
                  <a:path w="11346" h="29821" extrusionOk="0">
                    <a:moveTo>
                      <a:pt x="5250" y="1"/>
                    </a:moveTo>
                    <a:cubicBezTo>
                      <a:pt x="4566" y="1"/>
                      <a:pt x="3996" y="129"/>
                      <a:pt x="3858" y="205"/>
                    </a:cubicBezTo>
                    <a:cubicBezTo>
                      <a:pt x="3470" y="411"/>
                      <a:pt x="3014" y="708"/>
                      <a:pt x="2831" y="1004"/>
                    </a:cubicBezTo>
                    <a:cubicBezTo>
                      <a:pt x="2306" y="1621"/>
                      <a:pt x="1896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24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480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383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45" y="27870"/>
                      <a:pt x="7396" y="28098"/>
                    </a:cubicBezTo>
                    <a:cubicBezTo>
                      <a:pt x="7853" y="28577"/>
                      <a:pt x="8309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45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31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6986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02" y="15704"/>
                      <a:pt x="5433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26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62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21" y="1347"/>
                      <a:pt x="7921" y="1347"/>
                    </a:cubicBezTo>
                    <a:cubicBezTo>
                      <a:pt x="8080" y="1436"/>
                      <a:pt x="8199" y="1474"/>
                      <a:pt x="8278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5" y="1"/>
                      <a:pt x="52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0" name="Google Shape;6750;p68"/>
              <p:cNvSpPr/>
              <p:nvPr/>
            </p:nvSpPr>
            <p:spPr>
              <a:xfrm>
                <a:off x="7954495" y="2836937"/>
                <a:ext cx="220036" cy="57837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1" extrusionOk="0">
                    <a:moveTo>
                      <a:pt x="5250" y="1"/>
                    </a:moveTo>
                    <a:cubicBezTo>
                      <a:pt x="4565" y="1"/>
                      <a:pt x="3996" y="129"/>
                      <a:pt x="3858" y="205"/>
                    </a:cubicBezTo>
                    <a:cubicBezTo>
                      <a:pt x="3470" y="411"/>
                      <a:pt x="3013" y="708"/>
                      <a:pt x="2831" y="1004"/>
                    </a:cubicBezTo>
                    <a:cubicBezTo>
                      <a:pt x="2306" y="1621"/>
                      <a:pt x="1895" y="2282"/>
                      <a:pt x="1553" y="2967"/>
                    </a:cubicBezTo>
                    <a:cubicBezTo>
                      <a:pt x="868" y="4337"/>
                      <a:pt x="480" y="5798"/>
                      <a:pt x="251" y="7213"/>
                    </a:cubicBezTo>
                    <a:cubicBezTo>
                      <a:pt x="46" y="8651"/>
                      <a:pt x="0" y="10066"/>
                      <a:pt x="23" y="11458"/>
                    </a:cubicBezTo>
                    <a:cubicBezTo>
                      <a:pt x="69" y="12143"/>
                      <a:pt x="92" y="12828"/>
                      <a:pt x="183" y="13513"/>
                    </a:cubicBezTo>
                    <a:cubicBezTo>
                      <a:pt x="206" y="13855"/>
                      <a:pt x="251" y="14197"/>
                      <a:pt x="297" y="14540"/>
                    </a:cubicBezTo>
                    <a:lnTo>
                      <a:pt x="480" y="15635"/>
                    </a:lnTo>
                    <a:cubicBezTo>
                      <a:pt x="525" y="15795"/>
                      <a:pt x="548" y="16000"/>
                      <a:pt x="594" y="16160"/>
                    </a:cubicBezTo>
                    <a:lnTo>
                      <a:pt x="731" y="16685"/>
                    </a:lnTo>
                    <a:cubicBezTo>
                      <a:pt x="822" y="17050"/>
                      <a:pt x="913" y="17393"/>
                      <a:pt x="1028" y="17735"/>
                    </a:cubicBezTo>
                    <a:cubicBezTo>
                      <a:pt x="1256" y="18420"/>
                      <a:pt x="1484" y="19105"/>
                      <a:pt x="1758" y="19721"/>
                    </a:cubicBezTo>
                    <a:cubicBezTo>
                      <a:pt x="2306" y="21022"/>
                      <a:pt x="2968" y="22232"/>
                      <a:pt x="3675" y="23396"/>
                    </a:cubicBezTo>
                    <a:cubicBezTo>
                      <a:pt x="4383" y="24537"/>
                      <a:pt x="5205" y="25610"/>
                      <a:pt x="6049" y="26637"/>
                    </a:cubicBezTo>
                    <a:cubicBezTo>
                      <a:pt x="6277" y="26888"/>
                      <a:pt x="6483" y="27139"/>
                      <a:pt x="6711" y="27390"/>
                    </a:cubicBezTo>
                    <a:cubicBezTo>
                      <a:pt x="6916" y="27641"/>
                      <a:pt x="7145" y="27870"/>
                      <a:pt x="7396" y="28098"/>
                    </a:cubicBezTo>
                    <a:cubicBezTo>
                      <a:pt x="7852" y="28577"/>
                      <a:pt x="8309" y="29034"/>
                      <a:pt x="8857" y="29490"/>
                    </a:cubicBezTo>
                    <a:cubicBezTo>
                      <a:pt x="9127" y="29713"/>
                      <a:pt x="9451" y="29820"/>
                      <a:pt x="9773" y="29820"/>
                    </a:cubicBezTo>
                    <a:cubicBezTo>
                      <a:pt x="10211" y="29820"/>
                      <a:pt x="10644" y="29621"/>
                      <a:pt x="10934" y="29239"/>
                    </a:cubicBezTo>
                    <a:cubicBezTo>
                      <a:pt x="11345" y="28714"/>
                      <a:pt x="11345" y="28007"/>
                      <a:pt x="11025" y="27482"/>
                    </a:cubicBezTo>
                    <a:lnTo>
                      <a:pt x="10979" y="27390"/>
                    </a:lnTo>
                    <a:lnTo>
                      <a:pt x="10044" y="25838"/>
                    </a:lnTo>
                    <a:cubicBezTo>
                      <a:pt x="9747" y="25313"/>
                      <a:pt x="9427" y="24811"/>
                      <a:pt x="9131" y="24286"/>
                    </a:cubicBezTo>
                    <a:cubicBezTo>
                      <a:pt x="8560" y="23213"/>
                      <a:pt x="7989" y="22163"/>
                      <a:pt x="7487" y="21091"/>
                    </a:cubicBezTo>
                    <a:cubicBezTo>
                      <a:pt x="6985" y="20018"/>
                      <a:pt x="6506" y="18945"/>
                      <a:pt x="6140" y="17872"/>
                    </a:cubicBezTo>
                    <a:cubicBezTo>
                      <a:pt x="5935" y="17324"/>
                      <a:pt x="5821" y="16777"/>
                      <a:pt x="5638" y="16252"/>
                    </a:cubicBezTo>
                    <a:cubicBezTo>
                      <a:pt x="5570" y="15978"/>
                      <a:pt x="5501" y="15704"/>
                      <a:pt x="5433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3" y="14631"/>
                    </a:cubicBezTo>
                    <a:lnTo>
                      <a:pt x="5136" y="13832"/>
                    </a:lnTo>
                    <a:lnTo>
                      <a:pt x="5022" y="12942"/>
                    </a:lnTo>
                    <a:cubicBezTo>
                      <a:pt x="4954" y="12348"/>
                      <a:pt x="4931" y="11755"/>
                      <a:pt x="4862" y="11184"/>
                    </a:cubicBezTo>
                    <a:cubicBezTo>
                      <a:pt x="4794" y="10020"/>
                      <a:pt x="4725" y="8856"/>
                      <a:pt x="4771" y="7738"/>
                    </a:cubicBezTo>
                    <a:cubicBezTo>
                      <a:pt x="4839" y="6619"/>
                      <a:pt x="4931" y="5524"/>
                      <a:pt x="5205" y="4542"/>
                    </a:cubicBezTo>
                    <a:cubicBezTo>
                      <a:pt x="5319" y="4040"/>
                      <a:pt x="5478" y="3561"/>
                      <a:pt x="5661" y="3127"/>
                    </a:cubicBezTo>
                    <a:cubicBezTo>
                      <a:pt x="5867" y="2693"/>
                      <a:pt x="6186" y="2054"/>
                      <a:pt x="6506" y="1826"/>
                    </a:cubicBezTo>
                    <a:cubicBezTo>
                      <a:pt x="6825" y="1575"/>
                      <a:pt x="7921" y="1347"/>
                      <a:pt x="7921" y="1347"/>
                    </a:cubicBezTo>
                    <a:cubicBezTo>
                      <a:pt x="8079" y="1436"/>
                      <a:pt x="8199" y="1474"/>
                      <a:pt x="8277" y="1474"/>
                    </a:cubicBezTo>
                    <a:cubicBezTo>
                      <a:pt x="8661" y="1474"/>
                      <a:pt x="8063" y="550"/>
                      <a:pt x="6300" y="114"/>
                    </a:cubicBezTo>
                    <a:cubicBezTo>
                      <a:pt x="5947" y="32"/>
                      <a:pt x="5585" y="1"/>
                      <a:pt x="52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1" name="Google Shape;6751;p68"/>
              <p:cNvSpPr/>
              <p:nvPr/>
            </p:nvSpPr>
            <p:spPr>
              <a:xfrm>
                <a:off x="7727410" y="2633294"/>
                <a:ext cx="184621" cy="304598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5705" extrusionOk="0">
                    <a:moveTo>
                      <a:pt x="4634" y="0"/>
                    </a:moveTo>
                    <a:cubicBezTo>
                      <a:pt x="2077" y="0"/>
                      <a:pt x="0" y="2077"/>
                      <a:pt x="0" y="4634"/>
                    </a:cubicBezTo>
                    <a:lnTo>
                      <a:pt x="0" y="12349"/>
                    </a:lnTo>
                    <a:cubicBezTo>
                      <a:pt x="0" y="14905"/>
                      <a:pt x="2077" y="15704"/>
                      <a:pt x="4634" y="15704"/>
                    </a:cubicBezTo>
                    <a:lnTo>
                      <a:pt x="4885" y="15704"/>
                    </a:lnTo>
                    <a:cubicBezTo>
                      <a:pt x="7441" y="15704"/>
                      <a:pt x="9518" y="14905"/>
                      <a:pt x="9518" y="12349"/>
                    </a:cubicBezTo>
                    <a:lnTo>
                      <a:pt x="9518" y="4634"/>
                    </a:lnTo>
                    <a:cubicBezTo>
                      <a:pt x="9518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2" name="Google Shape;6752;p68"/>
              <p:cNvSpPr/>
              <p:nvPr/>
            </p:nvSpPr>
            <p:spPr>
              <a:xfrm>
                <a:off x="7727410" y="2633294"/>
                <a:ext cx="184621" cy="208845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0768" extrusionOk="0">
                    <a:moveTo>
                      <a:pt x="4634" y="0"/>
                    </a:moveTo>
                    <a:cubicBezTo>
                      <a:pt x="2077" y="0"/>
                      <a:pt x="0" y="2077"/>
                      <a:pt x="0" y="4634"/>
                    </a:cubicBezTo>
                    <a:lnTo>
                      <a:pt x="0" y="10546"/>
                    </a:lnTo>
                    <a:cubicBezTo>
                      <a:pt x="792" y="10670"/>
                      <a:pt x="1786" y="10767"/>
                      <a:pt x="2949" y="10767"/>
                    </a:cubicBezTo>
                    <a:cubicBezTo>
                      <a:pt x="4767" y="10767"/>
                      <a:pt x="6998" y="10530"/>
                      <a:pt x="9518" y="9792"/>
                    </a:cubicBezTo>
                    <a:lnTo>
                      <a:pt x="9518" y="4634"/>
                    </a:lnTo>
                    <a:cubicBezTo>
                      <a:pt x="9518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3" name="Google Shape;6753;p68"/>
              <p:cNvSpPr/>
              <p:nvPr/>
            </p:nvSpPr>
            <p:spPr>
              <a:xfrm>
                <a:off x="8097469" y="2463261"/>
                <a:ext cx="237763" cy="228531"/>
              </a:xfrm>
              <a:custGeom>
                <a:avLst/>
                <a:gdLst/>
                <a:ahLst/>
                <a:cxnLst/>
                <a:rect l="l" t="t" r="r" b="b"/>
                <a:pathLst>
                  <a:path w="12259" h="11783" extrusionOk="0">
                    <a:moveTo>
                      <a:pt x="6095" y="0"/>
                    </a:moveTo>
                    <a:cubicBezTo>
                      <a:pt x="5914" y="0"/>
                      <a:pt x="5731" y="8"/>
                      <a:pt x="5548" y="25"/>
                    </a:cubicBezTo>
                    <a:cubicBezTo>
                      <a:pt x="2352" y="345"/>
                      <a:pt x="1" y="3221"/>
                      <a:pt x="298" y="6439"/>
                    </a:cubicBezTo>
                    <a:cubicBezTo>
                      <a:pt x="599" y="9497"/>
                      <a:pt x="3155" y="11782"/>
                      <a:pt x="6146" y="11782"/>
                    </a:cubicBezTo>
                    <a:cubicBezTo>
                      <a:pt x="6325" y="11782"/>
                      <a:pt x="6507" y="11774"/>
                      <a:pt x="6689" y="11757"/>
                    </a:cubicBezTo>
                    <a:cubicBezTo>
                      <a:pt x="9907" y="11438"/>
                      <a:pt x="12258" y="8562"/>
                      <a:pt x="11939" y="5321"/>
                    </a:cubicBezTo>
                    <a:cubicBezTo>
                      <a:pt x="11637" y="2265"/>
                      <a:pt x="9084" y="0"/>
                      <a:pt x="60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4" name="Google Shape;6754;p68"/>
              <p:cNvSpPr/>
              <p:nvPr/>
            </p:nvSpPr>
            <p:spPr>
              <a:xfrm>
                <a:off x="8120063" y="2539812"/>
                <a:ext cx="184175" cy="149361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7701" extrusionOk="0">
                    <a:moveTo>
                      <a:pt x="4899" y="0"/>
                    </a:moveTo>
                    <a:cubicBezTo>
                      <a:pt x="4721" y="0"/>
                      <a:pt x="4541" y="9"/>
                      <a:pt x="4360" y="27"/>
                    </a:cubicBezTo>
                    <a:cubicBezTo>
                      <a:pt x="1872" y="278"/>
                      <a:pt x="0" y="2173"/>
                      <a:pt x="206" y="4295"/>
                    </a:cubicBezTo>
                    <a:cubicBezTo>
                      <a:pt x="396" y="6243"/>
                      <a:pt x="2296" y="7700"/>
                      <a:pt x="4574" y="7700"/>
                    </a:cubicBezTo>
                    <a:cubicBezTo>
                      <a:pt x="4752" y="7700"/>
                      <a:pt x="4931" y="7692"/>
                      <a:pt x="5113" y="7674"/>
                    </a:cubicBezTo>
                    <a:cubicBezTo>
                      <a:pt x="7624" y="7445"/>
                      <a:pt x="9495" y="5528"/>
                      <a:pt x="9290" y="3405"/>
                    </a:cubicBezTo>
                    <a:cubicBezTo>
                      <a:pt x="9099" y="1457"/>
                      <a:pt x="7180" y="0"/>
                      <a:pt x="48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5" name="Google Shape;6755;p68"/>
              <p:cNvSpPr/>
              <p:nvPr/>
            </p:nvSpPr>
            <p:spPr>
              <a:xfrm>
                <a:off x="8120063" y="2539812"/>
                <a:ext cx="184175" cy="149361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7701" extrusionOk="0">
                    <a:moveTo>
                      <a:pt x="4899" y="0"/>
                    </a:moveTo>
                    <a:cubicBezTo>
                      <a:pt x="4721" y="0"/>
                      <a:pt x="4541" y="9"/>
                      <a:pt x="4360" y="27"/>
                    </a:cubicBezTo>
                    <a:cubicBezTo>
                      <a:pt x="1872" y="278"/>
                      <a:pt x="0" y="2173"/>
                      <a:pt x="206" y="4295"/>
                    </a:cubicBezTo>
                    <a:cubicBezTo>
                      <a:pt x="396" y="6243"/>
                      <a:pt x="2296" y="7700"/>
                      <a:pt x="4574" y="7700"/>
                    </a:cubicBezTo>
                    <a:cubicBezTo>
                      <a:pt x="4752" y="7700"/>
                      <a:pt x="4931" y="7692"/>
                      <a:pt x="5113" y="7674"/>
                    </a:cubicBezTo>
                    <a:cubicBezTo>
                      <a:pt x="7624" y="7445"/>
                      <a:pt x="9495" y="5528"/>
                      <a:pt x="9290" y="3405"/>
                    </a:cubicBezTo>
                    <a:cubicBezTo>
                      <a:pt x="9099" y="1457"/>
                      <a:pt x="7180" y="0"/>
                      <a:pt x="48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6" name="Google Shape;6756;p68"/>
              <p:cNvSpPr/>
              <p:nvPr/>
            </p:nvSpPr>
            <p:spPr>
              <a:xfrm>
                <a:off x="8115195" y="2540646"/>
                <a:ext cx="197887" cy="50970"/>
              </a:xfrm>
              <a:custGeom>
                <a:avLst/>
                <a:gdLst/>
                <a:ahLst/>
                <a:cxnLst/>
                <a:rect l="l" t="t" r="r" b="b"/>
                <a:pathLst>
                  <a:path w="10203" h="2628" extrusionOk="0">
                    <a:moveTo>
                      <a:pt x="4777" y="0"/>
                    </a:moveTo>
                    <a:cubicBezTo>
                      <a:pt x="4458" y="0"/>
                      <a:pt x="4146" y="37"/>
                      <a:pt x="3835" y="53"/>
                    </a:cubicBezTo>
                    <a:lnTo>
                      <a:pt x="3150" y="212"/>
                    </a:lnTo>
                    <a:cubicBezTo>
                      <a:pt x="2922" y="235"/>
                      <a:pt x="2693" y="349"/>
                      <a:pt x="2488" y="418"/>
                    </a:cubicBezTo>
                    <a:cubicBezTo>
                      <a:pt x="2031" y="555"/>
                      <a:pt x="1643" y="783"/>
                      <a:pt x="1233" y="1011"/>
                    </a:cubicBezTo>
                    <a:cubicBezTo>
                      <a:pt x="1027" y="1102"/>
                      <a:pt x="845" y="1262"/>
                      <a:pt x="662" y="1376"/>
                    </a:cubicBezTo>
                    <a:lnTo>
                      <a:pt x="114" y="1787"/>
                    </a:lnTo>
                    <a:cubicBezTo>
                      <a:pt x="23" y="1856"/>
                      <a:pt x="0" y="1970"/>
                      <a:pt x="68" y="2061"/>
                    </a:cubicBezTo>
                    <a:cubicBezTo>
                      <a:pt x="98" y="2105"/>
                      <a:pt x="156" y="2131"/>
                      <a:pt x="218" y="2131"/>
                    </a:cubicBezTo>
                    <a:cubicBezTo>
                      <a:pt x="252" y="2131"/>
                      <a:pt x="287" y="2123"/>
                      <a:pt x="320" y="2107"/>
                    </a:cubicBezTo>
                    <a:lnTo>
                      <a:pt x="342" y="2084"/>
                    </a:lnTo>
                    <a:lnTo>
                      <a:pt x="890" y="1719"/>
                    </a:lnTo>
                    <a:cubicBezTo>
                      <a:pt x="1073" y="1627"/>
                      <a:pt x="1255" y="1468"/>
                      <a:pt x="1461" y="1399"/>
                    </a:cubicBezTo>
                    <a:cubicBezTo>
                      <a:pt x="1849" y="1217"/>
                      <a:pt x="2214" y="988"/>
                      <a:pt x="2648" y="874"/>
                    </a:cubicBezTo>
                    <a:cubicBezTo>
                      <a:pt x="3317" y="645"/>
                      <a:pt x="4050" y="543"/>
                      <a:pt x="4767" y="543"/>
                    </a:cubicBezTo>
                    <a:cubicBezTo>
                      <a:pt x="4906" y="543"/>
                      <a:pt x="5044" y="547"/>
                      <a:pt x="5181" y="555"/>
                    </a:cubicBezTo>
                    <a:cubicBezTo>
                      <a:pt x="6026" y="623"/>
                      <a:pt x="6870" y="874"/>
                      <a:pt x="7669" y="1217"/>
                    </a:cubicBezTo>
                    <a:cubicBezTo>
                      <a:pt x="8445" y="1582"/>
                      <a:pt x="9199" y="2038"/>
                      <a:pt x="9883" y="2586"/>
                    </a:cubicBezTo>
                    <a:cubicBezTo>
                      <a:pt x="9922" y="2615"/>
                      <a:pt x="9964" y="2627"/>
                      <a:pt x="10005" y="2627"/>
                    </a:cubicBezTo>
                    <a:cubicBezTo>
                      <a:pt x="10062" y="2627"/>
                      <a:pt x="10117" y="2603"/>
                      <a:pt x="10157" y="2563"/>
                    </a:cubicBezTo>
                    <a:cubicBezTo>
                      <a:pt x="10203" y="2472"/>
                      <a:pt x="10203" y="2381"/>
                      <a:pt x="10134" y="2312"/>
                    </a:cubicBezTo>
                    <a:cubicBezTo>
                      <a:pt x="9815" y="1970"/>
                      <a:pt x="9473" y="1673"/>
                      <a:pt x="9084" y="1422"/>
                    </a:cubicBezTo>
                    <a:cubicBezTo>
                      <a:pt x="8719" y="1148"/>
                      <a:pt x="8308" y="920"/>
                      <a:pt x="7898" y="714"/>
                    </a:cubicBezTo>
                    <a:cubicBezTo>
                      <a:pt x="7053" y="326"/>
                      <a:pt x="6140" y="75"/>
                      <a:pt x="5227" y="30"/>
                    </a:cubicBezTo>
                    <a:cubicBezTo>
                      <a:pt x="5075" y="8"/>
                      <a:pt x="4925" y="0"/>
                      <a:pt x="47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7" name="Google Shape;6757;p68"/>
              <p:cNvSpPr/>
              <p:nvPr/>
            </p:nvSpPr>
            <p:spPr>
              <a:xfrm>
                <a:off x="8081100" y="2579804"/>
                <a:ext cx="153628" cy="40691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2098" extrusionOk="0">
                    <a:moveTo>
                      <a:pt x="3742" y="0"/>
                    </a:moveTo>
                    <a:cubicBezTo>
                      <a:pt x="3484" y="0"/>
                      <a:pt x="3226" y="33"/>
                      <a:pt x="2968" y="65"/>
                    </a:cubicBezTo>
                    <a:cubicBezTo>
                      <a:pt x="2603" y="133"/>
                      <a:pt x="2237" y="202"/>
                      <a:pt x="1918" y="339"/>
                    </a:cubicBezTo>
                    <a:cubicBezTo>
                      <a:pt x="1575" y="453"/>
                      <a:pt x="1256" y="636"/>
                      <a:pt x="936" y="818"/>
                    </a:cubicBezTo>
                    <a:cubicBezTo>
                      <a:pt x="640" y="1001"/>
                      <a:pt x="366" y="1229"/>
                      <a:pt x="92" y="1434"/>
                    </a:cubicBezTo>
                    <a:cubicBezTo>
                      <a:pt x="23" y="1503"/>
                      <a:pt x="0" y="1594"/>
                      <a:pt x="46" y="1640"/>
                    </a:cubicBezTo>
                    <a:cubicBezTo>
                      <a:pt x="76" y="1684"/>
                      <a:pt x="124" y="1709"/>
                      <a:pt x="173" y="1709"/>
                    </a:cubicBezTo>
                    <a:cubicBezTo>
                      <a:pt x="200" y="1709"/>
                      <a:pt x="227" y="1702"/>
                      <a:pt x="252" y="1686"/>
                    </a:cubicBezTo>
                    <a:lnTo>
                      <a:pt x="274" y="1686"/>
                    </a:lnTo>
                    <a:cubicBezTo>
                      <a:pt x="571" y="1503"/>
                      <a:pt x="822" y="1298"/>
                      <a:pt x="1142" y="1161"/>
                    </a:cubicBezTo>
                    <a:cubicBezTo>
                      <a:pt x="1438" y="1024"/>
                      <a:pt x="1735" y="864"/>
                      <a:pt x="2055" y="773"/>
                    </a:cubicBezTo>
                    <a:cubicBezTo>
                      <a:pt x="2568" y="607"/>
                      <a:pt x="3097" y="531"/>
                      <a:pt x="3628" y="531"/>
                    </a:cubicBezTo>
                    <a:cubicBezTo>
                      <a:pt x="3758" y="531"/>
                      <a:pt x="3888" y="535"/>
                      <a:pt x="4018" y="544"/>
                    </a:cubicBezTo>
                    <a:cubicBezTo>
                      <a:pt x="4680" y="590"/>
                      <a:pt x="5319" y="795"/>
                      <a:pt x="5912" y="1069"/>
                    </a:cubicBezTo>
                    <a:cubicBezTo>
                      <a:pt x="6528" y="1343"/>
                      <a:pt x="7122" y="1663"/>
                      <a:pt x="7670" y="2051"/>
                    </a:cubicBezTo>
                    <a:lnTo>
                      <a:pt x="7670" y="2074"/>
                    </a:lnTo>
                    <a:cubicBezTo>
                      <a:pt x="7694" y="2090"/>
                      <a:pt x="7721" y="2097"/>
                      <a:pt x="7748" y="2097"/>
                    </a:cubicBezTo>
                    <a:cubicBezTo>
                      <a:pt x="7797" y="2097"/>
                      <a:pt x="7846" y="2072"/>
                      <a:pt x="7875" y="2028"/>
                    </a:cubicBezTo>
                    <a:cubicBezTo>
                      <a:pt x="7921" y="1959"/>
                      <a:pt x="7921" y="1891"/>
                      <a:pt x="7875" y="1845"/>
                    </a:cubicBezTo>
                    <a:cubicBezTo>
                      <a:pt x="7396" y="1298"/>
                      <a:pt x="6802" y="887"/>
                      <a:pt x="6140" y="567"/>
                    </a:cubicBezTo>
                    <a:cubicBezTo>
                      <a:pt x="5501" y="248"/>
                      <a:pt x="4771" y="65"/>
                      <a:pt x="4063" y="19"/>
                    </a:cubicBezTo>
                    <a:cubicBezTo>
                      <a:pt x="3956" y="6"/>
                      <a:pt x="3849" y="0"/>
                      <a:pt x="37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8" name="Google Shape;6758;p68"/>
              <p:cNvSpPr/>
              <p:nvPr/>
            </p:nvSpPr>
            <p:spPr>
              <a:xfrm>
                <a:off x="7312608" y="2386847"/>
                <a:ext cx="255025" cy="228182"/>
              </a:xfrm>
              <a:custGeom>
                <a:avLst/>
                <a:gdLst/>
                <a:ahLst/>
                <a:cxnLst/>
                <a:rect l="l" t="t" r="r" b="b"/>
                <a:pathLst>
                  <a:path w="13149" h="11765" extrusionOk="0">
                    <a:moveTo>
                      <a:pt x="6595" y="0"/>
                    </a:moveTo>
                    <a:cubicBezTo>
                      <a:pt x="4134" y="0"/>
                      <a:pt x="1831" y="1578"/>
                      <a:pt x="1005" y="4057"/>
                    </a:cubicBezTo>
                    <a:cubicBezTo>
                      <a:pt x="1" y="7138"/>
                      <a:pt x="1667" y="10470"/>
                      <a:pt x="4726" y="11475"/>
                    </a:cubicBezTo>
                    <a:cubicBezTo>
                      <a:pt x="5324" y="11671"/>
                      <a:pt x="5932" y="11765"/>
                      <a:pt x="6531" y="11765"/>
                    </a:cubicBezTo>
                    <a:cubicBezTo>
                      <a:pt x="8992" y="11765"/>
                      <a:pt x="11295" y="10187"/>
                      <a:pt x="12121" y="7709"/>
                    </a:cubicBezTo>
                    <a:cubicBezTo>
                      <a:pt x="13148" y="4627"/>
                      <a:pt x="11482" y="1295"/>
                      <a:pt x="8400" y="290"/>
                    </a:cubicBezTo>
                    <a:cubicBezTo>
                      <a:pt x="7802" y="94"/>
                      <a:pt x="7194" y="0"/>
                      <a:pt x="65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9" name="Google Shape;6759;p68"/>
              <p:cNvSpPr/>
              <p:nvPr/>
            </p:nvSpPr>
            <p:spPr>
              <a:xfrm>
                <a:off x="7338732" y="2461962"/>
                <a:ext cx="194357" cy="152154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845" extrusionOk="0">
                    <a:moveTo>
                      <a:pt x="4542" y="0"/>
                    </a:moveTo>
                    <a:cubicBezTo>
                      <a:pt x="2759" y="0"/>
                      <a:pt x="1192" y="950"/>
                      <a:pt x="685" y="2489"/>
                    </a:cubicBezTo>
                    <a:cubicBezTo>
                      <a:pt x="0" y="4498"/>
                      <a:pt x="1416" y="6780"/>
                      <a:pt x="3812" y="7579"/>
                    </a:cubicBezTo>
                    <a:cubicBezTo>
                      <a:pt x="4367" y="7759"/>
                      <a:pt x="4926" y="7844"/>
                      <a:pt x="5465" y="7844"/>
                    </a:cubicBezTo>
                    <a:cubicBezTo>
                      <a:pt x="7254" y="7844"/>
                      <a:pt x="8827" y="6903"/>
                      <a:pt x="9336" y="5342"/>
                    </a:cubicBezTo>
                    <a:cubicBezTo>
                      <a:pt x="10021" y="3333"/>
                      <a:pt x="8606" y="1051"/>
                      <a:pt x="6209" y="275"/>
                    </a:cubicBezTo>
                    <a:cubicBezTo>
                      <a:pt x="5649" y="88"/>
                      <a:pt x="5085" y="0"/>
                      <a:pt x="4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0" name="Google Shape;6760;p68"/>
              <p:cNvSpPr/>
              <p:nvPr/>
            </p:nvSpPr>
            <p:spPr>
              <a:xfrm>
                <a:off x="7342708" y="2463649"/>
                <a:ext cx="195696" cy="63092"/>
              </a:xfrm>
              <a:custGeom>
                <a:avLst/>
                <a:gdLst/>
                <a:ahLst/>
                <a:cxnLst/>
                <a:rect l="l" t="t" r="r" b="b"/>
                <a:pathLst>
                  <a:path w="10090" h="3253" extrusionOk="0">
                    <a:moveTo>
                      <a:pt x="4286" y="0"/>
                    </a:moveTo>
                    <a:cubicBezTo>
                      <a:pt x="3739" y="0"/>
                      <a:pt x="3190" y="66"/>
                      <a:pt x="2649" y="188"/>
                    </a:cubicBezTo>
                    <a:cubicBezTo>
                      <a:pt x="2215" y="279"/>
                      <a:pt x="1758" y="416"/>
                      <a:pt x="1348" y="599"/>
                    </a:cubicBezTo>
                    <a:cubicBezTo>
                      <a:pt x="914" y="759"/>
                      <a:pt x="503" y="964"/>
                      <a:pt x="115" y="1238"/>
                    </a:cubicBezTo>
                    <a:cubicBezTo>
                      <a:pt x="46" y="1283"/>
                      <a:pt x="1" y="1398"/>
                      <a:pt x="46" y="1466"/>
                    </a:cubicBezTo>
                    <a:cubicBezTo>
                      <a:pt x="80" y="1533"/>
                      <a:pt x="150" y="1575"/>
                      <a:pt x="221" y="1575"/>
                    </a:cubicBezTo>
                    <a:cubicBezTo>
                      <a:pt x="247" y="1575"/>
                      <a:pt x="273" y="1570"/>
                      <a:pt x="298" y="1557"/>
                    </a:cubicBezTo>
                    <a:lnTo>
                      <a:pt x="320" y="1557"/>
                    </a:lnTo>
                    <a:cubicBezTo>
                      <a:pt x="1096" y="1169"/>
                      <a:pt x="1918" y="895"/>
                      <a:pt x="2763" y="713"/>
                    </a:cubicBezTo>
                    <a:cubicBezTo>
                      <a:pt x="3303" y="613"/>
                      <a:pt x="3843" y="558"/>
                      <a:pt x="4377" y="558"/>
                    </a:cubicBezTo>
                    <a:cubicBezTo>
                      <a:pt x="4701" y="558"/>
                      <a:pt x="5023" y="578"/>
                      <a:pt x="5342" y="622"/>
                    </a:cubicBezTo>
                    <a:cubicBezTo>
                      <a:pt x="6186" y="759"/>
                      <a:pt x="7008" y="1032"/>
                      <a:pt x="7739" y="1489"/>
                    </a:cubicBezTo>
                    <a:cubicBezTo>
                      <a:pt x="8127" y="1694"/>
                      <a:pt x="8446" y="1991"/>
                      <a:pt x="8789" y="2265"/>
                    </a:cubicBezTo>
                    <a:cubicBezTo>
                      <a:pt x="8971" y="2379"/>
                      <a:pt x="9108" y="2562"/>
                      <a:pt x="9268" y="2699"/>
                    </a:cubicBezTo>
                    <a:lnTo>
                      <a:pt x="9724" y="3178"/>
                    </a:lnTo>
                    <a:lnTo>
                      <a:pt x="9747" y="3201"/>
                    </a:lnTo>
                    <a:cubicBezTo>
                      <a:pt x="9781" y="3235"/>
                      <a:pt x="9827" y="3252"/>
                      <a:pt x="9873" y="3252"/>
                    </a:cubicBezTo>
                    <a:cubicBezTo>
                      <a:pt x="9918" y="3252"/>
                      <a:pt x="9964" y="3235"/>
                      <a:pt x="9998" y="3201"/>
                    </a:cubicBezTo>
                    <a:cubicBezTo>
                      <a:pt x="10067" y="3132"/>
                      <a:pt x="10090" y="3018"/>
                      <a:pt x="10021" y="2950"/>
                    </a:cubicBezTo>
                    <a:lnTo>
                      <a:pt x="9565" y="2425"/>
                    </a:lnTo>
                    <a:cubicBezTo>
                      <a:pt x="9405" y="2265"/>
                      <a:pt x="9268" y="2060"/>
                      <a:pt x="9085" y="1923"/>
                    </a:cubicBezTo>
                    <a:cubicBezTo>
                      <a:pt x="8743" y="1626"/>
                      <a:pt x="8401" y="1306"/>
                      <a:pt x="8013" y="1078"/>
                    </a:cubicBezTo>
                    <a:cubicBezTo>
                      <a:pt x="7807" y="964"/>
                      <a:pt x="7624" y="804"/>
                      <a:pt x="7396" y="736"/>
                    </a:cubicBezTo>
                    <a:lnTo>
                      <a:pt x="6780" y="439"/>
                    </a:lnTo>
                    <a:cubicBezTo>
                      <a:pt x="6323" y="302"/>
                      <a:pt x="5890" y="142"/>
                      <a:pt x="5410" y="97"/>
                    </a:cubicBezTo>
                    <a:cubicBezTo>
                      <a:pt x="5039" y="31"/>
                      <a:pt x="4663" y="0"/>
                      <a:pt x="4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1" name="Google Shape;6761;p68"/>
              <p:cNvSpPr/>
              <p:nvPr/>
            </p:nvSpPr>
            <p:spPr>
              <a:xfrm>
                <a:off x="7413108" y="2514599"/>
                <a:ext cx="151417" cy="50214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2589" extrusionOk="0">
                    <a:moveTo>
                      <a:pt x="3289" y="0"/>
                    </a:moveTo>
                    <a:cubicBezTo>
                      <a:pt x="2865" y="0"/>
                      <a:pt x="2444" y="47"/>
                      <a:pt x="2032" y="140"/>
                    </a:cubicBezTo>
                    <a:cubicBezTo>
                      <a:pt x="1324" y="300"/>
                      <a:pt x="662" y="574"/>
                      <a:pt x="69" y="1007"/>
                    </a:cubicBezTo>
                    <a:cubicBezTo>
                      <a:pt x="23" y="1053"/>
                      <a:pt x="0" y="1122"/>
                      <a:pt x="23" y="1190"/>
                    </a:cubicBezTo>
                    <a:cubicBezTo>
                      <a:pt x="42" y="1246"/>
                      <a:pt x="107" y="1287"/>
                      <a:pt x="167" y="1287"/>
                    </a:cubicBezTo>
                    <a:cubicBezTo>
                      <a:pt x="181" y="1287"/>
                      <a:pt x="193" y="1285"/>
                      <a:pt x="205" y="1281"/>
                    </a:cubicBezTo>
                    <a:lnTo>
                      <a:pt x="228" y="1259"/>
                    </a:lnTo>
                    <a:cubicBezTo>
                      <a:pt x="845" y="1007"/>
                      <a:pt x="1507" y="802"/>
                      <a:pt x="2146" y="688"/>
                    </a:cubicBezTo>
                    <a:cubicBezTo>
                      <a:pt x="2573" y="599"/>
                      <a:pt x="3001" y="549"/>
                      <a:pt x="3422" y="549"/>
                    </a:cubicBezTo>
                    <a:cubicBezTo>
                      <a:pt x="3653" y="549"/>
                      <a:pt x="3882" y="564"/>
                      <a:pt x="4109" y="597"/>
                    </a:cubicBezTo>
                    <a:cubicBezTo>
                      <a:pt x="4771" y="688"/>
                      <a:pt x="5410" y="893"/>
                      <a:pt x="5980" y="1259"/>
                    </a:cubicBezTo>
                    <a:cubicBezTo>
                      <a:pt x="6277" y="1396"/>
                      <a:pt x="6528" y="1624"/>
                      <a:pt x="6802" y="1829"/>
                    </a:cubicBezTo>
                    <a:cubicBezTo>
                      <a:pt x="7053" y="2035"/>
                      <a:pt x="7281" y="2309"/>
                      <a:pt x="7532" y="2537"/>
                    </a:cubicBezTo>
                    <a:lnTo>
                      <a:pt x="7555" y="2537"/>
                    </a:lnTo>
                    <a:cubicBezTo>
                      <a:pt x="7578" y="2571"/>
                      <a:pt x="7612" y="2588"/>
                      <a:pt x="7647" y="2588"/>
                    </a:cubicBezTo>
                    <a:cubicBezTo>
                      <a:pt x="7681" y="2588"/>
                      <a:pt x="7715" y="2571"/>
                      <a:pt x="7738" y="2537"/>
                    </a:cubicBezTo>
                    <a:cubicBezTo>
                      <a:pt x="7806" y="2491"/>
                      <a:pt x="7806" y="2400"/>
                      <a:pt x="7761" y="2331"/>
                    </a:cubicBezTo>
                    <a:cubicBezTo>
                      <a:pt x="7532" y="2080"/>
                      <a:pt x="7304" y="1784"/>
                      <a:pt x="7053" y="1532"/>
                    </a:cubicBezTo>
                    <a:cubicBezTo>
                      <a:pt x="6779" y="1304"/>
                      <a:pt x="6528" y="1053"/>
                      <a:pt x="6209" y="871"/>
                    </a:cubicBezTo>
                    <a:cubicBezTo>
                      <a:pt x="5912" y="642"/>
                      <a:pt x="5592" y="505"/>
                      <a:pt x="5250" y="346"/>
                    </a:cubicBezTo>
                    <a:cubicBezTo>
                      <a:pt x="4908" y="231"/>
                      <a:pt x="4565" y="117"/>
                      <a:pt x="4200" y="72"/>
                    </a:cubicBezTo>
                    <a:cubicBezTo>
                      <a:pt x="3896" y="24"/>
                      <a:pt x="3591" y="0"/>
                      <a:pt x="3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2" name="Google Shape;6762;p68"/>
              <p:cNvSpPr/>
              <p:nvPr/>
            </p:nvSpPr>
            <p:spPr>
              <a:xfrm>
                <a:off x="7448076" y="2038074"/>
                <a:ext cx="746397" cy="759935"/>
              </a:xfrm>
              <a:custGeom>
                <a:avLst/>
                <a:gdLst/>
                <a:ahLst/>
                <a:cxnLst/>
                <a:rect l="l" t="t" r="r" b="b"/>
                <a:pathLst>
                  <a:path w="38484" h="39182" extrusionOk="0">
                    <a:moveTo>
                      <a:pt x="19236" y="0"/>
                    </a:moveTo>
                    <a:cubicBezTo>
                      <a:pt x="19003" y="0"/>
                      <a:pt x="18769" y="4"/>
                      <a:pt x="18534" y="13"/>
                    </a:cubicBezTo>
                    <a:cubicBezTo>
                      <a:pt x="8126" y="401"/>
                      <a:pt x="0" y="9303"/>
                      <a:pt x="411" y="19917"/>
                    </a:cubicBezTo>
                    <a:cubicBezTo>
                      <a:pt x="788" y="30228"/>
                      <a:pt x="6421" y="39182"/>
                      <a:pt x="18671" y="39182"/>
                    </a:cubicBezTo>
                    <a:cubicBezTo>
                      <a:pt x="19031" y="39182"/>
                      <a:pt x="19396" y="39174"/>
                      <a:pt x="19767" y="39159"/>
                    </a:cubicBezTo>
                    <a:cubicBezTo>
                      <a:pt x="31956" y="38656"/>
                      <a:pt x="38484" y="29115"/>
                      <a:pt x="38096" y="18524"/>
                    </a:cubicBezTo>
                    <a:cubicBezTo>
                      <a:pt x="37716" y="8150"/>
                      <a:pt x="29334" y="0"/>
                      <a:pt x="192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3" name="Google Shape;6763;p68"/>
              <p:cNvSpPr/>
              <p:nvPr/>
            </p:nvSpPr>
            <p:spPr>
              <a:xfrm>
                <a:off x="7829209" y="2553155"/>
                <a:ext cx="247500" cy="162065"/>
              </a:xfrm>
              <a:custGeom>
                <a:avLst/>
                <a:gdLst/>
                <a:ahLst/>
                <a:cxnLst/>
                <a:rect l="l" t="t" r="r" b="b"/>
                <a:pathLst>
                  <a:path w="12761" h="8356" extrusionOk="0">
                    <a:moveTo>
                      <a:pt x="183" y="4771"/>
                    </a:moveTo>
                    <a:cubicBezTo>
                      <a:pt x="389" y="6894"/>
                      <a:pt x="3333" y="8355"/>
                      <a:pt x="6757" y="8013"/>
                    </a:cubicBezTo>
                    <a:cubicBezTo>
                      <a:pt x="10158" y="7693"/>
                      <a:pt x="12760" y="5707"/>
                      <a:pt x="12555" y="3585"/>
                    </a:cubicBezTo>
                    <a:cubicBezTo>
                      <a:pt x="12349" y="1462"/>
                      <a:pt x="9428" y="1"/>
                      <a:pt x="6004" y="321"/>
                    </a:cubicBezTo>
                    <a:cubicBezTo>
                      <a:pt x="2580" y="663"/>
                      <a:pt x="1" y="2649"/>
                      <a:pt x="183" y="47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4" name="Google Shape;6764;p68"/>
              <p:cNvSpPr/>
              <p:nvPr/>
            </p:nvSpPr>
            <p:spPr>
              <a:xfrm>
                <a:off x="7487019" y="2518497"/>
                <a:ext cx="252814" cy="154753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7979" extrusionOk="0">
                    <a:moveTo>
                      <a:pt x="5312" y="1"/>
                    </a:moveTo>
                    <a:cubicBezTo>
                      <a:pt x="2806" y="1"/>
                      <a:pt x="780" y="1051"/>
                      <a:pt x="435" y="2724"/>
                    </a:cubicBezTo>
                    <a:cubicBezTo>
                      <a:pt x="1" y="4801"/>
                      <a:pt x="2375" y="7061"/>
                      <a:pt x="5730" y="7768"/>
                    </a:cubicBezTo>
                    <a:cubicBezTo>
                      <a:pt x="6406" y="7911"/>
                      <a:pt x="7070" y="7978"/>
                      <a:pt x="7704" y="7978"/>
                    </a:cubicBezTo>
                    <a:cubicBezTo>
                      <a:pt x="10219" y="7978"/>
                      <a:pt x="12254" y="6916"/>
                      <a:pt x="12600" y="5257"/>
                    </a:cubicBezTo>
                    <a:cubicBezTo>
                      <a:pt x="13034" y="3157"/>
                      <a:pt x="10660" y="898"/>
                      <a:pt x="7305" y="213"/>
                    </a:cubicBezTo>
                    <a:cubicBezTo>
                      <a:pt x="6623" y="69"/>
                      <a:pt x="5952" y="1"/>
                      <a:pt x="5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5" name="Google Shape;6765;p68"/>
              <p:cNvSpPr/>
              <p:nvPr/>
            </p:nvSpPr>
            <p:spPr>
              <a:xfrm>
                <a:off x="7876589" y="2419139"/>
                <a:ext cx="173993" cy="164935"/>
              </a:xfrm>
              <a:custGeom>
                <a:avLst/>
                <a:gdLst/>
                <a:ahLst/>
                <a:cxnLst/>
                <a:rect l="l" t="t" r="r" b="b"/>
                <a:pathLst>
                  <a:path w="8971" h="8504" extrusionOk="0">
                    <a:moveTo>
                      <a:pt x="4461" y="0"/>
                    </a:moveTo>
                    <a:cubicBezTo>
                      <a:pt x="4270" y="0"/>
                      <a:pt x="4076" y="14"/>
                      <a:pt x="3880" y="41"/>
                    </a:cubicBezTo>
                    <a:cubicBezTo>
                      <a:pt x="1598" y="383"/>
                      <a:pt x="0" y="2529"/>
                      <a:pt x="320" y="4834"/>
                    </a:cubicBezTo>
                    <a:cubicBezTo>
                      <a:pt x="612" y="6965"/>
                      <a:pt x="2435" y="8503"/>
                      <a:pt x="4509" y="8503"/>
                    </a:cubicBezTo>
                    <a:cubicBezTo>
                      <a:pt x="4701" y="8503"/>
                      <a:pt x="4895" y="8490"/>
                      <a:pt x="5090" y="8463"/>
                    </a:cubicBezTo>
                    <a:cubicBezTo>
                      <a:pt x="7373" y="8121"/>
                      <a:pt x="8971" y="5975"/>
                      <a:pt x="8651" y="3670"/>
                    </a:cubicBezTo>
                    <a:cubicBezTo>
                      <a:pt x="8358" y="1539"/>
                      <a:pt x="6536" y="0"/>
                      <a:pt x="44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6" name="Google Shape;6766;p68"/>
              <p:cNvSpPr/>
              <p:nvPr/>
            </p:nvSpPr>
            <p:spPr>
              <a:xfrm>
                <a:off x="7876589" y="2413728"/>
                <a:ext cx="173993" cy="175757"/>
              </a:xfrm>
              <a:custGeom>
                <a:avLst/>
                <a:gdLst/>
                <a:ahLst/>
                <a:cxnLst/>
                <a:rect l="l" t="t" r="r" b="b"/>
                <a:pathLst>
                  <a:path w="8971" h="9062" fill="none" extrusionOk="0">
                    <a:moveTo>
                      <a:pt x="320" y="5113"/>
                    </a:moveTo>
                    <a:cubicBezTo>
                      <a:pt x="639" y="7441"/>
                      <a:pt x="2785" y="9062"/>
                      <a:pt x="5090" y="8742"/>
                    </a:cubicBezTo>
                    <a:cubicBezTo>
                      <a:pt x="7373" y="8400"/>
                      <a:pt x="8971" y="6254"/>
                      <a:pt x="8651" y="3949"/>
                    </a:cubicBezTo>
                    <a:cubicBezTo>
                      <a:pt x="8331" y="1621"/>
                      <a:pt x="6186" y="0"/>
                      <a:pt x="3880" y="320"/>
                    </a:cubicBezTo>
                    <a:cubicBezTo>
                      <a:pt x="1598" y="662"/>
                      <a:pt x="0" y="2808"/>
                      <a:pt x="320" y="5113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7" name="Google Shape;6767;p68"/>
              <p:cNvSpPr/>
              <p:nvPr/>
            </p:nvSpPr>
            <p:spPr>
              <a:xfrm>
                <a:off x="7875697" y="2426644"/>
                <a:ext cx="173120" cy="163636"/>
              </a:xfrm>
              <a:custGeom>
                <a:avLst/>
                <a:gdLst/>
                <a:ahLst/>
                <a:cxnLst/>
                <a:rect l="l" t="t" r="r" b="b"/>
                <a:pathLst>
                  <a:path w="8926" h="8437" extrusionOk="0">
                    <a:moveTo>
                      <a:pt x="4445" y="1"/>
                    </a:moveTo>
                    <a:cubicBezTo>
                      <a:pt x="4251" y="1"/>
                      <a:pt x="4055" y="14"/>
                      <a:pt x="3858" y="42"/>
                    </a:cubicBezTo>
                    <a:cubicBezTo>
                      <a:pt x="1575" y="361"/>
                      <a:pt x="1" y="2484"/>
                      <a:pt x="320" y="4789"/>
                    </a:cubicBezTo>
                    <a:cubicBezTo>
                      <a:pt x="612" y="6918"/>
                      <a:pt x="2412" y="8436"/>
                      <a:pt x="4463" y="8436"/>
                    </a:cubicBezTo>
                    <a:cubicBezTo>
                      <a:pt x="4655" y="8436"/>
                      <a:pt x="4850" y="8423"/>
                      <a:pt x="5045" y="8396"/>
                    </a:cubicBezTo>
                    <a:cubicBezTo>
                      <a:pt x="7327" y="8076"/>
                      <a:pt x="8925" y="5931"/>
                      <a:pt x="8606" y="3625"/>
                    </a:cubicBezTo>
                    <a:cubicBezTo>
                      <a:pt x="8293" y="1517"/>
                      <a:pt x="6510" y="1"/>
                      <a:pt x="4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8" name="Google Shape;6768;p68"/>
              <p:cNvSpPr/>
              <p:nvPr/>
            </p:nvSpPr>
            <p:spPr>
              <a:xfrm>
                <a:off x="7892085" y="2433142"/>
                <a:ext cx="112452" cy="106382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5485" extrusionOk="0">
                    <a:moveTo>
                      <a:pt x="2882" y="0"/>
                    </a:moveTo>
                    <a:cubicBezTo>
                      <a:pt x="2760" y="0"/>
                      <a:pt x="2636" y="9"/>
                      <a:pt x="2511" y="26"/>
                    </a:cubicBezTo>
                    <a:cubicBezTo>
                      <a:pt x="1027" y="232"/>
                      <a:pt x="0" y="1624"/>
                      <a:pt x="205" y="3108"/>
                    </a:cubicBezTo>
                    <a:cubicBezTo>
                      <a:pt x="394" y="4487"/>
                      <a:pt x="1578" y="5484"/>
                      <a:pt x="2915" y="5484"/>
                    </a:cubicBezTo>
                    <a:cubicBezTo>
                      <a:pt x="3038" y="5484"/>
                      <a:pt x="3162" y="5476"/>
                      <a:pt x="3287" y="5459"/>
                    </a:cubicBezTo>
                    <a:cubicBezTo>
                      <a:pt x="4771" y="5253"/>
                      <a:pt x="5798" y="3861"/>
                      <a:pt x="5592" y="2354"/>
                    </a:cubicBezTo>
                    <a:cubicBezTo>
                      <a:pt x="5383" y="996"/>
                      <a:pt x="4217" y="0"/>
                      <a:pt x="2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9" name="Google Shape;6769;p68"/>
              <p:cNvSpPr/>
              <p:nvPr/>
            </p:nvSpPr>
            <p:spPr>
              <a:xfrm>
                <a:off x="7973521" y="2462175"/>
                <a:ext cx="39430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349" extrusionOk="0">
                    <a:moveTo>
                      <a:pt x="1122" y="1"/>
                    </a:moveTo>
                    <a:cubicBezTo>
                      <a:pt x="1061" y="1"/>
                      <a:pt x="999" y="5"/>
                      <a:pt x="937" y="13"/>
                    </a:cubicBezTo>
                    <a:cubicBezTo>
                      <a:pt x="389" y="104"/>
                      <a:pt x="1" y="446"/>
                      <a:pt x="47" y="812"/>
                    </a:cubicBezTo>
                    <a:cubicBezTo>
                      <a:pt x="87" y="1133"/>
                      <a:pt x="463" y="1349"/>
                      <a:pt x="927" y="1349"/>
                    </a:cubicBezTo>
                    <a:cubicBezTo>
                      <a:pt x="990" y="1349"/>
                      <a:pt x="1054" y="1345"/>
                      <a:pt x="1119" y="1337"/>
                    </a:cubicBezTo>
                    <a:cubicBezTo>
                      <a:pt x="1644" y="1245"/>
                      <a:pt x="2032" y="903"/>
                      <a:pt x="1987" y="538"/>
                    </a:cubicBezTo>
                    <a:cubicBezTo>
                      <a:pt x="1946" y="216"/>
                      <a:pt x="1570" y="1"/>
                      <a:pt x="1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0" name="Google Shape;6770;p68"/>
              <p:cNvSpPr/>
              <p:nvPr/>
            </p:nvSpPr>
            <p:spPr>
              <a:xfrm>
                <a:off x="7556528" y="2379089"/>
                <a:ext cx="180199" cy="164625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488" extrusionOk="0">
                    <a:moveTo>
                      <a:pt x="4668" y="1"/>
                    </a:moveTo>
                    <a:cubicBezTo>
                      <a:pt x="2767" y="1"/>
                      <a:pt x="1035" y="1300"/>
                      <a:pt x="548" y="3247"/>
                    </a:cubicBezTo>
                    <a:cubicBezTo>
                      <a:pt x="0" y="5507"/>
                      <a:pt x="1370" y="7812"/>
                      <a:pt x="3607" y="8360"/>
                    </a:cubicBezTo>
                    <a:cubicBezTo>
                      <a:pt x="3950" y="8446"/>
                      <a:pt x="4293" y="8488"/>
                      <a:pt x="4630" y="8488"/>
                    </a:cubicBezTo>
                    <a:cubicBezTo>
                      <a:pt x="6519" y="8488"/>
                      <a:pt x="8236" y="7192"/>
                      <a:pt x="8720" y="5255"/>
                    </a:cubicBezTo>
                    <a:cubicBezTo>
                      <a:pt x="9290" y="2973"/>
                      <a:pt x="7921" y="690"/>
                      <a:pt x="5661" y="120"/>
                    </a:cubicBezTo>
                    <a:cubicBezTo>
                      <a:pt x="5329" y="39"/>
                      <a:pt x="4996" y="1"/>
                      <a:pt x="46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1" name="Google Shape;6771;p68"/>
              <p:cNvSpPr/>
              <p:nvPr/>
            </p:nvSpPr>
            <p:spPr>
              <a:xfrm>
                <a:off x="7556528" y="2370769"/>
                <a:ext cx="180199" cy="181537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9360" fill="none" extrusionOk="0">
                    <a:moveTo>
                      <a:pt x="8720" y="5684"/>
                    </a:moveTo>
                    <a:cubicBezTo>
                      <a:pt x="8149" y="7967"/>
                      <a:pt x="5867" y="9359"/>
                      <a:pt x="3607" y="8789"/>
                    </a:cubicBezTo>
                    <a:cubicBezTo>
                      <a:pt x="1370" y="8241"/>
                      <a:pt x="0" y="5936"/>
                      <a:pt x="548" y="3676"/>
                    </a:cubicBezTo>
                    <a:cubicBezTo>
                      <a:pt x="1119" y="1393"/>
                      <a:pt x="3401" y="1"/>
                      <a:pt x="5661" y="549"/>
                    </a:cubicBezTo>
                    <a:cubicBezTo>
                      <a:pt x="7921" y="1119"/>
                      <a:pt x="9290" y="3402"/>
                      <a:pt x="8720" y="5684"/>
                    </a:cubicBezTo>
                    <a:close/>
                  </a:path>
                </a:pathLst>
              </a:custGeom>
              <a:solidFill>
                <a:schemeClr val="dk2"/>
              </a:solidFill>
              <a:ln w="7425" cap="flat" cmpd="sng">
                <a:solidFill>
                  <a:srgbClr val="000000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2" name="Google Shape;6772;p68"/>
              <p:cNvSpPr/>
              <p:nvPr/>
            </p:nvSpPr>
            <p:spPr>
              <a:xfrm>
                <a:off x="7557420" y="2386595"/>
                <a:ext cx="179307" cy="163616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8436" extrusionOk="0">
                    <a:moveTo>
                      <a:pt x="4644" y="0"/>
                    </a:moveTo>
                    <a:cubicBezTo>
                      <a:pt x="2766" y="0"/>
                      <a:pt x="1056" y="1279"/>
                      <a:pt x="571" y="3202"/>
                    </a:cubicBezTo>
                    <a:cubicBezTo>
                      <a:pt x="0" y="5462"/>
                      <a:pt x="1370" y="7744"/>
                      <a:pt x="3607" y="8315"/>
                    </a:cubicBezTo>
                    <a:cubicBezTo>
                      <a:pt x="3939" y="8396"/>
                      <a:pt x="4273" y="8436"/>
                      <a:pt x="4601" y="8436"/>
                    </a:cubicBezTo>
                    <a:cubicBezTo>
                      <a:pt x="6484" y="8436"/>
                      <a:pt x="8207" y="7154"/>
                      <a:pt x="8674" y="5211"/>
                    </a:cubicBezTo>
                    <a:cubicBezTo>
                      <a:pt x="9244" y="2951"/>
                      <a:pt x="7875" y="669"/>
                      <a:pt x="5638" y="121"/>
                    </a:cubicBezTo>
                    <a:cubicBezTo>
                      <a:pt x="5305" y="39"/>
                      <a:pt x="4972" y="0"/>
                      <a:pt x="46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3" name="Google Shape;6773;p68"/>
              <p:cNvSpPr/>
              <p:nvPr/>
            </p:nvSpPr>
            <p:spPr>
              <a:xfrm>
                <a:off x="7582206" y="2395342"/>
                <a:ext cx="116001" cy="106304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5481" extrusionOk="0">
                    <a:moveTo>
                      <a:pt x="3001" y="0"/>
                    </a:moveTo>
                    <a:cubicBezTo>
                      <a:pt x="1774" y="0"/>
                      <a:pt x="657" y="846"/>
                      <a:pt x="366" y="2089"/>
                    </a:cubicBezTo>
                    <a:cubicBezTo>
                      <a:pt x="0" y="3550"/>
                      <a:pt x="868" y="5034"/>
                      <a:pt x="2329" y="5399"/>
                    </a:cubicBezTo>
                    <a:cubicBezTo>
                      <a:pt x="2550" y="5454"/>
                      <a:pt x="2771" y="5481"/>
                      <a:pt x="2989" y="5481"/>
                    </a:cubicBezTo>
                    <a:cubicBezTo>
                      <a:pt x="4207" y="5481"/>
                      <a:pt x="5305" y="4649"/>
                      <a:pt x="5615" y="3390"/>
                    </a:cubicBezTo>
                    <a:cubicBezTo>
                      <a:pt x="5981" y="1930"/>
                      <a:pt x="5113" y="446"/>
                      <a:pt x="3652" y="81"/>
                    </a:cubicBezTo>
                    <a:cubicBezTo>
                      <a:pt x="3434" y="26"/>
                      <a:pt x="3216" y="0"/>
                      <a:pt x="30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4" name="Google Shape;6774;p68"/>
              <p:cNvSpPr/>
              <p:nvPr/>
            </p:nvSpPr>
            <p:spPr>
              <a:xfrm>
                <a:off x="7576446" y="2419701"/>
                <a:ext cx="40303" cy="26571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370" extrusionOk="0">
                    <a:moveTo>
                      <a:pt x="876" y="0"/>
                    </a:moveTo>
                    <a:cubicBezTo>
                      <a:pt x="477" y="0"/>
                      <a:pt x="142" y="172"/>
                      <a:pt x="69" y="445"/>
                    </a:cubicBezTo>
                    <a:cubicBezTo>
                      <a:pt x="1" y="810"/>
                      <a:pt x="343" y="1198"/>
                      <a:pt x="868" y="1335"/>
                    </a:cubicBezTo>
                    <a:cubicBezTo>
                      <a:pt x="974" y="1358"/>
                      <a:pt x="1079" y="1369"/>
                      <a:pt x="1180" y="1369"/>
                    </a:cubicBezTo>
                    <a:cubicBezTo>
                      <a:pt x="1579" y="1369"/>
                      <a:pt x="1914" y="1198"/>
                      <a:pt x="1986" y="925"/>
                    </a:cubicBezTo>
                    <a:cubicBezTo>
                      <a:pt x="2078" y="559"/>
                      <a:pt x="1712" y="171"/>
                      <a:pt x="1188" y="34"/>
                    </a:cubicBezTo>
                    <a:cubicBezTo>
                      <a:pt x="1082" y="11"/>
                      <a:pt x="977" y="0"/>
                      <a:pt x="8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5" name="Google Shape;6775;p68"/>
              <p:cNvSpPr/>
              <p:nvPr/>
            </p:nvSpPr>
            <p:spPr>
              <a:xfrm>
                <a:off x="7758828" y="2586766"/>
                <a:ext cx="89004" cy="47712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2460" extrusionOk="0">
                    <a:moveTo>
                      <a:pt x="4469" y="1"/>
                    </a:moveTo>
                    <a:cubicBezTo>
                      <a:pt x="4443" y="1"/>
                      <a:pt x="4420" y="20"/>
                      <a:pt x="4406" y="48"/>
                    </a:cubicBezTo>
                    <a:lnTo>
                      <a:pt x="4383" y="48"/>
                    </a:lnTo>
                    <a:cubicBezTo>
                      <a:pt x="3927" y="756"/>
                      <a:pt x="3310" y="1372"/>
                      <a:pt x="2580" y="1737"/>
                    </a:cubicBezTo>
                    <a:cubicBezTo>
                      <a:pt x="2215" y="1943"/>
                      <a:pt x="1804" y="2057"/>
                      <a:pt x="1393" y="2125"/>
                    </a:cubicBezTo>
                    <a:cubicBezTo>
                      <a:pt x="1208" y="2156"/>
                      <a:pt x="1017" y="2169"/>
                      <a:pt x="825" y="2169"/>
                    </a:cubicBezTo>
                    <a:cubicBezTo>
                      <a:pt x="591" y="2169"/>
                      <a:pt x="353" y="2150"/>
                      <a:pt x="115" y="2125"/>
                    </a:cubicBezTo>
                    <a:cubicBezTo>
                      <a:pt x="69" y="2125"/>
                      <a:pt x="23" y="2148"/>
                      <a:pt x="23" y="2194"/>
                    </a:cubicBezTo>
                    <a:cubicBezTo>
                      <a:pt x="1" y="2262"/>
                      <a:pt x="46" y="2308"/>
                      <a:pt x="92" y="2308"/>
                    </a:cubicBezTo>
                    <a:cubicBezTo>
                      <a:pt x="433" y="2398"/>
                      <a:pt x="788" y="2459"/>
                      <a:pt x="1146" y="2459"/>
                    </a:cubicBezTo>
                    <a:cubicBezTo>
                      <a:pt x="1244" y="2459"/>
                      <a:pt x="1341" y="2455"/>
                      <a:pt x="1439" y="2445"/>
                    </a:cubicBezTo>
                    <a:cubicBezTo>
                      <a:pt x="1872" y="2422"/>
                      <a:pt x="2329" y="2285"/>
                      <a:pt x="2740" y="2080"/>
                    </a:cubicBezTo>
                    <a:cubicBezTo>
                      <a:pt x="3151" y="1874"/>
                      <a:pt x="3539" y="1600"/>
                      <a:pt x="3835" y="1258"/>
                    </a:cubicBezTo>
                    <a:cubicBezTo>
                      <a:pt x="4132" y="939"/>
                      <a:pt x="4406" y="550"/>
                      <a:pt x="4566" y="140"/>
                    </a:cubicBezTo>
                    <a:cubicBezTo>
                      <a:pt x="4589" y="94"/>
                      <a:pt x="4566" y="48"/>
                      <a:pt x="4520" y="26"/>
                    </a:cubicBezTo>
                    <a:cubicBezTo>
                      <a:pt x="4503" y="8"/>
                      <a:pt x="4485" y="1"/>
                      <a:pt x="44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6" name="Google Shape;6776;p68"/>
              <p:cNvSpPr/>
              <p:nvPr/>
            </p:nvSpPr>
            <p:spPr>
              <a:xfrm>
                <a:off x="7788928" y="2622782"/>
                <a:ext cx="46955" cy="24476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1262" extrusionOk="0">
                    <a:moveTo>
                      <a:pt x="2340" y="0"/>
                    </a:moveTo>
                    <a:cubicBezTo>
                      <a:pt x="2329" y="0"/>
                      <a:pt x="2318" y="6"/>
                      <a:pt x="2306" y="17"/>
                    </a:cubicBezTo>
                    <a:cubicBezTo>
                      <a:pt x="2032" y="360"/>
                      <a:pt x="1690" y="656"/>
                      <a:pt x="1302" y="839"/>
                    </a:cubicBezTo>
                    <a:cubicBezTo>
                      <a:pt x="914" y="1044"/>
                      <a:pt x="480" y="1136"/>
                      <a:pt x="46" y="1136"/>
                    </a:cubicBezTo>
                    <a:cubicBezTo>
                      <a:pt x="24" y="1136"/>
                      <a:pt x="1" y="1159"/>
                      <a:pt x="1" y="1181"/>
                    </a:cubicBezTo>
                    <a:cubicBezTo>
                      <a:pt x="1" y="1204"/>
                      <a:pt x="24" y="1250"/>
                      <a:pt x="46" y="1250"/>
                    </a:cubicBezTo>
                    <a:cubicBezTo>
                      <a:pt x="124" y="1258"/>
                      <a:pt x="201" y="1261"/>
                      <a:pt x="279" y="1261"/>
                    </a:cubicBezTo>
                    <a:cubicBezTo>
                      <a:pt x="663" y="1261"/>
                      <a:pt x="1052" y="1170"/>
                      <a:pt x="1393" y="999"/>
                    </a:cubicBezTo>
                    <a:cubicBezTo>
                      <a:pt x="1804" y="816"/>
                      <a:pt x="2169" y="497"/>
                      <a:pt x="2397" y="86"/>
                    </a:cubicBezTo>
                    <a:cubicBezTo>
                      <a:pt x="2420" y="63"/>
                      <a:pt x="2397" y="40"/>
                      <a:pt x="2375" y="17"/>
                    </a:cubicBezTo>
                    <a:cubicBezTo>
                      <a:pt x="2363" y="6"/>
                      <a:pt x="2352" y="0"/>
                      <a:pt x="2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7" name="Google Shape;6777;p68"/>
              <p:cNvSpPr/>
              <p:nvPr/>
            </p:nvSpPr>
            <p:spPr>
              <a:xfrm>
                <a:off x="8043476" y="1979308"/>
                <a:ext cx="85454" cy="138713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152" extrusionOk="0">
                    <a:moveTo>
                      <a:pt x="764" y="0"/>
                    </a:moveTo>
                    <a:cubicBezTo>
                      <a:pt x="737" y="0"/>
                      <a:pt x="711" y="3"/>
                      <a:pt x="685" y="7"/>
                    </a:cubicBezTo>
                    <a:cubicBezTo>
                      <a:pt x="411" y="30"/>
                      <a:pt x="183" y="259"/>
                      <a:pt x="92" y="510"/>
                    </a:cubicBezTo>
                    <a:cubicBezTo>
                      <a:pt x="0" y="761"/>
                      <a:pt x="0" y="1035"/>
                      <a:pt x="0" y="1308"/>
                    </a:cubicBezTo>
                    <a:cubicBezTo>
                      <a:pt x="69" y="3226"/>
                      <a:pt x="411" y="5120"/>
                      <a:pt x="1027" y="6923"/>
                    </a:cubicBezTo>
                    <a:lnTo>
                      <a:pt x="1781" y="7152"/>
                    </a:lnTo>
                    <a:cubicBezTo>
                      <a:pt x="2853" y="6010"/>
                      <a:pt x="3675" y="4641"/>
                      <a:pt x="4223" y="3180"/>
                    </a:cubicBezTo>
                    <a:cubicBezTo>
                      <a:pt x="4314" y="2929"/>
                      <a:pt x="4406" y="2655"/>
                      <a:pt x="4360" y="2381"/>
                    </a:cubicBezTo>
                    <a:cubicBezTo>
                      <a:pt x="4314" y="2107"/>
                      <a:pt x="4109" y="1856"/>
                      <a:pt x="3835" y="1833"/>
                    </a:cubicBezTo>
                    <a:cubicBezTo>
                      <a:pt x="3825" y="1833"/>
                      <a:pt x="3815" y="1833"/>
                      <a:pt x="3806" y="1833"/>
                    </a:cubicBezTo>
                    <a:cubicBezTo>
                      <a:pt x="3435" y="1833"/>
                      <a:pt x="3215" y="2254"/>
                      <a:pt x="3082" y="2610"/>
                    </a:cubicBezTo>
                    <a:cubicBezTo>
                      <a:pt x="2602" y="3888"/>
                      <a:pt x="2123" y="5166"/>
                      <a:pt x="1644" y="6444"/>
                    </a:cubicBezTo>
                    <a:cubicBezTo>
                      <a:pt x="1918" y="4687"/>
                      <a:pt x="1895" y="2883"/>
                      <a:pt x="1598" y="1126"/>
                    </a:cubicBezTo>
                    <a:cubicBezTo>
                      <a:pt x="1552" y="875"/>
                      <a:pt x="1484" y="601"/>
                      <a:pt x="1347" y="373"/>
                    </a:cubicBezTo>
                    <a:cubicBezTo>
                      <a:pt x="1204" y="168"/>
                      <a:pt x="988" y="0"/>
                      <a:pt x="7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8" name="Google Shape;6778;p68"/>
              <p:cNvSpPr/>
              <p:nvPr/>
            </p:nvSpPr>
            <p:spPr>
              <a:xfrm>
                <a:off x="7908900" y="2296856"/>
                <a:ext cx="189993" cy="116273"/>
              </a:xfrm>
              <a:custGeom>
                <a:avLst/>
                <a:gdLst/>
                <a:ahLst/>
                <a:cxnLst/>
                <a:rect l="l" t="t" r="r" b="b"/>
                <a:pathLst>
                  <a:path w="9796" h="5995" extrusionOk="0">
                    <a:moveTo>
                      <a:pt x="3032" y="1"/>
                    </a:moveTo>
                    <a:cubicBezTo>
                      <a:pt x="2707" y="1"/>
                      <a:pt x="2407" y="84"/>
                      <a:pt x="2146" y="274"/>
                    </a:cubicBezTo>
                    <a:cubicBezTo>
                      <a:pt x="0" y="1826"/>
                      <a:pt x="5364" y="5067"/>
                      <a:pt x="6186" y="5433"/>
                    </a:cubicBezTo>
                    <a:cubicBezTo>
                      <a:pt x="6602" y="5629"/>
                      <a:pt x="7690" y="5995"/>
                      <a:pt x="8495" y="5995"/>
                    </a:cubicBezTo>
                    <a:cubicBezTo>
                      <a:pt x="9280" y="5995"/>
                      <a:pt x="9796" y="5646"/>
                      <a:pt x="9153" y="4451"/>
                    </a:cubicBezTo>
                    <a:cubicBezTo>
                      <a:pt x="9153" y="4451"/>
                      <a:pt x="5410" y="1"/>
                      <a:pt x="30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9" name="Google Shape;6779;p68"/>
              <p:cNvSpPr/>
              <p:nvPr/>
            </p:nvSpPr>
            <p:spPr>
              <a:xfrm>
                <a:off x="7524023" y="2280409"/>
                <a:ext cx="215808" cy="85338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4400" extrusionOk="0">
                    <a:moveTo>
                      <a:pt x="8008" y="1"/>
                    </a:moveTo>
                    <a:cubicBezTo>
                      <a:pt x="5564" y="1"/>
                      <a:pt x="1608" y="2514"/>
                      <a:pt x="1608" y="2514"/>
                    </a:cubicBezTo>
                    <a:cubicBezTo>
                      <a:pt x="1" y="4084"/>
                      <a:pt x="2127" y="4399"/>
                      <a:pt x="3439" y="4399"/>
                    </a:cubicBezTo>
                    <a:cubicBezTo>
                      <a:pt x="3730" y="4399"/>
                      <a:pt x="3980" y="4384"/>
                      <a:pt x="4142" y="4363"/>
                    </a:cubicBezTo>
                    <a:cubicBezTo>
                      <a:pt x="5032" y="4249"/>
                      <a:pt x="11126" y="2743"/>
                      <a:pt x="9528" y="620"/>
                    </a:cubicBezTo>
                    <a:cubicBezTo>
                      <a:pt x="9194" y="176"/>
                      <a:pt x="8654" y="1"/>
                      <a:pt x="8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0" name="Google Shape;6780;p68"/>
              <p:cNvSpPr/>
              <p:nvPr/>
            </p:nvSpPr>
            <p:spPr>
              <a:xfrm>
                <a:off x="7718100" y="2498501"/>
                <a:ext cx="79267" cy="8213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235" extrusionOk="0">
                    <a:moveTo>
                      <a:pt x="1561" y="1"/>
                    </a:moveTo>
                    <a:cubicBezTo>
                      <a:pt x="1153" y="1"/>
                      <a:pt x="810" y="243"/>
                      <a:pt x="594" y="993"/>
                    </a:cubicBezTo>
                    <a:cubicBezTo>
                      <a:pt x="1" y="3139"/>
                      <a:pt x="3059" y="4234"/>
                      <a:pt x="3059" y="4234"/>
                    </a:cubicBezTo>
                    <a:lnTo>
                      <a:pt x="4086" y="810"/>
                    </a:lnTo>
                    <a:lnTo>
                      <a:pt x="4086" y="810"/>
                    </a:lnTo>
                    <a:cubicBezTo>
                      <a:pt x="4073" y="811"/>
                      <a:pt x="4059" y="811"/>
                      <a:pt x="4045" y="811"/>
                    </a:cubicBezTo>
                    <a:cubicBezTo>
                      <a:pt x="3266" y="811"/>
                      <a:pt x="2306" y="1"/>
                      <a:pt x="1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1" name="Google Shape;6781;p68"/>
              <p:cNvSpPr/>
              <p:nvPr/>
            </p:nvSpPr>
            <p:spPr>
              <a:xfrm>
                <a:off x="7725179" y="2387603"/>
                <a:ext cx="95210" cy="194357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10021" extrusionOk="0">
                    <a:moveTo>
                      <a:pt x="4749" y="0"/>
                    </a:moveTo>
                    <a:cubicBezTo>
                      <a:pt x="4703" y="0"/>
                      <a:pt x="4680" y="23"/>
                      <a:pt x="4680" y="69"/>
                    </a:cubicBezTo>
                    <a:cubicBezTo>
                      <a:pt x="4680" y="708"/>
                      <a:pt x="4657" y="1347"/>
                      <a:pt x="4612" y="1986"/>
                    </a:cubicBezTo>
                    <a:cubicBezTo>
                      <a:pt x="4589" y="2625"/>
                      <a:pt x="4543" y="3264"/>
                      <a:pt x="4475" y="3903"/>
                    </a:cubicBezTo>
                    <a:cubicBezTo>
                      <a:pt x="4406" y="4520"/>
                      <a:pt x="4338" y="5159"/>
                      <a:pt x="4132" y="5752"/>
                    </a:cubicBezTo>
                    <a:cubicBezTo>
                      <a:pt x="4087" y="5889"/>
                      <a:pt x="4018" y="6026"/>
                      <a:pt x="3950" y="6140"/>
                    </a:cubicBezTo>
                    <a:cubicBezTo>
                      <a:pt x="3881" y="6254"/>
                      <a:pt x="3790" y="6323"/>
                      <a:pt x="3721" y="6346"/>
                    </a:cubicBezTo>
                    <a:cubicBezTo>
                      <a:pt x="3470" y="6346"/>
                      <a:pt x="3174" y="6254"/>
                      <a:pt x="2900" y="6117"/>
                    </a:cubicBezTo>
                    <a:cubicBezTo>
                      <a:pt x="2603" y="6003"/>
                      <a:pt x="2306" y="5866"/>
                      <a:pt x="2010" y="5729"/>
                    </a:cubicBezTo>
                    <a:cubicBezTo>
                      <a:pt x="1781" y="5641"/>
                      <a:pt x="1511" y="5540"/>
                      <a:pt x="1222" y="5540"/>
                    </a:cubicBezTo>
                    <a:cubicBezTo>
                      <a:pt x="1136" y="5540"/>
                      <a:pt x="1048" y="5549"/>
                      <a:pt x="960" y="5570"/>
                    </a:cubicBezTo>
                    <a:cubicBezTo>
                      <a:pt x="868" y="5593"/>
                      <a:pt x="777" y="5615"/>
                      <a:pt x="686" y="5684"/>
                    </a:cubicBezTo>
                    <a:lnTo>
                      <a:pt x="572" y="5752"/>
                    </a:lnTo>
                    <a:cubicBezTo>
                      <a:pt x="526" y="5798"/>
                      <a:pt x="503" y="5821"/>
                      <a:pt x="480" y="5866"/>
                    </a:cubicBezTo>
                    <a:cubicBezTo>
                      <a:pt x="343" y="6003"/>
                      <a:pt x="275" y="6163"/>
                      <a:pt x="184" y="6323"/>
                    </a:cubicBezTo>
                    <a:cubicBezTo>
                      <a:pt x="138" y="6483"/>
                      <a:pt x="69" y="6642"/>
                      <a:pt x="47" y="6825"/>
                    </a:cubicBezTo>
                    <a:lnTo>
                      <a:pt x="1" y="7076"/>
                    </a:lnTo>
                    <a:cubicBezTo>
                      <a:pt x="1" y="7167"/>
                      <a:pt x="1" y="7236"/>
                      <a:pt x="1" y="7327"/>
                    </a:cubicBezTo>
                    <a:cubicBezTo>
                      <a:pt x="1" y="7510"/>
                      <a:pt x="47" y="7670"/>
                      <a:pt x="92" y="7852"/>
                    </a:cubicBezTo>
                    <a:cubicBezTo>
                      <a:pt x="161" y="8012"/>
                      <a:pt x="206" y="8172"/>
                      <a:pt x="298" y="8309"/>
                    </a:cubicBezTo>
                    <a:cubicBezTo>
                      <a:pt x="480" y="8605"/>
                      <a:pt x="708" y="8857"/>
                      <a:pt x="960" y="9085"/>
                    </a:cubicBezTo>
                    <a:cubicBezTo>
                      <a:pt x="1462" y="9496"/>
                      <a:pt x="2055" y="9792"/>
                      <a:pt x="2671" y="10021"/>
                    </a:cubicBezTo>
                    <a:cubicBezTo>
                      <a:pt x="2717" y="10021"/>
                      <a:pt x="2740" y="10021"/>
                      <a:pt x="2763" y="9975"/>
                    </a:cubicBezTo>
                    <a:cubicBezTo>
                      <a:pt x="2786" y="9929"/>
                      <a:pt x="2763" y="9884"/>
                      <a:pt x="2717" y="9884"/>
                    </a:cubicBezTo>
                    <a:cubicBezTo>
                      <a:pt x="2146" y="9633"/>
                      <a:pt x="1599" y="9290"/>
                      <a:pt x="1142" y="8879"/>
                    </a:cubicBezTo>
                    <a:cubicBezTo>
                      <a:pt x="914" y="8651"/>
                      <a:pt x="708" y="8423"/>
                      <a:pt x="572" y="8172"/>
                    </a:cubicBezTo>
                    <a:cubicBezTo>
                      <a:pt x="480" y="8035"/>
                      <a:pt x="435" y="7898"/>
                      <a:pt x="389" y="7761"/>
                    </a:cubicBezTo>
                    <a:cubicBezTo>
                      <a:pt x="366" y="7601"/>
                      <a:pt x="320" y="7464"/>
                      <a:pt x="343" y="7327"/>
                    </a:cubicBezTo>
                    <a:cubicBezTo>
                      <a:pt x="343" y="7259"/>
                      <a:pt x="320" y="7167"/>
                      <a:pt x="343" y="7099"/>
                    </a:cubicBezTo>
                    <a:lnTo>
                      <a:pt x="389" y="6894"/>
                    </a:lnTo>
                    <a:cubicBezTo>
                      <a:pt x="389" y="6734"/>
                      <a:pt x="457" y="6597"/>
                      <a:pt x="503" y="6460"/>
                    </a:cubicBezTo>
                    <a:cubicBezTo>
                      <a:pt x="640" y="6186"/>
                      <a:pt x="800" y="5981"/>
                      <a:pt x="1051" y="5912"/>
                    </a:cubicBezTo>
                    <a:cubicBezTo>
                      <a:pt x="1096" y="5904"/>
                      <a:pt x="1143" y="5900"/>
                      <a:pt x="1191" y="5900"/>
                    </a:cubicBezTo>
                    <a:cubicBezTo>
                      <a:pt x="1408" y="5900"/>
                      <a:pt x="1648" y="5978"/>
                      <a:pt x="1873" y="6072"/>
                    </a:cubicBezTo>
                    <a:cubicBezTo>
                      <a:pt x="2146" y="6186"/>
                      <a:pt x="2443" y="6346"/>
                      <a:pt x="2740" y="6460"/>
                    </a:cubicBezTo>
                    <a:cubicBezTo>
                      <a:pt x="3036" y="6587"/>
                      <a:pt x="3312" y="6713"/>
                      <a:pt x="3677" y="6713"/>
                    </a:cubicBezTo>
                    <a:cubicBezTo>
                      <a:pt x="3707" y="6713"/>
                      <a:pt x="3737" y="6713"/>
                      <a:pt x="3767" y="6711"/>
                    </a:cubicBezTo>
                    <a:cubicBezTo>
                      <a:pt x="4018" y="6665"/>
                      <a:pt x="4178" y="6483"/>
                      <a:pt x="4269" y="6346"/>
                    </a:cubicBezTo>
                    <a:cubicBezTo>
                      <a:pt x="4361" y="6186"/>
                      <a:pt x="4429" y="6026"/>
                      <a:pt x="4475" y="5866"/>
                    </a:cubicBezTo>
                    <a:cubicBezTo>
                      <a:pt x="4680" y="5227"/>
                      <a:pt x="4749" y="4565"/>
                      <a:pt x="4817" y="3926"/>
                    </a:cubicBezTo>
                    <a:cubicBezTo>
                      <a:pt x="4908" y="2648"/>
                      <a:pt x="4908" y="1347"/>
                      <a:pt x="4840" y="69"/>
                    </a:cubicBezTo>
                    <a:cubicBezTo>
                      <a:pt x="4840" y="23"/>
                      <a:pt x="4794" y="0"/>
                      <a:pt x="47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2" name="Google Shape;6782;p68"/>
              <p:cNvSpPr/>
              <p:nvPr/>
            </p:nvSpPr>
            <p:spPr>
              <a:xfrm>
                <a:off x="7418849" y="1960476"/>
                <a:ext cx="869730" cy="513657"/>
              </a:xfrm>
              <a:custGeom>
                <a:avLst/>
                <a:gdLst/>
                <a:ahLst/>
                <a:cxnLst/>
                <a:rect l="l" t="t" r="r" b="b"/>
                <a:pathLst>
                  <a:path w="44843" h="26484" extrusionOk="0">
                    <a:moveTo>
                      <a:pt x="20139" y="1"/>
                    </a:moveTo>
                    <a:cubicBezTo>
                      <a:pt x="18547" y="1"/>
                      <a:pt x="16803" y="184"/>
                      <a:pt x="14906" y="613"/>
                    </a:cubicBezTo>
                    <a:cubicBezTo>
                      <a:pt x="2078" y="3489"/>
                      <a:pt x="1" y="12939"/>
                      <a:pt x="1758" y="21270"/>
                    </a:cubicBezTo>
                    <a:cubicBezTo>
                      <a:pt x="1758" y="21270"/>
                      <a:pt x="9222" y="19992"/>
                      <a:pt x="14016" y="15176"/>
                    </a:cubicBezTo>
                    <a:cubicBezTo>
                      <a:pt x="14060" y="15132"/>
                      <a:pt x="14097" y="15111"/>
                      <a:pt x="14131" y="15111"/>
                    </a:cubicBezTo>
                    <a:cubicBezTo>
                      <a:pt x="14538" y="15111"/>
                      <a:pt x="14307" y="18173"/>
                      <a:pt x="17826" y="18173"/>
                    </a:cubicBezTo>
                    <a:cubicBezTo>
                      <a:pt x="18474" y="18173"/>
                      <a:pt x="19249" y="18069"/>
                      <a:pt x="20178" y="17823"/>
                    </a:cubicBezTo>
                    <a:cubicBezTo>
                      <a:pt x="24538" y="16682"/>
                      <a:pt x="26706" y="15427"/>
                      <a:pt x="32048" y="13258"/>
                    </a:cubicBezTo>
                    <a:cubicBezTo>
                      <a:pt x="32048" y="13258"/>
                      <a:pt x="35403" y="25105"/>
                      <a:pt x="39237" y="26383"/>
                    </a:cubicBezTo>
                    <a:cubicBezTo>
                      <a:pt x="39443" y="26451"/>
                      <a:pt x="39642" y="26484"/>
                      <a:pt x="39836" y="26484"/>
                    </a:cubicBezTo>
                    <a:cubicBezTo>
                      <a:pt x="43284" y="26484"/>
                      <a:pt x="44842" y="16131"/>
                      <a:pt x="41817" y="10382"/>
                    </a:cubicBezTo>
                    <a:cubicBezTo>
                      <a:pt x="39776" y="6517"/>
                      <a:pt x="36973" y="5810"/>
                      <a:pt x="35195" y="5810"/>
                    </a:cubicBezTo>
                    <a:cubicBezTo>
                      <a:pt x="34170" y="5810"/>
                      <a:pt x="33486" y="6046"/>
                      <a:pt x="33486" y="6046"/>
                    </a:cubicBezTo>
                    <a:cubicBezTo>
                      <a:pt x="33486" y="6046"/>
                      <a:pt x="29295" y="1"/>
                      <a:pt x="20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3" name="Google Shape;6783;p68"/>
              <p:cNvSpPr/>
              <p:nvPr/>
            </p:nvSpPr>
            <p:spPr>
              <a:xfrm>
                <a:off x="7671186" y="2192823"/>
                <a:ext cx="372326" cy="129287"/>
              </a:xfrm>
              <a:custGeom>
                <a:avLst/>
                <a:gdLst/>
                <a:ahLst/>
                <a:cxnLst/>
                <a:rect l="l" t="t" r="r" b="b"/>
                <a:pathLst>
                  <a:path w="19197" h="6666" fill="none" extrusionOk="0">
                    <a:moveTo>
                      <a:pt x="365" y="3310"/>
                    </a:moveTo>
                    <a:cubicBezTo>
                      <a:pt x="0" y="4474"/>
                      <a:pt x="890" y="5729"/>
                      <a:pt x="2009" y="6209"/>
                    </a:cubicBezTo>
                    <a:cubicBezTo>
                      <a:pt x="3150" y="6665"/>
                      <a:pt x="4428" y="6551"/>
                      <a:pt x="5615" y="6323"/>
                    </a:cubicBezTo>
                    <a:cubicBezTo>
                      <a:pt x="10591" y="5455"/>
                      <a:pt x="15316" y="3241"/>
                      <a:pt x="19196" y="0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1583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4" name="Google Shape;6784;p68"/>
              <p:cNvSpPr/>
              <p:nvPr/>
            </p:nvSpPr>
            <p:spPr>
              <a:xfrm>
                <a:off x="8039927" y="2191485"/>
                <a:ext cx="201902" cy="292205"/>
              </a:xfrm>
              <a:custGeom>
                <a:avLst/>
                <a:gdLst/>
                <a:ahLst/>
                <a:cxnLst/>
                <a:rect l="l" t="t" r="r" b="b"/>
                <a:pathLst>
                  <a:path w="10410" h="15066" fill="none" extrusionOk="0">
                    <a:moveTo>
                      <a:pt x="1" y="1"/>
                    </a:moveTo>
                    <a:cubicBezTo>
                      <a:pt x="24" y="4406"/>
                      <a:pt x="1530" y="8766"/>
                      <a:pt x="4223" y="12258"/>
                    </a:cubicBezTo>
                    <a:cubicBezTo>
                      <a:pt x="4977" y="13217"/>
                      <a:pt x="5867" y="14152"/>
                      <a:pt x="7008" y="14609"/>
                    </a:cubicBezTo>
                    <a:cubicBezTo>
                      <a:pt x="8172" y="15065"/>
                      <a:pt x="9633" y="14906"/>
                      <a:pt x="10409" y="13947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1583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5" name="Google Shape;6785;p68"/>
              <p:cNvSpPr/>
              <p:nvPr/>
            </p:nvSpPr>
            <p:spPr>
              <a:xfrm>
                <a:off x="7751303" y="2112685"/>
                <a:ext cx="354618" cy="151863"/>
              </a:xfrm>
              <a:custGeom>
                <a:avLst/>
                <a:gdLst/>
                <a:ahLst/>
                <a:cxnLst/>
                <a:rect l="l" t="t" r="r" b="b"/>
                <a:pathLst>
                  <a:path w="18284" h="7830" fill="none" extrusionOk="0">
                    <a:moveTo>
                      <a:pt x="297" y="5091"/>
                    </a:moveTo>
                    <a:cubicBezTo>
                      <a:pt x="1" y="6186"/>
                      <a:pt x="959" y="7282"/>
                      <a:pt x="2055" y="7556"/>
                    </a:cubicBezTo>
                    <a:cubicBezTo>
                      <a:pt x="3128" y="7830"/>
                      <a:pt x="4269" y="7510"/>
                      <a:pt x="5342" y="7168"/>
                    </a:cubicBezTo>
                    <a:cubicBezTo>
                      <a:pt x="10044" y="5570"/>
                      <a:pt x="14449" y="3128"/>
                      <a:pt x="18284" y="1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6" name="Google Shape;6786;p68"/>
              <p:cNvSpPr/>
              <p:nvPr/>
            </p:nvSpPr>
            <p:spPr>
              <a:xfrm>
                <a:off x="7467548" y="2005995"/>
                <a:ext cx="494068" cy="299730"/>
              </a:xfrm>
              <a:custGeom>
                <a:avLst/>
                <a:gdLst/>
                <a:ahLst/>
                <a:cxnLst/>
                <a:rect l="l" t="t" r="r" b="b"/>
                <a:pathLst>
                  <a:path w="25474" h="15454" fill="none" extrusionOk="0">
                    <a:moveTo>
                      <a:pt x="25474" y="1827"/>
                    </a:moveTo>
                    <a:cubicBezTo>
                      <a:pt x="21753" y="1"/>
                      <a:pt x="17371" y="24"/>
                      <a:pt x="13353" y="982"/>
                    </a:cubicBezTo>
                    <a:cubicBezTo>
                      <a:pt x="9907" y="1804"/>
                      <a:pt x="6529" y="3333"/>
                      <a:pt x="4041" y="5844"/>
                    </a:cubicBezTo>
                    <a:cubicBezTo>
                      <a:pt x="1530" y="8355"/>
                      <a:pt x="1" y="11939"/>
                      <a:pt x="434" y="15454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7" name="Google Shape;6787;p68"/>
              <p:cNvSpPr/>
              <p:nvPr/>
            </p:nvSpPr>
            <p:spPr>
              <a:xfrm>
                <a:off x="8182027" y="2132176"/>
                <a:ext cx="99632" cy="291740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15042" fill="none" extrusionOk="0">
                    <a:moveTo>
                      <a:pt x="1" y="0"/>
                    </a:moveTo>
                    <a:cubicBezTo>
                      <a:pt x="3584" y="3995"/>
                      <a:pt x="5136" y="9769"/>
                      <a:pt x="4018" y="15042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8" name="Google Shape;6788;p68"/>
              <p:cNvSpPr/>
              <p:nvPr/>
            </p:nvSpPr>
            <p:spPr>
              <a:xfrm>
                <a:off x="8143511" y="2192823"/>
                <a:ext cx="77056" cy="192592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9930" fill="none" extrusionOk="0">
                    <a:moveTo>
                      <a:pt x="229" y="0"/>
                    </a:moveTo>
                    <a:cubicBezTo>
                      <a:pt x="1" y="2831"/>
                      <a:pt x="343" y="5707"/>
                      <a:pt x="1211" y="8423"/>
                    </a:cubicBezTo>
                    <a:cubicBezTo>
                      <a:pt x="1416" y="9107"/>
                      <a:pt x="1827" y="9906"/>
                      <a:pt x="2557" y="9906"/>
                    </a:cubicBezTo>
                    <a:cubicBezTo>
                      <a:pt x="2991" y="9929"/>
                      <a:pt x="3379" y="9610"/>
                      <a:pt x="3607" y="9244"/>
                    </a:cubicBezTo>
                    <a:cubicBezTo>
                      <a:pt x="3813" y="8879"/>
                      <a:pt x="3904" y="8423"/>
                      <a:pt x="3972" y="8012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9" name="Google Shape;6789;p68"/>
              <p:cNvSpPr/>
              <p:nvPr/>
            </p:nvSpPr>
            <p:spPr>
              <a:xfrm>
                <a:off x="8193101" y="2193269"/>
                <a:ext cx="31439" cy="116001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5981" fill="none" extrusionOk="0">
                    <a:moveTo>
                      <a:pt x="0" y="0"/>
                    </a:moveTo>
                    <a:cubicBezTo>
                      <a:pt x="1119" y="1758"/>
                      <a:pt x="1621" y="3903"/>
                      <a:pt x="1393" y="5980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0" name="Google Shape;6790;p68"/>
              <p:cNvSpPr/>
              <p:nvPr/>
            </p:nvSpPr>
            <p:spPr>
              <a:xfrm>
                <a:off x="7545900" y="2110474"/>
                <a:ext cx="123100" cy="143892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7419" fill="none" extrusionOk="0">
                    <a:moveTo>
                      <a:pt x="1" y="7419"/>
                    </a:moveTo>
                    <a:cubicBezTo>
                      <a:pt x="640" y="4064"/>
                      <a:pt x="3151" y="1165"/>
                      <a:pt x="6346" y="1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1" name="Google Shape;6791;p68"/>
              <p:cNvSpPr/>
              <p:nvPr/>
            </p:nvSpPr>
            <p:spPr>
              <a:xfrm>
                <a:off x="7875251" y="2109155"/>
                <a:ext cx="129733" cy="67301"/>
              </a:xfrm>
              <a:custGeom>
                <a:avLst/>
                <a:gdLst/>
                <a:ahLst/>
                <a:cxnLst/>
                <a:rect l="l" t="t" r="r" b="b"/>
                <a:pathLst>
                  <a:path w="6689" h="3470" fill="none" extrusionOk="0">
                    <a:moveTo>
                      <a:pt x="1" y="3470"/>
                    </a:moveTo>
                    <a:cubicBezTo>
                      <a:pt x="2466" y="2876"/>
                      <a:pt x="4771" y="1666"/>
                      <a:pt x="6688" y="0"/>
                    </a:cubicBezTo>
                  </a:path>
                </a:pathLst>
              </a:custGeom>
              <a:solidFill>
                <a:schemeClr val="dk2"/>
              </a:solidFill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2" name="Google Shape;6792;p68"/>
              <p:cNvSpPr/>
              <p:nvPr/>
            </p:nvSpPr>
            <p:spPr>
              <a:xfrm>
                <a:off x="7965996" y="3021826"/>
                <a:ext cx="349323" cy="392962"/>
              </a:xfrm>
              <a:custGeom>
                <a:avLst/>
                <a:gdLst/>
                <a:ahLst/>
                <a:cxnLst/>
                <a:rect l="l" t="t" r="r" b="b"/>
                <a:pathLst>
                  <a:path w="18011" h="20261" extrusionOk="0">
                    <a:moveTo>
                      <a:pt x="4242" y="1"/>
                    </a:moveTo>
                    <a:cubicBezTo>
                      <a:pt x="3626" y="1"/>
                      <a:pt x="2999" y="150"/>
                      <a:pt x="2420" y="464"/>
                    </a:cubicBezTo>
                    <a:cubicBezTo>
                      <a:pt x="640" y="1446"/>
                      <a:pt x="1" y="3660"/>
                      <a:pt x="982" y="5418"/>
                    </a:cubicBezTo>
                    <a:lnTo>
                      <a:pt x="7944" y="17720"/>
                    </a:lnTo>
                    <a:cubicBezTo>
                      <a:pt x="8104" y="17971"/>
                      <a:pt x="8286" y="18245"/>
                      <a:pt x="8469" y="18474"/>
                    </a:cubicBezTo>
                    <a:cubicBezTo>
                      <a:pt x="9467" y="19650"/>
                      <a:pt x="10909" y="20261"/>
                      <a:pt x="12358" y="20261"/>
                    </a:cubicBezTo>
                    <a:cubicBezTo>
                      <a:pt x="13494" y="20261"/>
                      <a:pt x="14635" y="19885"/>
                      <a:pt x="15568" y="19113"/>
                    </a:cubicBezTo>
                    <a:cubicBezTo>
                      <a:pt x="17713" y="17378"/>
                      <a:pt x="18010" y="14251"/>
                      <a:pt x="16230" y="12151"/>
                    </a:cubicBezTo>
                    <a:lnTo>
                      <a:pt x="7100" y="1309"/>
                    </a:lnTo>
                    <a:cubicBezTo>
                      <a:pt x="6386" y="465"/>
                      <a:pt x="5329" y="1"/>
                      <a:pt x="42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3" name="Google Shape;6793;p68"/>
              <p:cNvSpPr/>
              <p:nvPr/>
            </p:nvSpPr>
            <p:spPr>
              <a:xfrm>
                <a:off x="7920847" y="2961082"/>
                <a:ext cx="174885" cy="162433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8375" extrusionOk="0">
                    <a:moveTo>
                      <a:pt x="6182" y="0"/>
                    </a:moveTo>
                    <a:cubicBezTo>
                      <a:pt x="6159" y="0"/>
                      <a:pt x="6138" y="4"/>
                      <a:pt x="6118" y="13"/>
                    </a:cubicBezTo>
                    <a:cubicBezTo>
                      <a:pt x="5479" y="310"/>
                      <a:pt x="5661" y="1885"/>
                      <a:pt x="5661" y="1885"/>
                    </a:cubicBezTo>
                    <a:cubicBezTo>
                      <a:pt x="5661" y="1885"/>
                      <a:pt x="4219" y="1647"/>
                      <a:pt x="2923" y="1647"/>
                    </a:cubicBezTo>
                    <a:cubicBezTo>
                      <a:pt x="2131" y="1647"/>
                      <a:pt x="1394" y="1736"/>
                      <a:pt x="1073" y="2021"/>
                    </a:cubicBezTo>
                    <a:cubicBezTo>
                      <a:pt x="183" y="2843"/>
                      <a:pt x="982" y="3596"/>
                      <a:pt x="982" y="3596"/>
                    </a:cubicBezTo>
                    <a:cubicBezTo>
                      <a:pt x="982" y="3596"/>
                      <a:pt x="1" y="4258"/>
                      <a:pt x="868" y="5445"/>
                    </a:cubicBezTo>
                    <a:cubicBezTo>
                      <a:pt x="868" y="5445"/>
                      <a:pt x="1" y="6427"/>
                      <a:pt x="1051" y="7226"/>
                    </a:cubicBezTo>
                    <a:cubicBezTo>
                      <a:pt x="2275" y="8163"/>
                      <a:pt x="3322" y="8375"/>
                      <a:pt x="4019" y="8375"/>
                    </a:cubicBezTo>
                    <a:cubicBezTo>
                      <a:pt x="4594" y="8375"/>
                      <a:pt x="4931" y="8230"/>
                      <a:pt x="4931" y="8230"/>
                    </a:cubicBezTo>
                    <a:lnTo>
                      <a:pt x="9017" y="3984"/>
                    </a:lnTo>
                    <a:cubicBezTo>
                      <a:pt x="9017" y="3984"/>
                      <a:pt x="6896" y="0"/>
                      <a:pt x="61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4" name="Google Shape;6794;p68"/>
              <p:cNvSpPr/>
              <p:nvPr/>
            </p:nvSpPr>
            <p:spPr>
              <a:xfrm>
                <a:off x="7970864" y="3003323"/>
                <a:ext cx="359506" cy="411484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21216" extrusionOk="0">
                    <a:moveTo>
                      <a:pt x="4364" y="1"/>
                    </a:moveTo>
                    <a:cubicBezTo>
                      <a:pt x="3737" y="1"/>
                      <a:pt x="3101" y="155"/>
                      <a:pt x="2512" y="483"/>
                    </a:cubicBezTo>
                    <a:cubicBezTo>
                      <a:pt x="663" y="1510"/>
                      <a:pt x="1" y="3838"/>
                      <a:pt x="1028" y="5687"/>
                    </a:cubicBezTo>
                    <a:lnTo>
                      <a:pt x="8195" y="18560"/>
                    </a:lnTo>
                    <a:cubicBezTo>
                      <a:pt x="8332" y="18811"/>
                      <a:pt x="8538" y="19085"/>
                      <a:pt x="8743" y="19336"/>
                    </a:cubicBezTo>
                    <a:cubicBezTo>
                      <a:pt x="9767" y="20577"/>
                      <a:pt x="11242" y="21216"/>
                      <a:pt x="12727" y="21216"/>
                    </a:cubicBezTo>
                    <a:cubicBezTo>
                      <a:pt x="13891" y="21216"/>
                      <a:pt x="15061" y="20823"/>
                      <a:pt x="16024" y="20021"/>
                    </a:cubicBezTo>
                    <a:cubicBezTo>
                      <a:pt x="18238" y="18195"/>
                      <a:pt x="18535" y="14908"/>
                      <a:pt x="16709" y="12717"/>
                    </a:cubicBezTo>
                    <a:lnTo>
                      <a:pt x="7305" y="1373"/>
                    </a:lnTo>
                    <a:cubicBezTo>
                      <a:pt x="6573" y="494"/>
                      <a:pt x="5484" y="1"/>
                      <a:pt x="43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5" name="Google Shape;6795;p68"/>
              <p:cNvSpPr/>
              <p:nvPr/>
            </p:nvSpPr>
            <p:spPr>
              <a:xfrm>
                <a:off x="7924396" y="2939806"/>
                <a:ext cx="180199" cy="170211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6369" y="0"/>
                    </a:moveTo>
                    <a:cubicBezTo>
                      <a:pt x="6345" y="0"/>
                      <a:pt x="6321" y="5"/>
                      <a:pt x="6300" y="14"/>
                    </a:cubicBezTo>
                    <a:cubicBezTo>
                      <a:pt x="5661" y="334"/>
                      <a:pt x="5821" y="1977"/>
                      <a:pt x="5821" y="1977"/>
                    </a:cubicBezTo>
                    <a:cubicBezTo>
                      <a:pt x="5821" y="1977"/>
                      <a:pt x="4336" y="1730"/>
                      <a:pt x="3005" y="1730"/>
                    </a:cubicBezTo>
                    <a:cubicBezTo>
                      <a:pt x="2198" y="1730"/>
                      <a:pt x="1446" y="1821"/>
                      <a:pt x="1119" y="2114"/>
                    </a:cubicBezTo>
                    <a:cubicBezTo>
                      <a:pt x="206" y="2959"/>
                      <a:pt x="1027" y="3780"/>
                      <a:pt x="1027" y="3780"/>
                    </a:cubicBezTo>
                    <a:cubicBezTo>
                      <a:pt x="1027" y="3780"/>
                      <a:pt x="0" y="4442"/>
                      <a:pt x="913" y="5698"/>
                    </a:cubicBezTo>
                    <a:cubicBezTo>
                      <a:pt x="913" y="5698"/>
                      <a:pt x="23" y="6725"/>
                      <a:pt x="1096" y="7569"/>
                    </a:cubicBezTo>
                    <a:cubicBezTo>
                      <a:pt x="2352" y="8552"/>
                      <a:pt x="3425" y="8775"/>
                      <a:pt x="4142" y="8775"/>
                    </a:cubicBezTo>
                    <a:cubicBezTo>
                      <a:pt x="4740" y="8775"/>
                      <a:pt x="5090" y="8619"/>
                      <a:pt x="5090" y="8619"/>
                    </a:cubicBezTo>
                    <a:lnTo>
                      <a:pt x="9290" y="4168"/>
                    </a:lnTo>
                    <a:cubicBezTo>
                      <a:pt x="9290" y="4168"/>
                      <a:pt x="7110" y="0"/>
                      <a:pt x="63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6" name="Google Shape;6796;p68"/>
              <p:cNvSpPr/>
              <p:nvPr/>
            </p:nvSpPr>
            <p:spPr>
              <a:xfrm>
                <a:off x="7514908" y="2809319"/>
                <a:ext cx="219610" cy="601439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31010" extrusionOk="0">
                    <a:moveTo>
                      <a:pt x="6128" y="1"/>
                    </a:moveTo>
                    <a:cubicBezTo>
                      <a:pt x="6036" y="1"/>
                      <a:pt x="5941" y="3"/>
                      <a:pt x="5844" y="9"/>
                    </a:cubicBezTo>
                    <a:cubicBezTo>
                      <a:pt x="5867" y="9"/>
                      <a:pt x="5867" y="32"/>
                      <a:pt x="5867" y="32"/>
                    </a:cubicBezTo>
                    <a:cubicBezTo>
                      <a:pt x="5981" y="169"/>
                      <a:pt x="6072" y="306"/>
                      <a:pt x="6141" y="465"/>
                    </a:cubicBezTo>
                    <a:cubicBezTo>
                      <a:pt x="6689" y="1812"/>
                      <a:pt x="7031" y="3227"/>
                      <a:pt x="7396" y="4642"/>
                    </a:cubicBezTo>
                    <a:cubicBezTo>
                      <a:pt x="7784" y="6057"/>
                      <a:pt x="8058" y="7518"/>
                      <a:pt x="7739" y="8979"/>
                    </a:cubicBezTo>
                    <a:cubicBezTo>
                      <a:pt x="7643" y="9398"/>
                      <a:pt x="7214" y="9674"/>
                      <a:pt x="6809" y="9674"/>
                    </a:cubicBezTo>
                    <a:cubicBezTo>
                      <a:pt x="6729" y="9674"/>
                      <a:pt x="6650" y="9664"/>
                      <a:pt x="6575" y="9641"/>
                    </a:cubicBezTo>
                    <a:cubicBezTo>
                      <a:pt x="6552" y="10303"/>
                      <a:pt x="6506" y="10965"/>
                      <a:pt x="6483" y="11627"/>
                    </a:cubicBezTo>
                    <a:cubicBezTo>
                      <a:pt x="6415" y="12243"/>
                      <a:pt x="6392" y="12837"/>
                      <a:pt x="6301" y="13453"/>
                    </a:cubicBezTo>
                    <a:lnTo>
                      <a:pt x="6209" y="14389"/>
                    </a:lnTo>
                    <a:lnTo>
                      <a:pt x="6072" y="15210"/>
                    </a:lnTo>
                    <a:cubicBezTo>
                      <a:pt x="6050" y="15347"/>
                      <a:pt x="6027" y="15484"/>
                      <a:pt x="6004" y="15621"/>
                    </a:cubicBezTo>
                    <a:lnTo>
                      <a:pt x="5890" y="16055"/>
                    </a:lnTo>
                    <a:cubicBezTo>
                      <a:pt x="5821" y="16329"/>
                      <a:pt x="5776" y="16603"/>
                      <a:pt x="5707" y="16899"/>
                    </a:cubicBezTo>
                    <a:cubicBezTo>
                      <a:pt x="5525" y="17447"/>
                      <a:pt x="5410" y="18018"/>
                      <a:pt x="5182" y="18566"/>
                    </a:cubicBezTo>
                    <a:cubicBezTo>
                      <a:pt x="4817" y="19707"/>
                      <a:pt x="4338" y="20803"/>
                      <a:pt x="3858" y="21921"/>
                    </a:cubicBezTo>
                    <a:cubicBezTo>
                      <a:pt x="3356" y="23039"/>
                      <a:pt x="2786" y="24135"/>
                      <a:pt x="2192" y="25231"/>
                    </a:cubicBezTo>
                    <a:cubicBezTo>
                      <a:pt x="1918" y="25801"/>
                      <a:pt x="1599" y="26326"/>
                      <a:pt x="1302" y="26874"/>
                    </a:cubicBezTo>
                    <a:lnTo>
                      <a:pt x="366" y="28472"/>
                    </a:lnTo>
                    <a:lnTo>
                      <a:pt x="320" y="28563"/>
                    </a:lnTo>
                    <a:cubicBezTo>
                      <a:pt x="1" y="29111"/>
                      <a:pt x="1" y="29864"/>
                      <a:pt x="412" y="30412"/>
                    </a:cubicBezTo>
                    <a:cubicBezTo>
                      <a:pt x="700" y="30805"/>
                      <a:pt x="1131" y="31010"/>
                      <a:pt x="1562" y="31010"/>
                    </a:cubicBezTo>
                    <a:cubicBezTo>
                      <a:pt x="1882" y="31010"/>
                      <a:pt x="2203" y="30897"/>
                      <a:pt x="2466" y="30663"/>
                    </a:cubicBezTo>
                    <a:cubicBezTo>
                      <a:pt x="3014" y="30184"/>
                      <a:pt x="3493" y="29727"/>
                      <a:pt x="3950" y="29225"/>
                    </a:cubicBezTo>
                    <a:cubicBezTo>
                      <a:pt x="4178" y="28974"/>
                      <a:pt x="4406" y="28723"/>
                      <a:pt x="4634" y="28472"/>
                    </a:cubicBezTo>
                    <a:cubicBezTo>
                      <a:pt x="4863" y="28221"/>
                      <a:pt x="5068" y="27947"/>
                      <a:pt x="5274" y="27696"/>
                    </a:cubicBezTo>
                    <a:cubicBezTo>
                      <a:pt x="6141" y="26623"/>
                      <a:pt x="6940" y="25527"/>
                      <a:pt x="7647" y="24318"/>
                    </a:cubicBezTo>
                    <a:cubicBezTo>
                      <a:pt x="8378" y="23108"/>
                      <a:pt x="9040" y="21875"/>
                      <a:pt x="9565" y="20506"/>
                    </a:cubicBezTo>
                    <a:cubicBezTo>
                      <a:pt x="9861" y="19844"/>
                      <a:pt x="10067" y="19136"/>
                      <a:pt x="10318" y="18452"/>
                    </a:cubicBezTo>
                    <a:cubicBezTo>
                      <a:pt x="10409" y="18086"/>
                      <a:pt x="10501" y="17721"/>
                      <a:pt x="10592" y="17356"/>
                    </a:cubicBezTo>
                    <a:lnTo>
                      <a:pt x="10752" y="16808"/>
                    </a:lnTo>
                    <a:cubicBezTo>
                      <a:pt x="10774" y="16626"/>
                      <a:pt x="10820" y="16443"/>
                      <a:pt x="10843" y="16238"/>
                    </a:cubicBezTo>
                    <a:lnTo>
                      <a:pt x="11048" y="15119"/>
                    </a:lnTo>
                    <a:cubicBezTo>
                      <a:pt x="11071" y="14754"/>
                      <a:pt x="11117" y="14412"/>
                      <a:pt x="11140" y="14046"/>
                    </a:cubicBezTo>
                    <a:cubicBezTo>
                      <a:pt x="11231" y="13339"/>
                      <a:pt x="11254" y="12631"/>
                      <a:pt x="11299" y="11901"/>
                    </a:cubicBezTo>
                    <a:cubicBezTo>
                      <a:pt x="11322" y="10463"/>
                      <a:pt x="11277" y="9002"/>
                      <a:pt x="11071" y="7518"/>
                    </a:cubicBezTo>
                    <a:cubicBezTo>
                      <a:pt x="10843" y="6035"/>
                      <a:pt x="10478" y="4528"/>
                      <a:pt x="9793" y="3090"/>
                    </a:cubicBezTo>
                    <a:cubicBezTo>
                      <a:pt x="9451" y="2383"/>
                      <a:pt x="9017" y="1675"/>
                      <a:pt x="8515" y="1036"/>
                    </a:cubicBezTo>
                    <a:cubicBezTo>
                      <a:pt x="8309" y="739"/>
                      <a:pt x="7876" y="442"/>
                      <a:pt x="7465" y="214"/>
                    </a:cubicBezTo>
                    <a:cubicBezTo>
                      <a:pt x="7344" y="134"/>
                      <a:pt x="6801" y="1"/>
                      <a:pt x="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7" name="Google Shape;6797;p68"/>
              <p:cNvSpPr/>
              <p:nvPr/>
            </p:nvSpPr>
            <p:spPr>
              <a:xfrm>
                <a:off x="7500750" y="2809300"/>
                <a:ext cx="220036" cy="60145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31011" extrusionOk="0">
                    <a:moveTo>
                      <a:pt x="6091" y="0"/>
                    </a:moveTo>
                    <a:cubicBezTo>
                      <a:pt x="5759" y="0"/>
                      <a:pt x="5398" y="34"/>
                      <a:pt x="5045" y="124"/>
                    </a:cubicBezTo>
                    <a:cubicBezTo>
                      <a:pt x="2922" y="672"/>
                      <a:pt x="4018" y="763"/>
                      <a:pt x="4360" y="1014"/>
                    </a:cubicBezTo>
                    <a:cubicBezTo>
                      <a:pt x="4657" y="1242"/>
                      <a:pt x="5479" y="2817"/>
                      <a:pt x="5661" y="3251"/>
                    </a:cubicBezTo>
                    <a:cubicBezTo>
                      <a:pt x="5867" y="3707"/>
                      <a:pt x="6026" y="4187"/>
                      <a:pt x="6140" y="4712"/>
                    </a:cubicBezTo>
                    <a:cubicBezTo>
                      <a:pt x="6392" y="5739"/>
                      <a:pt x="6506" y="6880"/>
                      <a:pt x="6551" y="8044"/>
                    </a:cubicBezTo>
                    <a:cubicBezTo>
                      <a:pt x="6597" y="9208"/>
                      <a:pt x="6551" y="10418"/>
                      <a:pt x="6483" y="11628"/>
                    </a:cubicBezTo>
                    <a:cubicBezTo>
                      <a:pt x="6414" y="12244"/>
                      <a:pt x="6392" y="12838"/>
                      <a:pt x="6300" y="13454"/>
                    </a:cubicBezTo>
                    <a:lnTo>
                      <a:pt x="6209" y="14390"/>
                    </a:lnTo>
                    <a:lnTo>
                      <a:pt x="6072" y="15211"/>
                    </a:lnTo>
                    <a:cubicBezTo>
                      <a:pt x="6049" y="15348"/>
                      <a:pt x="6026" y="15485"/>
                      <a:pt x="6004" y="15622"/>
                    </a:cubicBezTo>
                    <a:lnTo>
                      <a:pt x="5889" y="16056"/>
                    </a:lnTo>
                    <a:cubicBezTo>
                      <a:pt x="5844" y="16330"/>
                      <a:pt x="5775" y="16604"/>
                      <a:pt x="5707" y="16900"/>
                    </a:cubicBezTo>
                    <a:cubicBezTo>
                      <a:pt x="5524" y="17448"/>
                      <a:pt x="5410" y="18019"/>
                      <a:pt x="5182" y="18567"/>
                    </a:cubicBezTo>
                    <a:cubicBezTo>
                      <a:pt x="4817" y="19708"/>
                      <a:pt x="4360" y="20804"/>
                      <a:pt x="3858" y="21922"/>
                    </a:cubicBezTo>
                    <a:cubicBezTo>
                      <a:pt x="3356" y="23040"/>
                      <a:pt x="2785" y="24136"/>
                      <a:pt x="2215" y="25232"/>
                    </a:cubicBezTo>
                    <a:cubicBezTo>
                      <a:pt x="1918" y="25802"/>
                      <a:pt x="1598" y="26327"/>
                      <a:pt x="1302" y="26875"/>
                    </a:cubicBezTo>
                    <a:lnTo>
                      <a:pt x="366" y="28473"/>
                    </a:lnTo>
                    <a:lnTo>
                      <a:pt x="320" y="28564"/>
                    </a:lnTo>
                    <a:cubicBezTo>
                      <a:pt x="0" y="29112"/>
                      <a:pt x="23" y="29865"/>
                      <a:pt x="411" y="30413"/>
                    </a:cubicBezTo>
                    <a:cubicBezTo>
                      <a:pt x="699" y="30806"/>
                      <a:pt x="1130" y="31011"/>
                      <a:pt x="1562" y="31011"/>
                    </a:cubicBezTo>
                    <a:cubicBezTo>
                      <a:pt x="1882" y="31011"/>
                      <a:pt x="2203" y="30898"/>
                      <a:pt x="2466" y="30664"/>
                    </a:cubicBezTo>
                    <a:cubicBezTo>
                      <a:pt x="3036" y="30185"/>
                      <a:pt x="3493" y="29728"/>
                      <a:pt x="3949" y="29226"/>
                    </a:cubicBezTo>
                    <a:cubicBezTo>
                      <a:pt x="4178" y="28975"/>
                      <a:pt x="4406" y="28724"/>
                      <a:pt x="4634" y="28473"/>
                    </a:cubicBezTo>
                    <a:cubicBezTo>
                      <a:pt x="4862" y="28222"/>
                      <a:pt x="5068" y="27948"/>
                      <a:pt x="5296" y="27697"/>
                    </a:cubicBezTo>
                    <a:cubicBezTo>
                      <a:pt x="6140" y="26624"/>
                      <a:pt x="6939" y="25528"/>
                      <a:pt x="7670" y="24319"/>
                    </a:cubicBezTo>
                    <a:cubicBezTo>
                      <a:pt x="8377" y="23109"/>
                      <a:pt x="9039" y="21876"/>
                      <a:pt x="9564" y="20507"/>
                    </a:cubicBezTo>
                    <a:cubicBezTo>
                      <a:pt x="9861" y="19845"/>
                      <a:pt x="10089" y="19137"/>
                      <a:pt x="10318" y="18453"/>
                    </a:cubicBezTo>
                    <a:cubicBezTo>
                      <a:pt x="10409" y="18087"/>
                      <a:pt x="10500" y="17722"/>
                      <a:pt x="10614" y="17357"/>
                    </a:cubicBezTo>
                    <a:lnTo>
                      <a:pt x="10751" y="16809"/>
                    </a:lnTo>
                    <a:cubicBezTo>
                      <a:pt x="10774" y="16627"/>
                      <a:pt x="10820" y="16444"/>
                      <a:pt x="10842" y="16239"/>
                    </a:cubicBezTo>
                    <a:lnTo>
                      <a:pt x="11048" y="15120"/>
                    </a:lnTo>
                    <a:cubicBezTo>
                      <a:pt x="11094" y="14755"/>
                      <a:pt x="11116" y="14413"/>
                      <a:pt x="11162" y="14047"/>
                    </a:cubicBezTo>
                    <a:cubicBezTo>
                      <a:pt x="11231" y="13340"/>
                      <a:pt x="11253" y="12632"/>
                      <a:pt x="11299" y="11902"/>
                    </a:cubicBezTo>
                    <a:cubicBezTo>
                      <a:pt x="11345" y="10464"/>
                      <a:pt x="11276" y="9003"/>
                      <a:pt x="11071" y="7519"/>
                    </a:cubicBezTo>
                    <a:cubicBezTo>
                      <a:pt x="10842" y="6036"/>
                      <a:pt x="10477" y="4529"/>
                      <a:pt x="9793" y="3091"/>
                    </a:cubicBezTo>
                    <a:cubicBezTo>
                      <a:pt x="9450" y="2384"/>
                      <a:pt x="9016" y="1676"/>
                      <a:pt x="8514" y="1037"/>
                    </a:cubicBezTo>
                    <a:cubicBezTo>
                      <a:pt x="8309" y="740"/>
                      <a:pt x="7875" y="443"/>
                      <a:pt x="7464" y="215"/>
                    </a:cubicBezTo>
                    <a:cubicBezTo>
                      <a:pt x="7327" y="139"/>
                      <a:pt x="6768" y="0"/>
                      <a:pt x="60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8" name="Google Shape;6798;p68"/>
              <p:cNvSpPr/>
              <p:nvPr/>
            </p:nvSpPr>
            <p:spPr>
              <a:xfrm>
                <a:off x="7477729" y="4173845"/>
                <a:ext cx="94318" cy="783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4041" extrusionOk="0">
                    <a:moveTo>
                      <a:pt x="4246" y="0"/>
                    </a:moveTo>
                    <a:cubicBezTo>
                      <a:pt x="1" y="822"/>
                      <a:pt x="754" y="3470"/>
                      <a:pt x="754" y="3470"/>
                    </a:cubicBezTo>
                    <a:cubicBezTo>
                      <a:pt x="1986" y="3744"/>
                      <a:pt x="2603" y="3903"/>
                      <a:pt x="4063" y="4040"/>
                    </a:cubicBezTo>
                    <a:cubicBezTo>
                      <a:pt x="4703" y="2739"/>
                      <a:pt x="4862" y="1370"/>
                      <a:pt x="4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9" name="Google Shape;6799;p68"/>
              <p:cNvSpPr/>
              <p:nvPr/>
            </p:nvSpPr>
            <p:spPr>
              <a:xfrm>
                <a:off x="7555636" y="4097392"/>
                <a:ext cx="239877" cy="156906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8090" extrusionOk="0">
                    <a:moveTo>
                      <a:pt x="4434" y="0"/>
                    </a:moveTo>
                    <a:cubicBezTo>
                      <a:pt x="1217" y="0"/>
                      <a:pt x="1599" y="3623"/>
                      <a:pt x="1599" y="3623"/>
                    </a:cubicBezTo>
                    <a:cubicBezTo>
                      <a:pt x="1188" y="3646"/>
                      <a:pt x="1142" y="3646"/>
                      <a:pt x="161" y="3851"/>
                    </a:cubicBezTo>
                    <a:cubicBezTo>
                      <a:pt x="777" y="5220"/>
                      <a:pt x="617" y="6590"/>
                      <a:pt x="1" y="7891"/>
                    </a:cubicBezTo>
                    <a:cubicBezTo>
                      <a:pt x="1835" y="8036"/>
                      <a:pt x="3597" y="8089"/>
                      <a:pt x="5187" y="8089"/>
                    </a:cubicBezTo>
                    <a:cubicBezTo>
                      <a:pt x="9334" y="8089"/>
                      <a:pt x="12304" y="7731"/>
                      <a:pt x="12304" y="7731"/>
                    </a:cubicBezTo>
                    <a:lnTo>
                      <a:pt x="12349" y="3372"/>
                    </a:lnTo>
                    <a:cubicBezTo>
                      <a:pt x="12368" y="2001"/>
                      <a:pt x="11244" y="981"/>
                      <a:pt x="9987" y="981"/>
                    </a:cubicBezTo>
                    <a:cubicBezTo>
                      <a:pt x="9674" y="981"/>
                      <a:pt x="9353" y="1044"/>
                      <a:pt x="9040" y="1180"/>
                    </a:cubicBezTo>
                    <a:cubicBezTo>
                      <a:pt x="8032" y="1606"/>
                      <a:pt x="7728" y="2163"/>
                      <a:pt x="7565" y="2571"/>
                    </a:cubicBezTo>
                    <a:lnTo>
                      <a:pt x="7565" y="2571"/>
                    </a:lnTo>
                    <a:cubicBezTo>
                      <a:pt x="7565" y="2570"/>
                      <a:pt x="7564" y="2569"/>
                      <a:pt x="7563" y="2569"/>
                    </a:cubicBezTo>
                    <a:lnTo>
                      <a:pt x="7563" y="2569"/>
                    </a:lnTo>
                    <a:cubicBezTo>
                      <a:pt x="7561" y="2569"/>
                      <a:pt x="7559" y="2571"/>
                      <a:pt x="7558" y="2577"/>
                    </a:cubicBezTo>
                    <a:lnTo>
                      <a:pt x="7558" y="2577"/>
                    </a:lnTo>
                    <a:cubicBezTo>
                      <a:pt x="7634" y="1750"/>
                      <a:pt x="6720" y="152"/>
                      <a:pt x="4817" y="16"/>
                    </a:cubicBezTo>
                    <a:cubicBezTo>
                      <a:pt x="4684" y="5"/>
                      <a:pt x="4557" y="0"/>
                      <a:pt x="44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0" name="Google Shape;6800;p68"/>
              <p:cNvSpPr/>
              <p:nvPr/>
            </p:nvSpPr>
            <p:spPr>
              <a:xfrm>
                <a:off x="7717228" y="4170296"/>
                <a:ext cx="43387" cy="42979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16" extrusionOk="0">
                    <a:moveTo>
                      <a:pt x="1118" y="1"/>
                    </a:moveTo>
                    <a:cubicBezTo>
                      <a:pt x="502" y="1"/>
                      <a:pt x="0" y="480"/>
                      <a:pt x="0" y="1096"/>
                    </a:cubicBezTo>
                    <a:cubicBezTo>
                      <a:pt x="0" y="1713"/>
                      <a:pt x="502" y="2215"/>
                      <a:pt x="1118" y="2215"/>
                    </a:cubicBezTo>
                    <a:cubicBezTo>
                      <a:pt x="1132" y="2215"/>
                      <a:pt x="1145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35" y="1"/>
                      <a:pt x="11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1" name="Google Shape;6801;p68"/>
              <p:cNvSpPr/>
              <p:nvPr/>
            </p:nvSpPr>
            <p:spPr>
              <a:xfrm>
                <a:off x="7583078" y="4164982"/>
                <a:ext cx="83689" cy="13751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252" y="1"/>
                    </a:moveTo>
                    <a:cubicBezTo>
                      <a:pt x="138" y="1"/>
                      <a:pt x="24" y="92"/>
                      <a:pt x="24" y="206"/>
                    </a:cubicBezTo>
                    <a:cubicBezTo>
                      <a:pt x="1" y="320"/>
                      <a:pt x="92" y="434"/>
                      <a:pt x="229" y="434"/>
                    </a:cubicBezTo>
                    <a:lnTo>
                      <a:pt x="4087" y="686"/>
                    </a:lnTo>
                    <a:cubicBezTo>
                      <a:pt x="4087" y="708"/>
                      <a:pt x="4087" y="708"/>
                      <a:pt x="4087" y="708"/>
                    </a:cubicBezTo>
                    <a:cubicBezTo>
                      <a:pt x="4201" y="708"/>
                      <a:pt x="4315" y="617"/>
                      <a:pt x="4315" y="503"/>
                    </a:cubicBezTo>
                    <a:cubicBezTo>
                      <a:pt x="4315" y="366"/>
                      <a:pt x="4224" y="275"/>
                      <a:pt x="4110" y="252"/>
                    </a:cubicBez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2" name="Google Shape;6802;p68"/>
              <p:cNvSpPr/>
              <p:nvPr/>
            </p:nvSpPr>
            <p:spPr>
              <a:xfrm>
                <a:off x="7550322" y="4090216"/>
                <a:ext cx="122208" cy="72130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2032" y="432"/>
                    </a:moveTo>
                    <a:cubicBezTo>
                      <a:pt x="2055" y="432"/>
                      <a:pt x="2101" y="455"/>
                      <a:pt x="2124" y="478"/>
                    </a:cubicBezTo>
                    <a:cubicBezTo>
                      <a:pt x="2215" y="523"/>
                      <a:pt x="2283" y="637"/>
                      <a:pt x="2352" y="752"/>
                    </a:cubicBezTo>
                    <a:cubicBezTo>
                      <a:pt x="2603" y="1140"/>
                      <a:pt x="2694" y="1596"/>
                      <a:pt x="2808" y="2053"/>
                    </a:cubicBezTo>
                    <a:cubicBezTo>
                      <a:pt x="2831" y="2212"/>
                      <a:pt x="2877" y="2372"/>
                      <a:pt x="2923" y="2532"/>
                    </a:cubicBezTo>
                    <a:lnTo>
                      <a:pt x="2854" y="2441"/>
                    </a:lnTo>
                    <a:cubicBezTo>
                      <a:pt x="2466" y="1961"/>
                      <a:pt x="2169" y="1413"/>
                      <a:pt x="1987" y="820"/>
                    </a:cubicBezTo>
                    <a:cubicBezTo>
                      <a:pt x="1918" y="637"/>
                      <a:pt x="1918" y="500"/>
                      <a:pt x="1964" y="455"/>
                    </a:cubicBezTo>
                    <a:cubicBezTo>
                      <a:pt x="1987" y="455"/>
                      <a:pt x="2010" y="432"/>
                      <a:pt x="2032" y="432"/>
                    </a:cubicBezTo>
                    <a:close/>
                    <a:moveTo>
                      <a:pt x="686" y="1505"/>
                    </a:moveTo>
                    <a:cubicBezTo>
                      <a:pt x="845" y="1505"/>
                      <a:pt x="1005" y="1596"/>
                      <a:pt x="1142" y="1687"/>
                    </a:cubicBezTo>
                    <a:cubicBezTo>
                      <a:pt x="1644" y="1984"/>
                      <a:pt x="2101" y="2349"/>
                      <a:pt x="2512" y="2737"/>
                    </a:cubicBezTo>
                    <a:cubicBezTo>
                      <a:pt x="2535" y="2783"/>
                      <a:pt x="2580" y="2829"/>
                      <a:pt x="2603" y="2851"/>
                    </a:cubicBezTo>
                    <a:cubicBezTo>
                      <a:pt x="1941" y="2714"/>
                      <a:pt x="1256" y="2395"/>
                      <a:pt x="663" y="1916"/>
                    </a:cubicBezTo>
                    <a:cubicBezTo>
                      <a:pt x="503" y="1779"/>
                      <a:pt x="457" y="1687"/>
                      <a:pt x="457" y="1642"/>
                    </a:cubicBezTo>
                    <a:cubicBezTo>
                      <a:pt x="480" y="1573"/>
                      <a:pt x="594" y="1505"/>
                      <a:pt x="686" y="1505"/>
                    </a:cubicBezTo>
                    <a:close/>
                    <a:moveTo>
                      <a:pt x="2029" y="1"/>
                    </a:moveTo>
                    <a:cubicBezTo>
                      <a:pt x="1904" y="1"/>
                      <a:pt x="1785" y="41"/>
                      <a:pt x="1690" y="112"/>
                    </a:cubicBezTo>
                    <a:cubicBezTo>
                      <a:pt x="1530" y="227"/>
                      <a:pt x="1393" y="478"/>
                      <a:pt x="1553" y="957"/>
                    </a:cubicBezTo>
                    <a:cubicBezTo>
                      <a:pt x="1622" y="1162"/>
                      <a:pt x="1713" y="1391"/>
                      <a:pt x="1804" y="1573"/>
                    </a:cubicBezTo>
                    <a:cubicBezTo>
                      <a:pt x="1667" y="1482"/>
                      <a:pt x="1530" y="1391"/>
                      <a:pt x="1370" y="1299"/>
                    </a:cubicBezTo>
                    <a:cubicBezTo>
                      <a:pt x="1188" y="1185"/>
                      <a:pt x="960" y="1048"/>
                      <a:pt x="686" y="1048"/>
                    </a:cubicBezTo>
                    <a:cubicBezTo>
                      <a:pt x="389" y="1048"/>
                      <a:pt x="69" y="1254"/>
                      <a:pt x="24" y="1596"/>
                    </a:cubicBezTo>
                    <a:cubicBezTo>
                      <a:pt x="1" y="1938"/>
                      <a:pt x="298" y="2190"/>
                      <a:pt x="389" y="2258"/>
                    </a:cubicBezTo>
                    <a:cubicBezTo>
                      <a:pt x="754" y="2578"/>
                      <a:pt x="1256" y="2874"/>
                      <a:pt x="1804" y="3080"/>
                    </a:cubicBezTo>
                    <a:cubicBezTo>
                      <a:pt x="1804" y="3194"/>
                      <a:pt x="1895" y="3308"/>
                      <a:pt x="2010" y="3331"/>
                    </a:cubicBezTo>
                    <a:lnTo>
                      <a:pt x="3174" y="3445"/>
                    </a:lnTo>
                    <a:cubicBezTo>
                      <a:pt x="3196" y="3445"/>
                      <a:pt x="3242" y="3468"/>
                      <a:pt x="3265" y="3468"/>
                    </a:cubicBezTo>
                    <a:cubicBezTo>
                      <a:pt x="3311" y="3468"/>
                      <a:pt x="3333" y="3468"/>
                      <a:pt x="3356" y="3445"/>
                    </a:cubicBezTo>
                    <a:lnTo>
                      <a:pt x="6050" y="3719"/>
                    </a:lnTo>
                    <a:lnTo>
                      <a:pt x="6072" y="3719"/>
                    </a:lnTo>
                    <a:cubicBezTo>
                      <a:pt x="6187" y="3719"/>
                      <a:pt x="6278" y="3627"/>
                      <a:pt x="6278" y="3513"/>
                    </a:cubicBezTo>
                    <a:cubicBezTo>
                      <a:pt x="6301" y="3399"/>
                      <a:pt x="6209" y="3285"/>
                      <a:pt x="6095" y="3285"/>
                    </a:cubicBezTo>
                    <a:lnTo>
                      <a:pt x="3562" y="3034"/>
                    </a:lnTo>
                    <a:cubicBezTo>
                      <a:pt x="3402" y="2692"/>
                      <a:pt x="3333" y="2349"/>
                      <a:pt x="3242" y="1961"/>
                    </a:cubicBezTo>
                    <a:cubicBezTo>
                      <a:pt x="3128" y="1482"/>
                      <a:pt x="3014" y="980"/>
                      <a:pt x="2740" y="523"/>
                    </a:cubicBezTo>
                    <a:cubicBezTo>
                      <a:pt x="2649" y="363"/>
                      <a:pt x="2535" y="204"/>
                      <a:pt x="2375" y="112"/>
                    </a:cubicBezTo>
                    <a:cubicBezTo>
                      <a:pt x="2265" y="36"/>
                      <a:pt x="2145" y="1"/>
                      <a:pt x="20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3" name="Google Shape;6803;p68"/>
              <p:cNvSpPr/>
              <p:nvPr/>
            </p:nvSpPr>
            <p:spPr>
              <a:xfrm>
                <a:off x="8173610" y="4173845"/>
                <a:ext cx="94318" cy="783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4041" extrusionOk="0">
                    <a:moveTo>
                      <a:pt x="617" y="0"/>
                    </a:moveTo>
                    <a:lnTo>
                      <a:pt x="617" y="0"/>
                    </a:lnTo>
                    <a:cubicBezTo>
                      <a:pt x="1" y="1370"/>
                      <a:pt x="161" y="2739"/>
                      <a:pt x="800" y="4040"/>
                    </a:cubicBezTo>
                    <a:cubicBezTo>
                      <a:pt x="2238" y="3903"/>
                      <a:pt x="2877" y="3744"/>
                      <a:pt x="4109" y="3470"/>
                    </a:cubicBezTo>
                    <a:cubicBezTo>
                      <a:pt x="4109" y="3470"/>
                      <a:pt x="4863" y="822"/>
                      <a:pt x="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4" name="Google Shape;6804;p68"/>
              <p:cNvSpPr/>
              <p:nvPr/>
            </p:nvSpPr>
            <p:spPr>
              <a:xfrm>
                <a:off x="7950151" y="4097392"/>
                <a:ext cx="239877" cy="156906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8090" extrusionOk="0">
                    <a:moveTo>
                      <a:pt x="7932" y="0"/>
                    </a:moveTo>
                    <a:cubicBezTo>
                      <a:pt x="7810" y="0"/>
                      <a:pt x="7683" y="5"/>
                      <a:pt x="7551" y="16"/>
                    </a:cubicBezTo>
                    <a:cubicBezTo>
                      <a:pt x="5634" y="153"/>
                      <a:pt x="4721" y="1774"/>
                      <a:pt x="4812" y="2596"/>
                    </a:cubicBezTo>
                    <a:cubicBezTo>
                      <a:pt x="4653" y="2185"/>
                      <a:pt x="4356" y="1614"/>
                      <a:pt x="3329" y="1180"/>
                    </a:cubicBezTo>
                    <a:cubicBezTo>
                      <a:pt x="3015" y="1044"/>
                      <a:pt x="2694" y="981"/>
                      <a:pt x="2382" y="981"/>
                    </a:cubicBezTo>
                    <a:cubicBezTo>
                      <a:pt x="1124" y="981"/>
                      <a:pt x="1" y="2001"/>
                      <a:pt x="19" y="3372"/>
                    </a:cubicBezTo>
                    <a:lnTo>
                      <a:pt x="65" y="7731"/>
                    </a:lnTo>
                    <a:cubicBezTo>
                      <a:pt x="65" y="7731"/>
                      <a:pt x="3035" y="8089"/>
                      <a:pt x="7181" y="8089"/>
                    </a:cubicBezTo>
                    <a:cubicBezTo>
                      <a:pt x="8771" y="8089"/>
                      <a:pt x="10533" y="8036"/>
                      <a:pt x="12367" y="7891"/>
                    </a:cubicBezTo>
                    <a:cubicBezTo>
                      <a:pt x="11751" y="6590"/>
                      <a:pt x="11591" y="5220"/>
                      <a:pt x="12208" y="3851"/>
                    </a:cubicBezTo>
                    <a:cubicBezTo>
                      <a:pt x="11226" y="3646"/>
                      <a:pt x="11181" y="3646"/>
                      <a:pt x="10770" y="3623"/>
                    </a:cubicBezTo>
                    <a:cubicBezTo>
                      <a:pt x="10770" y="3623"/>
                      <a:pt x="11130" y="0"/>
                      <a:pt x="79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5" name="Google Shape;6805;p68"/>
              <p:cNvSpPr/>
              <p:nvPr/>
            </p:nvSpPr>
            <p:spPr>
              <a:xfrm>
                <a:off x="7978835" y="4170296"/>
                <a:ext cx="43406" cy="42979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60" y="2215"/>
                    </a:cubicBezTo>
                    <a:cubicBezTo>
                      <a:pt x="1757" y="2215"/>
                      <a:pt x="2238" y="1722"/>
                      <a:pt x="2238" y="1119"/>
                    </a:cubicBezTo>
                    <a:cubicBezTo>
                      <a:pt x="2238" y="503"/>
                      <a:pt x="1736" y="1"/>
                      <a:pt x="1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6" name="Google Shape;6806;p68"/>
              <p:cNvSpPr/>
              <p:nvPr/>
            </p:nvSpPr>
            <p:spPr>
              <a:xfrm>
                <a:off x="8078889" y="4164982"/>
                <a:ext cx="83243" cy="13751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709" extrusionOk="0">
                    <a:moveTo>
                      <a:pt x="4063" y="1"/>
                    </a:moveTo>
                    <a:lnTo>
                      <a:pt x="206" y="252"/>
                    </a:lnTo>
                    <a:cubicBezTo>
                      <a:pt x="92" y="275"/>
                      <a:pt x="0" y="366"/>
                      <a:pt x="0" y="503"/>
                    </a:cubicBezTo>
                    <a:cubicBezTo>
                      <a:pt x="0" y="617"/>
                      <a:pt x="114" y="708"/>
                      <a:pt x="229" y="708"/>
                    </a:cubicBezTo>
                    <a:cubicBezTo>
                      <a:pt x="229" y="708"/>
                      <a:pt x="229" y="708"/>
                      <a:pt x="229" y="686"/>
                    </a:cubicBezTo>
                    <a:lnTo>
                      <a:pt x="4086" y="434"/>
                    </a:lnTo>
                    <a:cubicBezTo>
                      <a:pt x="4200" y="434"/>
                      <a:pt x="4291" y="320"/>
                      <a:pt x="4291" y="206"/>
                    </a:cubicBezTo>
                    <a:cubicBezTo>
                      <a:pt x="4291" y="92"/>
                      <a:pt x="4177" y="1"/>
                      <a:pt x="40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7" name="Google Shape;6807;p68"/>
              <p:cNvSpPr/>
              <p:nvPr/>
            </p:nvSpPr>
            <p:spPr>
              <a:xfrm>
                <a:off x="8073129" y="4090216"/>
                <a:ext cx="122208" cy="72130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4269" y="432"/>
                    </a:moveTo>
                    <a:cubicBezTo>
                      <a:pt x="4292" y="432"/>
                      <a:pt x="4315" y="455"/>
                      <a:pt x="4337" y="455"/>
                    </a:cubicBezTo>
                    <a:cubicBezTo>
                      <a:pt x="4383" y="500"/>
                      <a:pt x="4383" y="637"/>
                      <a:pt x="4315" y="820"/>
                    </a:cubicBezTo>
                    <a:cubicBezTo>
                      <a:pt x="4132" y="1413"/>
                      <a:pt x="3835" y="1961"/>
                      <a:pt x="3447" y="2441"/>
                    </a:cubicBezTo>
                    <a:cubicBezTo>
                      <a:pt x="3424" y="2486"/>
                      <a:pt x="3402" y="2509"/>
                      <a:pt x="3379" y="2532"/>
                    </a:cubicBezTo>
                    <a:cubicBezTo>
                      <a:pt x="3424" y="2372"/>
                      <a:pt x="3447" y="2212"/>
                      <a:pt x="3493" y="2053"/>
                    </a:cubicBezTo>
                    <a:cubicBezTo>
                      <a:pt x="3607" y="1596"/>
                      <a:pt x="3698" y="1140"/>
                      <a:pt x="3949" y="752"/>
                    </a:cubicBezTo>
                    <a:cubicBezTo>
                      <a:pt x="3995" y="637"/>
                      <a:pt x="4064" y="523"/>
                      <a:pt x="4155" y="478"/>
                    </a:cubicBezTo>
                    <a:cubicBezTo>
                      <a:pt x="4200" y="455"/>
                      <a:pt x="4246" y="432"/>
                      <a:pt x="4269" y="432"/>
                    </a:cubicBezTo>
                    <a:close/>
                    <a:moveTo>
                      <a:pt x="5616" y="1505"/>
                    </a:moveTo>
                    <a:cubicBezTo>
                      <a:pt x="5707" y="1505"/>
                      <a:pt x="5821" y="1573"/>
                      <a:pt x="5821" y="1642"/>
                    </a:cubicBezTo>
                    <a:cubicBezTo>
                      <a:pt x="5844" y="1687"/>
                      <a:pt x="5798" y="1779"/>
                      <a:pt x="5616" y="1916"/>
                    </a:cubicBezTo>
                    <a:cubicBezTo>
                      <a:pt x="5045" y="2395"/>
                      <a:pt x="4360" y="2714"/>
                      <a:pt x="3698" y="2851"/>
                    </a:cubicBezTo>
                    <a:cubicBezTo>
                      <a:pt x="3721" y="2829"/>
                      <a:pt x="3744" y="2783"/>
                      <a:pt x="3790" y="2737"/>
                    </a:cubicBezTo>
                    <a:cubicBezTo>
                      <a:pt x="4200" y="2349"/>
                      <a:pt x="4657" y="1984"/>
                      <a:pt x="5159" y="1687"/>
                    </a:cubicBezTo>
                    <a:cubicBezTo>
                      <a:pt x="5296" y="1596"/>
                      <a:pt x="5456" y="1505"/>
                      <a:pt x="5616" y="1505"/>
                    </a:cubicBezTo>
                    <a:close/>
                    <a:moveTo>
                      <a:pt x="4272" y="1"/>
                    </a:moveTo>
                    <a:cubicBezTo>
                      <a:pt x="4157" y="1"/>
                      <a:pt x="4036" y="36"/>
                      <a:pt x="3927" y="112"/>
                    </a:cubicBezTo>
                    <a:cubicBezTo>
                      <a:pt x="3767" y="204"/>
                      <a:pt x="3653" y="363"/>
                      <a:pt x="3561" y="523"/>
                    </a:cubicBezTo>
                    <a:cubicBezTo>
                      <a:pt x="3287" y="980"/>
                      <a:pt x="3173" y="1482"/>
                      <a:pt x="3059" y="1961"/>
                    </a:cubicBezTo>
                    <a:cubicBezTo>
                      <a:pt x="2968" y="2349"/>
                      <a:pt x="2899" y="2692"/>
                      <a:pt x="2740" y="3034"/>
                    </a:cubicBezTo>
                    <a:lnTo>
                      <a:pt x="206" y="3285"/>
                    </a:lnTo>
                    <a:cubicBezTo>
                      <a:pt x="92" y="3285"/>
                      <a:pt x="1" y="3399"/>
                      <a:pt x="23" y="3513"/>
                    </a:cubicBezTo>
                    <a:cubicBezTo>
                      <a:pt x="23" y="3627"/>
                      <a:pt x="115" y="3719"/>
                      <a:pt x="229" y="3719"/>
                    </a:cubicBezTo>
                    <a:lnTo>
                      <a:pt x="252" y="3719"/>
                    </a:lnTo>
                    <a:lnTo>
                      <a:pt x="2945" y="3445"/>
                    </a:lnTo>
                    <a:cubicBezTo>
                      <a:pt x="2968" y="3468"/>
                      <a:pt x="2991" y="3468"/>
                      <a:pt x="3014" y="3468"/>
                    </a:cubicBezTo>
                    <a:cubicBezTo>
                      <a:pt x="3059" y="3468"/>
                      <a:pt x="3105" y="3445"/>
                      <a:pt x="3128" y="3445"/>
                    </a:cubicBezTo>
                    <a:lnTo>
                      <a:pt x="4292" y="3331"/>
                    </a:lnTo>
                    <a:cubicBezTo>
                      <a:pt x="4406" y="3308"/>
                      <a:pt x="4497" y="3194"/>
                      <a:pt x="4497" y="3080"/>
                    </a:cubicBezTo>
                    <a:cubicBezTo>
                      <a:pt x="5045" y="2874"/>
                      <a:pt x="5524" y="2578"/>
                      <a:pt x="5912" y="2258"/>
                    </a:cubicBezTo>
                    <a:cubicBezTo>
                      <a:pt x="6004" y="2190"/>
                      <a:pt x="6300" y="1938"/>
                      <a:pt x="6278" y="1596"/>
                    </a:cubicBezTo>
                    <a:cubicBezTo>
                      <a:pt x="6232" y="1254"/>
                      <a:pt x="5912" y="1048"/>
                      <a:pt x="5616" y="1048"/>
                    </a:cubicBezTo>
                    <a:lnTo>
                      <a:pt x="5593" y="1048"/>
                    </a:lnTo>
                    <a:cubicBezTo>
                      <a:pt x="5342" y="1048"/>
                      <a:pt x="5113" y="1185"/>
                      <a:pt x="4931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8" y="1391"/>
                      <a:pt x="4680" y="1162"/>
                      <a:pt x="4748" y="957"/>
                    </a:cubicBezTo>
                    <a:cubicBezTo>
                      <a:pt x="4908" y="478"/>
                      <a:pt x="4748" y="227"/>
                      <a:pt x="4611" y="112"/>
                    </a:cubicBezTo>
                    <a:cubicBezTo>
                      <a:pt x="4517" y="41"/>
                      <a:pt x="4397" y="1"/>
                      <a:pt x="42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8" name="Google Shape;6808;p68"/>
              <p:cNvSpPr/>
              <p:nvPr/>
            </p:nvSpPr>
            <p:spPr>
              <a:xfrm>
                <a:off x="7489928" y="4231835"/>
                <a:ext cx="305239" cy="38034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247" y="0"/>
                    </a:moveTo>
                    <a:cubicBezTo>
                      <a:pt x="1" y="0"/>
                      <a:pt x="330" y="1120"/>
                      <a:pt x="330" y="1120"/>
                    </a:cubicBezTo>
                    <a:cubicBezTo>
                      <a:pt x="2808" y="1763"/>
                      <a:pt x="5670" y="1961"/>
                      <a:pt x="8250" y="1961"/>
                    </a:cubicBezTo>
                    <a:cubicBezTo>
                      <a:pt x="12350" y="1961"/>
                      <a:pt x="15737" y="1462"/>
                      <a:pt x="15737" y="1462"/>
                    </a:cubicBezTo>
                    <a:lnTo>
                      <a:pt x="15737" y="504"/>
                    </a:lnTo>
                    <a:cubicBezTo>
                      <a:pt x="15737" y="504"/>
                      <a:pt x="13428" y="728"/>
                      <a:pt x="10077" y="728"/>
                    </a:cubicBezTo>
                    <a:cubicBezTo>
                      <a:pt x="7285" y="728"/>
                      <a:pt x="3769" y="572"/>
                      <a:pt x="262" y="1"/>
                    </a:cubicBezTo>
                    <a:cubicBezTo>
                      <a:pt x="256" y="1"/>
                      <a:pt x="251" y="0"/>
                      <a:pt x="2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9" name="Google Shape;6809;p68"/>
              <p:cNvSpPr/>
              <p:nvPr/>
            </p:nvSpPr>
            <p:spPr>
              <a:xfrm>
                <a:off x="7950074" y="4231835"/>
                <a:ext cx="305665" cy="38034"/>
              </a:xfrm>
              <a:custGeom>
                <a:avLst/>
                <a:gdLst/>
                <a:ahLst/>
                <a:cxnLst/>
                <a:rect l="l" t="t" r="r" b="b"/>
                <a:pathLst>
                  <a:path w="15760" h="1961" extrusionOk="0">
                    <a:moveTo>
                      <a:pt x="15492" y="0"/>
                    </a:moveTo>
                    <a:cubicBezTo>
                      <a:pt x="15487" y="0"/>
                      <a:pt x="15481" y="1"/>
                      <a:pt x="15476" y="1"/>
                    </a:cubicBezTo>
                    <a:cubicBezTo>
                      <a:pt x="11979" y="572"/>
                      <a:pt x="8464" y="728"/>
                      <a:pt x="5669" y="728"/>
                    </a:cubicBezTo>
                    <a:cubicBezTo>
                      <a:pt x="2316" y="728"/>
                      <a:pt x="0" y="504"/>
                      <a:pt x="0" y="504"/>
                    </a:cubicBezTo>
                    <a:lnTo>
                      <a:pt x="0" y="504"/>
                    </a:lnTo>
                    <a:lnTo>
                      <a:pt x="23" y="1462"/>
                    </a:lnTo>
                    <a:cubicBezTo>
                      <a:pt x="23" y="1462"/>
                      <a:pt x="3411" y="1961"/>
                      <a:pt x="7511" y="1961"/>
                    </a:cubicBezTo>
                    <a:cubicBezTo>
                      <a:pt x="10091" y="1961"/>
                      <a:pt x="12953" y="1763"/>
                      <a:pt x="15430" y="1120"/>
                    </a:cubicBezTo>
                    <a:cubicBezTo>
                      <a:pt x="15430" y="1120"/>
                      <a:pt x="15759" y="0"/>
                      <a:pt x="15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10" name="Google Shape;6810;p68"/>
            <p:cNvGrpSpPr/>
            <p:nvPr/>
          </p:nvGrpSpPr>
          <p:grpSpPr>
            <a:xfrm>
              <a:off x="6831905" y="2407935"/>
              <a:ext cx="1019167" cy="1914910"/>
              <a:chOff x="7073575" y="1906850"/>
              <a:chExt cx="1261657" cy="2370525"/>
            </a:xfrm>
          </p:grpSpPr>
          <p:sp>
            <p:nvSpPr>
              <p:cNvPr id="6811" name="Google Shape;6811;p68"/>
              <p:cNvSpPr/>
              <p:nvPr/>
            </p:nvSpPr>
            <p:spPr>
              <a:xfrm>
                <a:off x="7129779" y="2418596"/>
                <a:ext cx="512668" cy="700800"/>
              </a:xfrm>
              <a:custGeom>
                <a:avLst/>
                <a:gdLst/>
                <a:ahLst/>
                <a:cxnLst/>
                <a:rect l="l" t="t" r="r" b="b"/>
                <a:pathLst>
                  <a:path w="26433" h="36133" extrusionOk="0">
                    <a:moveTo>
                      <a:pt x="26364" y="25313"/>
                    </a:moveTo>
                    <a:lnTo>
                      <a:pt x="26358" y="25325"/>
                    </a:lnTo>
                    <a:lnTo>
                      <a:pt x="26358" y="25325"/>
                    </a:lnTo>
                    <a:lnTo>
                      <a:pt x="26387" y="25336"/>
                    </a:lnTo>
                    <a:cubicBezTo>
                      <a:pt x="26387" y="25336"/>
                      <a:pt x="26433" y="25359"/>
                      <a:pt x="26433" y="25359"/>
                    </a:cubicBezTo>
                    <a:cubicBezTo>
                      <a:pt x="26410" y="25336"/>
                      <a:pt x="26387" y="25336"/>
                      <a:pt x="26364" y="25313"/>
                    </a:cubicBezTo>
                    <a:close/>
                    <a:moveTo>
                      <a:pt x="8674" y="0"/>
                    </a:moveTo>
                    <a:lnTo>
                      <a:pt x="1" y="2808"/>
                    </a:lnTo>
                    <a:lnTo>
                      <a:pt x="1348" y="7281"/>
                    </a:lnTo>
                    <a:lnTo>
                      <a:pt x="2124" y="9518"/>
                    </a:lnTo>
                    <a:lnTo>
                      <a:pt x="2534" y="10614"/>
                    </a:lnTo>
                    <a:lnTo>
                      <a:pt x="2717" y="11184"/>
                    </a:lnTo>
                    <a:lnTo>
                      <a:pt x="2945" y="11732"/>
                    </a:lnTo>
                    <a:lnTo>
                      <a:pt x="3858" y="13924"/>
                    </a:lnTo>
                    <a:cubicBezTo>
                      <a:pt x="4018" y="14289"/>
                      <a:pt x="4155" y="14654"/>
                      <a:pt x="4315" y="15019"/>
                    </a:cubicBezTo>
                    <a:lnTo>
                      <a:pt x="4817" y="16092"/>
                    </a:lnTo>
                    <a:lnTo>
                      <a:pt x="5867" y="18260"/>
                    </a:lnTo>
                    <a:lnTo>
                      <a:pt x="7008" y="20406"/>
                    </a:lnTo>
                    <a:cubicBezTo>
                      <a:pt x="8560" y="23213"/>
                      <a:pt x="10341" y="25998"/>
                      <a:pt x="12441" y="28600"/>
                    </a:cubicBezTo>
                    <a:cubicBezTo>
                      <a:pt x="13491" y="29901"/>
                      <a:pt x="14609" y="31202"/>
                      <a:pt x="15864" y="32412"/>
                    </a:cubicBezTo>
                    <a:cubicBezTo>
                      <a:pt x="16481" y="33028"/>
                      <a:pt x="17143" y="33622"/>
                      <a:pt x="17850" y="34238"/>
                    </a:cubicBezTo>
                    <a:lnTo>
                      <a:pt x="18398" y="34672"/>
                    </a:lnTo>
                    <a:cubicBezTo>
                      <a:pt x="18558" y="34831"/>
                      <a:pt x="18740" y="34968"/>
                      <a:pt x="18969" y="35128"/>
                    </a:cubicBezTo>
                    <a:cubicBezTo>
                      <a:pt x="19174" y="35265"/>
                      <a:pt x="19357" y="35425"/>
                      <a:pt x="19585" y="35562"/>
                    </a:cubicBezTo>
                    <a:lnTo>
                      <a:pt x="19927" y="35813"/>
                    </a:lnTo>
                    <a:lnTo>
                      <a:pt x="20133" y="35950"/>
                    </a:lnTo>
                    <a:lnTo>
                      <a:pt x="20430" y="36132"/>
                    </a:lnTo>
                    <a:lnTo>
                      <a:pt x="26358" y="25325"/>
                    </a:lnTo>
                    <a:lnTo>
                      <a:pt x="26358" y="25325"/>
                    </a:lnTo>
                    <a:lnTo>
                      <a:pt x="26273" y="25290"/>
                    </a:lnTo>
                    <a:lnTo>
                      <a:pt x="25976" y="25108"/>
                    </a:lnTo>
                    <a:cubicBezTo>
                      <a:pt x="25771" y="24994"/>
                      <a:pt x="25520" y="24811"/>
                      <a:pt x="25314" y="24674"/>
                    </a:cubicBezTo>
                    <a:cubicBezTo>
                      <a:pt x="24835" y="24332"/>
                      <a:pt x="24355" y="23989"/>
                      <a:pt x="23899" y="23601"/>
                    </a:cubicBezTo>
                    <a:cubicBezTo>
                      <a:pt x="22940" y="22848"/>
                      <a:pt x="22027" y="21958"/>
                      <a:pt x="21137" y="21045"/>
                    </a:cubicBezTo>
                    <a:cubicBezTo>
                      <a:pt x="19334" y="19173"/>
                      <a:pt x="17690" y="17073"/>
                      <a:pt x="16161" y="14837"/>
                    </a:cubicBezTo>
                    <a:lnTo>
                      <a:pt x="15043" y="13125"/>
                    </a:lnTo>
                    <a:lnTo>
                      <a:pt x="13993" y="11367"/>
                    </a:lnTo>
                    <a:lnTo>
                      <a:pt x="13491" y="10477"/>
                    </a:lnTo>
                    <a:cubicBezTo>
                      <a:pt x="13308" y="10180"/>
                      <a:pt x="13148" y="9861"/>
                      <a:pt x="12988" y="9564"/>
                    </a:cubicBezTo>
                    <a:lnTo>
                      <a:pt x="12030" y="7715"/>
                    </a:lnTo>
                    <a:lnTo>
                      <a:pt x="11802" y="7259"/>
                    </a:lnTo>
                    <a:lnTo>
                      <a:pt x="11573" y="6779"/>
                    </a:lnTo>
                    <a:lnTo>
                      <a:pt x="11140" y="5821"/>
                    </a:lnTo>
                    <a:lnTo>
                      <a:pt x="10272" y="3926"/>
                    </a:lnTo>
                    <a:lnTo>
                      <a:pt x="8674" y="0"/>
                    </a:ln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2" name="Google Shape;6812;p68"/>
              <p:cNvSpPr/>
              <p:nvPr/>
            </p:nvSpPr>
            <p:spPr>
              <a:xfrm>
                <a:off x="7073575" y="2209444"/>
                <a:ext cx="229773" cy="263617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3592" extrusionOk="0">
                    <a:moveTo>
                      <a:pt x="4205" y="0"/>
                    </a:moveTo>
                    <a:cubicBezTo>
                      <a:pt x="4173" y="0"/>
                      <a:pt x="4141" y="4"/>
                      <a:pt x="4109" y="11"/>
                    </a:cubicBezTo>
                    <a:cubicBezTo>
                      <a:pt x="3218" y="216"/>
                      <a:pt x="4748" y="6379"/>
                      <a:pt x="4748" y="6379"/>
                    </a:cubicBezTo>
                    <a:cubicBezTo>
                      <a:pt x="4748" y="6379"/>
                      <a:pt x="3480" y="1287"/>
                      <a:pt x="2469" y="1287"/>
                    </a:cubicBezTo>
                    <a:cubicBezTo>
                      <a:pt x="2429" y="1287"/>
                      <a:pt x="2390" y="1295"/>
                      <a:pt x="2351" y="1312"/>
                    </a:cubicBezTo>
                    <a:cubicBezTo>
                      <a:pt x="1355" y="1710"/>
                      <a:pt x="2848" y="6722"/>
                      <a:pt x="2940" y="7026"/>
                    </a:cubicBezTo>
                    <a:lnTo>
                      <a:pt x="2940" y="7026"/>
                    </a:lnTo>
                    <a:cubicBezTo>
                      <a:pt x="2860" y="6762"/>
                      <a:pt x="1696" y="2978"/>
                      <a:pt x="879" y="2978"/>
                    </a:cubicBezTo>
                    <a:cubicBezTo>
                      <a:pt x="828" y="2978"/>
                      <a:pt x="778" y="2992"/>
                      <a:pt x="730" y="3024"/>
                    </a:cubicBezTo>
                    <a:cubicBezTo>
                      <a:pt x="0" y="3480"/>
                      <a:pt x="1073" y="6995"/>
                      <a:pt x="1370" y="7954"/>
                    </a:cubicBezTo>
                    <a:cubicBezTo>
                      <a:pt x="1415" y="8114"/>
                      <a:pt x="2899" y="13592"/>
                      <a:pt x="2899" y="13592"/>
                    </a:cubicBezTo>
                    <a:lnTo>
                      <a:pt x="11572" y="10784"/>
                    </a:lnTo>
                    <a:cubicBezTo>
                      <a:pt x="11550" y="8365"/>
                      <a:pt x="11846" y="3571"/>
                      <a:pt x="11230" y="2909"/>
                    </a:cubicBezTo>
                    <a:cubicBezTo>
                      <a:pt x="11190" y="2865"/>
                      <a:pt x="11148" y="2844"/>
                      <a:pt x="11103" y="2844"/>
                    </a:cubicBezTo>
                    <a:cubicBezTo>
                      <a:pt x="10485" y="2844"/>
                      <a:pt x="9473" y="6835"/>
                      <a:pt x="9473" y="6835"/>
                    </a:cubicBezTo>
                    <a:cubicBezTo>
                      <a:pt x="9473" y="6835"/>
                      <a:pt x="7468" y="352"/>
                      <a:pt x="6468" y="352"/>
                    </a:cubicBezTo>
                    <a:cubicBezTo>
                      <a:pt x="6434" y="352"/>
                      <a:pt x="6400" y="360"/>
                      <a:pt x="6368" y="376"/>
                    </a:cubicBezTo>
                    <a:cubicBezTo>
                      <a:pt x="5687" y="716"/>
                      <a:pt x="6008" y="3338"/>
                      <a:pt x="6252" y="4827"/>
                    </a:cubicBezTo>
                    <a:lnTo>
                      <a:pt x="6252" y="4827"/>
                    </a:lnTo>
                    <a:cubicBezTo>
                      <a:pt x="5921" y="3149"/>
                      <a:pt x="5171" y="0"/>
                      <a:pt x="4205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3" name="Google Shape;6813;p68"/>
              <p:cNvSpPr/>
              <p:nvPr/>
            </p:nvSpPr>
            <p:spPr>
              <a:xfrm>
                <a:off x="7122254" y="2334927"/>
                <a:ext cx="126630" cy="37646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1941" extrusionOk="0">
                    <a:moveTo>
                      <a:pt x="4794" y="0"/>
                    </a:moveTo>
                    <a:cubicBezTo>
                      <a:pt x="4201" y="0"/>
                      <a:pt x="3630" y="91"/>
                      <a:pt x="3059" y="228"/>
                    </a:cubicBezTo>
                    <a:cubicBezTo>
                      <a:pt x="1918" y="525"/>
                      <a:pt x="845" y="1073"/>
                      <a:pt x="24" y="1895"/>
                    </a:cubicBezTo>
                    <a:cubicBezTo>
                      <a:pt x="1" y="1917"/>
                      <a:pt x="1" y="1917"/>
                      <a:pt x="24" y="1917"/>
                    </a:cubicBezTo>
                    <a:cubicBezTo>
                      <a:pt x="24" y="1940"/>
                      <a:pt x="24" y="1940"/>
                      <a:pt x="46" y="1940"/>
                    </a:cubicBezTo>
                    <a:cubicBezTo>
                      <a:pt x="982" y="1324"/>
                      <a:pt x="2055" y="867"/>
                      <a:pt x="3151" y="594"/>
                    </a:cubicBezTo>
                    <a:cubicBezTo>
                      <a:pt x="4000" y="364"/>
                      <a:pt x="4876" y="243"/>
                      <a:pt x="5748" y="243"/>
                    </a:cubicBezTo>
                    <a:cubicBezTo>
                      <a:pt x="6002" y="243"/>
                      <a:pt x="6254" y="253"/>
                      <a:pt x="6506" y="274"/>
                    </a:cubicBezTo>
                    <a:cubicBezTo>
                      <a:pt x="6529" y="274"/>
                      <a:pt x="6529" y="274"/>
                      <a:pt x="6529" y="251"/>
                    </a:cubicBezTo>
                    <a:cubicBezTo>
                      <a:pt x="6529" y="251"/>
                      <a:pt x="6529" y="228"/>
                      <a:pt x="6529" y="228"/>
                    </a:cubicBezTo>
                    <a:lnTo>
                      <a:pt x="6506" y="228"/>
                    </a:lnTo>
                    <a:cubicBezTo>
                      <a:pt x="6232" y="137"/>
                      <a:pt x="5958" y="91"/>
                      <a:pt x="5662" y="46"/>
                    </a:cubicBezTo>
                    <a:cubicBezTo>
                      <a:pt x="5365" y="23"/>
                      <a:pt x="5091" y="0"/>
                      <a:pt x="4794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4" name="Google Shape;6814;p68"/>
              <p:cNvSpPr/>
              <p:nvPr/>
            </p:nvSpPr>
            <p:spPr>
              <a:xfrm>
                <a:off x="7389195" y="1948878"/>
                <a:ext cx="932783" cy="835187"/>
              </a:xfrm>
              <a:custGeom>
                <a:avLst/>
                <a:gdLst/>
                <a:ahLst/>
                <a:cxnLst/>
                <a:rect l="l" t="t" r="r" b="b"/>
                <a:pathLst>
                  <a:path w="48094" h="43062" extrusionOk="0">
                    <a:moveTo>
                      <a:pt x="22498" y="1"/>
                    </a:moveTo>
                    <a:cubicBezTo>
                      <a:pt x="20984" y="1"/>
                      <a:pt x="19289" y="166"/>
                      <a:pt x="17393" y="549"/>
                    </a:cubicBezTo>
                    <a:cubicBezTo>
                      <a:pt x="5273" y="3014"/>
                      <a:pt x="0" y="8401"/>
                      <a:pt x="845" y="19814"/>
                    </a:cubicBezTo>
                    <a:cubicBezTo>
                      <a:pt x="1690" y="31226"/>
                      <a:pt x="2055" y="37846"/>
                      <a:pt x="11413" y="40722"/>
                    </a:cubicBezTo>
                    <a:cubicBezTo>
                      <a:pt x="15714" y="42040"/>
                      <a:pt x="20845" y="43061"/>
                      <a:pt x="25686" y="43061"/>
                    </a:cubicBezTo>
                    <a:cubicBezTo>
                      <a:pt x="31405" y="43061"/>
                      <a:pt x="36720" y="41637"/>
                      <a:pt x="39785" y="37595"/>
                    </a:cubicBezTo>
                    <a:cubicBezTo>
                      <a:pt x="45423" y="30154"/>
                      <a:pt x="48093" y="21754"/>
                      <a:pt x="46792" y="16344"/>
                    </a:cubicBezTo>
                    <a:cubicBezTo>
                      <a:pt x="45500" y="11062"/>
                      <a:pt x="45317" y="6476"/>
                      <a:pt x="35128" y="6476"/>
                    </a:cubicBezTo>
                    <a:cubicBezTo>
                      <a:pt x="34883" y="6476"/>
                      <a:pt x="34632" y="6479"/>
                      <a:pt x="34375" y="6484"/>
                    </a:cubicBezTo>
                    <a:cubicBezTo>
                      <a:pt x="34375" y="6484"/>
                      <a:pt x="31982" y="1"/>
                      <a:pt x="22498" y="1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5" name="Google Shape;6815;p68"/>
              <p:cNvSpPr/>
              <p:nvPr/>
            </p:nvSpPr>
            <p:spPr>
              <a:xfrm>
                <a:off x="7946078" y="2074186"/>
                <a:ext cx="368350" cy="673356"/>
              </a:xfrm>
              <a:custGeom>
                <a:avLst/>
                <a:gdLst/>
                <a:ahLst/>
                <a:cxnLst/>
                <a:rect l="l" t="t" r="r" b="b"/>
                <a:pathLst>
                  <a:path w="18992" h="34718" fill="none" extrusionOk="0">
                    <a:moveTo>
                      <a:pt x="6985" y="274"/>
                    </a:moveTo>
                    <a:cubicBezTo>
                      <a:pt x="9473" y="0"/>
                      <a:pt x="11984" y="890"/>
                      <a:pt x="13924" y="2465"/>
                    </a:cubicBezTo>
                    <a:cubicBezTo>
                      <a:pt x="15841" y="4017"/>
                      <a:pt x="17188" y="6254"/>
                      <a:pt x="17941" y="8605"/>
                    </a:cubicBezTo>
                    <a:cubicBezTo>
                      <a:pt x="18991" y="11938"/>
                      <a:pt x="18900" y="15544"/>
                      <a:pt x="18078" y="18922"/>
                    </a:cubicBezTo>
                    <a:cubicBezTo>
                      <a:pt x="17234" y="22300"/>
                      <a:pt x="15659" y="25473"/>
                      <a:pt x="13787" y="28395"/>
                    </a:cubicBezTo>
                    <a:cubicBezTo>
                      <a:pt x="12874" y="29833"/>
                      <a:pt x="11847" y="31248"/>
                      <a:pt x="10500" y="32275"/>
                    </a:cubicBezTo>
                    <a:cubicBezTo>
                      <a:pt x="7602" y="34489"/>
                      <a:pt x="3653" y="34649"/>
                      <a:pt x="1" y="34717"/>
                    </a:cubicBezTo>
                  </a:path>
                </a:pathLst>
              </a:custGeom>
              <a:noFill/>
              <a:ln w="4575" cap="flat" cmpd="sng">
                <a:solidFill>
                  <a:srgbClr val="F1583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6" name="Google Shape;6816;p68"/>
              <p:cNvSpPr/>
              <p:nvPr/>
            </p:nvSpPr>
            <p:spPr>
              <a:xfrm>
                <a:off x="7399377" y="1906850"/>
                <a:ext cx="653437" cy="849540"/>
              </a:xfrm>
              <a:custGeom>
                <a:avLst/>
                <a:gdLst/>
                <a:ahLst/>
                <a:cxnLst/>
                <a:rect l="l" t="t" r="r" b="b"/>
                <a:pathLst>
                  <a:path w="33691" h="43802" fill="none" extrusionOk="0">
                    <a:moveTo>
                      <a:pt x="33691" y="7601"/>
                    </a:moveTo>
                    <a:cubicBezTo>
                      <a:pt x="33691" y="7601"/>
                      <a:pt x="29240" y="0"/>
                      <a:pt x="18786" y="1917"/>
                    </a:cubicBezTo>
                    <a:cubicBezTo>
                      <a:pt x="8309" y="3858"/>
                      <a:pt x="480" y="7692"/>
                      <a:pt x="229" y="18671"/>
                    </a:cubicBezTo>
                    <a:cubicBezTo>
                      <a:pt x="0" y="29627"/>
                      <a:pt x="1119" y="37411"/>
                      <a:pt x="5616" y="40287"/>
                    </a:cubicBezTo>
                    <a:cubicBezTo>
                      <a:pt x="10135" y="43163"/>
                      <a:pt x="14905" y="43802"/>
                      <a:pt x="14905" y="43802"/>
                    </a:cubicBezTo>
                  </a:path>
                </a:pathLst>
              </a:custGeom>
              <a:noFill/>
              <a:ln w="4575" cap="flat" cmpd="sng">
                <a:solidFill>
                  <a:srgbClr val="F1583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7" name="Google Shape;6817;p68"/>
              <p:cNvSpPr/>
              <p:nvPr/>
            </p:nvSpPr>
            <p:spPr>
              <a:xfrm>
                <a:off x="7502961" y="2789556"/>
                <a:ext cx="679562" cy="785362"/>
              </a:xfrm>
              <a:custGeom>
                <a:avLst/>
                <a:gdLst/>
                <a:ahLst/>
                <a:cxnLst/>
                <a:rect l="l" t="t" r="r" b="b"/>
                <a:pathLst>
                  <a:path w="35038" h="40493" extrusionOk="0">
                    <a:moveTo>
                      <a:pt x="7510" y="1"/>
                    </a:moveTo>
                    <a:cubicBezTo>
                      <a:pt x="4908" y="1"/>
                      <a:pt x="2626" y="2032"/>
                      <a:pt x="2443" y="4611"/>
                    </a:cubicBezTo>
                    <a:lnTo>
                      <a:pt x="252" y="34124"/>
                    </a:lnTo>
                    <a:cubicBezTo>
                      <a:pt x="1" y="37594"/>
                      <a:pt x="2329" y="40493"/>
                      <a:pt x="5479" y="40493"/>
                    </a:cubicBezTo>
                    <a:lnTo>
                      <a:pt x="29537" y="40493"/>
                    </a:lnTo>
                    <a:cubicBezTo>
                      <a:pt x="32686" y="40493"/>
                      <a:pt x="35037" y="37594"/>
                      <a:pt x="34764" y="34124"/>
                    </a:cubicBezTo>
                    <a:lnTo>
                      <a:pt x="32572" y="4611"/>
                    </a:lnTo>
                    <a:cubicBezTo>
                      <a:pt x="32390" y="2032"/>
                      <a:pt x="30130" y="1"/>
                      <a:pt x="27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8" name="Google Shape;6818;p68"/>
              <p:cNvSpPr/>
              <p:nvPr/>
            </p:nvSpPr>
            <p:spPr>
              <a:xfrm>
                <a:off x="7522006" y="2811259"/>
                <a:ext cx="641470" cy="741529"/>
              </a:xfrm>
              <a:custGeom>
                <a:avLst/>
                <a:gdLst/>
                <a:ahLst/>
                <a:cxnLst/>
                <a:rect l="l" t="t" r="r" b="b"/>
                <a:pathLst>
                  <a:path w="33074" h="38233" extrusionOk="0">
                    <a:moveTo>
                      <a:pt x="7099" y="0"/>
                    </a:moveTo>
                    <a:cubicBezTo>
                      <a:pt x="4634" y="0"/>
                      <a:pt x="2488" y="1940"/>
                      <a:pt x="2305" y="4360"/>
                    </a:cubicBezTo>
                    <a:lnTo>
                      <a:pt x="228" y="32229"/>
                    </a:lnTo>
                    <a:cubicBezTo>
                      <a:pt x="0" y="35516"/>
                      <a:pt x="2191" y="38232"/>
                      <a:pt x="5181" y="38232"/>
                    </a:cubicBezTo>
                    <a:lnTo>
                      <a:pt x="27893" y="38232"/>
                    </a:lnTo>
                    <a:cubicBezTo>
                      <a:pt x="30860" y="38232"/>
                      <a:pt x="33074" y="35516"/>
                      <a:pt x="32823" y="32229"/>
                    </a:cubicBezTo>
                    <a:lnTo>
                      <a:pt x="30769" y="4360"/>
                    </a:lnTo>
                    <a:cubicBezTo>
                      <a:pt x="30586" y="1940"/>
                      <a:pt x="28440" y="0"/>
                      <a:pt x="259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9" name="Google Shape;6819;p68"/>
              <p:cNvSpPr/>
              <p:nvPr/>
            </p:nvSpPr>
            <p:spPr>
              <a:xfrm>
                <a:off x="8058526" y="3044964"/>
                <a:ext cx="271394" cy="337822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17418" extrusionOk="0">
                    <a:moveTo>
                      <a:pt x="4328" y="1"/>
                    </a:moveTo>
                    <a:cubicBezTo>
                      <a:pt x="3721" y="1"/>
                      <a:pt x="3106" y="148"/>
                      <a:pt x="2534" y="458"/>
                    </a:cubicBezTo>
                    <a:cubicBezTo>
                      <a:pt x="685" y="1463"/>
                      <a:pt x="0" y="3768"/>
                      <a:pt x="1005" y="5617"/>
                    </a:cubicBezTo>
                    <a:lnTo>
                      <a:pt x="6300" y="15432"/>
                    </a:lnTo>
                    <a:cubicBezTo>
                      <a:pt x="6985" y="16710"/>
                      <a:pt x="8309" y="17418"/>
                      <a:pt x="9655" y="17418"/>
                    </a:cubicBezTo>
                    <a:cubicBezTo>
                      <a:pt x="10272" y="17418"/>
                      <a:pt x="10888" y="17281"/>
                      <a:pt x="11459" y="16961"/>
                    </a:cubicBezTo>
                    <a:cubicBezTo>
                      <a:pt x="13308" y="15957"/>
                      <a:pt x="13992" y="13651"/>
                      <a:pt x="12988" y="11802"/>
                    </a:cubicBezTo>
                    <a:lnTo>
                      <a:pt x="7692" y="2010"/>
                    </a:lnTo>
                    <a:cubicBezTo>
                      <a:pt x="6999" y="733"/>
                      <a:pt x="5684" y="1"/>
                      <a:pt x="4328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0" name="Google Shape;6820;p68"/>
              <p:cNvSpPr/>
              <p:nvPr/>
            </p:nvSpPr>
            <p:spPr>
              <a:xfrm>
                <a:off x="7560950" y="3417282"/>
                <a:ext cx="608285" cy="778341"/>
              </a:xfrm>
              <a:custGeom>
                <a:avLst/>
                <a:gdLst/>
                <a:ahLst/>
                <a:cxnLst/>
                <a:rect l="l" t="t" r="r" b="b"/>
                <a:pathLst>
                  <a:path w="31363" h="40131" extrusionOk="0">
                    <a:moveTo>
                      <a:pt x="28030" y="1"/>
                    </a:moveTo>
                    <a:lnTo>
                      <a:pt x="22050" y="1211"/>
                    </a:lnTo>
                    <a:lnTo>
                      <a:pt x="5616" y="1142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480" y="27072"/>
                      <a:pt x="2238" y="38302"/>
                    </a:cubicBezTo>
                    <a:cubicBezTo>
                      <a:pt x="2238" y="38302"/>
                      <a:pt x="4494" y="40131"/>
                      <a:pt x="7730" y="40131"/>
                    </a:cubicBezTo>
                    <a:cubicBezTo>
                      <a:pt x="8981" y="40131"/>
                      <a:pt x="10378" y="39858"/>
                      <a:pt x="11847" y="39101"/>
                    </a:cubicBezTo>
                    <a:lnTo>
                      <a:pt x="12509" y="13628"/>
                    </a:lnTo>
                    <a:lnTo>
                      <a:pt x="12509" y="13308"/>
                    </a:lnTo>
                    <a:cubicBezTo>
                      <a:pt x="13171" y="13292"/>
                      <a:pt x="13878" y="13276"/>
                      <a:pt x="14615" y="13276"/>
                    </a:cubicBezTo>
                    <a:cubicBezTo>
                      <a:pt x="14920" y="13276"/>
                      <a:pt x="15231" y="13278"/>
                      <a:pt x="15545" y="13285"/>
                    </a:cubicBezTo>
                    <a:lnTo>
                      <a:pt x="15545" y="13628"/>
                    </a:lnTo>
                    <a:lnTo>
                      <a:pt x="19996" y="39101"/>
                    </a:lnTo>
                    <a:cubicBezTo>
                      <a:pt x="21465" y="39858"/>
                      <a:pt x="22862" y="40131"/>
                      <a:pt x="24112" y="40131"/>
                    </a:cubicBezTo>
                    <a:cubicBezTo>
                      <a:pt x="27349" y="40131"/>
                      <a:pt x="29605" y="38302"/>
                      <a:pt x="29605" y="38302"/>
                    </a:cubicBezTo>
                    <a:cubicBezTo>
                      <a:pt x="31363" y="27072"/>
                      <a:pt x="28030" y="1"/>
                      <a:pt x="28030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1" name="Google Shape;6821;p68"/>
              <p:cNvSpPr/>
              <p:nvPr/>
            </p:nvSpPr>
            <p:spPr>
              <a:xfrm>
                <a:off x="7560950" y="3417282"/>
                <a:ext cx="583499" cy="560031"/>
              </a:xfrm>
              <a:custGeom>
                <a:avLst/>
                <a:gdLst/>
                <a:ahLst/>
                <a:cxnLst/>
                <a:rect l="l" t="t" r="r" b="b"/>
                <a:pathLst>
                  <a:path w="30085" h="28875" extrusionOk="0">
                    <a:moveTo>
                      <a:pt x="28030" y="1"/>
                    </a:moveTo>
                    <a:lnTo>
                      <a:pt x="22050" y="1211"/>
                    </a:lnTo>
                    <a:lnTo>
                      <a:pt x="5616" y="1142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275" y="15340"/>
                      <a:pt x="1165" y="27711"/>
                    </a:cubicBezTo>
                    <a:cubicBezTo>
                      <a:pt x="3653" y="28236"/>
                      <a:pt x="7396" y="28784"/>
                      <a:pt x="12121" y="28875"/>
                    </a:cubicBezTo>
                    <a:lnTo>
                      <a:pt x="12486" y="13628"/>
                    </a:lnTo>
                    <a:lnTo>
                      <a:pt x="12509" y="13308"/>
                    </a:lnTo>
                    <a:cubicBezTo>
                      <a:pt x="13171" y="13292"/>
                      <a:pt x="13878" y="13276"/>
                      <a:pt x="14615" y="13276"/>
                    </a:cubicBezTo>
                    <a:cubicBezTo>
                      <a:pt x="14920" y="13276"/>
                      <a:pt x="15231" y="13278"/>
                      <a:pt x="15545" y="13285"/>
                    </a:cubicBezTo>
                    <a:lnTo>
                      <a:pt x="15545" y="13628"/>
                    </a:lnTo>
                    <a:lnTo>
                      <a:pt x="18170" y="28715"/>
                    </a:lnTo>
                    <a:cubicBezTo>
                      <a:pt x="21776" y="28464"/>
                      <a:pt x="25770" y="27916"/>
                      <a:pt x="30084" y="26935"/>
                    </a:cubicBezTo>
                    <a:cubicBezTo>
                      <a:pt x="29833" y="14700"/>
                      <a:pt x="28030" y="1"/>
                      <a:pt x="28030" y="1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2" name="Google Shape;6822;p68"/>
              <p:cNvSpPr/>
              <p:nvPr/>
            </p:nvSpPr>
            <p:spPr>
              <a:xfrm>
                <a:off x="7547238" y="3426591"/>
                <a:ext cx="603844" cy="494941"/>
              </a:xfrm>
              <a:custGeom>
                <a:avLst/>
                <a:gdLst/>
                <a:ahLst/>
                <a:cxnLst/>
                <a:rect l="l" t="t" r="r" b="b"/>
                <a:pathLst>
                  <a:path w="31134" h="25519" extrusionOk="0">
                    <a:moveTo>
                      <a:pt x="708" y="0"/>
                    </a:moveTo>
                    <a:cubicBezTo>
                      <a:pt x="708" y="0"/>
                      <a:pt x="0" y="12189"/>
                      <a:pt x="662" y="23579"/>
                    </a:cubicBezTo>
                    <a:cubicBezTo>
                      <a:pt x="3241" y="25359"/>
                      <a:pt x="9610" y="25131"/>
                      <a:pt x="13490" y="25199"/>
                    </a:cubicBezTo>
                    <a:lnTo>
                      <a:pt x="13193" y="13627"/>
                    </a:lnTo>
                    <a:lnTo>
                      <a:pt x="13216" y="13307"/>
                    </a:lnTo>
                    <a:cubicBezTo>
                      <a:pt x="13878" y="13291"/>
                      <a:pt x="14585" y="13275"/>
                      <a:pt x="15322" y="13275"/>
                    </a:cubicBezTo>
                    <a:cubicBezTo>
                      <a:pt x="15627" y="13275"/>
                      <a:pt x="15938" y="13278"/>
                      <a:pt x="16252" y="13285"/>
                    </a:cubicBezTo>
                    <a:lnTo>
                      <a:pt x="16252" y="13627"/>
                    </a:lnTo>
                    <a:lnTo>
                      <a:pt x="17598" y="25519"/>
                    </a:lnTo>
                    <a:cubicBezTo>
                      <a:pt x="21387" y="25336"/>
                      <a:pt x="27390" y="25108"/>
                      <a:pt x="31134" y="23761"/>
                    </a:cubicBezTo>
                    <a:cubicBezTo>
                      <a:pt x="30632" y="11824"/>
                      <a:pt x="28737" y="0"/>
                      <a:pt x="28737" y="0"/>
                    </a:cubicBezTo>
                    <a:lnTo>
                      <a:pt x="22757" y="1210"/>
                    </a:lnTo>
                    <a:lnTo>
                      <a:pt x="6323" y="11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3" name="Google Shape;6823;p68"/>
              <p:cNvSpPr/>
              <p:nvPr/>
            </p:nvSpPr>
            <p:spPr>
              <a:xfrm>
                <a:off x="7717654" y="3677421"/>
                <a:ext cx="232003" cy="8146"/>
              </a:xfrm>
              <a:custGeom>
                <a:avLst/>
                <a:gdLst/>
                <a:ahLst/>
                <a:cxnLst/>
                <a:rect l="l" t="t" r="r" b="b"/>
                <a:pathLst>
                  <a:path w="11962" h="420" extrusionOk="0">
                    <a:moveTo>
                      <a:pt x="7371" y="1"/>
                    </a:moveTo>
                    <a:cubicBezTo>
                      <a:pt x="6908" y="1"/>
                      <a:pt x="6444" y="4"/>
                      <a:pt x="5981" y="9"/>
                    </a:cubicBezTo>
                    <a:cubicBezTo>
                      <a:pt x="5000" y="9"/>
                      <a:pt x="4018" y="55"/>
                      <a:pt x="3037" y="78"/>
                    </a:cubicBezTo>
                    <a:cubicBezTo>
                      <a:pt x="2055" y="100"/>
                      <a:pt x="1074" y="146"/>
                      <a:pt x="92" y="215"/>
                    </a:cubicBezTo>
                    <a:cubicBezTo>
                      <a:pt x="47" y="237"/>
                      <a:pt x="1" y="260"/>
                      <a:pt x="1" y="306"/>
                    </a:cubicBezTo>
                    <a:cubicBezTo>
                      <a:pt x="1" y="352"/>
                      <a:pt x="47" y="397"/>
                      <a:pt x="92" y="397"/>
                    </a:cubicBezTo>
                    <a:cubicBezTo>
                      <a:pt x="1074" y="420"/>
                      <a:pt x="2055" y="420"/>
                      <a:pt x="3037" y="420"/>
                    </a:cubicBezTo>
                    <a:lnTo>
                      <a:pt x="5981" y="374"/>
                    </a:lnTo>
                    <a:lnTo>
                      <a:pt x="11870" y="283"/>
                    </a:lnTo>
                    <a:cubicBezTo>
                      <a:pt x="11916" y="283"/>
                      <a:pt x="11939" y="237"/>
                      <a:pt x="11961" y="192"/>
                    </a:cubicBezTo>
                    <a:cubicBezTo>
                      <a:pt x="11961" y="146"/>
                      <a:pt x="11916" y="100"/>
                      <a:pt x="11870" y="100"/>
                    </a:cubicBezTo>
                    <a:cubicBezTo>
                      <a:pt x="10370" y="31"/>
                      <a:pt x="8871" y="1"/>
                      <a:pt x="7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4" name="Google Shape;6824;p68"/>
              <p:cNvSpPr/>
              <p:nvPr/>
            </p:nvSpPr>
            <p:spPr>
              <a:xfrm>
                <a:off x="7826998" y="3396801"/>
                <a:ext cx="8437" cy="2316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1945" extrusionOk="0">
                    <a:moveTo>
                      <a:pt x="204" y="1"/>
                    </a:moveTo>
                    <a:cubicBezTo>
                      <a:pt x="168" y="1"/>
                      <a:pt x="138" y="38"/>
                      <a:pt x="138" y="75"/>
                    </a:cubicBezTo>
                    <a:cubicBezTo>
                      <a:pt x="69" y="1057"/>
                      <a:pt x="46" y="2038"/>
                      <a:pt x="24" y="3020"/>
                    </a:cubicBezTo>
                    <a:cubicBezTo>
                      <a:pt x="1" y="4001"/>
                      <a:pt x="1" y="4983"/>
                      <a:pt x="1" y="5964"/>
                    </a:cubicBezTo>
                    <a:cubicBezTo>
                      <a:pt x="24" y="7927"/>
                      <a:pt x="46" y="9890"/>
                      <a:pt x="252" y="11853"/>
                    </a:cubicBezTo>
                    <a:cubicBezTo>
                      <a:pt x="252" y="11899"/>
                      <a:pt x="297" y="11945"/>
                      <a:pt x="343" y="11945"/>
                    </a:cubicBezTo>
                    <a:cubicBezTo>
                      <a:pt x="389" y="11945"/>
                      <a:pt x="434" y="11899"/>
                      <a:pt x="434" y="11853"/>
                    </a:cubicBezTo>
                    <a:cubicBezTo>
                      <a:pt x="389" y="10872"/>
                      <a:pt x="389" y="9890"/>
                      <a:pt x="389" y="8909"/>
                    </a:cubicBezTo>
                    <a:lnTo>
                      <a:pt x="366" y="5964"/>
                    </a:lnTo>
                    <a:lnTo>
                      <a:pt x="366" y="3020"/>
                    </a:lnTo>
                    <a:cubicBezTo>
                      <a:pt x="343" y="2038"/>
                      <a:pt x="343" y="1057"/>
                      <a:pt x="297" y="75"/>
                    </a:cubicBezTo>
                    <a:cubicBezTo>
                      <a:pt x="297" y="30"/>
                      <a:pt x="275" y="7"/>
                      <a:pt x="229" y="7"/>
                    </a:cubicBezTo>
                    <a:cubicBezTo>
                      <a:pt x="221" y="3"/>
                      <a:pt x="212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5" name="Google Shape;6825;p68"/>
              <p:cNvSpPr/>
              <p:nvPr/>
            </p:nvSpPr>
            <p:spPr>
              <a:xfrm>
                <a:off x="7830994" y="3469085"/>
                <a:ext cx="39411" cy="14761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7611" extrusionOk="0">
                    <a:moveTo>
                      <a:pt x="1826" y="0"/>
                    </a:moveTo>
                    <a:cubicBezTo>
                      <a:pt x="1758" y="0"/>
                      <a:pt x="1735" y="46"/>
                      <a:pt x="1735" y="92"/>
                    </a:cubicBezTo>
                    <a:cubicBezTo>
                      <a:pt x="1712" y="1461"/>
                      <a:pt x="1689" y="2831"/>
                      <a:pt x="1598" y="4200"/>
                    </a:cubicBezTo>
                    <a:cubicBezTo>
                      <a:pt x="1529" y="4885"/>
                      <a:pt x="1484" y="5570"/>
                      <a:pt x="1324" y="6209"/>
                    </a:cubicBezTo>
                    <a:cubicBezTo>
                      <a:pt x="1233" y="6528"/>
                      <a:pt x="1119" y="6848"/>
                      <a:pt x="913" y="7076"/>
                    </a:cubicBezTo>
                    <a:cubicBezTo>
                      <a:pt x="766" y="7279"/>
                      <a:pt x="544" y="7393"/>
                      <a:pt x="307" y="7393"/>
                    </a:cubicBezTo>
                    <a:cubicBezTo>
                      <a:pt x="251" y="7393"/>
                      <a:pt x="194" y="7386"/>
                      <a:pt x="137" y="7373"/>
                    </a:cubicBezTo>
                    <a:lnTo>
                      <a:pt x="114" y="7373"/>
                    </a:lnTo>
                    <a:cubicBezTo>
                      <a:pt x="108" y="7367"/>
                      <a:pt x="100" y="7364"/>
                      <a:pt x="92" y="7364"/>
                    </a:cubicBezTo>
                    <a:cubicBezTo>
                      <a:pt x="69" y="7364"/>
                      <a:pt x="40" y="7385"/>
                      <a:pt x="23" y="7419"/>
                    </a:cubicBezTo>
                    <a:cubicBezTo>
                      <a:pt x="0" y="7464"/>
                      <a:pt x="23" y="7510"/>
                      <a:pt x="69" y="7533"/>
                    </a:cubicBezTo>
                    <a:cubicBezTo>
                      <a:pt x="177" y="7587"/>
                      <a:pt x="291" y="7611"/>
                      <a:pt x="405" y="7611"/>
                    </a:cubicBezTo>
                    <a:cubicBezTo>
                      <a:pt x="676" y="7611"/>
                      <a:pt x="949" y="7475"/>
                      <a:pt x="1141" y="7282"/>
                    </a:cubicBezTo>
                    <a:cubicBezTo>
                      <a:pt x="1392" y="6985"/>
                      <a:pt x="1552" y="6643"/>
                      <a:pt x="1666" y="6300"/>
                    </a:cubicBezTo>
                    <a:cubicBezTo>
                      <a:pt x="1849" y="5615"/>
                      <a:pt x="1917" y="4931"/>
                      <a:pt x="1963" y="4223"/>
                    </a:cubicBezTo>
                    <a:cubicBezTo>
                      <a:pt x="2032" y="2854"/>
                      <a:pt x="2009" y="1461"/>
                      <a:pt x="1895" y="69"/>
                    </a:cubicBezTo>
                    <a:cubicBezTo>
                      <a:pt x="1895" y="46"/>
                      <a:pt x="1872" y="0"/>
                      <a:pt x="18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6" name="Google Shape;6826;p68"/>
              <p:cNvSpPr/>
              <p:nvPr/>
            </p:nvSpPr>
            <p:spPr>
              <a:xfrm>
                <a:off x="7569813" y="3453588"/>
                <a:ext cx="69512" cy="116176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5990" extrusionOk="0">
                    <a:moveTo>
                      <a:pt x="3447" y="1"/>
                    </a:moveTo>
                    <a:cubicBezTo>
                      <a:pt x="3401" y="1"/>
                      <a:pt x="3378" y="23"/>
                      <a:pt x="3356" y="69"/>
                    </a:cubicBezTo>
                    <a:lnTo>
                      <a:pt x="3356" y="92"/>
                    </a:lnTo>
                    <a:cubicBezTo>
                      <a:pt x="3333" y="389"/>
                      <a:pt x="3333" y="685"/>
                      <a:pt x="3310" y="982"/>
                    </a:cubicBezTo>
                    <a:cubicBezTo>
                      <a:pt x="3264" y="1256"/>
                      <a:pt x="3264" y="1553"/>
                      <a:pt x="3173" y="1849"/>
                    </a:cubicBezTo>
                    <a:lnTo>
                      <a:pt x="3059" y="2260"/>
                    </a:lnTo>
                    <a:lnTo>
                      <a:pt x="2922" y="2671"/>
                    </a:lnTo>
                    <a:cubicBezTo>
                      <a:pt x="2876" y="2808"/>
                      <a:pt x="2808" y="2945"/>
                      <a:pt x="2762" y="3082"/>
                    </a:cubicBezTo>
                    <a:cubicBezTo>
                      <a:pt x="2694" y="3196"/>
                      <a:pt x="2648" y="3333"/>
                      <a:pt x="2557" y="3470"/>
                    </a:cubicBezTo>
                    <a:cubicBezTo>
                      <a:pt x="2283" y="3972"/>
                      <a:pt x="1918" y="4429"/>
                      <a:pt x="1484" y="4817"/>
                    </a:cubicBezTo>
                    <a:cubicBezTo>
                      <a:pt x="1073" y="5228"/>
                      <a:pt x="571" y="5570"/>
                      <a:pt x="69" y="5821"/>
                    </a:cubicBezTo>
                    <a:lnTo>
                      <a:pt x="46" y="5821"/>
                    </a:lnTo>
                    <a:cubicBezTo>
                      <a:pt x="23" y="5844"/>
                      <a:pt x="0" y="5889"/>
                      <a:pt x="0" y="5935"/>
                    </a:cubicBezTo>
                    <a:cubicBezTo>
                      <a:pt x="17" y="5969"/>
                      <a:pt x="46" y="5990"/>
                      <a:pt x="78" y="5990"/>
                    </a:cubicBezTo>
                    <a:cubicBezTo>
                      <a:pt x="90" y="5990"/>
                      <a:pt x="102" y="5987"/>
                      <a:pt x="114" y="5981"/>
                    </a:cubicBezTo>
                    <a:cubicBezTo>
                      <a:pt x="708" y="5798"/>
                      <a:pt x="1233" y="5479"/>
                      <a:pt x="1712" y="5091"/>
                    </a:cubicBezTo>
                    <a:cubicBezTo>
                      <a:pt x="2169" y="4680"/>
                      <a:pt x="2602" y="4200"/>
                      <a:pt x="2876" y="3653"/>
                    </a:cubicBezTo>
                    <a:cubicBezTo>
                      <a:pt x="2968" y="3516"/>
                      <a:pt x="3013" y="3356"/>
                      <a:pt x="3082" y="3219"/>
                    </a:cubicBezTo>
                    <a:cubicBezTo>
                      <a:pt x="3150" y="3082"/>
                      <a:pt x="3219" y="2945"/>
                      <a:pt x="3264" y="2785"/>
                    </a:cubicBezTo>
                    <a:lnTo>
                      <a:pt x="3401" y="2352"/>
                    </a:lnTo>
                    <a:lnTo>
                      <a:pt x="3492" y="1895"/>
                    </a:lnTo>
                    <a:cubicBezTo>
                      <a:pt x="3515" y="1758"/>
                      <a:pt x="3538" y="1598"/>
                      <a:pt x="3538" y="1439"/>
                    </a:cubicBezTo>
                    <a:lnTo>
                      <a:pt x="3584" y="982"/>
                    </a:lnTo>
                    <a:cubicBezTo>
                      <a:pt x="3584" y="685"/>
                      <a:pt x="3561" y="389"/>
                      <a:pt x="3538" y="69"/>
                    </a:cubicBezTo>
                    <a:cubicBezTo>
                      <a:pt x="3538" y="23"/>
                      <a:pt x="3492" y="1"/>
                      <a:pt x="3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7" name="Google Shape;6827;p68"/>
              <p:cNvSpPr/>
              <p:nvPr/>
            </p:nvSpPr>
            <p:spPr>
              <a:xfrm>
                <a:off x="8036397" y="3453588"/>
                <a:ext cx="69512" cy="116176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5990" extrusionOk="0">
                    <a:moveTo>
                      <a:pt x="137" y="1"/>
                    </a:moveTo>
                    <a:cubicBezTo>
                      <a:pt x="91" y="1"/>
                      <a:pt x="46" y="23"/>
                      <a:pt x="46" y="69"/>
                    </a:cubicBezTo>
                    <a:cubicBezTo>
                      <a:pt x="23" y="389"/>
                      <a:pt x="0" y="685"/>
                      <a:pt x="0" y="982"/>
                    </a:cubicBezTo>
                    <a:lnTo>
                      <a:pt x="46" y="1439"/>
                    </a:lnTo>
                    <a:cubicBezTo>
                      <a:pt x="46" y="1598"/>
                      <a:pt x="69" y="1758"/>
                      <a:pt x="91" y="1895"/>
                    </a:cubicBezTo>
                    <a:lnTo>
                      <a:pt x="183" y="2352"/>
                    </a:lnTo>
                    <a:lnTo>
                      <a:pt x="320" y="2785"/>
                    </a:lnTo>
                    <a:cubicBezTo>
                      <a:pt x="365" y="2945"/>
                      <a:pt x="434" y="3082"/>
                      <a:pt x="502" y="3219"/>
                    </a:cubicBezTo>
                    <a:cubicBezTo>
                      <a:pt x="571" y="3356"/>
                      <a:pt x="616" y="3516"/>
                      <a:pt x="708" y="3653"/>
                    </a:cubicBezTo>
                    <a:cubicBezTo>
                      <a:pt x="982" y="4200"/>
                      <a:pt x="1392" y="4680"/>
                      <a:pt x="1872" y="5091"/>
                    </a:cubicBezTo>
                    <a:cubicBezTo>
                      <a:pt x="2328" y="5479"/>
                      <a:pt x="2876" y="5798"/>
                      <a:pt x="3470" y="5981"/>
                    </a:cubicBezTo>
                    <a:cubicBezTo>
                      <a:pt x="3476" y="5987"/>
                      <a:pt x="3483" y="5990"/>
                      <a:pt x="3492" y="5990"/>
                    </a:cubicBezTo>
                    <a:cubicBezTo>
                      <a:pt x="3515" y="5990"/>
                      <a:pt x="3544" y="5969"/>
                      <a:pt x="3561" y="5935"/>
                    </a:cubicBezTo>
                    <a:cubicBezTo>
                      <a:pt x="3584" y="5912"/>
                      <a:pt x="3561" y="5844"/>
                      <a:pt x="3538" y="5821"/>
                    </a:cubicBezTo>
                    <a:lnTo>
                      <a:pt x="3515" y="5821"/>
                    </a:lnTo>
                    <a:cubicBezTo>
                      <a:pt x="3013" y="5570"/>
                      <a:pt x="2511" y="5228"/>
                      <a:pt x="2100" y="4817"/>
                    </a:cubicBezTo>
                    <a:cubicBezTo>
                      <a:pt x="1666" y="4429"/>
                      <a:pt x="1301" y="3972"/>
                      <a:pt x="1027" y="3470"/>
                    </a:cubicBezTo>
                    <a:cubicBezTo>
                      <a:pt x="936" y="3333"/>
                      <a:pt x="890" y="3196"/>
                      <a:pt x="822" y="3082"/>
                    </a:cubicBezTo>
                    <a:cubicBezTo>
                      <a:pt x="753" y="2945"/>
                      <a:pt x="708" y="2808"/>
                      <a:pt x="662" y="2671"/>
                    </a:cubicBezTo>
                    <a:lnTo>
                      <a:pt x="502" y="2260"/>
                    </a:lnTo>
                    <a:lnTo>
                      <a:pt x="411" y="1849"/>
                    </a:lnTo>
                    <a:cubicBezTo>
                      <a:pt x="320" y="1553"/>
                      <a:pt x="320" y="1256"/>
                      <a:pt x="274" y="982"/>
                    </a:cubicBezTo>
                    <a:cubicBezTo>
                      <a:pt x="228" y="685"/>
                      <a:pt x="228" y="389"/>
                      <a:pt x="206" y="92"/>
                    </a:cubicBezTo>
                    <a:lnTo>
                      <a:pt x="206" y="69"/>
                    </a:lnTo>
                    <a:cubicBezTo>
                      <a:pt x="206" y="23"/>
                      <a:pt x="183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8" name="Google Shape;6828;p68"/>
              <p:cNvSpPr/>
              <p:nvPr/>
            </p:nvSpPr>
            <p:spPr>
              <a:xfrm>
                <a:off x="7340497" y="2796829"/>
                <a:ext cx="924366" cy="716548"/>
              </a:xfrm>
              <a:custGeom>
                <a:avLst/>
                <a:gdLst/>
                <a:ahLst/>
                <a:cxnLst/>
                <a:rect l="l" t="t" r="r" b="b"/>
                <a:pathLst>
                  <a:path w="47660" h="36945" extrusionOk="0">
                    <a:moveTo>
                      <a:pt x="10176" y="1"/>
                    </a:moveTo>
                    <a:cubicBezTo>
                      <a:pt x="10115" y="1"/>
                      <a:pt x="10063" y="19"/>
                      <a:pt x="10021" y="59"/>
                    </a:cubicBezTo>
                    <a:cubicBezTo>
                      <a:pt x="4977" y="5104"/>
                      <a:pt x="1" y="10468"/>
                      <a:pt x="1" y="10468"/>
                    </a:cubicBezTo>
                    <a:cubicBezTo>
                      <a:pt x="1" y="10468"/>
                      <a:pt x="7329" y="19283"/>
                      <a:pt x="11318" y="19283"/>
                    </a:cubicBezTo>
                    <a:cubicBezTo>
                      <a:pt x="11373" y="19283"/>
                      <a:pt x="11428" y="19282"/>
                      <a:pt x="11482" y="19278"/>
                    </a:cubicBezTo>
                    <a:lnTo>
                      <a:pt x="11482" y="19278"/>
                    </a:lnTo>
                    <a:lnTo>
                      <a:pt x="10295" y="33955"/>
                    </a:lnTo>
                    <a:cubicBezTo>
                      <a:pt x="10295" y="33955"/>
                      <a:pt x="16777" y="36899"/>
                      <a:pt x="25428" y="36945"/>
                    </a:cubicBezTo>
                    <a:lnTo>
                      <a:pt x="25656" y="36945"/>
                    </a:lnTo>
                    <a:cubicBezTo>
                      <a:pt x="34307" y="36899"/>
                      <a:pt x="40561" y="33955"/>
                      <a:pt x="40561" y="33955"/>
                    </a:cubicBezTo>
                    <a:lnTo>
                      <a:pt x="39352" y="19278"/>
                    </a:lnTo>
                    <a:lnTo>
                      <a:pt x="39352" y="19278"/>
                    </a:lnTo>
                    <a:cubicBezTo>
                      <a:pt x="39463" y="19285"/>
                      <a:pt x="39575" y="19289"/>
                      <a:pt x="39688" y="19289"/>
                    </a:cubicBezTo>
                    <a:cubicBezTo>
                      <a:pt x="43564" y="19289"/>
                      <a:pt x="47660" y="15192"/>
                      <a:pt x="47660" y="15192"/>
                    </a:cubicBezTo>
                    <a:cubicBezTo>
                      <a:pt x="47660" y="15192"/>
                      <a:pt x="45012" y="3552"/>
                      <a:pt x="36955" y="2707"/>
                    </a:cubicBezTo>
                    <a:cubicBezTo>
                      <a:pt x="34107" y="2434"/>
                      <a:pt x="31433" y="2359"/>
                      <a:pt x="29366" y="2359"/>
                    </a:cubicBezTo>
                    <a:cubicBezTo>
                      <a:pt x="27458" y="2359"/>
                      <a:pt x="26068" y="2423"/>
                      <a:pt x="25542" y="2456"/>
                    </a:cubicBezTo>
                    <a:cubicBezTo>
                      <a:pt x="24720" y="2407"/>
                      <a:pt x="22277" y="2050"/>
                      <a:pt x="18928" y="2050"/>
                    </a:cubicBezTo>
                    <a:cubicBezTo>
                      <a:pt x="17627" y="2050"/>
                      <a:pt x="16188" y="2104"/>
                      <a:pt x="14655" y="2251"/>
                    </a:cubicBezTo>
                    <a:cubicBezTo>
                      <a:pt x="14586" y="2258"/>
                      <a:pt x="14517" y="2261"/>
                      <a:pt x="14447" y="2261"/>
                    </a:cubicBezTo>
                    <a:cubicBezTo>
                      <a:pt x="12665" y="2261"/>
                      <a:pt x="10855" y="1"/>
                      <a:pt x="10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9" name="Google Shape;6829;p68"/>
              <p:cNvSpPr/>
              <p:nvPr/>
            </p:nvSpPr>
            <p:spPr>
              <a:xfrm>
                <a:off x="7688001" y="2843822"/>
                <a:ext cx="266080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13719" h="6744" extrusionOk="0">
                    <a:moveTo>
                      <a:pt x="7006" y="1"/>
                    </a:moveTo>
                    <a:cubicBezTo>
                      <a:pt x="5374" y="1"/>
                      <a:pt x="3525" y="99"/>
                      <a:pt x="1553" y="444"/>
                    </a:cubicBezTo>
                    <a:cubicBezTo>
                      <a:pt x="1" y="718"/>
                      <a:pt x="23" y="1950"/>
                      <a:pt x="23" y="1950"/>
                    </a:cubicBezTo>
                    <a:cubicBezTo>
                      <a:pt x="23" y="4598"/>
                      <a:pt x="2169" y="6744"/>
                      <a:pt x="4794" y="6744"/>
                    </a:cubicBezTo>
                    <a:lnTo>
                      <a:pt x="8035" y="6744"/>
                    </a:lnTo>
                    <a:cubicBezTo>
                      <a:pt x="11071" y="6744"/>
                      <a:pt x="13582" y="4575"/>
                      <a:pt x="13582" y="1517"/>
                    </a:cubicBezTo>
                    <a:cubicBezTo>
                      <a:pt x="13582" y="1517"/>
                      <a:pt x="13719" y="170"/>
                      <a:pt x="12098" y="170"/>
                    </a:cubicBezTo>
                    <a:cubicBezTo>
                      <a:pt x="10918" y="170"/>
                      <a:pt x="9150" y="1"/>
                      <a:pt x="70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0" name="Google Shape;6830;p68"/>
              <p:cNvSpPr/>
              <p:nvPr/>
            </p:nvSpPr>
            <p:spPr>
              <a:xfrm>
                <a:off x="7328104" y="2789401"/>
                <a:ext cx="219590" cy="222131"/>
              </a:xfrm>
              <a:custGeom>
                <a:avLst/>
                <a:gdLst/>
                <a:ahLst/>
                <a:cxnLst/>
                <a:rect l="l" t="t" r="r" b="b"/>
                <a:pathLst>
                  <a:path w="11322" h="11453" extrusionOk="0">
                    <a:moveTo>
                      <a:pt x="9785" y="0"/>
                    </a:moveTo>
                    <a:cubicBezTo>
                      <a:pt x="9575" y="0"/>
                      <a:pt x="9384" y="112"/>
                      <a:pt x="9313" y="305"/>
                    </a:cubicBezTo>
                    <a:cubicBezTo>
                      <a:pt x="7944" y="3592"/>
                      <a:pt x="1279" y="9002"/>
                      <a:pt x="275" y="9732"/>
                    </a:cubicBezTo>
                    <a:cubicBezTo>
                      <a:pt x="46" y="9892"/>
                      <a:pt x="1" y="10189"/>
                      <a:pt x="160" y="10417"/>
                    </a:cubicBezTo>
                    <a:cubicBezTo>
                      <a:pt x="160" y="10417"/>
                      <a:pt x="662" y="11453"/>
                      <a:pt x="1230" y="11453"/>
                    </a:cubicBezTo>
                    <a:cubicBezTo>
                      <a:pt x="1336" y="11453"/>
                      <a:pt x="1445" y="11416"/>
                      <a:pt x="1553" y="11330"/>
                    </a:cubicBezTo>
                    <a:cubicBezTo>
                      <a:pt x="2648" y="10440"/>
                      <a:pt x="9656" y="4848"/>
                      <a:pt x="11208" y="1036"/>
                    </a:cubicBezTo>
                    <a:cubicBezTo>
                      <a:pt x="11322" y="762"/>
                      <a:pt x="11185" y="465"/>
                      <a:pt x="10888" y="351"/>
                    </a:cubicBezTo>
                    <a:lnTo>
                      <a:pt x="9975" y="31"/>
                    </a:lnTo>
                    <a:cubicBezTo>
                      <a:pt x="9912" y="10"/>
                      <a:pt x="9847" y="0"/>
                      <a:pt x="97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1" name="Google Shape;6831;p68"/>
              <p:cNvSpPr/>
              <p:nvPr/>
            </p:nvSpPr>
            <p:spPr>
              <a:xfrm>
                <a:off x="8098361" y="3089649"/>
                <a:ext cx="192146" cy="85978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433" extrusionOk="0">
                    <a:moveTo>
                      <a:pt x="8415" y="0"/>
                    </a:moveTo>
                    <a:cubicBezTo>
                      <a:pt x="8329" y="0"/>
                      <a:pt x="8245" y="23"/>
                      <a:pt x="8172" y="72"/>
                    </a:cubicBezTo>
                    <a:cubicBezTo>
                      <a:pt x="7145" y="711"/>
                      <a:pt x="3949" y="2468"/>
                      <a:pt x="503" y="2537"/>
                    </a:cubicBezTo>
                    <a:cubicBezTo>
                      <a:pt x="229" y="2537"/>
                      <a:pt x="23" y="2742"/>
                      <a:pt x="23" y="3016"/>
                    </a:cubicBezTo>
                    <a:lnTo>
                      <a:pt x="1" y="3929"/>
                    </a:lnTo>
                    <a:cubicBezTo>
                      <a:pt x="1" y="4191"/>
                      <a:pt x="189" y="4433"/>
                      <a:pt x="465" y="4433"/>
                    </a:cubicBezTo>
                    <a:cubicBezTo>
                      <a:pt x="478" y="4433"/>
                      <a:pt x="490" y="4432"/>
                      <a:pt x="503" y="4431"/>
                    </a:cubicBezTo>
                    <a:cubicBezTo>
                      <a:pt x="4497" y="4386"/>
                      <a:pt x="7989" y="2400"/>
                      <a:pt x="9176" y="1738"/>
                    </a:cubicBezTo>
                    <a:cubicBezTo>
                      <a:pt x="9907" y="1327"/>
                      <a:pt x="8834" y="209"/>
                      <a:pt x="8834" y="209"/>
                    </a:cubicBezTo>
                    <a:cubicBezTo>
                      <a:pt x="8731" y="76"/>
                      <a:pt x="8571" y="0"/>
                      <a:pt x="84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2" name="Google Shape;6832;p68"/>
              <p:cNvSpPr/>
              <p:nvPr/>
            </p:nvSpPr>
            <p:spPr>
              <a:xfrm>
                <a:off x="7940318" y="2836937"/>
                <a:ext cx="220056" cy="578378"/>
              </a:xfrm>
              <a:custGeom>
                <a:avLst/>
                <a:gdLst/>
                <a:ahLst/>
                <a:cxnLst/>
                <a:rect l="l" t="t" r="r" b="b"/>
                <a:pathLst>
                  <a:path w="11346" h="29821" extrusionOk="0">
                    <a:moveTo>
                      <a:pt x="5250" y="1"/>
                    </a:moveTo>
                    <a:cubicBezTo>
                      <a:pt x="4566" y="1"/>
                      <a:pt x="3996" y="129"/>
                      <a:pt x="3858" y="205"/>
                    </a:cubicBezTo>
                    <a:cubicBezTo>
                      <a:pt x="3470" y="411"/>
                      <a:pt x="3014" y="708"/>
                      <a:pt x="2831" y="1004"/>
                    </a:cubicBezTo>
                    <a:cubicBezTo>
                      <a:pt x="2306" y="1621"/>
                      <a:pt x="1896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24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480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383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45" y="27870"/>
                      <a:pt x="7396" y="28098"/>
                    </a:cubicBezTo>
                    <a:cubicBezTo>
                      <a:pt x="7853" y="28577"/>
                      <a:pt x="8309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45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31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6986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02" y="15704"/>
                      <a:pt x="5433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26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62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21" y="1347"/>
                      <a:pt x="7921" y="1347"/>
                    </a:cubicBezTo>
                    <a:cubicBezTo>
                      <a:pt x="8080" y="1436"/>
                      <a:pt x="8199" y="1474"/>
                      <a:pt x="8278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5" y="1"/>
                      <a:pt x="5250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3" name="Google Shape;6833;p68"/>
              <p:cNvSpPr/>
              <p:nvPr/>
            </p:nvSpPr>
            <p:spPr>
              <a:xfrm>
                <a:off x="7514908" y="2809319"/>
                <a:ext cx="219610" cy="601439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31010" extrusionOk="0">
                    <a:moveTo>
                      <a:pt x="6128" y="1"/>
                    </a:moveTo>
                    <a:cubicBezTo>
                      <a:pt x="6036" y="1"/>
                      <a:pt x="5941" y="3"/>
                      <a:pt x="5844" y="9"/>
                    </a:cubicBezTo>
                    <a:cubicBezTo>
                      <a:pt x="5867" y="9"/>
                      <a:pt x="5867" y="32"/>
                      <a:pt x="5867" y="32"/>
                    </a:cubicBezTo>
                    <a:cubicBezTo>
                      <a:pt x="5981" y="169"/>
                      <a:pt x="6072" y="306"/>
                      <a:pt x="6141" y="465"/>
                    </a:cubicBezTo>
                    <a:cubicBezTo>
                      <a:pt x="6689" y="1812"/>
                      <a:pt x="7031" y="3227"/>
                      <a:pt x="7396" y="4642"/>
                    </a:cubicBezTo>
                    <a:cubicBezTo>
                      <a:pt x="7784" y="6057"/>
                      <a:pt x="8058" y="7518"/>
                      <a:pt x="7739" y="8979"/>
                    </a:cubicBezTo>
                    <a:cubicBezTo>
                      <a:pt x="7643" y="9398"/>
                      <a:pt x="7214" y="9674"/>
                      <a:pt x="6809" y="9674"/>
                    </a:cubicBezTo>
                    <a:cubicBezTo>
                      <a:pt x="6729" y="9674"/>
                      <a:pt x="6650" y="9664"/>
                      <a:pt x="6575" y="9641"/>
                    </a:cubicBezTo>
                    <a:cubicBezTo>
                      <a:pt x="6552" y="10303"/>
                      <a:pt x="6506" y="10965"/>
                      <a:pt x="6483" y="11627"/>
                    </a:cubicBezTo>
                    <a:cubicBezTo>
                      <a:pt x="6415" y="12243"/>
                      <a:pt x="6392" y="12837"/>
                      <a:pt x="6301" y="13453"/>
                    </a:cubicBezTo>
                    <a:lnTo>
                      <a:pt x="6209" y="14389"/>
                    </a:lnTo>
                    <a:lnTo>
                      <a:pt x="6072" y="15210"/>
                    </a:lnTo>
                    <a:cubicBezTo>
                      <a:pt x="6050" y="15347"/>
                      <a:pt x="6027" y="15484"/>
                      <a:pt x="6004" y="15621"/>
                    </a:cubicBezTo>
                    <a:lnTo>
                      <a:pt x="5890" y="16055"/>
                    </a:lnTo>
                    <a:cubicBezTo>
                      <a:pt x="5821" y="16329"/>
                      <a:pt x="5776" y="16603"/>
                      <a:pt x="5707" y="16899"/>
                    </a:cubicBezTo>
                    <a:cubicBezTo>
                      <a:pt x="5525" y="17447"/>
                      <a:pt x="5410" y="18018"/>
                      <a:pt x="5182" y="18566"/>
                    </a:cubicBezTo>
                    <a:cubicBezTo>
                      <a:pt x="4817" y="19707"/>
                      <a:pt x="4338" y="20803"/>
                      <a:pt x="3858" y="21921"/>
                    </a:cubicBezTo>
                    <a:cubicBezTo>
                      <a:pt x="3356" y="23039"/>
                      <a:pt x="2786" y="24135"/>
                      <a:pt x="2192" y="25231"/>
                    </a:cubicBezTo>
                    <a:cubicBezTo>
                      <a:pt x="1918" y="25801"/>
                      <a:pt x="1599" y="26326"/>
                      <a:pt x="1302" y="26874"/>
                    </a:cubicBezTo>
                    <a:lnTo>
                      <a:pt x="366" y="28472"/>
                    </a:lnTo>
                    <a:lnTo>
                      <a:pt x="320" y="28563"/>
                    </a:lnTo>
                    <a:cubicBezTo>
                      <a:pt x="1" y="29111"/>
                      <a:pt x="1" y="29864"/>
                      <a:pt x="412" y="30412"/>
                    </a:cubicBezTo>
                    <a:cubicBezTo>
                      <a:pt x="700" y="30805"/>
                      <a:pt x="1131" y="31010"/>
                      <a:pt x="1562" y="31010"/>
                    </a:cubicBezTo>
                    <a:cubicBezTo>
                      <a:pt x="1882" y="31010"/>
                      <a:pt x="2203" y="30897"/>
                      <a:pt x="2466" y="30663"/>
                    </a:cubicBezTo>
                    <a:cubicBezTo>
                      <a:pt x="3014" y="30184"/>
                      <a:pt x="3493" y="29727"/>
                      <a:pt x="3950" y="29225"/>
                    </a:cubicBezTo>
                    <a:cubicBezTo>
                      <a:pt x="4178" y="28974"/>
                      <a:pt x="4406" y="28723"/>
                      <a:pt x="4634" y="28472"/>
                    </a:cubicBezTo>
                    <a:cubicBezTo>
                      <a:pt x="4863" y="28221"/>
                      <a:pt x="5068" y="27947"/>
                      <a:pt x="5274" y="27696"/>
                    </a:cubicBezTo>
                    <a:cubicBezTo>
                      <a:pt x="6141" y="26623"/>
                      <a:pt x="6940" y="25527"/>
                      <a:pt x="7647" y="24318"/>
                    </a:cubicBezTo>
                    <a:cubicBezTo>
                      <a:pt x="8378" y="23108"/>
                      <a:pt x="9040" y="21875"/>
                      <a:pt x="9565" y="20506"/>
                    </a:cubicBezTo>
                    <a:cubicBezTo>
                      <a:pt x="9861" y="19844"/>
                      <a:pt x="10067" y="19136"/>
                      <a:pt x="10318" y="18452"/>
                    </a:cubicBezTo>
                    <a:cubicBezTo>
                      <a:pt x="10409" y="18086"/>
                      <a:pt x="10501" y="17721"/>
                      <a:pt x="10592" y="17356"/>
                    </a:cubicBezTo>
                    <a:lnTo>
                      <a:pt x="10752" y="16808"/>
                    </a:lnTo>
                    <a:cubicBezTo>
                      <a:pt x="10774" y="16626"/>
                      <a:pt x="10820" y="16443"/>
                      <a:pt x="10843" y="16238"/>
                    </a:cubicBezTo>
                    <a:lnTo>
                      <a:pt x="11048" y="15119"/>
                    </a:lnTo>
                    <a:cubicBezTo>
                      <a:pt x="11071" y="14754"/>
                      <a:pt x="11117" y="14412"/>
                      <a:pt x="11140" y="14046"/>
                    </a:cubicBezTo>
                    <a:cubicBezTo>
                      <a:pt x="11231" y="13339"/>
                      <a:pt x="11254" y="12631"/>
                      <a:pt x="11299" y="11901"/>
                    </a:cubicBezTo>
                    <a:cubicBezTo>
                      <a:pt x="11322" y="10463"/>
                      <a:pt x="11277" y="9002"/>
                      <a:pt x="11071" y="7518"/>
                    </a:cubicBezTo>
                    <a:cubicBezTo>
                      <a:pt x="10843" y="6035"/>
                      <a:pt x="10478" y="4528"/>
                      <a:pt x="9793" y="3090"/>
                    </a:cubicBezTo>
                    <a:cubicBezTo>
                      <a:pt x="9451" y="2383"/>
                      <a:pt x="9017" y="1675"/>
                      <a:pt x="8515" y="1036"/>
                    </a:cubicBezTo>
                    <a:cubicBezTo>
                      <a:pt x="8309" y="739"/>
                      <a:pt x="7876" y="442"/>
                      <a:pt x="7465" y="214"/>
                    </a:cubicBezTo>
                    <a:cubicBezTo>
                      <a:pt x="7344" y="134"/>
                      <a:pt x="6801" y="1"/>
                      <a:pt x="6128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4" name="Google Shape;6834;p68"/>
              <p:cNvSpPr/>
              <p:nvPr/>
            </p:nvSpPr>
            <p:spPr>
              <a:xfrm>
                <a:off x="7940318" y="2836937"/>
                <a:ext cx="220056" cy="578378"/>
              </a:xfrm>
              <a:custGeom>
                <a:avLst/>
                <a:gdLst/>
                <a:ahLst/>
                <a:cxnLst/>
                <a:rect l="l" t="t" r="r" b="b"/>
                <a:pathLst>
                  <a:path w="11346" h="29821" extrusionOk="0">
                    <a:moveTo>
                      <a:pt x="5250" y="1"/>
                    </a:moveTo>
                    <a:cubicBezTo>
                      <a:pt x="4566" y="1"/>
                      <a:pt x="3996" y="129"/>
                      <a:pt x="3858" y="205"/>
                    </a:cubicBezTo>
                    <a:cubicBezTo>
                      <a:pt x="3470" y="411"/>
                      <a:pt x="3014" y="708"/>
                      <a:pt x="2831" y="1004"/>
                    </a:cubicBezTo>
                    <a:cubicBezTo>
                      <a:pt x="2306" y="1621"/>
                      <a:pt x="1896" y="2282"/>
                      <a:pt x="1553" y="2967"/>
                    </a:cubicBezTo>
                    <a:cubicBezTo>
                      <a:pt x="868" y="4337"/>
                      <a:pt x="503" y="5798"/>
                      <a:pt x="275" y="7213"/>
                    </a:cubicBezTo>
                    <a:cubicBezTo>
                      <a:pt x="47" y="8651"/>
                      <a:pt x="1" y="10066"/>
                      <a:pt x="24" y="11458"/>
                    </a:cubicBezTo>
                    <a:cubicBezTo>
                      <a:pt x="69" y="12143"/>
                      <a:pt x="92" y="12828"/>
                      <a:pt x="184" y="13513"/>
                    </a:cubicBezTo>
                    <a:cubicBezTo>
                      <a:pt x="229" y="13855"/>
                      <a:pt x="252" y="14197"/>
                      <a:pt x="298" y="14540"/>
                    </a:cubicBezTo>
                    <a:lnTo>
                      <a:pt x="480" y="15635"/>
                    </a:lnTo>
                    <a:cubicBezTo>
                      <a:pt x="526" y="15795"/>
                      <a:pt x="549" y="16000"/>
                      <a:pt x="594" y="16160"/>
                    </a:cubicBezTo>
                    <a:lnTo>
                      <a:pt x="731" y="16685"/>
                    </a:lnTo>
                    <a:cubicBezTo>
                      <a:pt x="823" y="17050"/>
                      <a:pt x="914" y="17393"/>
                      <a:pt x="1028" y="17735"/>
                    </a:cubicBezTo>
                    <a:cubicBezTo>
                      <a:pt x="1256" y="18420"/>
                      <a:pt x="1485" y="19105"/>
                      <a:pt x="1759" y="19721"/>
                    </a:cubicBezTo>
                    <a:cubicBezTo>
                      <a:pt x="2306" y="21022"/>
                      <a:pt x="2968" y="22232"/>
                      <a:pt x="3676" y="23396"/>
                    </a:cubicBezTo>
                    <a:cubicBezTo>
                      <a:pt x="4383" y="24537"/>
                      <a:pt x="5205" y="25610"/>
                      <a:pt x="6050" y="26637"/>
                    </a:cubicBezTo>
                    <a:cubicBezTo>
                      <a:pt x="6278" y="26888"/>
                      <a:pt x="6483" y="27139"/>
                      <a:pt x="6712" y="27390"/>
                    </a:cubicBezTo>
                    <a:cubicBezTo>
                      <a:pt x="6940" y="27641"/>
                      <a:pt x="7145" y="27870"/>
                      <a:pt x="7396" y="28098"/>
                    </a:cubicBezTo>
                    <a:cubicBezTo>
                      <a:pt x="7853" y="28577"/>
                      <a:pt x="8309" y="29034"/>
                      <a:pt x="8880" y="29490"/>
                    </a:cubicBezTo>
                    <a:cubicBezTo>
                      <a:pt x="9141" y="29713"/>
                      <a:pt x="9459" y="29820"/>
                      <a:pt x="9778" y="29820"/>
                    </a:cubicBezTo>
                    <a:cubicBezTo>
                      <a:pt x="10211" y="29820"/>
                      <a:pt x="10645" y="29621"/>
                      <a:pt x="10934" y="29239"/>
                    </a:cubicBezTo>
                    <a:cubicBezTo>
                      <a:pt x="11345" y="28714"/>
                      <a:pt x="11345" y="28007"/>
                      <a:pt x="11026" y="27482"/>
                    </a:cubicBezTo>
                    <a:lnTo>
                      <a:pt x="10980" y="27390"/>
                    </a:lnTo>
                    <a:lnTo>
                      <a:pt x="10044" y="25838"/>
                    </a:lnTo>
                    <a:cubicBezTo>
                      <a:pt x="9747" y="25313"/>
                      <a:pt x="9428" y="24811"/>
                      <a:pt x="9131" y="24286"/>
                    </a:cubicBezTo>
                    <a:cubicBezTo>
                      <a:pt x="8560" y="23213"/>
                      <a:pt x="7990" y="22163"/>
                      <a:pt x="7488" y="21091"/>
                    </a:cubicBezTo>
                    <a:cubicBezTo>
                      <a:pt x="6986" y="20018"/>
                      <a:pt x="6529" y="18945"/>
                      <a:pt x="6164" y="17872"/>
                    </a:cubicBezTo>
                    <a:cubicBezTo>
                      <a:pt x="5936" y="17324"/>
                      <a:pt x="5821" y="16777"/>
                      <a:pt x="5639" y="16252"/>
                    </a:cubicBezTo>
                    <a:cubicBezTo>
                      <a:pt x="5570" y="15978"/>
                      <a:pt x="5502" y="15704"/>
                      <a:pt x="5433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4" y="14631"/>
                    </a:cubicBezTo>
                    <a:lnTo>
                      <a:pt x="5137" y="13832"/>
                    </a:lnTo>
                    <a:lnTo>
                      <a:pt x="5045" y="12942"/>
                    </a:lnTo>
                    <a:cubicBezTo>
                      <a:pt x="4954" y="12348"/>
                      <a:pt x="4931" y="11755"/>
                      <a:pt x="4863" y="11184"/>
                    </a:cubicBezTo>
                    <a:cubicBezTo>
                      <a:pt x="4794" y="10020"/>
                      <a:pt x="4726" y="8856"/>
                      <a:pt x="4771" y="7738"/>
                    </a:cubicBezTo>
                    <a:cubicBezTo>
                      <a:pt x="4840" y="6619"/>
                      <a:pt x="4954" y="5524"/>
                      <a:pt x="5205" y="4542"/>
                    </a:cubicBezTo>
                    <a:cubicBezTo>
                      <a:pt x="5319" y="4040"/>
                      <a:pt x="5479" y="3561"/>
                      <a:pt x="5662" y="3127"/>
                    </a:cubicBezTo>
                    <a:cubicBezTo>
                      <a:pt x="5867" y="2693"/>
                      <a:pt x="6209" y="2054"/>
                      <a:pt x="6506" y="1826"/>
                    </a:cubicBezTo>
                    <a:cubicBezTo>
                      <a:pt x="6849" y="1575"/>
                      <a:pt x="7921" y="1347"/>
                      <a:pt x="7921" y="1347"/>
                    </a:cubicBezTo>
                    <a:cubicBezTo>
                      <a:pt x="8080" y="1436"/>
                      <a:pt x="8199" y="1474"/>
                      <a:pt x="8278" y="1474"/>
                    </a:cubicBezTo>
                    <a:cubicBezTo>
                      <a:pt x="8662" y="1474"/>
                      <a:pt x="8064" y="550"/>
                      <a:pt x="6301" y="114"/>
                    </a:cubicBezTo>
                    <a:cubicBezTo>
                      <a:pt x="5948" y="32"/>
                      <a:pt x="5585" y="1"/>
                      <a:pt x="5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5" name="Google Shape;6835;p68"/>
              <p:cNvSpPr/>
              <p:nvPr/>
            </p:nvSpPr>
            <p:spPr>
              <a:xfrm>
                <a:off x="7954495" y="2836937"/>
                <a:ext cx="220036" cy="57837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29821" extrusionOk="0">
                    <a:moveTo>
                      <a:pt x="5250" y="1"/>
                    </a:moveTo>
                    <a:cubicBezTo>
                      <a:pt x="4565" y="1"/>
                      <a:pt x="3996" y="129"/>
                      <a:pt x="3858" y="205"/>
                    </a:cubicBezTo>
                    <a:cubicBezTo>
                      <a:pt x="3470" y="411"/>
                      <a:pt x="3013" y="708"/>
                      <a:pt x="2831" y="1004"/>
                    </a:cubicBezTo>
                    <a:cubicBezTo>
                      <a:pt x="2306" y="1621"/>
                      <a:pt x="1895" y="2282"/>
                      <a:pt x="1553" y="2967"/>
                    </a:cubicBezTo>
                    <a:cubicBezTo>
                      <a:pt x="868" y="4337"/>
                      <a:pt x="480" y="5798"/>
                      <a:pt x="251" y="7213"/>
                    </a:cubicBezTo>
                    <a:cubicBezTo>
                      <a:pt x="46" y="8651"/>
                      <a:pt x="0" y="10066"/>
                      <a:pt x="23" y="11458"/>
                    </a:cubicBezTo>
                    <a:cubicBezTo>
                      <a:pt x="69" y="12143"/>
                      <a:pt x="92" y="12828"/>
                      <a:pt x="183" y="13513"/>
                    </a:cubicBezTo>
                    <a:cubicBezTo>
                      <a:pt x="206" y="13855"/>
                      <a:pt x="251" y="14197"/>
                      <a:pt x="297" y="14540"/>
                    </a:cubicBezTo>
                    <a:lnTo>
                      <a:pt x="480" y="15635"/>
                    </a:lnTo>
                    <a:cubicBezTo>
                      <a:pt x="525" y="15795"/>
                      <a:pt x="548" y="16000"/>
                      <a:pt x="594" y="16160"/>
                    </a:cubicBezTo>
                    <a:lnTo>
                      <a:pt x="731" y="16685"/>
                    </a:lnTo>
                    <a:cubicBezTo>
                      <a:pt x="822" y="17050"/>
                      <a:pt x="913" y="17393"/>
                      <a:pt x="1028" y="17735"/>
                    </a:cubicBezTo>
                    <a:cubicBezTo>
                      <a:pt x="1256" y="18420"/>
                      <a:pt x="1484" y="19105"/>
                      <a:pt x="1758" y="19721"/>
                    </a:cubicBezTo>
                    <a:cubicBezTo>
                      <a:pt x="2306" y="21022"/>
                      <a:pt x="2968" y="22232"/>
                      <a:pt x="3675" y="23396"/>
                    </a:cubicBezTo>
                    <a:cubicBezTo>
                      <a:pt x="4383" y="24537"/>
                      <a:pt x="5205" y="25610"/>
                      <a:pt x="6049" y="26637"/>
                    </a:cubicBezTo>
                    <a:cubicBezTo>
                      <a:pt x="6277" y="26888"/>
                      <a:pt x="6483" y="27139"/>
                      <a:pt x="6711" y="27390"/>
                    </a:cubicBezTo>
                    <a:cubicBezTo>
                      <a:pt x="6916" y="27641"/>
                      <a:pt x="7145" y="27870"/>
                      <a:pt x="7396" y="28098"/>
                    </a:cubicBezTo>
                    <a:cubicBezTo>
                      <a:pt x="7852" y="28577"/>
                      <a:pt x="8309" y="29034"/>
                      <a:pt x="8857" y="29490"/>
                    </a:cubicBezTo>
                    <a:cubicBezTo>
                      <a:pt x="9127" y="29713"/>
                      <a:pt x="9451" y="29820"/>
                      <a:pt x="9773" y="29820"/>
                    </a:cubicBezTo>
                    <a:cubicBezTo>
                      <a:pt x="10211" y="29820"/>
                      <a:pt x="10644" y="29621"/>
                      <a:pt x="10934" y="29239"/>
                    </a:cubicBezTo>
                    <a:cubicBezTo>
                      <a:pt x="11345" y="28714"/>
                      <a:pt x="11345" y="28007"/>
                      <a:pt x="11025" y="27482"/>
                    </a:cubicBezTo>
                    <a:lnTo>
                      <a:pt x="10979" y="27390"/>
                    </a:lnTo>
                    <a:lnTo>
                      <a:pt x="10044" y="25838"/>
                    </a:lnTo>
                    <a:cubicBezTo>
                      <a:pt x="9747" y="25313"/>
                      <a:pt x="9427" y="24811"/>
                      <a:pt x="9131" y="24286"/>
                    </a:cubicBezTo>
                    <a:cubicBezTo>
                      <a:pt x="8560" y="23213"/>
                      <a:pt x="7989" y="22163"/>
                      <a:pt x="7487" y="21091"/>
                    </a:cubicBezTo>
                    <a:cubicBezTo>
                      <a:pt x="6985" y="20018"/>
                      <a:pt x="6506" y="18945"/>
                      <a:pt x="6140" y="17872"/>
                    </a:cubicBezTo>
                    <a:cubicBezTo>
                      <a:pt x="5935" y="17324"/>
                      <a:pt x="5821" y="16777"/>
                      <a:pt x="5638" y="16252"/>
                    </a:cubicBezTo>
                    <a:cubicBezTo>
                      <a:pt x="5570" y="15978"/>
                      <a:pt x="5501" y="15704"/>
                      <a:pt x="5433" y="15430"/>
                    </a:cubicBezTo>
                    <a:lnTo>
                      <a:pt x="5342" y="15042"/>
                    </a:lnTo>
                    <a:cubicBezTo>
                      <a:pt x="5319" y="14905"/>
                      <a:pt x="5296" y="14768"/>
                      <a:pt x="5273" y="14631"/>
                    </a:cubicBezTo>
                    <a:lnTo>
                      <a:pt x="5136" y="13832"/>
                    </a:lnTo>
                    <a:lnTo>
                      <a:pt x="5022" y="12942"/>
                    </a:lnTo>
                    <a:cubicBezTo>
                      <a:pt x="4954" y="12348"/>
                      <a:pt x="4931" y="11755"/>
                      <a:pt x="4862" y="11184"/>
                    </a:cubicBezTo>
                    <a:cubicBezTo>
                      <a:pt x="4794" y="10020"/>
                      <a:pt x="4725" y="8856"/>
                      <a:pt x="4771" y="7738"/>
                    </a:cubicBezTo>
                    <a:cubicBezTo>
                      <a:pt x="4839" y="6619"/>
                      <a:pt x="4931" y="5524"/>
                      <a:pt x="5205" y="4542"/>
                    </a:cubicBezTo>
                    <a:cubicBezTo>
                      <a:pt x="5319" y="4040"/>
                      <a:pt x="5478" y="3561"/>
                      <a:pt x="5661" y="3127"/>
                    </a:cubicBezTo>
                    <a:cubicBezTo>
                      <a:pt x="5867" y="2693"/>
                      <a:pt x="6186" y="2054"/>
                      <a:pt x="6506" y="1826"/>
                    </a:cubicBezTo>
                    <a:cubicBezTo>
                      <a:pt x="6825" y="1575"/>
                      <a:pt x="7921" y="1347"/>
                      <a:pt x="7921" y="1347"/>
                    </a:cubicBezTo>
                    <a:cubicBezTo>
                      <a:pt x="8079" y="1436"/>
                      <a:pt x="8199" y="1474"/>
                      <a:pt x="8277" y="1474"/>
                    </a:cubicBezTo>
                    <a:cubicBezTo>
                      <a:pt x="8661" y="1474"/>
                      <a:pt x="8063" y="550"/>
                      <a:pt x="6300" y="114"/>
                    </a:cubicBezTo>
                    <a:cubicBezTo>
                      <a:pt x="5947" y="32"/>
                      <a:pt x="5585" y="1"/>
                      <a:pt x="5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6" name="Google Shape;6836;p68"/>
              <p:cNvSpPr/>
              <p:nvPr/>
            </p:nvSpPr>
            <p:spPr>
              <a:xfrm>
                <a:off x="7727410" y="2633294"/>
                <a:ext cx="184621" cy="304598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5705" extrusionOk="0">
                    <a:moveTo>
                      <a:pt x="4634" y="0"/>
                    </a:moveTo>
                    <a:cubicBezTo>
                      <a:pt x="2077" y="0"/>
                      <a:pt x="0" y="2077"/>
                      <a:pt x="0" y="4634"/>
                    </a:cubicBezTo>
                    <a:lnTo>
                      <a:pt x="0" y="12349"/>
                    </a:lnTo>
                    <a:cubicBezTo>
                      <a:pt x="0" y="14905"/>
                      <a:pt x="2077" y="15704"/>
                      <a:pt x="4634" y="15704"/>
                    </a:cubicBezTo>
                    <a:lnTo>
                      <a:pt x="4885" y="15704"/>
                    </a:lnTo>
                    <a:cubicBezTo>
                      <a:pt x="7441" y="15704"/>
                      <a:pt x="9518" y="14905"/>
                      <a:pt x="9518" y="12349"/>
                    </a:cubicBezTo>
                    <a:lnTo>
                      <a:pt x="9518" y="4634"/>
                    </a:lnTo>
                    <a:cubicBezTo>
                      <a:pt x="9518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7" name="Google Shape;6837;p68"/>
              <p:cNvSpPr/>
              <p:nvPr/>
            </p:nvSpPr>
            <p:spPr>
              <a:xfrm>
                <a:off x="7727410" y="2633294"/>
                <a:ext cx="184621" cy="208845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0768" extrusionOk="0">
                    <a:moveTo>
                      <a:pt x="4634" y="0"/>
                    </a:moveTo>
                    <a:cubicBezTo>
                      <a:pt x="2077" y="0"/>
                      <a:pt x="0" y="2077"/>
                      <a:pt x="0" y="4634"/>
                    </a:cubicBezTo>
                    <a:lnTo>
                      <a:pt x="0" y="10546"/>
                    </a:lnTo>
                    <a:cubicBezTo>
                      <a:pt x="792" y="10670"/>
                      <a:pt x="1786" y="10767"/>
                      <a:pt x="2949" y="10767"/>
                    </a:cubicBezTo>
                    <a:cubicBezTo>
                      <a:pt x="4767" y="10767"/>
                      <a:pt x="6998" y="10530"/>
                      <a:pt x="9518" y="9792"/>
                    </a:cubicBezTo>
                    <a:lnTo>
                      <a:pt x="9518" y="4634"/>
                    </a:lnTo>
                    <a:cubicBezTo>
                      <a:pt x="9518" y="2077"/>
                      <a:pt x="7441" y="0"/>
                      <a:pt x="4885" y="0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8" name="Google Shape;6838;p68"/>
              <p:cNvSpPr/>
              <p:nvPr/>
            </p:nvSpPr>
            <p:spPr>
              <a:xfrm>
                <a:off x="8097469" y="2463261"/>
                <a:ext cx="237763" cy="228531"/>
              </a:xfrm>
              <a:custGeom>
                <a:avLst/>
                <a:gdLst/>
                <a:ahLst/>
                <a:cxnLst/>
                <a:rect l="l" t="t" r="r" b="b"/>
                <a:pathLst>
                  <a:path w="12259" h="11783" extrusionOk="0">
                    <a:moveTo>
                      <a:pt x="6095" y="0"/>
                    </a:moveTo>
                    <a:cubicBezTo>
                      <a:pt x="5914" y="0"/>
                      <a:pt x="5731" y="8"/>
                      <a:pt x="5548" y="25"/>
                    </a:cubicBezTo>
                    <a:cubicBezTo>
                      <a:pt x="2352" y="345"/>
                      <a:pt x="1" y="3221"/>
                      <a:pt x="298" y="6439"/>
                    </a:cubicBezTo>
                    <a:cubicBezTo>
                      <a:pt x="599" y="9497"/>
                      <a:pt x="3155" y="11782"/>
                      <a:pt x="6146" y="11782"/>
                    </a:cubicBezTo>
                    <a:cubicBezTo>
                      <a:pt x="6325" y="11782"/>
                      <a:pt x="6507" y="11774"/>
                      <a:pt x="6689" y="11757"/>
                    </a:cubicBezTo>
                    <a:cubicBezTo>
                      <a:pt x="9907" y="11438"/>
                      <a:pt x="12258" y="8562"/>
                      <a:pt x="11939" y="5321"/>
                    </a:cubicBezTo>
                    <a:cubicBezTo>
                      <a:pt x="11637" y="2265"/>
                      <a:pt x="9084" y="0"/>
                      <a:pt x="6095" y="0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9" name="Google Shape;6839;p68"/>
              <p:cNvSpPr/>
              <p:nvPr/>
            </p:nvSpPr>
            <p:spPr>
              <a:xfrm>
                <a:off x="8115195" y="2540646"/>
                <a:ext cx="197887" cy="50970"/>
              </a:xfrm>
              <a:custGeom>
                <a:avLst/>
                <a:gdLst/>
                <a:ahLst/>
                <a:cxnLst/>
                <a:rect l="l" t="t" r="r" b="b"/>
                <a:pathLst>
                  <a:path w="10203" h="2628" extrusionOk="0">
                    <a:moveTo>
                      <a:pt x="4777" y="0"/>
                    </a:moveTo>
                    <a:cubicBezTo>
                      <a:pt x="4458" y="0"/>
                      <a:pt x="4146" y="37"/>
                      <a:pt x="3835" y="53"/>
                    </a:cubicBezTo>
                    <a:lnTo>
                      <a:pt x="3150" y="212"/>
                    </a:lnTo>
                    <a:cubicBezTo>
                      <a:pt x="2922" y="235"/>
                      <a:pt x="2693" y="349"/>
                      <a:pt x="2488" y="418"/>
                    </a:cubicBezTo>
                    <a:cubicBezTo>
                      <a:pt x="2031" y="555"/>
                      <a:pt x="1643" y="783"/>
                      <a:pt x="1233" y="1011"/>
                    </a:cubicBezTo>
                    <a:cubicBezTo>
                      <a:pt x="1027" y="1102"/>
                      <a:pt x="845" y="1262"/>
                      <a:pt x="662" y="1376"/>
                    </a:cubicBezTo>
                    <a:lnTo>
                      <a:pt x="114" y="1787"/>
                    </a:lnTo>
                    <a:cubicBezTo>
                      <a:pt x="23" y="1856"/>
                      <a:pt x="0" y="1970"/>
                      <a:pt x="68" y="2061"/>
                    </a:cubicBezTo>
                    <a:cubicBezTo>
                      <a:pt x="98" y="2105"/>
                      <a:pt x="156" y="2131"/>
                      <a:pt x="218" y="2131"/>
                    </a:cubicBezTo>
                    <a:cubicBezTo>
                      <a:pt x="252" y="2131"/>
                      <a:pt x="287" y="2123"/>
                      <a:pt x="320" y="2107"/>
                    </a:cubicBezTo>
                    <a:lnTo>
                      <a:pt x="342" y="2084"/>
                    </a:lnTo>
                    <a:lnTo>
                      <a:pt x="890" y="1719"/>
                    </a:lnTo>
                    <a:cubicBezTo>
                      <a:pt x="1073" y="1627"/>
                      <a:pt x="1255" y="1468"/>
                      <a:pt x="1461" y="1399"/>
                    </a:cubicBezTo>
                    <a:cubicBezTo>
                      <a:pt x="1849" y="1217"/>
                      <a:pt x="2214" y="988"/>
                      <a:pt x="2648" y="874"/>
                    </a:cubicBezTo>
                    <a:cubicBezTo>
                      <a:pt x="3317" y="645"/>
                      <a:pt x="4050" y="543"/>
                      <a:pt x="4767" y="543"/>
                    </a:cubicBezTo>
                    <a:cubicBezTo>
                      <a:pt x="4906" y="543"/>
                      <a:pt x="5044" y="547"/>
                      <a:pt x="5181" y="555"/>
                    </a:cubicBezTo>
                    <a:cubicBezTo>
                      <a:pt x="6026" y="623"/>
                      <a:pt x="6870" y="874"/>
                      <a:pt x="7669" y="1217"/>
                    </a:cubicBezTo>
                    <a:cubicBezTo>
                      <a:pt x="8445" y="1582"/>
                      <a:pt x="9199" y="2038"/>
                      <a:pt x="9883" y="2586"/>
                    </a:cubicBezTo>
                    <a:cubicBezTo>
                      <a:pt x="9922" y="2615"/>
                      <a:pt x="9964" y="2627"/>
                      <a:pt x="10005" y="2627"/>
                    </a:cubicBezTo>
                    <a:cubicBezTo>
                      <a:pt x="10062" y="2627"/>
                      <a:pt x="10117" y="2603"/>
                      <a:pt x="10157" y="2563"/>
                    </a:cubicBezTo>
                    <a:cubicBezTo>
                      <a:pt x="10203" y="2472"/>
                      <a:pt x="10203" y="2381"/>
                      <a:pt x="10134" y="2312"/>
                    </a:cubicBezTo>
                    <a:cubicBezTo>
                      <a:pt x="9815" y="1970"/>
                      <a:pt x="9473" y="1673"/>
                      <a:pt x="9084" y="1422"/>
                    </a:cubicBezTo>
                    <a:cubicBezTo>
                      <a:pt x="8719" y="1148"/>
                      <a:pt x="8308" y="920"/>
                      <a:pt x="7898" y="714"/>
                    </a:cubicBezTo>
                    <a:cubicBezTo>
                      <a:pt x="7053" y="326"/>
                      <a:pt x="6140" y="75"/>
                      <a:pt x="5227" y="30"/>
                    </a:cubicBezTo>
                    <a:cubicBezTo>
                      <a:pt x="5075" y="8"/>
                      <a:pt x="4925" y="0"/>
                      <a:pt x="4777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0" name="Google Shape;6840;p68"/>
              <p:cNvSpPr/>
              <p:nvPr/>
            </p:nvSpPr>
            <p:spPr>
              <a:xfrm>
                <a:off x="7312608" y="2386847"/>
                <a:ext cx="255025" cy="228182"/>
              </a:xfrm>
              <a:custGeom>
                <a:avLst/>
                <a:gdLst/>
                <a:ahLst/>
                <a:cxnLst/>
                <a:rect l="l" t="t" r="r" b="b"/>
                <a:pathLst>
                  <a:path w="13149" h="11765" extrusionOk="0">
                    <a:moveTo>
                      <a:pt x="6595" y="0"/>
                    </a:moveTo>
                    <a:cubicBezTo>
                      <a:pt x="4134" y="0"/>
                      <a:pt x="1831" y="1578"/>
                      <a:pt x="1005" y="4057"/>
                    </a:cubicBezTo>
                    <a:cubicBezTo>
                      <a:pt x="1" y="7138"/>
                      <a:pt x="1667" y="10470"/>
                      <a:pt x="4726" y="11475"/>
                    </a:cubicBezTo>
                    <a:cubicBezTo>
                      <a:pt x="5324" y="11671"/>
                      <a:pt x="5932" y="11765"/>
                      <a:pt x="6531" y="11765"/>
                    </a:cubicBezTo>
                    <a:cubicBezTo>
                      <a:pt x="8992" y="11765"/>
                      <a:pt x="11295" y="10187"/>
                      <a:pt x="12121" y="7709"/>
                    </a:cubicBezTo>
                    <a:cubicBezTo>
                      <a:pt x="13148" y="4627"/>
                      <a:pt x="11482" y="1295"/>
                      <a:pt x="8400" y="290"/>
                    </a:cubicBezTo>
                    <a:cubicBezTo>
                      <a:pt x="7802" y="94"/>
                      <a:pt x="7194" y="0"/>
                      <a:pt x="6595" y="0"/>
                    </a:cubicBezTo>
                    <a:close/>
                  </a:path>
                </a:pathLst>
              </a:custGeom>
              <a:solidFill>
                <a:srgbClr val="EDA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1" name="Google Shape;6841;p68"/>
              <p:cNvSpPr/>
              <p:nvPr/>
            </p:nvSpPr>
            <p:spPr>
              <a:xfrm>
                <a:off x="7342708" y="2463649"/>
                <a:ext cx="195696" cy="63092"/>
              </a:xfrm>
              <a:custGeom>
                <a:avLst/>
                <a:gdLst/>
                <a:ahLst/>
                <a:cxnLst/>
                <a:rect l="l" t="t" r="r" b="b"/>
                <a:pathLst>
                  <a:path w="10090" h="3253" extrusionOk="0">
                    <a:moveTo>
                      <a:pt x="4286" y="0"/>
                    </a:moveTo>
                    <a:cubicBezTo>
                      <a:pt x="3739" y="0"/>
                      <a:pt x="3190" y="66"/>
                      <a:pt x="2649" y="188"/>
                    </a:cubicBezTo>
                    <a:cubicBezTo>
                      <a:pt x="2215" y="279"/>
                      <a:pt x="1758" y="416"/>
                      <a:pt x="1348" y="599"/>
                    </a:cubicBezTo>
                    <a:cubicBezTo>
                      <a:pt x="914" y="759"/>
                      <a:pt x="503" y="964"/>
                      <a:pt x="115" y="1238"/>
                    </a:cubicBezTo>
                    <a:cubicBezTo>
                      <a:pt x="46" y="1283"/>
                      <a:pt x="1" y="1398"/>
                      <a:pt x="46" y="1466"/>
                    </a:cubicBezTo>
                    <a:cubicBezTo>
                      <a:pt x="80" y="1533"/>
                      <a:pt x="150" y="1575"/>
                      <a:pt x="221" y="1575"/>
                    </a:cubicBezTo>
                    <a:cubicBezTo>
                      <a:pt x="247" y="1575"/>
                      <a:pt x="273" y="1570"/>
                      <a:pt x="298" y="1557"/>
                    </a:cubicBezTo>
                    <a:lnTo>
                      <a:pt x="320" y="1557"/>
                    </a:lnTo>
                    <a:cubicBezTo>
                      <a:pt x="1096" y="1169"/>
                      <a:pt x="1918" y="895"/>
                      <a:pt x="2763" y="713"/>
                    </a:cubicBezTo>
                    <a:cubicBezTo>
                      <a:pt x="3303" y="613"/>
                      <a:pt x="3843" y="558"/>
                      <a:pt x="4377" y="558"/>
                    </a:cubicBezTo>
                    <a:cubicBezTo>
                      <a:pt x="4701" y="558"/>
                      <a:pt x="5023" y="578"/>
                      <a:pt x="5342" y="622"/>
                    </a:cubicBezTo>
                    <a:cubicBezTo>
                      <a:pt x="6186" y="759"/>
                      <a:pt x="7008" y="1032"/>
                      <a:pt x="7739" y="1489"/>
                    </a:cubicBezTo>
                    <a:cubicBezTo>
                      <a:pt x="8127" y="1694"/>
                      <a:pt x="8446" y="1991"/>
                      <a:pt x="8789" y="2265"/>
                    </a:cubicBezTo>
                    <a:cubicBezTo>
                      <a:pt x="8971" y="2379"/>
                      <a:pt x="9108" y="2562"/>
                      <a:pt x="9268" y="2699"/>
                    </a:cubicBezTo>
                    <a:lnTo>
                      <a:pt x="9724" y="3178"/>
                    </a:lnTo>
                    <a:lnTo>
                      <a:pt x="9747" y="3201"/>
                    </a:lnTo>
                    <a:cubicBezTo>
                      <a:pt x="9781" y="3235"/>
                      <a:pt x="9827" y="3252"/>
                      <a:pt x="9873" y="3252"/>
                    </a:cubicBezTo>
                    <a:cubicBezTo>
                      <a:pt x="9918" y="3252"/>
                      <a:pt x="9964" y="3235"/>
                      <a:pt x="9998" y="3201"/>
                    </a:cubicBezTo>
                    <a:cubicBezTo>
                      <a:pt x="10067" y="3132"/>
                      <a:pt x="10090" y="3018"/>
                      <a:pt x="10021" y="2950"/>
                    </a:cubicBezTo>
                    <a:lnTo>
                      <a:pt x="9565" y="2425"/>
                    </a:lnTo>
                    <a:cubicBezTo>
                      <a:pt x="9405" y="2265"/>
                      <a:pt x="9268" y="2060"/>
                      <a:pt x="9085" y="1923"/>
                    </a:cubicBezTo>
                    <a:cubicBezTo>
                      <a:pt x="8743" y="1626"/>
                      <a:pt x="8401" y="1306"/>
                      <a:pt x="8013" y="1078"/>
                    </a:cubicBezTo>
                    <a:cubicBezTo>
                      <a:pt x="7807" y="964"/>
                      <a:pt x="7624" y="804"/>
                      <a:pt x="7396" y="736"/>
                    </a:cubicBezTo>
                    <a:lnTo>
                      <a:pt x="6780" y="439"/>
                    </a:lnTo>
                    <a:cubicBezTo>
                      <a:pt x="6323" y="302"/>
                      <a:pt x="5890" y="142"/>
                      <a:pt x="5410" y="97"/>
                    </a:cubicBezTo>
                    <a:cubicBezTo>
                      <a:pt x="5039" y="31"/>
                      <a:pt x="4663" y="0"/>
                      <a:pt x="4286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2" name="Google Shape;6842;p68"/>
              <p:cNvSpPr/>
              <p:nvPr/>
            </p:nvSpPr>
            <p:spPr>
              <a:xfrm>
                <a:off x="7448076" y="2038074"/>
                <a:ext cx="746397" cy="759935"/>
              </a:xfrm>
              <a:custGeom>
                <a:avLst/>
                <a:gdLst/>
                <a:ahLst/>
                <a:cxnLst/>
                <a:rect l="l" t="t" r="r" b="b"/>
                <a:pathLst>
                  <a:path w="38484" h="39182" extrusionOk="0">
                    <a:moveTo>
                      <a:pt x="19236" y="0"/>
                    </a:moveTo>
                    <a:cubicBezTo>
                      <a:pt x="19003" y="0"/>
                      <a:pt x="18769" y="4"/>
                      <a:pt x="18534" y="13"/>
                    </a:cubicBezTo>
                    <a:cubicBezTo>
                      <a:pt x="8126" y="401"/>
                      <a:pt x="0" y="9303"/>
                      <a:pt x="411" y="19917"/>
                    </a:cubicBezTo>
                    <a:cubicBezTo>
                      <a:pt x="788" y="30228"/>
                      <a:pt x="6421" y="39182"/>
                      <a:pt x="18671" y="39182"/>
                    </a:cubicBezTo>
                    <a:cubicBezTo>
                      <a:pt x="19031" y="39182"/>
                      <a:pt x="19396" y="39174"/>
                      <a:pt x="19767" y="39159"/>
                    </a:cubicBezTo>
                    <a:cubicBezTo>
                      <a:pt x="31956" y="38656"/>
                      <a:pt x="38484" y="29115"/>
                      <a:pt x="38096" y="18524"/>
                    </a:cubicBezTo>
                    <a:cubicBezTo>
                      <a:pt x="37716" y="8150"/>
                      <a:pt x="29334" y="0"/>
                      <a:pt x="19236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3" name="Google Shape;6843;p68"/>
              <p:cNvSpPr/>
              <p:nvPr/>
            </p:nvSpPr>
            <p:spPr>
              <a:xfrm>
                <a:off x="7829209" y="2553155"/>
                <a:ext cx="247500" cy="162065"/>
              </a:xfrm>
              <a:custGeom>
                <a:avLst/>
                <a:gdLst/>
                <a:ahLst/>
                <a:cxnLst/>
                <a:rect l="l" t="t" r="r" b="b"/>
                <a:pathLst>
                  <a:path w="12761" h="8356" extrusionOk="0">
                    <a:moveTo>
                      <a:pt x="183" y="4771"/>
                    </a:moveTo>
                    <a:cubicBezTo>
                      <a:pt x="389" y="6894"/>
                      <a:pt x="3333" y="8355"/>
                      <a:pt x="6757" y="8013"/>
                    </a:cubicBezTo>
                    <a:cubicBezTo>
                      <a:pt x="10158" y="7693"/>
                      <a:pt x="12760" y="5707"/>
                      <a:pt x="12555" y="3585"/>
                    </a:cubicBezTo>
                    <a:cubicBezTo>
                      <a:pt x="12349" y="1462"/>
                      <a:pt x="9428" y="1"/>
                      <a:pt x="6004" y="321"/>
                    </a:cubicBezTo>
                    <a:cubicBezTo>
                      <a:pt x="2580" y="663"/>
                      <a:pt x="1" y="2649"/>
                      <a:pt x="183" y="4771"/>
                    </a:cubicBezTo>
                    <a:close/>
                  </a:path>
                </a:pathLst>
              </a:custGeom>
              <a:solidFill>
                <a:srgbClr val="F89189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4" name="Google Shape;6844;p68"/>
              <p:cNvSpPr/>
              <p:nvPr/>
            </p:nvSpPr>
            <p:spPr>
              <a:xfrm>
                <a:off x="7487019" y="2518497"/>
                <a:ext cx="252814" cy="154753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7979" extrusionOk="0">
                    <a:moveTo>
                      <a:pt x="5312" y="1"/>
                    </a:moveTo>
                    <a:cubicBezTo>
                      <a:pt x="2806" y="1"/>
                      <a:pt x="780" y="1051"/>
                      <a:pt x="435" y="2724"/>
                    </a:cubicBezTo>
                    <a:cubicBezTo>
                      <a:pt x="1" y="4801"/>
                      <a:pt x="2375" y="7061"/>
                      <a:pt x="5730" y="7768"/>
                    </a:cubicBezTo>
                    <a:cubicBezTo>
                      <a:pt x="6406" y="7911"/>
                      <a:pt x="7070" y="7978"/>
                      <a:pt x="7704" y="7978"/>
                    </a:cubicBezTo>
                    <a:cubicBezTo>
                      <a:pt x="10219" y="7978"/>
                      <a:pt x="12254" y="6916"/>
                      <a:pt x="12600" y="5257"/>
                    </a:cubicBezTo>
                    <a:cubicBezTo>
                      <a:pt x="13034" y="3157"/>
                      <a:pt x="10660" y="898"/>
                      <a:pt x="7305" y="213"/>
                    </a:cubicBezTo>
                    <a:cubicBezTo>
                      <a:pt x="6623" y="69"/>
                      <a:pt x="5952" y="1"/>
                      <a:pt x="5312" y="1"/>
                    </a:cubicBezTo>
                    <a:close/>
                  </a:path>
                </a:pathLst>
              </a:custGeom>
              <a:solidFill>
                <a:srgbClr val="F89189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5" name="Google Shape;6845;p68"/>
              <p:cNvSpPr/>
              <p:nvPr/>
            </p:nvSpPr>
            <p:spPr>
              <a:xfrm>
                <a:off x="7876589" y="2419139"/>
                <a:ext cx="173993" cy="164935"/>
              </a:xfrm>
              <a:custGeom>
                <a:avLst/>
                <a:gdLst/>
                <a:ahLst/>
                <a:cxnLst/>
                <a:rect l="l" t="t" r="r" b="b"/>
                <a:pathLst>
                  <a:path w="8971" h="8504" extrusionOk="0">
                    <a:moveTo>
                      <a:pt x="4461" y="0"/>
                    </a:moveTo>
                    <a:cubicBezTo>
                      <a:pt x="4270" y="0"/>
                      <a:pt x="4076" y="14"/>
                      <a:pt x="3880" y="41"/>
                    </a:cubicBezTo>
                    <a:cubicBezTo>
                      <a:pt x="1598" y="383"/>
                      <a:pt x="0" y="2529"/>
                      <a:pt x="320" y="4834"/>
                    </a:cubicBezTo>
                    <a:cubicBezTo>
                      <a:pt x="612" y="6965"/>
                      <a:pt x="2435" y="8503"/>
                      <a:pt x="4509" y="8503"/>
                    </a:cubicBezTo>
                    <a:cubicBezTo>
                      <a:pt x="4701" y="8503"/>
                      <a:pt x="4895" y="8490"/>
                      <a:pt x="5090" y="8463"/>
                    </a:cubicBezTo>
                    <a:cubicBezTo>
                      <a:pt x="7373" y="8121"/>
                      <a:pt x="8971" y="5975"/>
                      <a:pt x="8651" y="3670"/>
                    </a:cubicBezTo>
                    <a:cubicBezTo>
                      <a:pt x="8358" y="1539"/>
                      <a:pt x="6536" y="0"/>
                      <a:pt x="4461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6" name="Google Shape;6846;p68"/>
              <p:cNvSpPr/>
              <p:nvPr/>
            </p:nvSpPr>
            <p:spPr>
              <a:xfrm>
                <a:off x="7875697" y="2426644"/>
                <a:ext cx="173120" cy="163636"/>
              </a:xfrm>
              <a:custGeom>
                <a:avLst/>
                <a:gdLst/>
                <a:ahLst/>
                <a:cxnLst/>
                <a:rect l="l" t="t" r="r" b="b"/>
                <a:pathLst>
                  <a:path w="8926" h="8437" extrusionOk="0">
                    <a:moveTo>
                      <a:pt x="4445" y="1"/>
                    </a:moveTo>
                    <a:cubicBezTo>
                      <a:pt x="4251" y="1"/>
                      <a:pt x="4055" y="14"/>
                      <a:pt x="3858" y="42"/>
                    </a:cubicBezTo>
                    <a:cubicBezTo>
                      <a:pt x="1575" y="361"/>
                      <a:pt x="1" y="2484"/>
                      <a:pt x="320" y="4789"/>
                    </a:cubicBezTo>
                    <a:cubicBezTo>
                      <a:pt x="612" y="6918"/>
                      <a:pt x="2412" y="8436"/>
                      <a:pt x="4463" y="8436"/>
                    </a:cubicBezTo>
                    <a:cubicBezTo>
                      <a:pt x="4655" y="8436"/>
                      <a:pt x="4850" y="8423"/>
                      <a:pt x="5045" y="8396"/>
                    </a:cubicBezTo>
                    <a:cubicBezTo>
                      <a:pt x="7327" y="8076"/>
                      <a:pt x="8925" y="5931"/>
                      <a:pt x="8606" y="3625"/>
                    </a:cubicBezTo>
                    <a:cubicBezTo>
                      <a:pt x="8293" y="1517"/>
                      <a:pt x="6510" y="1"/>
                      <a:pt x="44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7" name="Google Shape;6847;p68"/>
              <p:cNvSpPr/>
              <p:nvPr/>
            </p:nvSpPr>
            <p:spPr>
              <a:xfrm>
                <a:off x="7892085" y="2433142"/>
                <a:ext cx="112452" cy="106382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5485" extrusionOk="0">
                    <a:moveTo>
                      <a:pt x="2882" y="0"/>
                    </a:moveTo>
                    <a:cubicBezTo>
                      <a:pt x="2760" y="0"/>
                      <a:pt x="2636" y="9"/>
                      <a:pt x="2511" y="26"/>
                    </a:cubicBezTo>
                    <a:cubicBezTo>
                      <a:pt x="1027" y="232"/>
                      <a:pt x="0" y="1624"/>
                      <a:pt x="205" y="3108"/>
                    </a:cubicBezTo>
                    <a:cubicBezTo>
                      <a:pt x="394" y="4487"/>
                      <a:pt x="1578" y="5484"/>
                      <a:pt x="2915" y="5484"/>
                    </a:cubicBezTo>
                    <a:cubicBezTo>
                      <a:pt x="3038" y="5484"/>
                      <a:pt x="3162" y="5476"/>
                      <a:pt x="3287" y="5459"/>
                    </a:cubicBezTo>
                    <a:cubicBezTo>
                      <a:pt x="4771" y="5253"/>
                      <a:pt x="5798" y="3861"/>
                      <a:pt x="5592" y="2354"/>
                    </a:cubicBezTo>
                    <a:cubicBezTo>
                      <a:pt x="5383" y="996"/>
                      <a:pt x="4217" y="0"/>
                      <a:pt x="2882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8" name="Google Shape;6848;p68"/>
              <p:cNvSpPr/>
              <p:nvPr/>
            </p:nvSpPr>
            <p:spPr>
              <a:xfrm>
                <a:off x="7973521" y="2462175"/>
                <a:ext cx="39430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349" extrusionOk="0">
                    <a:moveTo>
                      <a:pt x="1122" y="1"/>
                    </a:moveTo>
                    <a:cubicBezTo>
                      <a:pt x="1061" y="1"/>
                      <a:pt x="999" y="5"/>
                      <a:pt x="937" y="13"/>
                    </a:cubicBezTo>
                    <a:cubicBezTo>
                      <a:pt x="389" y="104"/>
                      <a:pt x="1" y="446"/>
                      <a:pt x="47" y="812"/>
                    </a:cubicBezTo>
                    <a:cubicBezTo>
                      <a:pt x="87" y="1133"/>
                      <a:pt x="463" y="1349"/>
                      <a:pt x="927" y="1349"/>
                    </a:cubicBezTo>
                    <a:cubicBezTo>
                      <a:pt x="990" y="1349"/>
                      <a:pt x="1054" y="1345"/>
                      <a:pt x="1119" y="1337"/>
                    </a:cubicBezTo>
                    <a:cubicBezTo>
                      <a:pt x="1644" y="1245"/>
                      <a:pt x="2032" y="903"/>
                      <a:pt x="1987" y="538"/>
                    </a:cubicBezTo>
                    <a:cubicBezTo>
                      <a:pt x="1946" y="216"/>
                      <a:pt x="1570" y="1"/>
                      <a:pt x="11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9" name="Google Shape;6849;p68"/>
              <p:cNvSpPr/>
              <p:nvPr/>
            </p:nvSpPr>
            <p:spPr>
              <a:xfrm>
                <a:off x="7556528" y="2379089"/>
                <a:ext cx="180199" cy="164625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488" extrusionOk="0">
                    <a:moveTo>
                      <a:pt x="4668" y="1"/>
                    </a:moveTo>
                    <a:cubicBezTo>
                      <a:pt x="2767" y="1"/>
                      <a:pt x="1035" y="1300"/>
                      <a:pt x="548" y="3247"/>
                    </a:cubicBezTo>
                    <a:cubicBezTo>
                      <a:pt x="0" y="5507"/>
                      <a:pt x="1370" y="7812"/>
                      <a:pt x="3607" y="8360"/>
                    </a:cubicBezTo>
                    <a:cubicBezTo>
                      <a:pt x="3950" y="8446"/>
                      <a:pt x="4293" y="8488"/>
                      <a:pt x="4630" y="8488"/>
                    </a:cubicBezTo>
                    <a:cubicBezTo>
                      <a:pt x="6519" y="8488"/>
                      <a:pt x="8236" y="7192"/>
                      <a:pt x="8720" y="5255"/>
                    </a:cubicBezTo>
                    <a:cubicBezTo>
                      <a:pt x="9290" y="2973"/>
                      <a:pt x="7921" y="690"/>
                      <a:pt x="5661" y="120"/>
                    </a:cubicBezTo>
                    <a:cubicBezTo>
                      <a:pt x="5329" y="39"/>
                      <a:pt x="4996" y="1"/>
                      <a:pt x="4668" y="1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0" name="Google Shape;6850;p68"/>
              <p:cNvSpPr/>
              <p:nvPr/>
            </p:nvSpPr>
            <p:spPr>
              <a:xfrm>
                <a:off x="7557420" y="2386595"/>
                <a:ext cx="179307" cy="163616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8436" extrusionOk="0">
                    <a:moveTo>
                      <a:pt x="4644" y="0"/>
                    </a:moveTo>
                    <a:cubicBezTo>
                      <a:pt x="2766" y="0"/>
                      <a:pt x="1056" y="1279"/>
                      <a:pt x="571" y="3202"/>
                    </a:cubicBezTo>
                    <a:cubicBezTo>
                      <a:pt x="0" y="5462"/>
                      <a:pt x="1370" y="7744"/>
                      <a:pt x="3607" y="8315"/>
                    </a:cubicBezTo>
                    <a:cubicBezTo>
                      <a:pt x="3939" y="8396"/>
                      <a:pt x="4273" y="8436"/>
                      <a:pt x="4601" y="8436"/>
                    </a:cubicBezTo>
                    <a:cubicBezTo>
                      <a:pt x="6484" y="8436"/>
                      <a:pt x="8207" y="7154"/>
                      <a:pt x="8674" y="5211"/>
                    </a:cubicBezTo>
                    <a:cubicBezTo>
                      <a:pt x="9244" y="2951"/>
                      <a:pt x="7875" y="669"/>
                      <a:pt x="5638" y="121"/>
                    </a:cubicBezTo>
                    <a:cubicBezTo>
                      <a:pt x="5305" y="39"/>
                      <a:pt x="4972" y="0"/>
                      <a:pt x="4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1" name="Google Shape;6851;p68"/>
              <p:cNvSpPr/>
              <p:nvPr/>
            </p:nvSpPr>
            <p:spPr>
              <a:xfrm>
                <a:off x="7582206" y="2395342"/>
                <a:ext cx="116001" cy="106304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5481" extrusionOk="0">
                    <a:moveTo>
                      <a:pt x="3001" y="0"/>
                    </a:moveTo>
                    <a:cubicBezTo>
                      <a:pt x="1774" y="0"/>
                      <a:pt x="657" y="846"/>
                      <a:pt x="366" y="2089"/>
                    </a:cubicBezTo>
                    <a:cubicBezTo>
                      <a:pt x="0" y="3550"/>
                      <a:pt x="868" y="5034"/>
                      <a:pt x="2329" y="5399"/>
                    </a:cubicBezTo>
                    <a:cubicBezTo>
                      <a:pt x="2550" y="5454"/>
                      <a:pt x="2771" y="5481"/>
                      <a:pt x="2989" y="5481"/>
                    </a:cubicBezTo>
                    <a:cubicBezTo>
                      <a:pt x="4207" y="5481"/>
                      <a:pt x="5305" y="4649"/>
                      <a:pt x="5615" y="3390"/>
                    </a:cubicBezTo>
                    <a:cubicBezTo>
                      <a:pt x="5981" y="1930"/>
                      <a:pt x="5113" y="446"/>
                      <a:pt x="3652" y="81"/>
                    </a:cubicBezTo>
                    <a:cubicBezTo>
                      <a:pt x="3434" y="26"/>
                      <a:pt x="3216" y="0"/>
                      <a:pt x="3001" y="0"/>
                    </a:cubicBezTo>
                    <a:close/>
                  </a:path>
                </a:pathLst>
              </a:custGeom>
              <a:solidFill>
                <a:srgbClr val="4B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2" name="Google Shape;6852;p68"/>
              <p:cNvSpPr/>
              <p:nvPr/>
            </p:nvSpPr>
            <p:spPr>
              <a:xfrm>
                <a:off x="7576446" y="2419701"/>
                <a:ext cx="40303" cy="26571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370" extrusionOk="0">
                    <a:moveTo>
                      <a:pt x="876" y="0"/>
                    </a:moveTo>
                    <a:cubicBezTo>
                      <a:pt x="477" y="0"/>
                      <a:pt x="142" y="172"/>
                      <a:pt x="69" y="445"/>
                    </a:cubicBezTo>
                    <a:cubicBezTo>
                      <a:pt x="1" y="810"/>
                      <a:pt x="343" y="1198"/>
                      <a:pt x="868" y="1335"/>
                    </a:cubicBezTo>
                    <a:cubicBezTo>
                      <a:pt x="974" y="1358"/>
                      <a:pt x="1079" y="1369"/>
                      <a:pt x="1180" y="1369"/>
                    </a:cubicBezTo>
                    <a:cubicBezTo>
                      <a:pt x="1579" y="1369"/>
                      <a:pt x="1914" y="1198"/>
                      <a:pt x="1986" y="925"/>
                    </a:cubicBezTo>
                    <a:cubicBezTo>
                      <a:pt x="2078" y="559"/>
                      <a:pt x="1712" y="171"/>
                      <a:pt x="1188" y="34"/>
                    </a:cubicBezTo>
                    <a:cubicBezTo>
                      <a:pt x="1082" y="11"/>
                      <a:pt x="977" y="0"/>
                      <a:pt x="8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3" name="Google Shape;6853;p68"/>
              <p:cNvSpPr/>
              <p:nvPr/>
            </p:nvSpPr>
            <p:spPr>
              <a:xfrm>
                <a:off x="7758828" y="2586766"/>
                <a:ext cx="89004" cy="47712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2460" extrusionOk="0">
                    <a:moveTo>
                      <a:pt x="4469" y="1"/>
                    </a:moveTo>
                    <a:cubicBezTo>
                      <a:pt x="4443" y="1"/>
                      <a:pt x="4420" y="20"/>
                      <a:pt x="4406" y="48"/>
                    </a:cubicBezTo>
                    <a:lnTo>
                      <a:pt x="4383" y="48"/>
                    </a:lnTo>
                    <a:cubicBezTo>
                      <a:pt x="3927" y="756"/>
                      <a:pt x="3310" y="1372"/>
                      <a:pt x="2580" y="1737"/>
                    </a:cubicBezTo>
                    <a:cubicBezTo>
                      <a:pt x="2215" y="1943"/>
                      <a:pt x="1804" y="2057"/>
                      <a:pt x="1393" y="2125"/>
                    </a:cubicBezTo>
                    <a:cubicBezTo>
                      <a:pt x="1208" y="2156"/>
                      <a:pt x="1017" y="2169"/>
                      <a:pt x="825" y="2169"/>
                    </a:cubicBezTo>
                    <a:cubicBezTo>
                      <a:pt x="591" y="2169"/>
                      <a:pt x="353" y="2150"/>
                      <a:pt x="115" y="2125"/>
                    </a:cubicBezTo>
                    <a:cubicBezTo>
                      <a:pt x="69" y="2125"/>
                      <a:pt x="23" y="2148"/>
                      <a:pt x="23" y="2194"/>
                    </a:cubicBezTo>
                    <a:cubicBezTo>
                      <a:pt x="1" y="2262"/>
                      <a:pt x="46" y="2308"/>
                      <a:pt x="92" y="2308"/>
                    </a:cubicBezTo>
                    <a:cubicBezTo>
                      <a:pt x="433" y="2398"/>
                      <a:pt x="788" y="2459"/>
                      <a:pt x="1146" y="2459"/>
                    </a:cubicBezTo>
                    <a:cubicBezTo>
                      <a:pt x="1244" y="2459"/>
                      <a:pt x="1341" y="2455"/>
                      <a:pt x="1439" y="2445"/>
                    </a:cubicBezTo>
                    <a:cubicBezTo>
                      <a:pt x="1872" y="2422"/>
                      <a:pt x="2329" y="2285"/>
                      <a:pt x="2740" y="2080"/>
                    </a:cubicBezTo>
                    <a:cubicBezTo>
                      <a:pt x="3151" y="1874"/>
                      <a:pt x="3539" y="1600"/>
                      <a:pt x="3835" y="1258"/>
                    </a:cubicBezTo>
                    <a:cubicBezTo>
                      <a:pt x="4132" y="939"/>
                      <a:pt x="4406" y="550"/>
                      <a:pt x="4566" y="140"/>
                    </a:cubicBezTo>
                    <a:cubicBezTo>
                      <a:pt x="4589" y="94"/>
                      <a:pt x="4566" y="48"/>
                      <a:pt x="4520" y="26"/>
                    </a:cubicBezTo>
                    <a:cubicBezTo>
                      <a:pt x="4503" y="8"/>
                      <a:pt x="4485" y="1"/>
                      <a:pt x="4469" y="1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4" name="Google Shape;6854;p68"/>
              <p:cNvSpPr/>
              <p:nvPr/>
            </p:nvSpPr>
            <p:spPr>
              <a:xfrm>
                <a:off x="7788928" y="2622782"/>
                <a:ext cx="46955" cy="24476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1262" extrusionOk="0">
                    <a:moveTo>
                      <a:pt x="2340" y="0"/>
                    </a:moveTo>
                    <a:cubicBezTo>
                      <a:pt x="2329" y="0"/>
                      <a:pt x="2318" y="6"/>
                      <a:pt x="2306" y="17"/>
                    </a:cubicBezTo>
                    <a:cubicBezTo>
                      <a:pt x="2032" y="360"/>
                      <a:pt x="1690" y="656"/>
                      <a:pt x="1302" y="839"/>
                    </a:cubicBezTo>
                    <a:cubicBezTo>
                      <a:pt x="914" y="1044"/>
                      <a:pt x="480" y="1136"/>
                      <a:pt x="46" y="1136"/>
                    </a:cubicBezTo>
                    <a:cubicBezTo>
                      <a:pt x="24" y="1136"/>
                      <a:pt x="1" y="1159"/>
                      <a:pt x="1" y="1181"/>
                    </a:cubicBezTo>
                    <a:cubicBezTo>
                      <a:pt x="1" y="1204"/>
                      <a:pt x="24" y="1250"/>
                      <a:pt x="46" y="1250"/>
                    </a:cubicBezTo>
                    <a:cubicBezTo>
                      <a:pt x="124" y="1258"/>
                      <a:pt x="201" y="1261"/>
                      <a:pt x="279" y="1261"/>
                    </a:cubicBezTo>
                    <a:cubicBezTo>
                      <a:pt x="663" y="1261"/>
                      <a:pt x="1052" y="1170"/>
                      <a:pt x="1393" y="999"/>
                    </a:cubicBezTo>
                    <a:cubicBezTo>
                      <a:pt x="1804" y="816"/>
                      <a:pt x="2169" y="497"/>
                      <a:pt x="2397" y="86"/>
                    </a:cubicBezTo>
                    <a:cubicBezTo>
                      <a:pt x="2420" y="63"/>
                      <a:pt x="2397" y="40"/>
                      <a:pt x="2375" y="17"/>
                    </a:cubicBezTo>
                    <a:cubicBezTo>
                      <a:pt x="2363" y="6"/>
                      <a:pt x="2352" y="0"/>
                      <a:pt x="2340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5" name="Google Shape;6855;p68"/>
              <p:cNvSpPr/>
              <p:nvPr/>
            </p:nvSpPr>
            <p:spPr>
              <a:xfrm>
                <a:off x="8043476" y="1979308"/>
                <a:ext cx="85454" cy="138713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152" extrusionOk="0">
                    <a:moveTo>
                      <a:pt x="764" y="0"/>
                    </a:moveTo>
                    <a:cubicBezTo>
                      <a:pt x="737" y="0"/>
                      <a:pt x="711" y="3"/>
                      <a:pt x="685" y="7"/>
                    </a:cubicBezTo>
                    <a:cubicBezTo>
                      <a:pt x="411" y="30"/>
                      <a:pt x="183" y="259"/>
                      <a:pt x="92" y="510"/>
                    </a:cubicBezTo>
                    <a:cubicBezTo>
                      <a:pt x="0" y="761"/>
                      <a:pt x="0" y="1035"/>
                      <a:pt x="0" y="1308"/>
                    </a:cubicBezTo>
                    <a:cubicBezTo>
                      <a:pt x="69" y="3226"/>
                      <a:pt x="411" y="5120"/>
                      <a:pt x="1027" y="6923"/>
                    </a:cubicBezTo>
                    <a:lnTo>
                      <a:pt x="1781" y="7152"/>
                    </a:lnTo>
                    <a:cubicBezTo>
                      <a:pt x="2853" y="6010"/>
                      <a:pt x="3675" y="4641"/>
                      <a:pt x="4223" y="3180"/>
                    </a:cubicBezTo>
                    <a:cubicBezTo>
                      <a:pt x="4314" y="2929"/>
                      <a:pt x="4406" y="2655"/>
                      <a:pt x="4360" y="2381"/>
                    </a:cubicBezTo>
                    <a:cubicBezTo>
                      <a:pt x="4314" y="2107"/>
                      <a:pt x="4109" y="1856"/>
                      <a:pt x="3835" y="1833"/>
                    </a:cubicBezTo>
                    <a:cubicBezTo>
                      <a:pt x="3825" y="1833"/>
                      <a:pt x="3815" y="1833"/>
                      <a:pt x="3806" y="1833"/>
                    </a:cubicBezTo>
                    <a:cubicBezTo>
                      <a:pt x="3435" y="1833"/>
                      <a:pt x="3215" y="2254"/>
                      <a:pt x="3082" y="2610"/>
                    </a:cubicBezTo>
                    <a:cubicBezTo>
                      <a:pt x="2602" y="3888"/>
                      <a:pt x="2123" y="5166"/>
                      <a:pt x="1644" y="6444"/>
                    </a:cubicBezTo>
                    <a:cubicBezTo>
                      <a:pt x="1918" y="4687"/>
                      <a:pt x="1895" y="2883"/>
                      <a:pt x="1598" y="1126"/>
                    </a:cubicBezTo>
                    <a:cubicBezTo>
                      <a:pt x="1552" y="875"/>
                      <a:pt x="1484" y="601"/>
                      <a:pt x="1347" y="373"/>
                    </a:cubicBezTo>
                    <a:cubicBezTo>
                      <a:pt x="1204" y="168"/>
                      <a:pt x="988" y="0"/>
                      <a:pt x="764" y="0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6" name="Google Shape;6856;p68"/>
              <p:cNvSpPr/>
              <p:nvPr/>
            </p:nvSpPr>
            <p:spPr>
              <a:xfrm>
                <a:off x="7908900" y="2296856"/>
                <a:ext cx="189993" cy="116273"/>
              </a:xfrm>
              <a:custGeom>
                <a:avLst/>
                <a:gdLst/>
                <a:ahLst/>
                <a:cxnLst/>
                <a:rect l="l" t="t" r="r" b="b"/>
                <a:pathLst>
                  <a:path w="9796" h="5995" extrusionOk="0">
                    <a:moveTo>
                      <a:pt x="3032" y="1"/>
                    </a:moveTo>
                    <a:cubicBezTo>
                      <a:pt x="2707" y="1"/>
                      <a:pt x="2407" y="84"/>
                      <a:pt x="2146" y="274"/>
                    </a:cubicBezTo>
                    <a:cubicBezTo>
                      <a:pt x="0" y="1826"/>
                      <a:pt x="5364" y="5067"/>
                      <a:pt x="6186" y="5433"/>
                    </a:cubicBezTo>
                    <a:cubicBezTo>
                      <a:pt x="6602" y="5629"/>
                      <a:pt x="7690" y="5995"/>
                      <a:pt x="8495" y="5995"/>
                    </a:cubicBezTo>
                    <a:cubicBezTo>
                      <a:pt x="9280" y="5995"/>
                      <a:pt x="9796" y="5646"/>
                      <a:pt x="9153" y="4451"/>
                    </a:cubicBezTo>
                    <a:cubicBezTo>
                      <a:pt x="9153" y="4451"/>
                      <a:pt x="5410" y="1"/>
                      <a:pt x="3032" y="1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7" name="Google Shape;6857;p68"/>
              <p:cNvSpPr/>
              <p:nvPr/>
            </p:nvSpPr>
            <p:spPr>
              <a:xfrm>
                <a:off x="7524023" y="2280409"/>
                <a:ext cx="215808" cy="85338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4400" extrusionOk="0">
                    <a:moveTo>
                      <a:pt x="8008" y="1"/>
                    </a:moveTo>
                    <a:cubicBezTo>
                      <a:pt x="5564" y="1"/>
                      <a:pt x="1608" y="2514"/>
                      <a:pt x="1608" y="2514"/>
                    </a:cubicBezTo>
                    <a:cubicBezTo>
                      <a:pt x="1" y="4084"/>
                      <a:pt x="2127" y="4399"/>
                      <a:pt x="3439" y="4399"/>
                    </a:cubicBezTo>
                    <a:cubicBezTo>
                      <a:pt x="3730" y="4399"/>
                      <a:pt x="3980" y="4384"/>
                      <a:pt x="4142" y="4363"/>
                    </a:cubicBezTo>
                    <a:cubicBezTo>
                      <a:pt x="5032" y="4249"/>
                      <a:pt x="11126" y="2743"/>
                      <a:pt x="9528" y="620"/>
                    </a:cubicBezTo>
                    <a:cubicBezTo>
                      <a:pt x="9194" y="176"/>
                      <a:pt x="8654" y="1"/>
                      <a:pt x="8008" y="1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8" name="Google Shape;6858;p68"/>
              <p:cNvSpPr/>
              <p:nvPr/>
            </p:nvSpPr>
            <p:spPr>
              <a:xfrm>
                <a:off x="7718100" y="2498501"/>
                <a:ext cx="79267" cy="8213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235" extrusionOk="0">
                    <a:moveTo>
                      <a:pt x="1561" y="1"/>
                    </a:moveTo>
                    <a:cubicBezTo>
                      <a:pt x="1153" y="1"/>
                      <a:pt x="810" y="243"/>
                      <a:pt x="594" y="993"/>
                    </a:cubicBezTo>
                    <a:cubicBezTo>
                      <a:pt x="1" y="3139"/>
                      <a:pt x="3059" y="4234"/>
                      <a:pt x="3059" y="4234"/>
                    </a:cubicBezTo>
                    <a:lnTo>
                      <a:pt x="4086" y="810"/>
                    </a:lnTo>
                    <a:lnTo>
                      <a:pt x="4086" y="810"/>
                    </a:lnTo>
                    <a:cubicBezTo>
                      <a:pt x="4073" y="811"/>
                      <a:pt x="4059" y="811"/>
                      <a:pt x="4045" y="811"/>
                    </a:cubicBezTo>
                    <a:cubicBezTo>
                      <a:pt x="3266" y="811"/>
                      <a:pt x="2306" y="1"/>
                      <a:pt x="1561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9" name="Google Shape;6859;p68"/>
              <p:cNvSpPr/>
              <p:nvPr/>
            </p:nvSpPr>
            <p:spPr>
              <a:xfrm>
                <a:off x="7725179" y="2387603"/>
                <a:ext cx="95210" cy="194357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10021" extrusionOk="0">
                    <a:moveTo>
                      <a:pt x="4749" y="0"/>
                    </a:moveTo>
                    <a:cubicBezTo>
                      <a:pt x="4703" y="0"/>
                      <a:pt x="4680" y="23"/>
                      <a:pt x="4680" y="69"/>
                    </a:cubicBezTo>
                    <a:cubicBezTo>
                      <a:pt x="4680" y="708"/>
                      <a:pt x="4657" y="1347"/>
                      <a:pt x="4612" y="1986"/>
                    </a:cubicBezTo>
                    <a:cubicBezTo>
                      <a:pt x="4589" y="2625"/>
                      <a:pt x="4543" y="3264"/>
                      <a:pt x="4475" y="3903"/>
                    </a:cubicBezTo>
                    <a:cubicBezTo>
                      <a:pt x="4406" y="4520"/>
                      <a:pt x="4338" y="5159"/>
                      <a:pt x="4132" y="5752"/>
                    </a:cubicBezTo>
                    <a:cubicBezTo>
                      <a:pt x="4087" y="5889"/>
                      <a:pt x="4018" y="6026"/>
                      <a:pt x="3950" y="6140"/>
                    </a:cubicBezTo>
                    <a:cubicBezTo>
                      <a:pt x="3881" y="6254"/>
                      <a:pt x="3790" y="6323"/>
                      <a:pt x="3721" y="6346"/>
                    </a:cubicBezTo>
                    <a:cubicBezTo>
                      <a:pt x="3470" y="6346"/>
                      <a:pt x="3174" y="6254"/>
                      <a:pt x="2900" y="6117"/>
                    </a:cubicBezTo>
                    <a:cubicBezTo>
                      <a:pt x="2603" y="6003"/>
                      <a:pt x="2306" y="5866"/>
                      <a:pt x="2010" y="5729"/>
                    </a:cubicBezTo>
                    <a:cubicBezTo>
                      <a:pt x="1781" y="5641"/>
                      <a:pt x="1511" y="5540"/>
                      <a:pt x="1222" y="5540"/>
                    </a:cubicBezTo>
                    <a:cubicBezTo>
                      <a:pt x="1136" y="5540"/>
                      <a:pt x="1048" y="5549"/>
                      <a:pt x="960" y="5570"/>
                    </a:cubicBezTo>
                    <a:cubicBezTo>
                      <a:pt x="868" y="5593"/>
                      <a:pt x="777" y="5615"/>
                      <a:pt x="686" y="5684"/>
                    </a:cubicBezTo>
                    <a:lnTo>
                      <a:pt x="572" y="5752"/>
                    </a:lnTo>
                    <a:cubicBezTo>
                      <a:pt x="526" y="5798"/>
                      <a:pt x="503" y="5821"/>
                      <a:pt x="480" y="5866"/>
                    </a:cubicBezTo>
                    <a:cubicBezTo>
                      <a:pt x="343" y="6003"/>
                      <a:pt x="275" y="6163"/>
                      <a:pt x="184" y="6323"/>
                    </a:cubicBezTo>
                    <a:cubicBezTo>
                      <a:pt x="138" y="6483"/>
                      <a:pt x="69" y="6642"/>
                      <a:pt x="47" y="6825"/>
                    </a:cubicBezTo>
                    <a:lnTo>
                      <a:pt x="1" y="7076"/>
                    </a:lnTo>
                    <a:cubicBezTo>
                      <a:pt x="1" y="7167"/>
                      <a:pt x="1" y="7236"/>
                      <a:pt x="1" y="7327"/>
                    </a:cubicBezTo>
                    <a:cubicBezTo>
                      <a:pt x="1" y="7510"/>
                      <a:pt x="47" y="7670"/>
                      <a:pt x="92" y="7852"/>
                    </a:cubicBezTo>
                    <a:cubicBezTo>
                      <a:pt x="161" y="8012"/>
                      <a:pt x="206" y="8172"/>
                      <a:pt x="298" y="8309"/>
                    </a:cubicBezTo>
                    <a:cubicBezTo>
                      <a:pt x="480" y="8605"/>
                      <a:pt x="708" y="8857"/>
                      <a:pt x="960" y="9085"/>
                    </a:cubicBezTo>
                    <a:cubicBezTo>
                      <a:pt x="1462" y="9496"/>
                      <a:pt x="2055" y="9792"/>
                      <a:pt x="2671" y="10021"/>
                    </a:cubicBezTo>
                    <a:cubicBezTo>
                      <a:pt x="2717" y="10021"/>
                      <a:pt x="2740" y="10021"/>
                      <a:pt x="2763" y="9975"/>
                    </a:cubicBezTo>
                    <a:cubicBezTo>
                      <a:pt x="2786" y="9929"/>
                      <a:pt x="2763" y="9884"/>
                      <a:pt x="2717" y="9884"/>
                    </a:cubicBezTo>
                    <a:cubicBezTo>
                      <a:pt x="2146" y="9633"/>
                      <a:pt x="1599" y="9290"/>
                      <a:pt x="1142" y="8879"/>
                    </a:cubicBezTo>
                    <a:cubicBezTo>
                      <a:pt x="914" y="8651"/>
                      <a:pt x="708" y="8423"/>
                      <a:pt x="572" y="8172"/>
                    </a:cubicBezTo>
                    <a:cubicBezTo>
                      <a:pt x="480" y="8035"/>
                      <a:pt x="435" y="7898"/>
                      <a:pt x="389" y="7761"/>
                    </a:cubicBezTo>
                    <a:cubicBezTo>
                      <a:pt x="366" y="7601"/>
                      <a:pt x="320" y="7464"/>
                      <a:pt x="343" y="7327"/>
                    </a:cubicBezTo>
                    <a:cubicBezTo>
                      <a:pt x="343" y="7259"/>
                      <a:pt x="320" y="7167"/>
                      <a:pt x="343" y="7099"/>
                    </a:cubicBezTo>
                    <a:lnTo>
                      <a:pt x="389" y="6894"/>
                    </a:lnTo>
                    <a:cubicBezTo>
                      <a:pt x="389" y="6734"/>
                      <a:pt x="457" y="6597"/>
                      <a:pt x="503" y="6460"/>
                    </a:cubicBezTo>
                    <a:cubicBezTo>
                      <a:pt x="640" y="6186"/>
                      <a:pt x="800" y="5981"/>
                      <a:pt x="1051" y="5912"/>
                    </a:cubicBezTo>
                    <a:cubicBezTo>
                      <a:pt x="1096" y="5904"/>
                      <a:pt x="1143" y="5900"/>
                      <a:pt x="1191" y="5900"/>
                    </a:cubicBezTo>
                    <a:cubicBezTo>
                      <a:pt x="1408" y="5900"/>
                      <a:pt x="1648" y="5978"/>
                      <a:pt x="1873" y="6072"/>
                    </a:cubicBezTo>
                    <a:cubicBezTo>
                      <a:pt x="2146" y="6186"/>
                      <a:pt x="2443" y="6346"/>
                      <a:pt x="2740" y="6460"/>
                    </a:cubicBezTo>
                    <a:cubicBezTo>
                      <a:pt x="3036" y="6587"/>
                      <a:pt x="3312" y="6713"/>
                      <a:pt x="3677" y="6713"/>
                    </a:cubicBezTo>
                    <a:cubicBezTo>
                      <a:pt x="3707" y="6713"/>
                      <a:pt x="3737" y="6713"/>
                      <a:pt x="3767" y="6711"/>
                    </a:cubicBezTo>
                    <a:cubicBezTo>
                      <a:pt x="4018" y="6665"/>
                      <a:pt x="4178" y="6483"/>
                      <a:pt x="4269" y="6346"/>
                    </a:cubicBezTo>
                    <a:cubicBezTo>
                      <a:pt x="4361" y="6186"/>
                      <a:pt x="4429" y="6026"/>
                      <a:pt x="4475" y="5866"/>
                    </a:cubicBezTo>
                    <a:cubicBezTo>
                      <a:pt x="4680" y="5227"/>
                      <a:pt x="4749" y="4565"/>
                      <a:pt x="4817" y="3926"/>
                    </a:cubicBezTo>
                    <a:cubicBezTo>
                      <a:pt x="4908" y="2648"/>
                      <a:pt x="4908" y="1347"/>
                      <a:pt x="4840" y="69"/>
                    </a:cubicBezTo>
                    <a:cubicBezTo>
                      <a:pt x="4840" y="23"/>
                      <a:pt x="4794" y="0"/>
                      <a:pt x="4749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0" name="Google Shape;6860;p68"/>
              <p:cNvSpPr/>
              <p:nvPr/>
            </p:nvSpPr>
            <p:spPr>
              <a:xfrm>
                <a:off x="7418849" y="1960476"/>
                <a:ext cx="869730" cy="513657"/>
              </a:xfrm>
              <a:custGeom>
                <a:avLst/>
                <a:gdLst/>
                <a:ahLst/>
                <a:cxnLst/>
                <a:rect l="l" t="t" r="r" b="b"/>
                <a:pathLst>
                  <a:path w="44843" h="26484" extrusionOk="0">
                    <a:moveTo>
                      <a:pt x="20139" y="1"/>
                    </a:moveTo>
                    <a:cubicBezTo>
                      <a:pt x="18547" y="1"/>
                      <a:pt x="16803" y="184"/>
                      <a:pt x="14906" y="613"/>
                    </a:cubicBezTo>
                    <a:cubicBezTo>
                      <a:pt x="2078" y="3489"/>
                      <a:pt x="1" y="12939"/>
                      <a:pt x="1758" y="21270"/>
                    </a:cubicBezTo>
                    <a:cubicBezTo>
                      <a:pt x="1758" y="21270"/>
                      <a:pt x="9222" y="19992"/>
                      <a:pt x="14016" y="15176"/>
                    </a:cubicBezTo>
                    <a:cubicBezTo>
                      <a:pt x="14060" y="15132"/>
                      <a:pt x="14097" y="15111"/>
                      <a:pt x="14131" y="15111"/>
                    </a:cubicBezTo>
                    <a:cubicBezTo>
                      <a:pt x="14538" y="15111"/>
                      <a:pt x="14307" y="18173"/>
                      <a:pt x="17826" y="18173"/>
                    </a:cubicBezTo>
                    <a:cubicBezTo>
                      <a:pt x="18474" y="18173"/>
                      <a:pt x="19249" y="18069"/>
                      <a:pt x="20178" y="17823"/>
                    </a:cubicBezTo>
                    <a:cubicBezTo>
                      <a:pt x="24538" y="16682"/>
                      <a:pt x="26706" y="15427"/>
                      <a:pt x="32048" y="13258"/>
                    </a:cubicBezTo>
                    <a:cubicBezTo>
                      <a:pt x="32048" y="13258"/>
                      <a:pt x="35403" y="25105"/>
                      <a:pt x="39237" y="26383"/>
                    </a:cubicBezTo>
                    <a:cubicBezTo>
                      <a:pt x="39443" y="26451"/>
                      <a:pt x="39642" y="26484"/>
                      <a:pt x="39836" y="26484"/>
                    </a:cubicBezTo>
                    <a:cubicBezTo>
                      <a:pt x="43284" y="26484"/>
                      <a:pt x="44842" y="16131"/>
                      <a:pt x="41817" y="10382"/>
                    </a:cubicBezTo>
                    <a:cubicBezTo>
                      <a:pt x="39776" y="6517"/>
                      <a:pt x="36973" y="5810"/>
                      <a:pt x="35195" y="5810"/>
                    </a:cubicBezTo>
                    <a:cubicBezTo>
                      <a:pt x="34170" y="5810"/>
                      <a:pt x="33486" y="6046"/>
                      <a:pt x="33486" y="6046"/>
                    </a:cubicBezTo>
                    <a:cubicBezTo>
                      <a:pt x="33486" y="6046"/>
                      <a:pt x="29295" y="1"/>
                      <a:pt x="20139" y="1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1" name="Google Shape;6861;p68"/>
              <p:cNvSpPr/>
              <p:nvPr/>
            </p:nvSpPr>
            <p:spPr>
              <a:xfrm>
                <a:off x="7671186" y="2192823"/>
                <a:ext cx="372326" cy="129287"/>
              </a:xfrm>
              <a:custGeom>
                <a:avLst/>
                <a:gdLst/>
                <a:ahLst/>
                <a:cxnLst/>
                <a:rect l="l" t="t" r="r" b="b"/>
                <a:pathLst>
                  <a:path w="19197" h="6666" fill="none" extrusionOk="0">
                    <a:moveTo>
                      <a:pt x="365" y="3310"/>
                    </a:moveTo>
                    <a:cubicBezTo>
                      <a:pt x="0" y="4474"/>
                      <a:pt x="890" y="5729"/>
                      <a:pt x="2009" y="6209"/>
                    </a:cubicBezTo>
                    <a:cubicBezTo>
                      <a:pt x="3150" y="6665"/>
                      <a:pt x="4428" y="6551"/>
                      <a:pt x="5615" y="6323"/>
                    </a:cubicBezTo>
                    <a:cubicBezTo>
                      <a:pt x="10591" y="5455"/>
                      <a:pt x="15316" y="3241"/>
                      <a:pt x="19196" y="0"/>
                    </a:cubicBezTo>
                  </a:path>
                </a:pathLst>
              </a:custGeom>
              <a:noFill/>
              <a:ln w="4575" cap="flat" cmpd="sng">
                <a:solidFill>
                  <a:srgbClr val="F1583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2" name="Google Shape;6862;p68"/>
              <p:cNvSpPr/>
              <p:nvPr/>
            </p:nvSpPr>
            <p:spPr>
              <a:xfrm>
                <a:off x="8039927" y="2191485"/>
                <a:ext cx="201902" cy="292205"/>
              </a:xfrm>
              <a:custGeom>
                <a:avLst/>
                <a:gdLst/>
                <a:ahLst/>
                <a:cxnLst/>
                <a:rect l="l" t="t" r="r" b="b"/>
                <a:pathLst>
                  <a:path w="10410" h="15066" fill="none" extrusionOk="0">
                    <a:moveTo>
                      <a:pt x="1" y="1"/>
                    </a:moveTo>
                    <a:cubicBezTo>
                      <a:pt x="24" y="4406"/>
                      <a:pt x="1530" y="8766"/>
                      <a:pt x="4223" y="12258"/>
                    </a:cubicBezTo>
                    <a:cubicBezTo>
                      <a:pt x="4977" y="13217"/>
                      <a:pt x="5867" y="14152"/>
                      <a:pt x="7008" y="14609"/>
                    </a:cubicBezTo>
                    <a:cubicBezTo>
                      <a:pt x="8172" y="15065"/>
                      <a:pt x="9633" y="14906"/>
                      <a:pt x="10409" y="13947"/>
                    </a:cubicBezTo>
                  </a:path>
                </a:pathLst>
              </a:custGeom>
              <a:noFill/>
              <a:ln w="4575" cap="flat" cmpd="sng">
                <a:solidFill>
                  <a:srgbClr val="F1583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3" name="Google Shape;6863;p68"/>
              <p:cNvSpPr/>
              <p:nvPr/>
            </p:nvSpPr>
            <p:spPr>
              <a:xfrm>
                <a:off x="7751303" y="2112685"/>
                <a:ext cx="354618" cy="151863"/>
              </a:xfrm>
              <a:custGeom>
                <a:avLst/>
                <a:gdLst/>
                <a:ahLst/>
                <a:cxnLst/>
                <a:rect l="l" t="t" r="r" b="b"/>
                <a:pathLst>
                  <a:path w="18284" h="7830" fill="none" extrusionOk="0">
                    <a:moveTo>
                      <a:pt x="297" y="5091"/>
                    </a:moveTo>
                    <a:cubicBezTo>
                      <a:pt x="1" y="6186"/>
                      <a:pt x="959" y="7282"/>
                      <a:pt x="2055" y="7556"/>
                    </a:cubicBezTo>
                    <a:cubicBezTo>
                      <a:pt x="3128" y="7830"/>
                      <a:pt x="4269" y="7510"/>
                      <a:pt x="5342" y="7168"/>
                    </a:cubicBezTo>
                    <a:cubicBezTo>
                      <a:pt x="10044" y="5570"/>
                      <a:pt x="14449" y="3128"/>
                      <a:pt x="18284" y="1"/>
                    </a:cubicBezTo>
                  </a:path>
                </a:pathLst>
              </a:custGeom>
              <a:noFill/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4" name="Google Shape;6864;p68"/>
              <p:cNvSpPr/>
              <p:nvPr/>
            </p:nvSpPr>
            <p:spPr>
              <a:xfrm>
                <a:off x="7467548" y="2005995"/>
                <a:ext cx="494068" cy="299730"/>
              </a:xfrm>
              <a:custGeom>
                <a:avLst/>
                <a:gdLst/>
                <a:ahLst/>
                <a:cxnLst/>
                <a:rect l="l" t="t" r="r" b="b"/>
                <a:pathLst>
                  <a:path w="25474" h="15454" fill="none" extrusionOk="0">
                    <a:moveTo>
                      <a:pt x="25474" y="1827"/>
                    </a:moveTo>
                    <a:cubicBezTo>
                      <a:pt x="21753" y="1"/>
                      <a:pt x="17371" y="24"/>
                      <a:pt x="13353" y="982"/>
                    </a:cubicBezTo>
                    <a:cubicBezTo>
                      <a:pt x="9907" y="1804"/>
                      <a:pt x="6529" y="3333"/>
                      <a:pt x="4041" y="5844"/>
                    </a:cubicBezTo>
                    <a:cubicBezTo>
                      <a:pt x="1530" y="8355"/>
                      <a:pt x="1" y="11939"/>
                      <a:pt x="434" y="15454"/>
                    </a:cubicBezTo>
                  </a:path>
                </a:pathLst>
              </a:custGeom>
              <a:noFill/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5" name="Google Shape;6865;p68"/>
              <p:cNvSpPr/>
              <p:nvPr/>
            </p:nvSpPr>
            <p:spPr>
              <a:xfrm>
                <a:off x="8182027" y="2132176"/>
                <a:ext cx="99632" cy="291740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15042" fill="none" extrusionOk="0">
                    <a:moveTo>
                      <a:pt x="1" y="0"/>
                    </a:moveTo>
                    <a:cubicBezTo>
                      <a:pt x="3584" y="3995"/>
                      <a:pt x="5136" y="9769"/>
                      <a:pt x="4018" y="15042"/>
                    </a:cubicBezTo>
                  </a:path>
                </a:pathLst>
              </a:custGeom>
              <a:noFill/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6" name="Google Shape;6866;p68"/>
              <p:cNvSpPr/>
              <p:nvPr/>
            </p:nvSpPr>
            <p:spPr>
              <a:xfrm>
                <a:off x="8143511" y="2192823"/>
                <a:ext cx="77056" cy="192592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9930" fill="none" extrusionOk="0">
                    <a:moveTo>
                      <a:pt x="229" y="0"/>
                    </a:moveTo>
                    <a:cubicBezTo>
                      <a:pt x="1" y="2831"/>
                      <a:pt x="343" y="5707"/>
                      <a:pt x="1211" y="8423"/>
                    </a:cubicBezTo>
                    <a:cubicBezTo>
                      <a:pt x="1416" y="9107"/>
                      <a:pt x="1827" y="9906"/>
                      <a:pt x="2557" y="9906"/>
                    </a:cubicBezTo>
                    <a:cubicBezTo>
                      <a:pt x="2991" y="9929"/>
                      <a:pt x="3379" y="9610"/>
                      <a:pt x="3607" y="9244"/>
                    </a:cubicBezTo>
                    <a:cubicBezTo>
                      <a:pt x="3813" y="8879"/>
                      <a:pt x="3904" y="8423"/>
                      <a:pt x="3972" y="8012"/>
                    </a:cubicBezTo>
                  </a:path>
                </a:pathLst>
              </a:custGeom>
              <a:noFill/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7" name="Google Shape;6867;p68"/>
              <p:cNvSpPr/>
              <p:nvPr/>
            </p:nvSpPr>
            <p:spPr>
              <a:xfrm>
                <a:off x="8193101" y="2193269"/>
                <a:ext cx="31439" cy="116001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5981" fill="none" extrusionOk="0">
                    <a:moveTo>
                      <a:pt x="0" y="0"/>
                    </a:moveTo>
                    <a:cubicBezTo>
                      <a:pt x="1119" y="1758"/>
                      <a:pt x="1621" y="3903"/>
                      <a:pt x="1393" y="5980"/>
                    </a:cubicBezTo>
                  </a:path>
                </a:pathLst>
              </a:custGeom>
              <a:noFill/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8" name="Google Shape;6868;p68"/>
              <p:cNvSpPr/>
              <p:nvPr/>
            </p:nvSpPr>
            <p:spPr>
              <a:xfrm>
                <a:off x="7545900" y="2110474"/>
                <a:ext cx="123100" cy="143892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7419" fill="none" extrusionOk="0">
                    <a:moveTo>
                      <a:pt x="1" y="7419"/>
                    </a:moveTo>
                    <a:cubicBezTo>
                      <a:pt x="640" y="4064"/>
                      <a:pt x="3151" y="1165"/>
                      <a:pt x="6346" y="1"/>
                    </a:cubicBezTo>
                  </a:path>
                </a:pathLst>
              </a:custGeom>
              <a:noFill/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9" name="Google Shape;6869;p68"/>
              <p:cNvSpPr/>
              <p:nvPr/>
            </p:nvSpPr>
            <p:spPr>
              <a:xfrm>
                <a:off x="7875251" y="2109155"/>
                <a:ext cx="129733" cy="67301"/>
              </a:xfrm>
              <a:custGeom>
                <a:avLst/>
                <a:gdLst/>
                <a:ahLst/>
                <a:cxnLst/>
                <a:rect l="l" t="t" r="r" b="b"/>
                <a:pathLst>
                  <a:path w="6689" h="3470" fill="none" extrusionOk="0">
                    <a:moveTo>
                      <a:pt x="1" y="3470"/>
                    </a:moveTo>
                    <a:cubicBezTo>
                      <a:pt x="2466" y="2876"/>
                      <a:pt x="4771" y="1666"/>
                      <a:pt x="6688" y="0"/>
                    </a:cubicBezTo>
                  </a:path>
                </a:pathLst>
              </a:custGeom>
              <a:noFill/>
              <a:ln w="4575" cap="flat" cmpd="sng">
                <a:solidFill>
                  <a:srgbClr val="F77E6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0" name="Google Shape;6870;p68"/>
              <p:cNvSpPr/>
              <p:nvPr/>
            </p:nvSpPr>
            <p:spPr>
              <a:xfrm>
                <a:off x="7965996" y="3021826"/>
                <a:ext cx="349323" cy="392962"/>
              </a:xfrm>
              <a:custGeom>
                <a:avLst/>
                <a:gdLst/>
                <a:ahLst/>
                <a:cxnLst/>
                <a:rect l="l" t="t" r="r" b="b"/>
                <a:pathLst>
                  <a:path w="18011" h="20261" extrusionOk="0">
                    <a:moveTo>
                      <a:pt x="4242" y="1"/>
                    </a:moveTo>
                    <a:cubicBezTo>
                      <a:pt x="3626" y="1"/>
                      <a:pt x="2999" y="150"/>
                      <a:pt x="2420" y="464"/>
                    </a:cubicBezTo>
                    <a:cubicBezTo>
                      <a:pt x="640" y="1446"/>
                      <a:pt x="1" y="3660"/>
                      <a:pt x="982" y="5418"/>
                    </a:cubicBezTo>
                    <a:lnTo>
                      <a:pt x="7944" y="17720"/>
                    </a:lnTo>
                    <a:cubicBezTo>
                      <a:pt x="8104" y="17971"/>
                      <a:pt x="8286" y="18245"/>
                      <a:pt x="8469" y="18474"/>
                    </a:cubicBezTo>
                    <a:cubicBezTo>
                      <a:pt x="9467" y="19650"/>
                      <a:pt x="10909" y="20261"/>
                      <a:pt x="12358" y="20261"/>
                    </a:cubicBezTo>
                    <a:cubicBezTo>
                      <a:pt x="13494" y="20261"/>
                      <a:pt x="14635" y="19885"/>
                      <a:pt x="15568" y="19113"/>
                    </a:cubicBezTo>
                    <a:cubicBezTo>
                      <a:pt x="17713" y="17378"/>
                      <a:pt x="18010" y="14251"/>
                      <a:pt x="16230" y="12151"/>
                    </a:cubicBezTo>
                    <a:lnTo>
                      <a:pt x="7100" y="1309"/>
                    </a:lnTo>
                    <a:cubicBezTo>
                      <a:pt x="6386" y="465"/>
                      <a:pt x="5329" y="1"/>
                      <a:pt x="4242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1" name="Google Shape;6871;p68"/>
              <p:cNvSpPr/>
              <p:nvPr/>
            </p:nvSpPr>
            <p:spPr>
              <a:xfrm>
                <a:off x="7920847" y="2961082"/>
                <a:ext cx="174885" cy="162433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8375" extrusionOk="0">
                    <a:moveTo>
                      <a:pt x="6182" y="0"/>
                    </a:moveTo>
                    <a:cubicBezTo>
                      <a:pt x="6159" y="0"/>
                      <a:pt x="6138" y="4"/>
                      <a:pt x="6118" y="13"/>
                    </a:cubicBezTo>
                    <a:cubicBezTo>
                      <a:pt x="5479" y="310"/>
                      <a:pt x="5661" y="1885"/>
                      <a:pt x="5661" y="1885"/>
                    </a:cubicBezTo>
                    <a:cubicBezTo>
                      <a:pt x="5661" y="1885"/>
                      <a:pt x="4219" y="1647"/>
                      <a:pt x="2923" y="1647"/>
                    </a:cubicBezTo>
                    <a:cubicBezTo>
                      <a:pt x="2131" y="1647"/>
                      <a:pt x="1394" y="1736"/>
                      <a:pt x="1073" y="2021"/>
                    </a:cubicBezTo>
                    <a:cubicBezTo>
                      <a:pt x="183" y="2843"/>
                      <a:pt x="982" y="3596"/>
                      <a:pt x="982" y="3596"/>
                    </a:cubicBezTo>
                    <a:cubicBezTo>
                      <a:pt x="982" y="3596"/>
                      <a:pt x="1" y="4258"/>
                      <a:pt x="868" y="5445"/>
                    </a:cubicBezTo>
                    <a:cubicBezTo>
                      <a:pt x="868" y="5445"/>
                      <a:pt x="1" y="6427"/>
                      <a:pt x="1051" y="7226"/>
                    </a:cubicBezTo>
                    <a:cubicBezTo>
                      <a:pt x="2275" y="8163"/>
                      <a:pt x="3322" y="8375"/>
                      <a:pt x="4019" y="8375"/>
                    </a:cubicBezTo>
                    <a:cubicBezTo>
                      <a:pt x="4594" y="8375"/>
                      <a:pt x="4931" y="8230"/>
                      <a:pt x="4931" y="8230"/>
                    </a:cubicBezTo>
                    <a:lnTo>
                      <a:pt x="9017" y="3984"/>
                    </a:lnTo>
                    <a:cubicBezTo>
                      <a:pt x="9017" y="3984"/>
                      <a:pt x="6896" y="0"/>
                      <a:pt x="6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2" name="Google Shape;6872;p68"/>
              <p:cNvSpPr/>
              <p:nvPr/>
            </p:nvSpPr>
            <p:spPr>
              <a:xfrm>
                <a:off x="7970864" y="3003323"/>
                <a:ext cx="359506" cy="411484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21216" extrusionOk="0">
                    <a:moveTo>
                      <a:pt x="4364" y="1"/>
                    </a:moveTo>
                    <a:cubicBezTo>
                      <a:pt x="3737" y="1"/>
                      <a:pt x="3101" y="155"/>
                      <a:pt x="2512" y="483"/>
                    </a:cubicBezTo>
                    <a:cubicBezTo>
                      <a:pt x="663" y="1510"/>
                      <a:pt x="1" y="3838"/>
                      <a:pt x="1028" y="5687"/>
                    </a:cubicBezTo>
                    <a:lnTo>
                      <a:pt x="8195" y="18560"/>
                    </a:lnTo>
                    <a:cubicBezTo>
                      <a:pt x="8332" y="18811"/>
                      <a:pt x="8538" y="19085"/>
                      <a:pt x="8743" y="19336"/>
                    </a:cubicBezTo>
                    <a:cubicBezTo>
                      <a:pt x="9767" y="20577"/>
                      <a:pt x="11242" y="21216"/>
                      <a:pt x="12727" y="21216"/>
                    </a:cubicBezTo>
                    <a:cubicBezTo>
                      <a:pt x="13891" y="21216"/>
                      <a:pt x="15061" y="20823"/>
                      <a:pt x="16024" y="20021"/>
                    </a:cubicBezTo>
                    <a:cubicBezTo>
                      <a:pt x="18238" y="18195"/>
                      <a:pt x="18535" y="14908"/>
                      <a:pt x="16709" y="12717"/>
                    </a:cubicBezTo>
                    <a:lnTo>
                      <a:pt x="7305" y="1373"/>
                    </a:lnTo>
                    <a:cubicBezTo>
                      <a:pt x="6573" y="494"/>
                      <a:pt x="5484" y="1"/>
                      <a:pt x="4364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3" name="Google Shape;6873;p68"/>
              <p:cNvSpPr/>
              <p:nvPr/>
            </p:nvSpPr>
            <p:spPr>
              <a:xfrm>
                <a:off x="7924396" y="2939806"/>
                <a:ext cx="180199" cy="170211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8776" extrusionOk="0">
                    <a:moveTo>
                      <a:pt x="6369" y="0"/>
                    </a:moveTo>
                    <a:cubicBezTo>
                      <a:pt x="6345" y="0"/>
                      <a:pt x="6321" y="5"/>
                      <a:pt x="6300" y="14"/>
                    </a:cubicBezTo>
                    <a:cubicBezTo>
                      <a:pt x="5661" y="334"/>
                      <a:pt x="5821" y="1977"/>
                      <a:pt x="5821" y="1977"/>
                    </a:cubicBezTo>
                    <a:cubicBezTo>
                      <a:pt x="5821" y="1977"/>
                      <a:pt x="4336" y="1730"/>
                      <a:pt x="3005" y="1730"/>
                    </a:cubicBezTo>
                    <a:cubicBezTo>
                      <a:pt x="2198" y="1730"/>
                      <a:pt x="1446" y="1821"/>
                      <a:pt x="1119" y="2114"/>
                    </a:cubicBezTo>
                    <a:cubicBezTo>
                      <a:pt x="206" y="2959"/>
                      <a:pt x="1027" y="3780"/>
                      <a:pt x="1027" y="3780"/>
                    </a:cubicBezTo>
                    <a:cubicBezTo>
                      <a:pt x="1027" y="3780"/>
                      <a:pt x="0" y="4442"/>
                      <a:pt x="913" y="5698"/>
                    </a:cubicBezTo>
                    <a:cubicBezTo>
                      <a:pt x="913" y="5698"/>
                      <a:pt x="23" y="6725"/>
                      <a:pt x="1096" y="7569"/>
                    </a:cubicBezTo>
                    <a:cubicBezTo>
                      <a:pt x="2352" y="8552"/>
                      <a:pt x="3425" y="8775"/>
                      <a:pt x="4142" y="8775"/>
                    </a:cubicBezTo>
                    <a:cubicBezTo>
                      <a:pt x="4740" y="8775"/>
                      <a:pt x="5090" y="8619"/>
                      <a:pt x="5090" y="8619"/>
                    </a:cubicBezTo>
                    <a:lnTo>
                      <a:pt x="9290" y="4168"/>
                    </a:lnTo>
                    <a:cubicBezTo>
                      <a:pt x="9290" y="4168"/>
                      <a:pt x="7110" y="0"/>
                      <a:pt x="6369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4" name="Google Shape;6874;p68"/>
              <p:cNvSpPr/>
              <p:nvPr/>
            </p:nvSpPr>
            <p:spPr>
              <a:xfrm>
                <a:off x="7514908" y="2809319"/>
                <a:ext cx="219610" cy="601439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31010" extrusionOk="0">
                    <a:moveTo>
                      <a:pt x="6128" y="1"/>
                    </a:moveTo>
                    <a:cubicBezTo>
                      <a:pt x="6036" y="1"/>
                      <a:pt x="5941" y="3"/>
                      <a:pt x="5844" y="9"/>
                    </a:cubicBezTo>
                    <a:cubicBezTo>
                      <a:pt x="5867" y="9"/>
                      <a:pt x="5867" y="32"/>
                      <a:pt x="5867" y="32"/>
                    </a:cubicBezTo>
                    <a:cubicBezTo>
                      <a:pt x="5981" y="169"/>
                      <a:pt x="6072" y="306"/>
                      <a:pt x="6141" y="465"/>
                    </a:cubicBezTo>
                    <a:cubicBezTo>
                      <a:pt x="6689" y="1812"/>
                      <a:pt x="7031" y="3227"/>
                      <a:pt x="7396" y="4642"/>
                    </a:cubicBezTo>
                    <a:cubicBezTo>
                      <a:pt x="7784" y="6057"/>
                      <a:pt x="8058" y="7518"/>
                      <a:pt x="7739" y="8979"/>
                    </a:cubicBezTo>
                    <a:cubicBezTo>
                      <a:pt x="7643" y="9398"/>
                      <a:pt x="7214" y="9674"/>
                      <a:pt x="6809" y="9674"/>
                    </a:cubicBezTo>
                    <a:cubicBezTo>
                      <a:pt x="6729" y="9674"/>
                      <a:pt x="6650" y="9664"/>
                      <a:pt x="6575" y="9641"/>
                    </a:cubicBezTo>
                    <a:cubicBezTo>
                      <a:pt x="6552" y="10303"/>
                      <a:pt x="6506" y="10965"/>
                      <a:pt x="6483" y="11627"/>
                    </a:cubicBezTo>
                    <a:cubicBezTo>
                      <a:pt x="6415" y="12243"/>
                      <a:pt x="6392" y="12837"/>
                      <a:pt x="6301" y="13453"/>
                    </a:cubicBezTo>
                    <a:lnTo>
                      <a:pt x="6209" y="14389"/>
                    </a:lnTo>
                    <a:lnTo>
                      <a:pt x="6072" y="15210"/>
                    </a:lnTo>
                    <a:cubicBezTo>
                      <a:pt x="6050" y="15347"/>
                      <a:pt x="6027" y="15484"/>
                      <a:pt x="6004" y="15621"/>
                    </a:cubicBezTo>
                    <a:lnTo>
                      <a:pt x="5890" y="16055"/>
                    </a:lnTo>
                    <a:cubicBezTo>
                      <a:pt x="5821" y="16329"/>
                      <a:pt x="5776" y="16603"/>
                      <a:pt x="5707" y="16899"/>
                    </a:cubicBezTo>
                    <a:cubicBezTo>
                      <a:pt x="5525" y="17447"/>
                      <a:pt x="5410" y="18018"/>
                      <a:pt x="5182" y="18566"/>
                    </a:cubicBezTo>
                    <a:cubicBezTo>
                      <a:pt x="4817" y="19707"/>
                      <a:pt x="4338" y="20803"/>
                      <a:pt x="3858" y="21921"/>
                    </a:cubicBezTo>
                    <a:cubicBezTo>
                      <a:pt x="3356" y="23039"/>
                      <a:pt x="2786" y="24135"/>
                      <a:pt x="2192" y="25231"/>
                    </a:cubicBezTo>
                    <a:cubicBezTo>
                      <a:pt x="1918" y="25801"/>
                      <a:pt x="1599" y="26326"/>
                      <a:pt x="1302" y="26874"/>
                    </a:cubicBezTo>
                    <a:lnTo>
                      <a:pt x="366" y="28472"/>
                    </a:lnTo>
                    <a:lnTo>
                      <a:pt x="320" y="28563"/>
                    </a:lnTo>
                    <a:cubicBezTo>
                      <a:pt x="1" y="29111"/>
                      <a:pt x="1" y="29864"/>
                      <a:pt x="412" y="30412"/>
                    </a:cubicBezTo>
                    <a:cubicBezTo>
                      <a:pt x="700" y="30805"/>
                      <a:pt x="1131" y="31010"/>
                      <a:pt x="1562" y="31010"/>
                    </a:cubicBezTo>
                    <a:cubicBezTo>
                      <a:pt x="1882" y="31010"/>
                      <a:pt x="2203" y="30897"/>
                      <a:pt x="2466" y="30663"/>
                    </a:cubicBezTo>
                    <a:cubicBezTo>
                      <a:pt x="3014" y="30184"/>
                      <a:pt x="3493" y="29727"/>
                      <a:pt x="3950" y="29225"/>
                    </a:cubicBezTo>
                    <a:cubicBezTo>
                      <a:pt x="4178" y="28974"/>
                      <a:pt x="4406" y="28723"/>
                      <a:pt x="4634" y="28472"/>
                    </a:cubicBezTo>
                    <a:cubicBezTo>
                      <a:pt x="4863" y="28221"/>
                      <a:pt x="5068" y="27947"/>
                      <a:pt x="5274" y="27696"/>
                    </a:cubicBezTo>
                    <a:cubicBezTo>
                      <a:pt x="6141" y="26623"/>
                      <a:pt x="6940" y="25527"/>
                      <a:pt x="7647" y="24318"/>
                    </a:cubicBezTo>
                    <a:cubicBezTo>
                      <a:pt x="8378" y="23108"/>
                      <a:pt x="9040" y="21875"/>
                      <a:pt x="9565" y="20506"/>
                    </a:cubicBezTo>
                    <a:cubicBezTo>
                      <a:pt x="9861" y="19844"/>
                      <a:pt x="10067" y="19136"/>
                      <a:pt x="10318" y="18452"/>
                    </a:cubicBezTo>
                    <a:cubicBezTo>
                      <a:pt x="10409" y="18086"/>
                      <a:pt x="10501" y="17721"/>
                      <a:pt x="10592" y="17356"/>
                    </a:cubicBezTo>
                    <a:lnTo>
                      <a:pt x="10752" y="16808"/>
                    </a:lnTo>
                    <a:cubicBezTo>
                      <a:pt x="10774" y="16626"/>
                      <a:pt x="10820" y="16443"/>
                      <a:pt x="10843" y="16238"/>
                    </a:cubicBezTo>
                    <a:lnTo>
                      <a:pt x="11048" y="15119"/>
                    </a:lnTo>
                    <a:cubicBezTo>
                      <a:pt x="11071" y="14754"/>
                      <a:pt x="11117" y="14412"/>
                      <a:pt x="11140" y="14046"/>
                    </a:cubicBezTo>
                    <a:cubicBezTo>
                      <a:pt x="11231" y="13339"/>
                      <a:pt x="11254" y="12631"/>
                      <a:pt x="11299" y="11901"/>
                    </a:cubicBezTo>
                    <a:cubicBezTo>
                      <a:pt x="11322" y="10463"/>
                      <a:pt x="11277" y="9002"/>
                      <a:pt x="11071" y="7518"/>
                    </a:cubicBezTo>
                    <a:cubicBezTo>
                      <a:pt x="10843" y="6035"/>
                      <a:pt x="10478" y="4528"/>
                      <a:pt x="9793" y="3090"/>
                    </a:cubicBezTo>
                    <a:cubicBezTo>
                      <a:pt x="9451" y="2383"/>
                      <a:pt x="9017" y="1675"/>
                      <a:pt x="8515" y="1036"/>
                    </a:cubicBezTo>
                    <a:cubicBezTo>
                      <a:pt x="8309" y="739"/>
                      <a:pt x="7876" y="442"/>
                      <a:pt x="7465" y="214"/>
                    </a:cubicBezTo>
                    <a:cubicBezTo>
                      <a:pt x="7344" y="134"/>
                      <a:pt x="6801" y="1"/>
                      <a:pt x="6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5" name="Google Shape;6875;p68"/>
              <p:cNvSpPr/>
              <p:nvPr/>
            </p:nvSpPr>
            <p:spPr>
              <a:xfrm>
                <a:off x="7500750" y="2809300"/>
                <a:ext cx="220036" cy="60145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31011" extrusionOk="0">
                    <a:moveTo>
                      <a:pt x="6091" y="0"/>
                    </a:moveTo>
                    <a:cubicBezTo>
                      <a:pt x="5759" y="0"/>
                      <a:pt x="5398" y="34"/>
                      <a:pt x="5045" y="124"/>
                    </a:cubicBezTo>
                    <a:cubicBezTo>
                      <a:pt x="2922" y="672"/>
                      <a:pt x="4018" y="763"/>
                      <a:pt x="4360" y="1014"/>
                    </a:cubicBezTo>
                    <a:cubicBezTo>
                      <a:pt x="4657" y="1242"/>
                      <a:pt x="5479" y="2817"/>
                      <a:pt x="5661" y="3251"/>
                    </a:cubicBezTo>
                    <a:cubicBezTo>
                      <a:pt x="5867" y="3707"/>
                      <a:pt x="6026" y="4187"/>
                      <a:pt x="6140" y="4712"/>
                    </a:cubicBezTo>
                    <a:cubicBezTo>
                      <a:pt x="6392" y="5739"/>
                      <a:pt x="6506" y="6880"/>
                      <a:pt x="6551" y="8044"/>
                    </a:cubicBezTo>
                    <a:cubicBezTo>
                      <a:pt x="6597" y="9208"/>
                      <a:pt x="6551" y="10418"/>
                      <a:pt x="6483" y="11628"/>
                    </a:cubicBezTo>
                    <a:cubicBezTo>
                      <a:pt x="6414" y="12244"/>
                      <a:pt x="6392" y="12838"/>
                      <a:pt x="6300" y="13454"/>
                    </a:cubicBezTo>
                    <a:lnTo>
                      <a:pt x="6209" y="14390"/>
                    </a:lnTo>
                    <a:lnTo>
                      <a:pt x="6072" y="15211"/>
                    </a:lnTo>
                    <a:cubicBezTo>
                      <a:pt x="6049" y="15348"/>
                      <a:pt x="6026" y="15485"/>
                      <a:pt x="6004" y="15622"/>
                    </a:cubicBezTo>
                    <a:lnTo>
                      <a:pt x="5889" y="16056"/>
                    </a:lnTo>
                    <a:cubicBezTo>
                      <a:pt x="5844" y="16330"/>
                      <a:pt x="5775" y="16604"/>
                      <a:pt x="5707" y="16900"/>
                    </a:cubicBezTo>
                    <a:cubicBezTo>
                      <a:pt x="5524" y="17448"/>
                      <a:pt x="5410" y="18019"/>
                      <a:pt x="5182" y="18567"/>
                    </a:cubicBezTo>
                    <a:cubicBezTo>
                      <a:pt x="4817" y="19708"/>
                      <a:pt x="4360" y="20804"/>
                      <a:pt x="3858" y="21922"/>
                    </a:cubicBezTo>
                    <a:cubicBezTo>
                      <a:pt x="3356" y="23040"/>
                      <a:pt x="2785" y="24136"/>
                      <a:pt x="2215" y="25232"/>
                    </a:cubicBezTo>
                    <a:cubicBezTo>
                      <a:pt x="1918" y="25802"/>
                      <a:pt x="1598" y="26327"/>
                      <a:pt x="1302" y="26875"/>
                    </a:cubicBezTo>
                    <a:lnTo>
                      <a:pt x="366" y="28473"/>
                    </a:lnTo>
                    <a:lnTo>
                      <a:pt x="320" y="28564"/>
                    </a:lnTo>
                    <a:cubicBezTo>
                      <a:pt x="0" y="29112"/>
                      <a:pt x="23" y="29865"/>
                      <a:pt x="411" y="30413"/>
                    </a:cubicBezTo>
                    <a:cubicBezTo>
                      <a:pt x="699" y="30806"/>
                      <a:pt x="1130" y="31011"/>
                      <a:pt x="1562" y="31011"/>
                    </a:cubicBezTo>
                    <a:cubicBezTo>
                      <a:pt x="1882" y="31011"/>
                      <a:pt x="2203" y="30898"/>
                      <a:pt x="2466" y="30664"/>
                    </a:cubicBezTo>
                    <a:cubicBezTo>
                      <a:pt x="3036" y="30185"/>
                      <a:pt x="3493" y="29728"/>
                      <a:pt x="3949" y="29226"/>
                    </a:cubicBezTo>
                    <a:cubicBezTo>
                      <a:pt x="4178" y="28975"/>
                      <a:pt x="4406" y="28724"/>
                      <a:pt x="4634" y="28473"/>
                    </a:cubicBezTo>
                    <a:cubicBezTo>
                      <a:pt x="4862" y="28222"/>
                      <a:pt x="5068" y="27948"/>
                      <a:pt x="5296" y="27697"/>
                    </a:cubicBezTo>
                    <a:cubicBezTo>
                      <a:pt x="6140" y="26624"/>
                      <a:pt x="6939" y="25528"/>
                      <a:pt x="7670" y="24319"/>
                    </a:cubicBezTo>
                    <a:cubicBezTo>
                      <a:pt x="8377" y="23109"/>
                      <a:pt x="9039" y="21876"/>
                      <a:pt x="9564" y="20507"/>
                    </a:cubicBezTo>
                    <a:cubicBezTo>
                      <a:pt x="9861" y="19845"/>
                      <a:pt x="10089" y="19137"/>
                      <a:pt x="10318" y="18453"/>
                    </a:cubicBezTo>
                    <a:cubicBezTo>
                      <a:pt x="10409" y="18087"/>
                      <a:pt x="10500" y="17722"/>
                      <a:pt x="10614" y="17357"/>
                    </a:cubicBezTo>
                    <a:lnTo>
                      <a:pt x="10751" y="16809"/>
                    </a:lnTo>
                    <a:cubicBezTo>
                      <a:pt x="10774" y="16627"/>
                      <a:pt x="10820" y="16444"/>
                      <a:pt x="10842" y="16239"/>
                    </a:cubicBezTo>
                    <a:lnTo>
                      <a:pt x="11048" y="15120"/>
                    </a:lnTo>
                    <a:cubicBezTo>
                      <a:pt x="11094" y="14755"/>
                      <a:pt x="11116" y="14413"/>
                      <a:pt x="11162" y="14047"/>
                    </a:cubicBezTo>
                    <a:cubicBezTo>
                      <a:pt x="11231" y="13340"/>
                      <a:pt x="11253" y="12632"/>
                      <a:pt x="11299" y="11902"/>
                    </a:cubicBezTo>
                    <a:cubicBezTo>
                      <a:pt x="11345" y="10464"/>
                      <a:pt x="11276" y="9003"/>
                      <a:pt x="11071" y="7519"/>
                    </a:cubicBezTo>
                    <a:cubicBezTo>
                      <a:pt x="10842" y="6036"/>
                      <a:pt x="10477" y="4529"/>
                      <a:pt x="9793" y="3091"/>
                    </a:cubicBezTo>
                    <a:cubicBezTo>
                      <a:pt x="9450" y="2384"/>
                      <a:pt x="9016" y="1676"/>
                      <a:pt x="8514" y="1037"/>
                    </a:cubicBezTo>
                    <a:cubicBezTo>
                      <a:pt x="8309" y="740"/>
                      <a:pt x="7875" y="443"/>
                      <a:pt x="7464" y="215"/>
                    </a:cubicBezTo>
                    <a:cubicBezTo>
                      <a:pt x="7327" y="139"/>
                      <a:pt x="6768" y="0"/>
                      <a:pt x="6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6" name="Google Shape;6876;p68"/>
              <p:cNvSpPr/>
              <p:nvPr/>
            </p:nvSpPr>
            <p:spPr>
              <a:xfrm>
                <a:off x="7477729" y="4173845"/>
                <a:ext cx="94318" cy="783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4041" extrusionOk="0">
                    <a:moveTo>
                      <a:pt x="4246" y="0"/>
                    </a:moveTo>
                    <a:cubicBezTo>
                      <a:pt x="1" y="822"/>
                      <a:pt x="754" y="3470"/>
                      <a:pt x="754" y="3470"/>
                    </a:cubicBezTo>
                    <a:cubicBezTo>
                      <a:pt x="1986" y="3744"/>
                      <a:pt x="2603" y="3903"/>
                      <a:pt x="4063" y="4040"/>
                    </a:cubicBezTo>
                    <a:cubicBezTo>
                      <a:pt x="4703" y="2739"/>
                      <a:pt x="4862" y="1370"/>
                      <a:pt x="4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7" name="Google Shape;6877;p68"/>
              <p:cNvSpPr/>
              <p:nvPr/>
            </p:nvSpPr>
            <p:spPr>
              <a:xfrm>
                <a:off x="7555636" y="4097392"/>
                <a:ext cx="239877" cy="156906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8090" extrusionOk="0">
                    <a:moveTo>
                      <a:pt x="4434" y="0"/>
                    </a:moveTo>
                    <a:cubicBezTo>
                      <a:pt x="1217" y="0"/>
                      <a:pt x="1599" y="3623"/>
                      <a:pt x="1599" y="3623"/>
                    </a:cubicBezTo>
                    <a:cubicBezTo>
                      <a:pt x="1188" y="3646"/>
                      <a:pt x="1142" y="3646"/>
                      <a:pt x="161" y="3851"/>
                    </a:cubicBezTo>
                    <a:cubicBezTo>
                      <a:pt x="777" y="5220"/>
                      <a:pt x="617" y="6590"/>
                      <a:pt x="1" y="7891"/>
                    </a:cubicBezTo>
                    <a:cubicBezTo>
                      <a:pt x="1835" y="8036"/>
                      <a:pt x="3597" y="8089"/>
                      <a:pt x="5187" y="8089"/>
                    </a:cubicBezTo>
                    <a:cubicBezTo>
                      <a:pt x="9334" y="8089"/>
                      <a:pt x="12304" y="7731"/>
                      <a:pt x="12304" y="7731"/>
                    </a:cubicBezTo>
                    <a:lnTo>
                      <a:pt x="12349" y="3372"/>
                    </a:lnTo>
                    <a:cubicBezTo>
                      <a:pt x="12368" y="2001"/>
                      <a:pt x="11244" y="981"/>
                      <a:pt x="9987" y="981"/>
                    </a:cubicBezTo>
                    <a:cubicBezTo>
                      <a:pt x="9674" y="981"/>
                      <a:pt x="9353" y="1044"/>
                      <a:pt x="9040" y="1180"/>
                    </a:cubicBezTo>
                    <a:cubicBezTo>
                      <a:pt x="8032" y="1606"/>
                      <a:pt x="7728" y="2163"/>
                      <a:pt x="7565" y="2571"/>
                    </a:cubicBezTo>
                    <a:lnTo>
                      <a:pt x="7565" y="2571"/>
                    </a:lnTo>
                    <a:cubicBezTo>
                      <a:pt x="7565" y="2570"/>
                      <a:pt x="7564" y="2569"/>
                      <a:pt x="7563" y="2569"/>
                    </a:cubicBezTo>
                    <a:lnTo>
                      <a:pt x="7563" y="2569"/>
                    </a:lnTo>
                    <a:cubicBezTo>
                      <a:pt x="7561" y="2569"/>
                      <a:pt x="7559" y="2571"/>
                      <a:pt x="7558" y="2577"/>
                    </a:cubicBezTo>
                    <a:lnTo>
                      <a:pt x="7558" y="2577"/>
                    </a:lnTo>
                    <a:cubicBezTo>
                      <a:pt x="7634" y="1750"/>
                      <a:pt x="6720" y="152"/>
                      <a:pt x="4817" y="16"/>
                    </a:cubicBezTo>
                    <a:cubicBezTo>
                      <a:pt x="4684" y="5"/>
                      <a:pt x="4557" y="0"/>
                      <a:pt x="4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8" name="Google Shape;6878;p68"/>
              <p:cNvSpPr/>
              <p:nvPr/>
            </p:nvSpPr>
            <p:spPr>
              <a:xfrm>
                <a:off x="7489928" y="4239341"/>
                <a:ext cx="305239" cy="38034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1961" extrusionOk="0">
                    <a:moveTo>
                      <a:pt x="247" y="0"/>
                    </a:moveTo>
                    <a:cubicBezTo>
                      <a:pt x="1" y="0"/>
                      <a:pt x="330" y="1120"/>
                      <a:pt x="330" y="1120"/>
                    </a:cubicBezTo>
                    <a:cubicBezTo>
                      <a:pt x="2808" y="1763"/>
                      <a:pt x="5670" y="1961"/>
                      <a:pt x="8250" y="1961"/>
                    </a:cubicBezTo>
                    <a:cubicBezTo>
                      <a:pt x="12350" y="1961"/>
                      <a:pt x="15737" y="1462"/>
                      <a:pt x="15737" y="1462"/>
                    </a:cubicBezTo>
                    <a:lnTo>
                      <a:pt x="15737" y="504"/>
                    </a:lnTo>
                    <a:cubicBezTo>
                      <a:pt x="15737" y="504"/>
                      <a:pt x="13428" y="728"/>
                      <a:pt x="10077" y="728"/>
                    </a:cubicBezTo>
                    <a:cubicBezTo>
                      <a:pt x="7285" y="728"/>
                      <a:pt x="3769" y="572"/>
                      <a:pt x="262" y="1"/>
                    </a:cubicBezTo>
                    <a:cubicBezTo>
                      <a:pt x="256" y="1"/>
                      <a:pt x="251" y="0"/>
                      <a:pt x="2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9" name="Google Shape;6879;p68"/>
              <p:cNvSpPr/>
              <p:nvPr/>
            </p:nvSpPr>
            <p:spPr>
              <a:xfrm>
                <a:off x="7717228" y="4170296"/>
                <a:ext cx="43387" cy="42979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16" extrusionOk="0">
                    <a:moveTo>
                      <a:pt x="1118" y="1"/>
                    </a:moveTo>
                    <a:cubicBezTo>
                      <a:pt x="502" y="1"/>
                      <a:pt x="0" y="480"/>
                      <a:pt x="0" y="1096"/>
                    </a:cubicBezTo>
                    <a:cubicBezTo>
                      <a:pt x="0" y="1713"/>
                      <a:pt x="502" y="2215"/>
                      <a:pt x="1118" y="2215"/>
                    </a:cubicBezTo>
                    <a:cubicBezTo>
                      <a:pt x="1132" y="2215"/>
                      <a:pt x="1145" y="2215"/>
                      <a:pt x="1159" y="2215"/>
                    </a:cubicBezTo>
                    <a:cubicBezTo>
                      <a:pt x="1757" y="2215"/>
                      <a:pt x="2237" y="1722"/>
                      <a:pt x="2237" y="1119"/>
                    </a:cubicBezTo>
                    <a:cubicBezTo>
                      <a:pt x="2237" y="503"/>
                      <a:pt x="1735" y="1"/>
                      <a:pt x="11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0" name="Google Shape;6880;p68"/>
              <p:cNvSpPr/>
              <p:nvPr/>
            </p:nvSpPr>
            <p:spPr>
              <a:xfrm>
                <a:off x="7583078" y="4164982"/>
                <a:ext cx="83689" cy="13751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709" extrusionOk="0">
                    <a:moveTo>
                      <a:pt x="252" y="1"/>
                    </a:moveTo>
                    <a:cubicBezTo>
                      <a:pt x="138" y="1"/>
                      <a:pt x="24" y="92"/>
                      <a:pt x="24" y="206"/>
                    </a:cubicBezTo>
                    <a:cubicBezTo>
                      <a:pt x="1" y="320"/>
                      <a:pt x="92" y="434"/>
                      <a:pt x="229" y="434"/>
                    </a:cubicBezTo>
                    <a:lnTo>
                      <a:pt x="4087" y="686"/>
                    </a:lnTo>
                    <a:cubicBezTo>
                      <a:pt x="4087" y="708"/>
                      <a:pt x="4087" y="708"/>
                      <a:pt x="4087" y="708"/>
                    </a:cubicBezTo>
                    <a:cubicBezTo>
                      <a:pt x="4201" y="708"/>
                      <a:pt x="4315" y="617"/>
                      <a:pt x="4315" y="503"/>
                    </a:cubicBezTo>
                    <a:cubicBezTo>
                      <a:pt x="4315" y="366"/>
                      <a:pt x="4224" y="275"/>
                      <a:pt x="4110" y="252"/>
                    </a:cubicBez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1" name="Google Shape;6881;p68"/>
              <p:cNvSpPr/>
              <p:nvPr/>
            </p:nvSpPr>
            <p:spPr>
              <a:xfrm>
                <a:off x="7550322" y="4090216"/>
                <a:ext cx="122208" cy="72130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2032" y="432"/>
                    </a:moveTo>
                    <a:cubicBezTo>
                      <a:pt x="2055" y="432"/>
                      <a:pt x="2101" y="455"/>
                      <a:pt x="2124" y="478"/>
                    </a:cubicBezTo>
                    <a:cubicBezTo>
                      <a:pt x="2215" y="523"/>
                      <a:pt x="2283" y="637"/>
                      <a:pt x="2352" y="752"/>
                    </a:cubicBezTo>
                    <a:cubicBezTo>
                      <a:pt x="2603" y="1140"/>
                      <a:pt x="2694" y="1596"/>
                      <a:pt x="2808" y="2053"/>
                    </a:cubicBezTo>
                    <a:cubicBezTo>
                      <a:pt x="2831" y="2212"/>
                      <a:pt x="2877" y="2372"/>
                      <a:pt x="2923" y="2532"/>
                    </a:cubicBezTo>
                    <a:lnTo>
                      <a:pt x="2854" y="2441"/>
                    </a:lnTo>
                    <a:cubicBezTo>
                      <a:pt x="2466" y="1961"/>
                      <a:pt x="2169" y="1413"/>
                      <a:pt x="1987" y="820"/>
                    </a:cubicBezTo>
                    <a:cubicBezTo>
                      <a:pt x="1918" y="637"/>
                      <a:pt x="1918" y="500"/>
                      <a:pt x="1964" y="455"/>
                    </a:cubicBezTo>
                    <a:cubicBezTo>
                      <a:pt x="1987" y="455"/>
                      <a:pt x="2010" y="432"/>
                      <a:pt x="2032" y="432"/>
                    </a:cubicBezTo>
                    <a:close/>
                    <a:moveTo>
                      <a:pt x="686" y="1505"/>
                    </a:moveTo>
                    <a:cubicBezTo>
                      <a:pt x="845" y="1505"/>
                      <a:pt x="1005" y="1596"/>
                      <a:pt x="1142" y="1687"/>
                    </a:cubicBezTo>
                    <a:cubicBezTo>
                      <a:pt x="1644" y="1984"/>
                      <a:pt x="2101" y="2349"/>
                      <a:pt x="2512" y="2737"/>
                    </a:cubicBezTo>
                    <a:cubicBezTo>
                      <a:pt x="2535" y="2783"/>
                      <a:pt x="2580" y="2829"/>
                      <a:pt x="2603" y="2851"/>
                    </a:cubicBezTo>
                    <a:cubicBezTo>
                      <a:pt x="1941" y="2714"/>
                      <a:pt x="1256" y="2395"/>
                      <a:pt x="663" y="1916"/>
                    </a:cubicBezTo>
                    <a:cubicBezTo>
                      <a:pt x="503" y="1779"/>
                      <a:pt x="457" y="1687"/>
                      <a:pt x="457" y="1642"/>
                    </a:cubicBezTo>
                    <a:cubicBezTo>
                      <a:pt x="480" y="1573"/>
                      <a:pt x="594" y="1505"/>
                      <a:pt x="686" y="1505"/>
                    </a:cubicBezTo>
                    <a:close/>
                    <a:moveTo>
                      <a:pt x="2029" y="1"/>
                    </a:moveTo>
                    <a:cubicBezTo>
                      <a:pt x="1904" y="1"/>
                      <a:pt x="1785" y="41"/>
                      <a:pt x="1690" y="112"/>
                    </a:cubicBezTo>
                    <a:cubicBezTo>
                      <a:pt x="1530" y="227"/>
                      <a:pt x="1393" y="478"/>
                      <a:pt x="1553" y="957"/>
                    </a:cubicBezTo>
                    <a:cubicBezTo>
                      <a:pt x="1622" y="1162"/>
                      <a:pt x="1713" y="1391"/>
                      <a:pt x="1804" y="1573"/>
                    </a:cubicBezTo>
                    <a:cubicBezTo>
                      <a:pt x="1667" y="1482"/>
                      <a:pt x="1530" y="1391"/>
                      <a:pt x="1370" y="1299"/>
                    </a:cubicBezTo>
                    <a:cubicBezTo>
                      <a:pt x="1188" y="1185"/>
                      <a:pt x="960" y="1048"/>
                      <a:pt x="686" y="1048"/>
                    </a:cubicBezTo>
                    <a:cubicBezTo>
                      <a:pt x="389" y="1048"/>
                      <a:pt x="69" y="1254"/>
                      <a:pt x="24" y="1596"/>
                    </a:cubicBezTo>
                    <a:cubicBezTo>
                      <a:pt x="1" y="1938"/>
                      <a:pt x="298" y="2190"/>
                      <a:pt x="389" y="2258"/>
                    </a:cubicBezTo>
                    <a:cubicBezTo>
                      <a:pt x="754" y="2578"/>
                      <a:pt x="1256" y="2874"/>
                      <a:pt x="1804" y="3080"/>
                    </a:cubicBezTo>
                    <a:cubicBezTo>
                      <a:pt x="1804" y="3194"/>
                      <a:pt x="1895" y="3308"/>
                      <a:pt x="2010" y="3331"/>
                    </a:cubicBezTo>
                    <a:lnTo>
                      <a:pt x="3174" y="3445"/>
                    </a:lnTo>
                    <a:cubicBezTo>
                      <a:pt x="3196" y="3445"/>
                      <a:pt x="3242" y="3468"/>
                      <a:pt x="3265" y="3468"/>
                    </a:cubicBezTo>
                    <a:cubicBezTo>
                      <a:pt x="3311" y="3468"/>
                      <a:pt x="3333" y="3468"/>
                      <a:pt x="3356" y="3445"/>
                    </a:cubicBezTo>
                    <a:lnTo>
                      <a:pt x="6050" y="3719"/>
                    </a:lnTo>
                    <a:lnTo>
                      <a:pt x="6072" y="3719"/>
                    </a:lnTo>
                    <a:cubicBezTo>
                      <a:pt x="6187" y="3719"/>
                      <a:pt x="6278" y="3627"/>
                      <a:pt x="6278" y="3513"/>
                    </a:cubicBezTo>
                    <a:cubicBezTo>
                      <a:pt x="6301" y="3399"/>
                      <a:pt x="6209" y="3285"/>
                      <a:pt x="6095" y="3285"/>
                    </a:cubicBezTo>
                    <a:lnTo>
                      <a:pt x="3562" y="3034"/>
                    </a:lnTo>
                    <a:cubicBezTo>
                      <a:pt x="3402" y="2692"/>
                      <a:pt x="3333" y="2349"/>
                      <a:pt x="3242" y="1961"/>
                    </a:cubicBezTo>
                    <a:cubicBezTo>
                      <a:pt x="3128" y="1482"/>
                      <a:pt x="3014" y="980"/>
                      <a:pt x="2740" y="523"/>
                    </a:cubicBezTo>
                    <a:cubicBezTo>
                      <a:pt x="2649" y="363"/>
                      <a:pt x="2535" y="204"/>
                      <a:pt x="2375" y="112"/>
                    </a:cubicBezTo>
                    <a:cubicBezTo>
                      <a:pt x="2265" y="36"/>
                      <a:pt x="2145" y="1"/>
                      <a:pt x="20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2" name="Google Shape;6882;p68"/>
              <p:cNvSpPr/>
              <p:nvPr/>
            </p:nvSpPr>
            <p:spPr>
              <a:xfrm>
                <a:off x="8173610" y="4173845"/>
                <a:ext cx="94318" cy="783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4041" extrusionOk="0">
                    <a:moveTo>
                      <a:pt x="617" y="0"/>
                    </a:moveTo>
                    <a:lnTo>
                      <a:pt x="617" y="0"/>
                    </a:lnTo>
                    <a:cubicBezTo>
                      <a:pt x="1" y="1370"/>
                      <a:pt x="161" y="2739"/>
                      <a:pt x="800" y="4040"/>
                    </a:cubicBezTo>
                    <a:cubicBezTo>
                      <a:pt x="2238" y="3903"/>
                      <a:pt x="2877" y="3744"/>
                      <a:pt x="4109" y="3470"/>
                    </a:cubicBezTo>
                    <a:cubicBezTo>
                      <a:pt x="4109" y="3470"/>
                      <a:pt x="4863" y="822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3" name="Google Shape;6883;p68"/>
              <p:cNvSpPr/>
              <p:nvPr/>
            </p:nvSpPr>
            <p:spPr>
              <a:xfrm>
                <a:off x="7950151" y="4097392"/>
                <a:ext cx="239877" cy="156906"/>
              </a:xfrm>
              <a:custGeom>
                <a:avLst/>
                <a:gdLst/>
                <a:ahLst/>
                <a:cxnLst/>
                <a:rect l="l" t="t" r="r" b="b"/>
                <a:pathLst>
                  <a:path w="12368" h="8090" extrusionOk="0">
                    <a:moveTo>
                      <a:pt x="7932" y="0"/>
                    </a:moveTo>
                    <a:cubicBezTo>
                      <a:pt x="7810" y="0"/>
                      <a:pt x="7683" y="5"/>
                      <a:pt x="7551" y="16"/>
                    </a:cubicBezTo>
                    <a:cubicBezTo>
                      <a:pt x="5634" y="153"/>
                      <a:pt x="4721" y="1774"/>
                      <a:pt x="4812" y="2596"/>
                    </a:cubicBezTo>
                    <a:cubicBezTo>
                      <a:pt x="4653" y="2185"/>
                      <a:pt x="4356" y="1614"/>
                      <a:pt x="3329" y="1180"/>
                    </a:cubicBezTo>
                    <a:cubicBezTo>
                      <a:pt x="3015" y="1044"/>
                      <a:pt x="2694" y="981"/>
                      <a:pt x="2382" y="981"/>
                    </a:cubicBezTo>
                    <a:cubicBezTo>
                      <a:pt x="1124" y="981"/>
                      <a:pt x="1" y="2001"/>
                      <a:pt x="19" y="3372"/>
                    </a:cubicBezTo>
                    <a:lnTo>
                      <a:pt x="65" y="7731"/>
                    </a:lnTo>
                    <a:cubicBezTo>
                      <a:pt x="65" y="7731"/>
                      <a:pt x="3035" y="8089"/>
                      <a:pt x="7181" y="8089"/>
                    </a:cubicBezTo>
                    <a:cubicBezTo>
                      <a:pt x="8771" y="8089"/>
                      <a:pt x="10533" y="8036"/>
                      <a:pt x="12367" y="7891"/>
                    </a:cubicBezTo>
                    <a:cubicBezTo>
                      <a:pt x="11751" y="6590"/>
                      <a:pt x="11591" y="5220"/>
                      <a:pt x="12208" y="3851"/>
                    </a:cubicBezTo>
                    <a:cubicBezTo>
                      <a:pt x="11226" y="3646"/>
                      <a:pt x="11181" y="3646"/>
                      <a:pt x="10770" y="3623"/>
                    </a:cubicBezTo>
                    <a:cubicBezTo>
                      <a:pt x="10770" y="3623"/>
                      <a:pt x="11130" y="0"/>
                      <a:pt x="79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4" name="Google Shape;6884;p68"/>
              <p:cNvSpPr/>
              <p:nvPr/>
            </p:nvSpPr>
            <p:spPr>
              <a:xfrm>
                <a:off x="7978835" y="4170296"/>
                <a:ext cx="43406" cy="42979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216" extrusionOk="0">
                    <a:moveTo>
                      <a:pt x="1119" y="1"/>
                    </a:moveTo>
                    <a:cubicBezTo>
                      <a:pt x="503" y="1"/>
                      <a:pt x="1" y="480"/>
                      <a:pt x="1" y="1096"/>
                    </a:cubicBezTo>
                    <a:cubicBezTo>
                      <a:pt x="1" y="1713"/>
                      <a:pt x="503" y="2215"/>
                      <a:pt x="1119" y="2215"/>
                    </a:cubicBezTo>
                    <a:cubicBezTo>
                      <a:pt x="1133" y="2215"/>
                      <a:pt x="1146" y="2215"/>
                      <a:pt x="1160" y="2215"/>
                    </a:cubicBezTo>
                    <a:cubicBezTo>
                      <a:pt x="1757" y="2215"/>
                      <a:pt x="2238" y="1722"/>
                      <a:pt x="2238" y="1119"/>
                    </a:cubicBezTo>
                    <a:cubicBezTo>
                      <a:pt x="2238" y="503"/>
                      <a:pt x="1736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5" name="Google Shape;6885;p68"/>
              <p:cNvSpPr/>
              <p:nvPr/>
            </p:nvSpPr>
            <p:spPr>
              <a:xfrm>
                <a:off x="7950074" y="4239341"/>
                <a:ext cx="305665" cy="38034"/>
              </a:xfrm>
              <a:custGeom>
                <a:avLst/>
                <a:gdLst/>
                <a:ahLst/>
                <a:cxnLst/>
                <a:rect l="l" t="t" r="r" b="b"/>
                <a:pathLst>
                  <a:path w="15760" h="1961" extrusionOk="0">
                    <a:moveTo>
                      <a:pt x="15492" y="0"/>
                    </a:moveTo>
                    <a:cubicBezTo>
                      <a:pt x="15487" y="0"/>
                      <a:pt x="15481" y="1"/>
                      <a:pt x="15476" y="1"/>
                    </a:cubicBezTo>
                    <a:cubicBezTo>
                      <a:pt x="11979" y="572"/>
                      <a:pt x="8464" y="728"/>
                      <a:pt x="5669" y="728"/>
                    </a:cubicBezTo>
                    <a:cubicBezTo>
                      <a:pt x="2316" y="728"/>
                      <a:pt x="0" y="504"/>
                      <a:pt x="0" y="504"/>
                    </a:cubicBezTo>
                    <a:lnTo>
                      <a:pt x="0" y="504"/>
                    </a:lnTo>
                    <a:lnTo>
                      <a:pt x="23" y="1462"/>
                    </a:lnTo>
                    <a:cubicBezTo>
                      <a:pt x="23" y="1462"/>
                      <a:pt x="3411" y="1961"/>
                      <a:pt x="7511" y="1961"/>
                    </a:cubicBezTo>
                    <a:cubicBezTo>
                      <a:pt x="10091" y="1961"/>
                      <a:pt x="12953" y="1763"/>
                      <a:pt x="15430" y="1120"/>
                    </a:cubicBezTo>
                    <a:cubicBezTo>
                      <a:pt x="15430" y="1120"/>
                      <a:pt x="15759" y="0"/>
                      <a:pt x="15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6" name="Google Shape;6886;p68"/>
              <p:cNvSpPr/>
              <p:nvPr/>
            </p:nvSpPr>
            <p:spPr>
              <a:xfrm>
                <a:off x="8078889" y="4164982"/>
                <a:ext cx="83243" cy="13751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709" extrusionOk="0">
                    <a:moveTo>
                      <a:pt x="4063" y="1"/>
                    </a:moveTo>
                    <a:lnTo>
                      <a:pt x="206" y="252"/>
                    </a:lnTo>
                    <a:cubicBezTo>
                      <a:pt x="92" y="275"/>
                      <a:pt x="0" y="366"/>
                      <a:pt x="0" y="503"/>
                    </a:cubicBezTo>
                    <a:cubicBezTo>
                      <a:pt x="0" y="617"/>
                      <a:pt x="114" y="708"/>
                      <a:pt x="229" y="708"/>
                    </a:cubicBezTo>
                    <a:cubicBezTo>
                      <a:pt x="229" y="708"/>
                      <a:pt x="229" y="708"/>
                      <a:pt x="229" y="686"/>
                    </a:cubicBezTo>
                    <a:lnTo>
                      <a:pt x="4086" y="434"/>
                    </a:lnTo>
                    <a:cubicBezTo>
                      <a:pt x="4200" y="434"/>
                      <a:pt x="4291" y="320"/>
                      <a:pt x="4291" y="206"/>
                    </a:cubicBezTo>
                    <a:cubicBezTo>
                      <a:pt x="4291" y="92"/>
                      <a:pt x="4177" y="1"/>
                      <a:pt x="40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7" name="Google Shape;6887;p68"/>
              <p:cNvSpPr/>
              <p:nvPr/>
            </p:nvSpPr>
            <p:spPr>
              <a:xfrm>
                <a:off x="8073129" y="4090216"/>
                <a:ext cx="122208" cy="72130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3719" extrusionOk="0">
                    <a:moveTo>
                      <a:pt x="4269" y="432"/>
                    </a:moveTo>
                    <a:cubicBezTo>
                      <a:pt x="4292" y="432"/>
                      <a:pt x="4315" y="455"/>
                      <a:pt x="4337" y="455"/>
                    </a:cubicBezTo>
                    <a:cubicBezTo>
                      <a:pt x="4383" y="500"/>
                      <a:pt x="4383" y="637"/>
                      <a:pt x="4315" y="820"/>
                    </a:cubicBezTo>
                    <a:cubicBezTo>
                      <a:pt x="4132" y="1413"/>
                      <a:pt x="3835" y="1961"/>
                      <a:pt x="3447" y="2441"/>
                    </a:cubicBezTo>
                    <a:cubicBezTo>
                      <a:pt x="3424" y="2486"/>
                      <a:pt x="3402" y="2509"/>
                      <a:pt x="3379" y="2532"/>
                    </a:cubicBezTo>
                    <a:cubicBezTo>
                      <a:pt x="3424" y="2372"/>
                      <a:pt x="3447" y="2212"/>
                      <a:pt x="3493" y="2053"/>
                    </a:cubicBezTo>
                    <a:cubicBezTo>
                      <a:pt x="3607" y="1596"/>
                      <a:pt x="3698" y="1140"/>
                      <a:pt x="3949" y="752"/>
                    </a:cubicBezTo>
                    <a:cubicBezTo>
                      <a:pt x="3995" y="637"/>
                      <a:pt x="4064" y="523"/>
                      <a:pt x="4155" y="478"/>
                    </a:cubicBezTo>
                    <a:cubicBezTo>
                      <a:pt x="4200" y="455"/>
                      <a:pt x="4246" y="432"/>
                      <a:pt x="4269" y="432"/>
                    </a:cubicBezTo>
                    <a:close/>
                    <a:moveTo>
                      <a:pt x="5616" y="1505"/>
                    </a:moveTo>
                    <a:cubicBezTo>
                      <a:pt x="5707" y="1505"/>
                      <a:pt x="5821" y="1573"/>
                      <a:pt x="5821" y="1642"/>
                    </a:cubicBezTo>
                    <a:cubicBezTo>
                      <a:pt x="5844" y="1687"/>
                      <a:pt x="5798" y="1779"/>
                      <a:pt x="5616" y="1916"/>
                    </a:cubicBezTo>
                    <a:cubicBezTo>
                      <a:pt x="5045" y="2395"/>
                      <a:pt x="4360" y="2714"/>
                      <a:pt x="3698" y="2851"/>
                    </a:cubicBezTo>
                    <a:cubicBezTo>
                      <a:pt x="3721" y="2829"/>
                      <a:pt x="3744" y="2783"/>
                      <a:pt x="3790" y="2737"/>
                    </a:cubicBezTo>
                    <a:cubicBezTo>
                      <a:pt x="4200" y="2349"/>
                      <a:pt x="4657" y="1984"/>
                      <a:pt x="5159" y="1687"/>
                    </a:cubicBezTo>
                    <a:cubicBezTo>
                      <a:pt x="5296" y="1596"/>
                      <a:pt x="5456" y="1505"/>
                      <a:pt x="5616" y="1505"/>
                    </a:cubicBezTo>
                    <a:close/>
                    <a:moveTo>
                      <a:pt x="4272" y="1"/>
                    </a:moveTo>
                    <a:cubicBezTo>
                      <a:pt x="4157" y="1"/>
                      <a:pt x="4036" y="36"/>
                      <a:pt x="3927" y="112"/>
                    </a:cubicBezTo>
                    <a:cubicBezTo>
                      <a:pt x="3767" y="204"/>
                      <a:pt x="3653" y="363"/>
                      <a:pt x="3561" y="523"/>
                    </a:cubicBezTo>
                    <a:cubicBezTo>
                      <a:pt x="3287" y="980"/>
                      <a:pt x="3173" y="1482"/>
                      <a:pt x="3059" y="1961"/>
                    </a:cubicBezTo>
                    <a:cubicBezTo>
                      <a:pt x="2968" y="2349"/>
                      <a:pt x="2899" y="2692"/>
                      <a:pt x="2740" y="3034"/>
                    </a:cubicBezTo>
                    <a:lnTo>
                      <a:pt x="206" y="3285"/>
                    </a:lnTo>
                    <a:cubicBezTo>
                      <a:pt x="92" y="3285"/>
                      <a:pt x="1" y="3399"/>
                      <a:pt x="23" y="3513"/>
                    </a:cubicBezTo>
                    <a:cubicBezTo>
                      <a:pt x="23" y="3627"/>
                      <a:pt x="115" y="3719"/>
                      <a:pt x="229" y="3719"/>
                    </a:cubicBezTo>
                    <a:lnTo>
                      <a:pt x="252" y="3719"/>
                    </a:lnTo>
                    <a:lnTo>
                      <a:pt x="2945" y="3445"/>
                    </a:lnTo>
                    <a:cubicBezTo>
                      <a:pt x="2968" y="3468"/>
                      <a:pt x="2991" y="3468"/>
                      <a:pt x="3014" y="3468"/>
                    </a:cubicBezTo>
                    <a:cubicBezTo>
                      <a:pt x="3059" y="3468"/>
                      <a:pt x="3105" y="3445"/>
                      <a:pt x="3128" y="3445"/>
                    </a:cubicBezTo>
                    <a:lnTo>
                      <a:pt x="4292" y="3331"/>
                    </a:lnTo>
                    <a:cubicBezTo>
                      <a:pt x="4406" y="3308"/>
                      <a:pt x="4497" y="3194"/>
                      <a:pt x="4497" y="3080"/>
                    </a:cubicBezTo>
                    <a:cubicBezTo>
                      <a:pt x="5045" y="2874"/>
                      <a:pt x="5524" y="2578"/>
                      <a:pt x="5912" y="2258"/>
                    </a:cubicBezTo>
                    <a:cubicBezTo>
                      <a:pt x="6004" y="2190"/>
                      <a:pt x="6300" y="1938"/>
                      <a:pt x="6278" y="1596"/>
                    </a:cubicBezTo>
                    <a:cubicBezTo>
                      <a:pt x="6232" y="1254"/>
                      <a:pt x="5912" y="1048"/>
                      <a:pt x="5616" y="1048"/>
                    </a:cubicBezTo>
                    <a:lnTo>
                      <a:pt x="5593" y="1048"/>
                    </a:lnTo>
                    <a:cubicBezTo>
                      <a:pt x="5342" y="1048"/>
                      <a:pt x="5113" y="1185"/>
                      <a:pt x="4931" y="1299"/>
                    </a:cubicBezTo>
                    <a:cubicBezTo>
                      <a:pt x="4771" y="1391"/>
                      <a:pt x="4634" y="1482"/>
                      <a:pt x="4497" y="1573"/>
                    </a:cubicBezTo>
                    <a:cubicBezTo>
                      <a:pt x="4588" y="1391"/>
                      <a:pt x="4680" y="1162"/>
                      <a:pt x="4748" y="957"/>
                    </a:cubicBezTo>
                    <a:cubicBezTo>
                      <a:pt x="4908" y="478"/>
                      <a:pt x="4748" y="227"/>
                      <a:pt x="4611" y="112"/>
                    </a:cubicBezTo>
                    <a:cubicBezTo>
                      <a:pt x="4517" y="41"/>
                      <a:pt x="4397" y="1"/>
                      <a:pt x="4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8" name="Google Shape;7632;p70">
            <a:extLst>
              <a:ext uri="{FF2B5EF4-FFF2-40B4-BE49-F238E27FC236}">
                <a16:creationId xmlns:a16="http://schemas.microsoft.com/office/drawing/2014/main" id="{A07C5497-6BF5-4D63-B4CD-06AF57EDF0A9}"/>
              </a:ext>
            </a:extLst>
          </p:cNvPr>
          <p:cNvGrpSpPr/>
          <p:nvPr/>
        </p:nvGrpSpPr>
        <p:grpSpPr>
          <a:xfrm>
            <a:off x="5366926" y="1737938"/>
            <a:ext cx="1170375" cy="1952975"/>
            <a:chOff x="7277808" y="1737418"/>
            <a:chExt cx="1170375" cy="1952975"/>
          </a:xfrm>
        </p:grpSpPr>
        <p:sp>
          <p:nvSpPr>
            <p:cNvPr id="419" name="Google Shape;7633;p70">
              <a:extLst>
                <a:ext uri="{FF2B5EF4-FFF2-40B4-BE49-F238E27FC236}">
                  <a16:creationId xmlns:a16="http://schemas.microsoft.com/office/drawing/2014/main" id="{64E6F605-8C26-4847-8739-A65265D35A74}"/>
                </a:ext>
              </a:extLst>
            </p:cNvPr>
            <p:cNvSpPr/>
            <p:nvPr/>
          </p:nvSpPr>
          <p:spPr>
            <a:xfrm>
              <a:off x="8147853" y="3101800"/>
              <a:ext cx="197280" cy="229968"/>
            </a:xfrm>
            <a:custGeom>
              <a:avLst/>
              <a:gdLst/>
              <a:ahLst/>
              <a:cxnLst/>
              <a:rect l="l" t="t" r="r" b="b"/>
              <a:pathLst>
                <a:path w="15293" h="17827" extrusionOk="0">
                  <a:moveTo>
                    <a:pt x="11253" y="0"/>
                  </a:moveTo>
                  <a:cubicBezTo>
                    <a:pt x="11070" y="0"/>
                    <a:pt x="10888" y="23"/>
                    <a:pt x="10728" y="46"/>
                  </a:cubicBezTo>
                  <a:cubicBezTo>
                    <a:pt x="10431" y="114"/>
                    <a:pt x="10157" y="229"/>
                    <a:pt x="9952" y="343"/>
                  </a:cubicBezTo>
                  <a:cubicBezTo>
                    <a:pt x="9655" y="503"/>
                    <a:pt x="9404" y="708"/>
                    <a:pt x="9199" y="891"/>
                  </a:cubicBezTo>
                  <a:cubicBezTo>
                    <a:pt x="8765" y="1256"/>
                    <a:pt x="8377" y="1735"/>
                    <a:pt x="7943" y="2397"/>
                  </a:cubicBezTo>
                  <a:cubicBezTo>
                    <a:pt x="7487" y="3105"/>
                    <a:pt x="7076" y="3881"/>
                    <a:pt x="6734" y="4725"/>
                  </a:cubicBezTo>
                  <a:lnTo>
                    <a:pt x="6711" y="4680"/>
                  </a:lnTo>
                  <a:lnTo>
                    <a:pt x="6734" y="4680"/>
                  </a:lnTo>
                  <a:cubicBezTo>
                    <a:pt x="6642" y="4314"/>
                    <a:pt x="6505" y="3972"/>
                    <a:pt x="6300" y="3652"/>
                  </a:cubicBezTo>
                  <a:cubicBezTo>
                    <a:pt x="6117" y="3333"/>
                    <a:pt x="5843" y="3082"/>
                    <a:pt x="5547" y="2899"/>
                  </a:cubicBezTo>
                  <a:cubicBezTo>
                    <a:pt x="5318" y="2762"/>
                    <a:pt x="5067" y="2694"/>
                    <a:pt x="4771" y="2694"/>
                  </a:cubicBezTo>
                  <a:cubicBezTo>
                    <a:pt x="4679" y="2694"/>
                    <a:pt x="4588" y="2717"/>
                    <a:pt x="4497" y="2717"/>
                  </a:cubicBezTo>
                  <a:cubicBezTo>
                    <a:pt x="4086" y="2785"/>
                    <a:pt x="3721" y="2968"/>
                    <a:pt x="3424" y="3219"/>
                  </a:cubicBezTo>
                  <a:cubicBezTo>
                    <a:pt x="3173" y="3401"/>
                    <a:pt x="2990" y="3675"/>
                    <a:pt x="2830" y="3995"/>
                  </a:cubicBezTo>
                  <a:cubicBezTo>
                    <a:pt x="2579" y="4565"/>
                    <a:pt x="2488" y="5250"/>
                    <a:pt x="2579" y="6118"/>
                  </a:cubicBezTo>
                  <a:cubicBezTo>
                    <a:pt x="2648" y="6665"/>
                    <a:pt x="2785" y="7259"/>
                    <a:pt x="2990" y="7852"/>
                  </a:cubicBezTo>
                  <a:cubicBezTo>
                    <a:pt x="3081" y="8058"/>
                    <a:pt x="3173" y="8263"/>
                    <a:pt x="3264" y="8491"/>
                  </a:cubicBezTo>
                  <a:cubicBezTo>
                    <a:pt x="2716" y="8537"/>
                    <a:pt x="2214" y="8674"/>
                    <a:pt x="1758" y="8925"/>
                  </a:cubicBezTo>
                  <a:cubicBezTo>
                    <a:pt x="1233" y="9199"/>
                    <a:pt x="753" y="9678"/>
                    <a:pt x="457" y="10249"/>
                  </a:cubicBezTo>
                  <a:cubicBezTo>
                    <a:pt x="160" y="10797"/>
                    <a:pt x="0" y="11436"/>
                    <a:pt x="23" y="12029"/>
                  </a:cubicBezTo>
                  <a:cubicBezTo>
                    <a:pt x="23" y="12326"/>
                    <a:pt x="69" y="12646"/>
                    <a:pt x="160" y="12965"/>
                  </a:cubicBezTo>
                  <a:cubicBezTo>
                    <a:pt x="251" y="13262"/>
                    <a:pt x="388" y="13559"/>
                    <a:pt x="571" y="13810"/>
                  </a:cubicBezTo>
                  <a:cubicBezTo>
                    <a:pt x="753" y="14106"/>
                    <a:pt x="1004" y="14357"/>
                    <a:pt x="1278" y="14563"/>
                  </a:cubicBezTo>
                  <a:cubicBezTo>
                    <a:pt x="1415" y="14677"/>
                    <a:pt x="1598" y="14791"/>
                    <a:pt x="1803" y="14905"/>
                  </a:cubicBezTo>
                  <a:cubicBezTo>
                    <a:pt x="1986" y="14997"/>
                    <a:pt x="2191" y="15065"/>
                    <a:pt x="2442" y="15134"/>
                  </a:cubicBezTo>
                  <a:cubicBezTo>
                    <a:pt x="2762" y="15225"/>
                    <a:pt x="3150" y="15293"/>
                    <a:pt x="3561" y="15293"/>
                  </a:cubicBezTo>
                  <a:lnTo>
                    <a:pt x="3698" y="15293"/>
                  </a:lnTo>
                  <a:cubicBezTo>
                    <a:pt x="3994" y="15270"/>
                    <a:pt x="4268" y="15225"/>
                    <a:pt x="4519" y="15202"/>
                  </a:cubicBezTo>
                  <a:cubicBezTo>
                    <a:pt x="4748" y="15156"/>
                    <a:pt x="4953" y="15111"/>
                    <a:pt x="5159" y="15042"/>
                  </a:cubicBezTo>
                  <a:cubicBezTo>
                    <a:pt x="5341" y="15658"/>
                    <a:pt x="5592" y="16183"/>
                    <a:pt x="5912" y="16594"/>
                  </a:cubicBezTo>
                  <a:cubicBezTo>
                    <a:pt x="6117" y="16845"/>
                    <a:pt x="6368" y="17074"/>
                    <a:pt x="6665" y="17279"/>
                  </a:cubicBezTo>
                  <a:cubicBezTo>
                    <a:pt x="6893" y="17439"/>
                    <a:pt x="7144" y="17553"/>
                    <a:pt x="7487" y="17667"/>
                  </a:cubicBezTo>
                  <a:cubicBezTo>
                    <a:pt x="7738" y="17758"/>
                    <a:pt x="8012" y="17804"/>
                    <a:pt x="8354" y="17827"/>
                  </a:cubicBezTo>
                  <a:lnTo>
                    <a:pt x="8537" y="17827"/>
                  </a:lnTo>
                  <a:cubicBezTo>
                    <a:pt x="8742" y="17827"/>
                    <a:pt x="8970" y="17804"/>
                    <a:pt x="9244" y="17736"/>
                  </a:cubicBezTo>
                  <a:cubicBezTo>
                    <a:pt x="9518" y="17690"/>
                    <a:pt x="9792" y="17599"/>
                    <a:pt x="10112" y="17462"/>
                  </a:cubicBezTo>
                  <a:cubicBezTo>
                    <a:pt x="10363" y="17348"/>
                    <a:pt x="10614" y="17188"/>
                    <a:pt x="10888" y="16960"/>
                  </a:cubicBezTo>
                  <a:cubicBezTo>
                    <a:pt x="11184" y="16708"/>
                    <a:pt x="11458" y="16389"/>
                    <a:pt x="11641" y="16024"/>
                  </a:cubicBezTo>
                  <a:cubicBezTo>
                    <a:pt x="11869" y="15613"/>
                    <a:pt x="11983" y="15156"/>
                    <a:pt x="12006" y="14677"/>
                  </a:cubicBezTo>
                  <a:cubicBezTo>
                    <a:pt x="12006" y="14426"/>
                    <a:pt x="11961" y="14198"/>
                    <a:pt x="11915" y="13992"/>
                  </a:cubicBezTo>
                  <a:cubicBezTo>
                    <a:pt x="11869" y="13718"/>
                    <a:pt x="11755" y="13467"/>
                    <a:pt x="11664" y="13239"/>
                  </a:cubicBezTo>
                  <a:cubicBezTo>
                    <a:pt x="11572" y="13034"/>
                    <a:pt x="11436" y="12851"/>
                    <a:pt x="11253" y="12600"/>
                  </a:cubicBezTo>
                  <a:lnTo>
                    <a:pt x="11184" y="12531"/>
                  </a:lnTo>
                  <a:lnTo>
                    <a:pt x="11139" y="12463"/>
                  </a:lnTo>
                  <a:cubicBezTo>
                    <a:pt x="11572" y="12326"/>
                    <a:pt x="12029" y="12143"/>
                    <a:pt x="12485" y="11892"/>
                  </a:cubicBezTo>
                  <a:cubicBezTo>
                    <a:pt x="12851" y="11710"/>
                    <a:pt x="13216" y="11459"/>
                    <a:pt x="13558" y="11208"/>
                  </a:cubicBezTo>
                  <a:cubicBezTo>
                    <a:pt x="13969" y="10911"/>
                    <a:pt x="14266" y="10614"/>
                    <a:pt x="14540" y="10272"/>
                  </a:cubicBezTo>
                  <a:cubicBezTo>
                    <a:pt x="14677" y="10089"/>
                    <a:pt x="14791" y="9907"/>
                    <a:pt x="14905" y="9724"/>
                  </a:cubicBezTo>
                  <a:cubicBezTo>
                    <a:pt x="14996" y="9564"/>
                    <a:pt x="15088" y="9359"/>
                    <a:pt x="15156" y="9085"/>
                  </a:cubicBezTo>
                  <a:cubicBezTo>
                    <a:pt x="15225" y="8902"/>
                    <a:pt x="15247" y="8674"/>
                    <a:pt x="15270" y="8469"/>
                  </a:cubicBezTo>
                  <a:cubicBezTo>
                    <a:pt x="15293" y="8240"/>
                    <a:pt x="15247" y="7989"/>
                    <a:pt x="15225" y="7807"/>
                  </a:cubicBezTo>
                  <a:cubicBezTo>
                    <a:pt x="15133" y="7350"/>
                    <a:pt x="14928" y="6916"/>
                    <a:pt x="14608" y="6574"/>
                  </a:cubicBezTo>
                  <a:cubicBezTo>
                    <a:pt x="14380" y="6300"/>
                    <a:pt x="14015" y="6072"/>
                    <a:pt x="13581" y="5981"/>
                  </a:cubicBezTo>
                  <a:cubicBezTo>
                    <a:pt x="13421" y="5935"/>
                    <a:pt x="13239" y="5912"/>
                    <a:pt x="13033" y="5912"/>
                  </a:cubicBezTo>
                  <a:cubicBezTo>
                    <a:pt x="12759" y="5912"/>
                    <a:pt x="12463" y="5958"/>
                    <a:pt x="12166" y="6026"/>
                  </a:cubicBezTo>
                  <a:cubicBezTo>
                    <a:pt x="12326" y="5798"/>
                    <a:pt x="12440" y="5570"/>
                    <a:pt x="12577" y="5319"/>
                  </a:cubicBezTo>
                  <a:cubicBezTo>
                    <a:pt x="12759" y="4953"/>
                    <a:pt x="12919" y="4611"/>
                    <a:pt x="13056" y="4246"/>
                  </a:cubicBezTo>
                  <a:cubicBezTo>
                    <a:pt x="13239" y="3767"/>
                    <a:pt x="13353" y="3401"/>
                    <a:pt x="13421" y="3036"/>
                  </a:cubicBezTo>
                  <a:cubicBezTo>
                    <a:pt x="13513" y="2602"/>
                    <a:pt x="13535" y="2237"/>
                    <a:pt x="13490" y="1895"/>
                  </a:cubicBezTo>
                  <a:cubicBezTo>
                    <a:pt x="13444" y="1461"/>
                    <a:pt x="13307" y="1119"/>
                    <a:pt x="13102" y="845"/>
                  </a:cubicBezTo>
                  <a:cubicBezTo>
                    <a:pt x="13033" y="754"/>
                    <a:pt x="12965" y="662"/>
                    <a:pt x="12874" y="594"/>
                  </a:cubicBezTo>
                  <a:cubicBezTo>
                    <a:pt x="12805" y="525"/>
                    <a:pt x="12714" y="457"/>
                    <a:pt x="12622" y="388"/>
                  </a:cubicBezTo>
                  <a:cubicBezTo>
                    <a:pt x="12440" y="251"/>
                    <a:pt x="12234" y="183"/>
                    <a:pt x="12052" y="114"/>
                  </a:cubicBezTo>
                  <a:cubicBezTo>
                    <a:pt x="11846" y="46"/>
                    <a:pt x="11618" y="23"/>
                    <a:pt x="11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634;p70">
              <a:extLst>
                <a:ext uri="{FF2B5EF4-FFF2-40B4-BE49-F238E27FC236}">
                  <a16:creationId xmlns:a16="http://schemas.microsoft.com/office/drawing/2014/main" id="{0CE59DA4-3F62-479C-BD85-AA4193A92A20}"/>
                </a:ext>
              </a:extLst>
            </p:cNvPr>
            <p:cNvSpPr/>
            <p:nvPr/>
          </p:nvSpPr>
          <p:spPr>
            <a:xfrm>
              <a:off x="8212324" y="3105915"/>
              <a:ext cx="132805" cy="225853"/>
            </a:xfrm>
            <a:custGeom>
              <a:avLst/>
              <a:gdLst/>
              <a:ahLst/>
              <a:cxnLst/>
              <a:rect l="l" t="t" r="r" b="b"/>
              <a:pathLst>
                <a:path w="10295" h="17508" extrusionOk="0">
                  <a:moveTo>
                    <a:pt x="7510" y="1"/>
                  </a:moveTo>
                  <a:cubicBezTo>
                    <a:pt x="6985" y="868"/>
                    <a:pt x="6438" y="1736"/>
                    <a:pt x="5913" y="2603"/>
                  </a:cubicBezTo>
                  <a:cubicBezTo>
                    <a:pt x="3630" y="6324"/>
                    <a:pt x="1462" y="10181"/>
                    <a:pt x="115" y="14381"/>
                  </a:cubicBezTo>
                  <a:cubicBezTo>
                    <a:pt x="92" y="14495"/>
                    <a:pt x="46" y="14632"/>
                    <a:pt x="1" y="14769"/>
                  </a:cubicBezTo>
                  <a:cubicBezTo>
                    <a:pt x="46" y="14746"/>
                    <a:pt x="115" y="14746"/>
                    <a:pt x="161" y="14723"/>
                  </a:cubicBezTo>
                  <a:cubicBezTo>
                    <a:pt x="320" y="15339"/>
                    <a:pt x="594" y="15864"/>
                    <a:pt x="914" y="16275"/>
                  </a:cubicBezTo>
                  <a:cubicBezTo>
                    <a:pt x="1119" y="16526"/>
                    <a:pt x="1370" y="16755"/>
                    <a:pt x="1667" y="16960"/>
                  </a:cubicBezTo>
                  <a:cubicBezTo>
                    <a:pt x="1895" y="17120"/>
                    <a:pt x="2146" y="17257"/>
                    <a:pt x="2489" y="17348"/>
                  </a:cubicBezTo>
                  <a:cubicBezTo>
                    <a:pt x="2740" y="17439"/>
                    <a:pt x="3014" y="17485"/>
                    <a:pt x="3356" y="17508"/>
                  </a:cubicBezTo>
                  <a:lnTo>
                    <a:pt x="3539" y="17508"/>
                  </a:lnTo>
                  <a:cubicBezTo>
                    <a:pt x="3744" y="17508"/>
                    <a:pt x="3972" y="17485"/>
                    <a:pt x="4269" y="17439"/>
                  </a:cubicBezTo>
                  <a:cubicBezTo>
                    <a:pt x="4520" y="17371"/>
                    <a:pt x="4794" y="17280"/>
                    <a:pt x="5114" y="17143"/>
                  </a:cubicBezTo>
                  <a:cubicBezTo>
                    <a:pt x="5365" y="17029"/>
                    <a:pt x="5616" y="16869"/>
                    <a:pt x="5890" y="16641"/>
                  </a:cubicBezTo>
                  <a:cubicBezTo>
                    <a:pt x="6186" y="16389"/>
                    <a:pt x="6460" y="16070"/>
                    <a:pt x="6666" y="15705"/>
                  </a:cubicBezTo>
                  <a:cubicBezTo>
                    <a:pt x="6871" y="15294"/>
                    <a:pt x="6985" y="14837"/>
                    <a:pt x="7008" y="14358"/>
                  </a:cubicBezTo>
                  <a:cubicBezTo>
                    <a:pt x="7008" y="14107"/>
                    <a:pt x="6985" y="13879"/>
                    <a:pt x="6940" y="13650"/>
                  </a:cubicBezTo>
                  <a:cubicBezTo>
                    <a:pt x="6894" y="13399"/>
                    <a:pt x="6780" y="13171"/>
                    <a:pt x="6666" y="12920"/>
                  </a:cubicBezTo>
                  <a:cubicBezTo>
                    <a:pt x="6574" y="12715"/>
                    <a:pt x="6438" y="12532"/>
                    <a:pt x="6255" y="12281"/>
                  </a:cubicBezTo>
                  <a:lnTo>
                    <a:pt x="6186" y="12190"/>
                  </a:lnTo>
                  <a:lnTo>
                    <a:pt x="6164" y="12144"/>
                  </a:lnTo>
                  <a:cubicBezTo>
                    <a:pt x="6552" y="12030"/>
                    <a:pt x="7008" y="11824"/>
                    <a:pt x="7487" y="11573"/>
                  </a:cubicBezTo>
                  <a:cubicBezTo>
                    <a:pt x="7853" y="11391"/>
                    <a:pt x="8218" y="11162"/>
                    <a:pt x="8583" y="10889"/>
                  </a:cubicBezTo>
                  <a:cubicBezTo>
                    <a:pt x="8971" y="10592"/>
                    <a:pt x="9291" y="10295"/>
                    <a:pt x="9542" y="9976"/>
                  </a:cubicBezTo>
                  <a:cubicBezTo>
                    <a:pt x="9679" y="9770"/>
                    <a:pt x="9816" y="9588"/>
                    <a:pt x="9907" y="9405"/>
                  </a:cubicBezTo>
                  <a:cubicBezTo>
                    <a:pt x="9998" y="9245"/>
                    <a:pt x="10090" y="9040"/>
                    <a:pt x="10181" y="8789"/>
                  </a:cubicBezTo>
                  <a:cubicBezTo>
                    <a:pt x="10227" y="8583"/>
                    <a:pt x="10249" y="8401"/>
                    <a:pt x="10272" y="8150"/>
                  </a:cubicBezTo>
                  <a:cubicBezTo>
                    <a:pt x="10295" y="7921"/>
                    <a:pt x="10272" y="7693"/>
                    <a:pt x="10227" y="7488"/>
                  </a:cubicBezTo>
                  <a:cubicBezTo>
                    <a:pt x="10158" y="7031"/>
                    <a:pt x="9930" y="6597"/>
                    <a:pt x="9633" y="6255"/>
                  </a:cubicBezTo>
                  <a:cubicBezTo>
                    <a:pt x="9382" y="5981"/>
                    <a:pt x="9017" y="5753"/>
                    <a:pt x="8583" y="5639"/>
                  </a:cubicBezTo>
                  <a:cubicBezTo>
                    <a:pt x="8423" y="5616"/>
                    <a:pt x="8218" y="5570"/>
                    <a:pt x="8035" y="5570"/>
                  </a:cubicBezTo>
                  <a:cubicBezTo>
                    <a:pt x="7761" y="5570"/>
                    <a:pt x="7465" y="5616"/>
                    <a:pt x="7168" y="5707"/>
                  </a:cubicBezTo>
                  <a:cubicBezTo>
                    <a:pt x="7328" y="5479"/>
                    <a:pt x="7465" y="5228"/>
                    <a:pt x="7579" y="5000"/>
                  </a:cubicBezTo>
                  <a:cubicBezTo>
                    <a:pt x="7761" y="4634"/>
                    <a:pt x="7921" y="4292"/>
                    <a:pt x="8058" y="3927"/>
                  </a:cubicBezTo>
                  <a:cubicBezTo>
                    <a:pt x="8241" y="3470"/>
                    <a:pt x="8355" y="3082"/>
                    <a:pt x="8446" y="2717"/>
                  </a:cubicBezTo>
                  <a:cubicBezTo>
                    <a:pt x="8515" y="2283"/>
                    <a:pt x="8537" y="1918"/>
                    <a:pt x="8492" y="1576"/>
                  </a:cubicBezTo>
                  <a:cubicBezTo>
                    <a:pt x="8446" y="1142"/>
                    <a:pt x="8309" y="777"/>
                    <a:pt x="8104" y="526"/>
                  </a:cubicBezTo>
                  <a:cubicBezTo>
                    <a:pt x="8035" y="435"/>
                    <a:pt x="7967" y="343"/>
                    <a:pt x="7898" y="275"/>
                  </a:cubicBezTo>
                  <a:cubicBezTo>
                    <a:pt x="7807" y="206"/>
                    <a:pt x="7716" y="138"/>
                    <a:pt x="7624" y="69"/>
                  </a:cubicBezTo>
                  <a:cubicBezTo>
                    <a:pt x="7579" y="47"/>
                    <a:pt x="7556" y="24"/>
                    <a:pt x="7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635;p70">
              <a:extLst>
                <a:ext uri="{FF2B5EF4-FFF2-40B4-BE49-F238E27FC236}">
                  <a16:creationId xmlns:a16="http://schemas.microsoft.com/office/drawing/2014/main" id="{193FE693-E9D0-4F94-8872-0502E150DDE8}"/>
                </a:ext>
              </a:extLst>
            </p:cNvPr>
            <p:cNvSpPr/>
            <p:nvPr/>
          </p:nvSpPr>
          <p:spPr>
            <a:xfrm>
              <a:off x="7403822" y="2909858"/>
              <a:ext cx="12965" cy="50336"/>
            </a:xfrm>
            <a:custGeom>
              <a:avLst/>
              <a:gdLst/>
              <a:ahLst/>
              <a:cxnLst/>
              <a:rect l="l" t="t" r="r" b="b"/>
              <a:pathLst>
                <a:path w="1005" h="3902" extrusionOk="0">
                  <a:moveTo>
                    <a:pt x="481" y="0"/>
                  </a:moveTo>
                  <a:lnTo>
                    <a:pt x="481" y="0"/>
                  </a:lnTo>
                  <a:cubicBezTo>
                    <a:pt x="1005" y="1210"/>
                    <a:pt x="822" y="2715"/>
                    <a:pt x="0" y="3901"/>
                  </a:cubicBezTo>
                  <a:cubicBezTo>
                    <a:pt x="845" y="2715"/>
                    <a:pt x="1005" y="1210"/>
                    <a:pt x="481" y="0"/>
                  </a:cubicBez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636;p70">
              <a:extLst>
                <a:ext uri="{FF2B5EF4-FFF2-40B4-BE49-F238E27FC236}">
                  <a16:creationId xmlns:a16="http://schemas.microsoft.com/office/drawing/2014/main" id="{C47DEEC5-CA2D-424D-B87B-6E4F70C1AEBE}"/>
                </a:ext>
              </a:extLst>
            </p:cNvPr>
            <p:cNvSpPr/>
            <p:nvPr/>
          </p:nvSpPr>
          <p:spPr>
            <a:xfrm>
              <a:off x="7278105" y="3436562"/>
              <a:ext cx="204942" cy="189927"/>
            </a:xfrm>
            <a:custGeom>
              <a:avLst/>
              <a:gdLst/>
              <a:ahLst/>
              <a:cxnLst/>
              <a:rect l="l" t="t" r="r" b="b"/>
              <a:pathLst>
                <a:path w="15887" h="14723" extrusionOk="0">
                  <a:moveTo>
                    <a:pt x="3059" y="1"/>
                  </a:moveTo>
                  <a:cubicBezTo>
                    <a:pt x="2762" y="1"/>
                    <a:pt x="2465" y="69"/>
                    <a:pt x="2168" y="160"/>
                  </a:cubicBezTo>
                  <a:cubicBezTo>
                    <a:pt x="1872" y="252"/>
                    <a:pt x="1575" y="412"/>
                    <a:pt x="1255" y="594"/>
                  </a:cubicBezTo>
                  <a:cubicBezTo>
                    <a:pt x="1141" y="685"/>
                    <a:pt x="1027" y="800"/>
                    <a:pt x="913" y="891"/>
                  </a:cubicBezTo>
                  <a:cubicBezTo>
                    <a:pt x="913" y="891"/>
                    <a:pt x="890" y="914"/>
                    <a:pt x="890" y="914"/>
                  </a:cubicBezTo>
                  <a:lnTo>
                    <a:pt x="890" y="891"/>
                  </a:lnTo>
                  <a:cubicBezTo>
                    <a:pt x="867" y="937"/>
                    <a:pt x="822" y="982"/>
                    <a:pt x="776" y="1005"/>
                  </a:cubicBezTo>
                  <a:lnTo>
                    <a:pt x="685" y="1096"/>
                  </a:lnTo>
                  <a:cubicBezTo>
                    <a:pt x="685" y="1096"/>
                    <a:pt x="685" y="1119"/>
                    <a:pt x="685" y="1119"/>
                  </a:cubicBezTo>
                  <a:cubicBezTo>
                    <a:pt x="571" y="1233"/>
                    <a:pt x="457" y="1325"/>
                    <a:pt x="365" y="1462"/>
                  </a:cubicBezTo>
                  <a:cubicBezTo>
                    <a:pt x="320" y="1507"/>
                    <a:pt x="274" y="1576"/>
                    <a:pt x="228" y="1644"/>
                  </a:cubicBezTo>
                  <a:cubicBezTo>
                    <a:pt x="183" y="1713"/>
                    <a:pt x="137" y="1804"/>
                    <a:pt x="91" y="1872"/>
                  </a:cubicBezTo>
                  <a:lnTo>
                    <a:pt x="91" y="1895"/>
                  </a:lnTo>
                  <a:cubicBezTo>
                    <a:pt x="91" y="1895"/>
                    <a:pt x="69" y="1918"/>
                    <a:pt x="69" y="1918"/>
                  </a:cubicBezTo>
                  <a:cubicBezTo>
                    <a:pt x="46" y="1941"/>
                    <a:pt x="23" y="1986"/>
                    <a:pt x="23" y="2009"/>
                  </a:cubicBezTo>
                  <a:cubicBezTo>
                    <a:pt x="0" y="2055"/>
                    <a:pt x="0" y="2123"/>
                    <a:pt x="0" y="2169"/>
                  </a:cubicBezTo>
                  <a:cubicBezTo>
                    <a:pt x="114" y="2694"/>
                    <a:pt x="297" y="3219"/>
                    <a:pt x="479" y="3653"/>
                  </a:cubicBezTo>
                  <a:cubicBezTo>
                    <a:pt x="616" y="4018"/>
                    <a:pt x="776" y="4360"/>
                    <a:pt x="959" y="4748"/>
                  </a:cubicBezTo>
                  <a:cubicBezTo>
                    <a:pt x="1324" y="5502"/>
                    <a:pt x="1735" y="6255"/>
                    <a:pt x="2260" y="7077"/>
                  </a:cubicBezTo>
                  <a:cubicBezTo>
                    <a:pt x="3333" y="8743"/>
                    <a:pt x="4542" y="10226"/>
                    <a:pt x="5889" y="11505"/>
                  </a:cubicBezTo>
                  <a:cubicBezTo>
                    <a:pt x="6711" y="12281"/>
                    <a:pt x="7555" y="12943"/>
                    <a:pt x="8400" y="13490"/>
                  </a:cubicBezTo>
                  <a:cubicBezTo>
                    <a:pt x="9290" y="14038"/>
                    <a:pt x="10180" y="14449"/>
                    <a:pt x="11048" y="14677"/>
                  </a:cubicBezTo>
                  <a:lnTo>
                    <a:pt x="11070" y="14677"/>
                  </a:lnTo>
                  <a:cubicBezTo>
                    <a:pt x="11139" y="14700"/>
                    <a:pt x="11230" y="14700"/>
                    <a:pt x="11321" y="14723"/>
                  </a:cubicBezTo>
                  <a:cubicBezTo>
                    <a:pt x="12189" y="14426"/>
                    <a:pt x="13056" y="13924"/>
                    <a:pt x="13901" y="13239"/>
                  </a:cubicBezTo>
                  <a:cubicBezTo>
                    <a:pt x="14289" y="12920"/>
                    <a:pt x="14654" y="12555"/>
                    <a:pt x="14973" y="12167"/>
                  </a:cubicBezTo>
                  <a:cubicBezTo>
                    <a:pt x="15316" y="11779"/>
                    <a:pt x="15590" y="11368"/>
                    <a:pt x="15818" y="10957"/>
                  </a:cubicBezTo>
                  <a:cubicBezTo>
                    <a:pt x="15886" y="10797"/>
                    <a:pt x="15841" y="10637"/>
                    <a:pt x="15704" y="10569"/>
                  </a:cubicBezTo>
                  <a:cubicBezTo>
                    <a:pt x="15681" y="10546"/>
                    <a:pt x="15658" y="10523"/>
                    <a:pt x="15635" y="10523"/>
                  </a:cubicBezTo>
                  <a:cubicBezTo>
                    <a:pt x="15339" y="9793"/>
                    <a:pt x="14973" y="9085"/>
                    <a:pt x="14563" y="8423"/>
                  </a:cubicBezTo>
                  <a:cubicBezTo>
                    <a:pt x="14106" y="7693"/>
                    <a:pt x="13558" y="6985"/>
                    <a:pt x="12942" y="6300"/>
                  </a:cubicBezTo>
                  <a:cubicBezTo>
                    <a:pt x="11892" y="5159"/>
                    <a:pt x="10637" y="4132"/>
                    <a:pt x="9199" y="3219"/>
                  </a:cubicBezTo>
                  <a:cubicBezTo>
                    <a:pt x="9199" y="3128"/>
                    <a:pt x="9153" y="3059"/>
                    <a:pt x="9107" y="2991"/>
                  </a:cubicBezTo>
                  <a:cubicBezTo>
                    <a:pt x="9062" y="2968"/>
                    <a:pt x="8993" y="2922"/>
                    <a:pt x="8925" y="2922"/>
                  </a:cubicBezTo>
                  <a:lnTo>
                    <a:pt x="8537" y="2922"/>
                  </a:lnTo>
                  <a:cubicBezTo>
                    <a:pt x="8468" y="2922"/>
                    <a:pt x="8423" y="2922"/>
                    <a:pt x="8354" y="2900"/>
                  </a:cubicBezTo>
                  <a:cubicBezTo>
                    <a:pt x="8149" y="2877"/>
                    <a:pt x="7943" y="2831"/>
                    <a:pt x="7738" y="2740"/>
                  </a:cubicBezTo>
                  <a:cubicBezTo>
                    <a:pt x="7418" y="2603"/>
                    <a:pt x="7076" y="2397"/>
                    <a:pt x="6688" y="2101"/>
                  </a:cubicBezTo>
                  <a:cubicBezTo>
                    <a:pt x="6460" y="1918"/>
                    <a:pt x="6254" y="1735"/>
                    <a:pt x="6026" y="1553"/>
                  </a:cubicBezTo>
                  <a:cubicBezTo>
                    <a:pt x="5821" y="1370"/>
                    <a:pt x="5592" y="1188"/>
                    <a:pt x="5387" y="1028"/>
                  </a:cubicBezTo>
                  <a:cubicBezTo>
                    <a:pt x="4976" y="708"/>
                    <a:pt x="4497" y="343"/>
                    <a:pt x="3903" y="160"/>
                  </a:cubicBezTo>
                  <a:cubicBezTo>
                    <a:pt x="3629" y="69"/>
                    <a:pt x="3355" y="1"/>
                    <a:pt x="30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637;p70">
              <a:extLst>
                <a:ext uri="{FF2B5EF4-FFF2-40B4-BE49-F238E27FC236}">
                  <a16:creationId xmlns:a16="http://schemas.microsoft.com/office/drawing/2014/main" id="{F13590E3-71E3-4C0D-9A9B-C31299688834}"/>
                </a:ext>
              </a:extLst>
            </p:cNvPr>
            <p:cNvSpPr/>
            <p:nvPr/>
          </p:nvSpPr>
          <p:spPr>
            <a:xfrm>
              <a:off x="7277808" y="3436562"/>
              <a:ext cx="161663" cy="189927"/>
            </a:xfrm>
            <a:custGeom>
              <a:avLst/>
              <a:gdLst/>
              <a:ahLst/>
              <a:cxnLst/>
              <a:rect l="l" t="t" r="r" b="b"/>
              <a:pathLst>
                <a:path w="12532" h="14723" extrusionOk="0">
                  <a:moveTo>
                    <a:pt x="3082" y="1"/>
                  </a:moveTo>
                  <a:cubicBezTo>
                    <a:pt x="2785" y="1"/>
                    <a:pt x="2488" y="46"/>
                    <a:pt x="2191" y="160"/>
                  </a:cubicBezTo>
                  <a:cubicBezTo>
                    <a:pt x="1895" y="252"/>
                    <a:pt x="1598" y="389"/>
                    <a:pt x="1278" y="594"/>
                  </a:cubicBezTo>
                  <a:cubicBezTo>
                    <a:pt x="1164" y="685"/>
                    <a:pt x="1050" y="777"/>
                    <a:pt x="936" y="891"/>
                  </a:cubicBezTo>
                  <a:lnTo>
                    <a:pt x="799" y="1005"/>
                  </a:lnTo>
                  <a:lnTo>
                    <a:pt x="708" y="1096"/>
                  </a:lnTo>
                  <a:cubicBezTo>
                    <a:pt x="548" y="1256"/>
                    <a:pt x="457" y="1347"/>
                    <a:pt x="388" y="1439"/>
                  </a:cubicBezTo>
                  <a:cubicBezTo>
                    <a:pt x="343" y="1507"/>
                    <a:pt x="297" y="1576"/>
                    <a:pt x="251" y="1621"/>
                  </a:cubicBezTo>
                  <a:cubicBezTo>
                    <a:pt x="206" y="1713"/>
                    <a:pt x="160" y="1781"/>
                    <a:pt x="114" y="1872"/>
                  </a:cubicBezTo>
                  <a:lnTo>
                    <a:pt x="92" y="1918"/>
                  </a:lnTo>
                  <a:lnTo>
                    <a:pt x="23" y="2009"/>
                  </a:lnTo>
                  <a:cubicBezTo>
                    <a:pt x="0" y="2055"/>
                    <a:pt x="0" y="2123"/>
                    <a:pt x="23" y="2169"/>
                  </a:cubicBezTo>
                  <a:cubicBezTo>
                    <a:pt x="137" y="2694"/>
                    <a:pt x="320" y="3219"/>
                    <a:pt x="480" y="3653"/>
                  </a:cubicBezTo>
                  <a:cubicBezTo>
                    <a:pt x="617" y="3995"/>
                    <a:pt x="776" y="4360"/>
                    <a:pt x="982" y="4748"/>
                  </a:cubicBezTo>
                  <a:cubicBezTo>
                    <a:pt x="1324" y="5502"/>
                    <a:pt x="1758" y="6278"/>
                    <a:pt x="2283" y="7077"/>
                  </a:cubicBezTo>
                  <a:cubicBezTo>
                    <a:pt x="3333" y="8743"/>
                    <a:pt x="4565" y="10226"/>
                    <a:pt x="5912" y="11505"/>
                  </a:cubicBezTo>
                  <a:cubicBezTo>
                    <a:pt x="6734" y="12304"/>
                    <a:pt x="7578" y="12965"/>
                    <a:pt x="8423" y="13490"/>
                  </a:cubicBezTo>
                  <a:cubicBezTo>
                    <a:pt x="9313" y="14061"/>
                    <a:pt x="10203" y="14449"/>
                    <a:pt x="11071" y="14677"/>
                  </a:cubicBezTo>
                  <a:cubicBezTo>
                    <a:pt x="11162" y="14700"/>
                    <a:pt x="11253" y="14723"/>
                    <a:pt x="11344" y="14723"/>
                  </a:cubicBezTo>
                  <a:cubicBezTo>
                    <a:pt x="11732" y="14586"/>
                    <a:pt x="12143" y="14426"/>
                    <a:pt x="12531" y="14198"/>
                  </a:cubicBezTo>
                  <a:cubicBezTo>
                    <a:pt x="12212" y="14084"/>
                    <a:pt x="11915" y="13970"/>
                    <a:pt x="11618" y="13856"/>
                  </a:cubicBezTo>
                  <a:cubicBezTo>
                    <a:pt x="10797" y="13468"/>
                    <a:pt x="9998" y="13034"/>
                    <a:pt x="9222" y="12532"/>
                  </a:cubicBezTo>
                  <a:cubicBezTo>
                    <a:pt x="8400" y="11984"/>
                    <a:pt x="7601" y="11368"/>
                    <a:pt x="6871" y="10706"/>
                  </a:cubicBezTo>
                  <a:cubicBezTo>
                    <a:pt x="6117" y="10044"/>
                    <a:pt x="5433" y="9313"/>
                    <a:pt x="4794" y="8560"/>
                  </a:cubicBezTo>
                  <a:cubicBezTo>
                    <a:pt x="3538" y="7077"/>
                    <a:pt x="2443" y="5433"/>
                    <a:pt x="1621" y="3676"/>
                  </a:cubicBezTo>
                  <a:cubicBezTo>
                    <a:pt x="1598" y="3630"/>
                    <a:pt x="1621" y="3561"/>
                    <a:pt x="1644" y="3539"/>
                  </a:cubicBezTo>
                  <a:lnTo>
                    <a:pt x="1667" y="3539"/>
                  </a:lnTo>
                  <a:cubicBezTo>
                    <a:pt x="2260" y="3265"/>
                    <a:pt x="2831" y="2945"/>
                    <a:pt x="3333" y="2557"/>
                  </a:cubicBezTo>
                  <a:lnTo>
                    <a:pt x="3356" y="2557"/>
                  </a:lnTo>
                  <a:cubicBezTo>
                    <a:pt x="3515" y="2420"/>
                    <a:pt x="3652" y="2306"/>
                    <a:pt x="3789" y="2169"/>
                  </a:cubicBezTo>
                  <a:cubicBezTo>
                    <a:pt x="3926" y="2032"/>
                    <a:pt x="4063" y="1895"/>
                    <a:pt x="4177" y="1758"/>
                  </a:cubicBezTo>
                  <a:cubicBezTo>
                    <a:pt x="4246" y="1644"/>
                    <a:pt x="4314" y="1553"/>
                    <a:pt x="4383" y="1439"/>
                  </a:cubicBezTo>
                  <a:cubicBezTo>
                    <a:pt x="4451" y="1325"/>
                    <a:pt x="4497" y="1210"/>
                    <a:pt x="4565" y="1096"/>
                  </a:cubicBezTo>
                  <a:cubicBezTo>
                    <a:pt x="4558" y="1096"/>
                    <a:pt x="4553" y="1099"/>
                    <a:pt x="4549" y="1102"/>
                  </a:cubicBezTo>
                  <a:lnTo>
                    <a:pt x="4549" y="1102"/>
                  </a:lnTo>
                  <a:cubicBezTo>
                    <a:pt x="4593" y="994"/>
                    <a:pt x="4635" y="886"/>
                    <a:pt x="4657" y="800"/>
                  </a:cubicBezTo>
                  <a:cubicBezTo>
                    <a:pt x="4679" y="708"/>
                    <a:pt x="4702" y="617"/>
                    <a:pt x="4725" y="526"/>
                  </a:cubicBezTo>
                  <a:cubicBezTo>
                    <a:pt x="4474" y="389"/>
                    <a:pt x="4223" y="252"/>
                    <a:pt x="3926" y="138"/>
                  </a:cubicBezTo>
                  <a:cubicBezTo>
                    <a:pt x="3652" y="46"/>
                    <a:pt x="3378" y="1"/>
                    <a:pt x="3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638;p70">
              <a:extLst>
                <a:ext uri="{FF2B5EF4-FFF2-40B4-BE49-F238E27FC236}">
                  <a16:creationId xmlns:a16="http://schemas.microsoft.com/office/drawing/2014/main" id="{49F04814-9C04-43AC-ABBD-4AF1AFF4E92A}"/>
                </a:ext>
              </a:extLst>
            </p:cNvPr>
            <p:cNvSpPr/>
            <p:nvPr/>
          </p:nvSpPr>
          <p:spPr>
            <a:xfrm>
              <a:off x="7320789" y="346954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C6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639;p70">
              <a:extLst>
                <a:ext uri="{FF2B5EF4-FFF2-40B4-BE49-F238E27FC236}">
                  <a16:creationId xmlns:a16="http://schemas.microsoft.com/office/drawing/2014/main" id="{5F92B4D8-3CF6-4670-9C7F-462CCD3B44E4}"/>
                </a:ext>
              </a:extLst>
            </p:cNvPr>
            <p:cNvSpPr/>
            <p:nvPr/>
          </p:nvSpPr>
          <p:spPr>
            <a:xfrm>
              <a:off x="7321085" y="346954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C6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640;p70">
              <a:extLst>
                <a:ext uri="{FF2B5EF4-FFF2-40B4-BE49-F238E27FC236}">
                  <a16:creationId xmlns:a16="http://schemas.microsoft.com/office/drawing/2014/main" id="{422FAE9F-AFB0-4551-9067-C832E2942122}"/>
                </a:ext>
              </a:extLst>
            </p:cNvPr>
            <p:cNvSpPr/>
            <p:nvPr/>
          </p:nvSpPr>
          <p:spPr>
            <a:xfrm>
              <a:off x="7339635" y="3454814"/>
              <a:ext cx="24742" cy="33372"/>
            </a:xfrm>
            <a:custGeom>
              <a:avLst/>
              <a:gdLst/>
              <a:ahLst/>
              <a:cxnLst/>
              <a:rect l="l" t="t" r="r" b="b"/>
              <a:pathLst>
                <a:path w="1918" h="2587" extrusionOk="0">
                  <a:moveTo>
                    <a:pt x="1621" y="1"/>
                  </a:moveTo>
                  <a:cubicBezTo>
                    <a:pt x="1576" y="1"/>
                    <a:pt x="1530" y="1"/>
                    <a:pt x="1484" y="24"/>
                  </a:cubicBezTo>
                  <a:cubicBezTo>
                    <a:pt x="1439" y="69"/>
                    <a:pt x="1370" y="138"/>
                    <a:pt x="1347" y="206"/>
                  </a:cubicBezTo>
                  <a:cubicBezTo>
                    <a:pt x="1324" y="389"/>
                    <a:pt x="1256" y="571"/>
                    <a:pt x="1187" y="754"/>
                  </a:cubicBezTo>
                  <a:cubicBezTo>
                    <a:pt x="1028" y="1051"/>
                    <a:pt x="845" y="1325"/>
                    <a:pt x="617" y="1576"/>
                  </a:cubicBezTo>
                  <a:cubicBezTo>
                    <a:pt x="457" y="1736"/>
                    <a:pt x="297" y="1918"/>
                    <a:pt x="138" y="2078"/>
                  </a:cubicBezTo>
                  <a:cubicBezTo>
                    <a:pt x="23" y="2192"/>
                    <a:pt x="1" y="2375"/>
                    <a:pt x="115" y="2489"/>
                  </a:cubicBezTo>
                  <a:cubicBezTo>
                    <a:pt x="165" y="2552"/>
                    <a:pt x="243" y="2587"/>
                    <a:pt x="321" y="2587"/>
                  </a:cubicBezTo>
                  <a:cubicBezTo>
                    <a:pt x="386" y="2587"/>
                    <a:pt x="451" y="2563"/>
                    <a:pt x="503" y="2512"/>
                  </a:cubicBezTo>
                  <a:cubicBezTo>
                    <a:pt x="1119" y="1918"/>
                    <a:pt x="1735" y="1233"/>
                    <a:pt x="1895" y="366"/>
                  </a:cubicBezTo>
                  <a:cubicBezTo>
                    <a:pt x="1918" y="298"/>
                    <a:pt x="1918" y="229"/>
                    <a:pt x="1872" y="161"/>
                  </a:cubicBezTo>
                  <a:cubicBezTo>
                    <a:pt x="1849" y="92"/>
                    <a:pt x="1781" y="24"/>
                    <a:pt x="1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641;p70">
              <a:extLst>
                <a:ext uri="{FF2B5EF4-FFF2-40B4-BE49-F238E27FC236}">
                  <a16:creationId xmlns:a16="http://schemas.microsoft.com/office/drawing/2014/main" id="{9A3BA735-DAA8-43D1-96F3-16A5C2748F0A}"/>
                </a:ext>
              </a:extLst>
            </p:cNvPr>
            <p:cNvSpPr/>
            <p:nvPr/>
          </p:nvSpPr>
          <p:spPr>
            <a:xfrm>
              <a:off x="7354946" y="3466011"/>
              <a:ext cx="24162" cy="34250"/>
            </a:xfrm>
            <a:custGeom>
              <a:avLst/>
              <a:gdLst/>
              <a:ahLst/>
              <a:cxnLst/>
              <a:rect l="l" t="t" r="r" b="b"/>
              <a:pathLst>
                <a:path w="1873" h="2655" extrusionOk="0">
                  <a:moveTo>
                    <a:pt x="1553" y="0"/>
                  </a:moveTo>
                  <a:cubicBezTo>
                    <a:pt x="1438" y="0"/>
                    <a:pt x="1302" y="92"/>
                    <a:pt x="1279" y="206"/>
                  </a:cubicBezTo>
                  <a:cubicBezTo>
                    <a:pt x="1210" y="411"/>
                    <a:pt x="1142" y="617"/>
                    <a:pt x="1050" y="822"/>
                  </a:cubicBezTo>
                  <a:cubicBezTo>
                    <a:pt x="845" y="1233"/>
                    <a:pt x="617" y="1575"/>
                    <a:pt x="320" y="1918"/>
                  </a:cubicBezTo>
                  <a:cubicBezTo>
                    <a:pt x="252" y="2009"/>
                    <a:pt x="183" y="2077"/>
                    <a:pt x="115" y="2169"/>
                  </a:cubicBezTo>
                  <a:cubicBezTo>
                    <a:pt x="46" y="2214"/>
                    <a:pt x="23" y="2283"/>
                    <a:pt x="23" y="2351"/>
                  </a:cubicBezTo>
                  <a:cubicBezTo>
                    <a:pt x="0" y="2443"/>
                    <a:pt x="46" y="2511"/>
                    <a:pt x="92" y="2557"/>
                  </a:cubicBezTo>
                  <a:cubicBezTo>
                    <a:pt x="142" y="2619"/>
                    <a:pt x="227" y="2655"/>
                    <a:pt x="308" y="2655"/>
                  </a:cubicBezTo>
                  <a:cubicBezTo>
                    <a:pt x="374" y="2655"/>
                    <a:pt x="439" y="2631"/>
                    <a:pt x="480" y="2579"/>
                  </a:cubicBezTo>
                  <a:cubicBezTo>
                    <a:pt x="777" y="2283"/>
                    <a:pt x="1050" y="1940"/>
                    <a:pt x="1279" y="1598"/>
                  </a:cubicBezTo>
                  <a:cubicBezTo>
                    <a:pt x="1507" y="1210"/>
                    <a:pt x="1712" y="799"/>
                    <a:pt x="1827" y="388"/>
                  </a:cubicBezTo>
                  <a:cubicBezTo>
                    <a:pt x="1872" y="228"/>
                    <a:pt x="1781" y="69"/>
                    <a:pt x="1644" y="23"/>
                  </a:cubicBezTo>
                  <a:cubicBezTo>
                    <a:pt x="1598" y="23"/>
                    <a:pt x="1575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642;p70">
              <a:extLst>
                <a:ext uri="{FF2B5EF4-FFF2-40B4-BE49-F238E27FC236}">
                  <a16:creationId xmlns:a16="http://schemas.microsoft.com/office/drawing/2014/main" id="{97F12E37-A7B0-403E-B72B-981017F92F89}"/>
                </a:ext>
              </a:extLst>
            </p:cNvPr>
            <p:cNvSpPr/>
            <p:nvPr/>
          </p:nvSpPr>
          <p:spPr>
            <a:xfrm>
              <a:off x="7317848" y="3543445"/>
              <a:ext cx="121621" cy="83334"/>
            </a:xfrm>
            <a:custGeom>
              <a:avLst/>
              <a:gdLst/>
              <a:ahLst/>
              <a:cxnLst/>
              <a:rect l="l" t="t" r="r" b="b"/>
              <a:pathLst>
                <a:path w="9428" h="6460" extrusionOk="0">
                  <a:moveTo>
                    <a:pt x="0" y="0"/>
                  </a:moveTo>
                  <a:lnTo>
                    <a:pt x="0" y="0"/>
                  </a:lnTo>
                  <a:cubicBezTo>
                    <a:pt x="845" y="1187"/>
                    <a:pt x="1781" y="2283"/>
                    <a:pt x="2785" y="3241"/>
                  </a:cubicBezTo>
                  <a:cubicBezTo>
                    <a:pt x="3630" y="4018"/>
                    <a:pt x="4474" y="4679"/>
                    <a:pt x="5296" y="5204"/>
                  </a:cubicBezTo>
                  <a:cubicBezTo>
                    <a:pt x="6209" y="5775"/>
                    <a:pt x="7099" y="6186"/>
                    <a:pt x="7967" y="6391"/>
                  </a:cubicBezTo>
                  <a:cubicBezTo>
                    <a:pt x="8058" y="6414"/>
                    <a:pt x="8149" y="6437"/>
                    <a:pt x="8240" y="6460"/>
                  </a:cubicBezTo>
                  <a:cubicBezTo>
                    <a:pt x="8628" y="6323"/>
                    <a:pt x="9039" y="6140"/>
                    <a:pt x="9427" y="5935"/>
                  </a:cubicBezTo>
                  <a:cubicBezTo>
                    <a:pt x="9108" y="5798"/>
                    <a:pt x="8811" y="5684"/>
                    <a:pt x="8514" y="5570"/>
                  </a:cubicBezTo>
                  <a:cubicBezTo>
                    <a:pt x="7693" y="5182"/>
                    <a:pt x="6894" y="4748"/>
                    <a:pt x="6118" y="4246"/>
                  </a:cubicBezTo>
                  <a:cubicBezTo>
                    <a:pt x="5319" y="3721"/>
                    <a:pt x="4520" y="3104"/>
                    <a:pt x="3767" y="2420"/>
                  </a:cubicBezTo>
                  <a:cubicBezTo>
                    <a:pt x="3584" y="2237"/>
                    <a:pt x="3401" y="2077"/>
                    <a:pt x="3219" y="1895"/>
                  </a:cubicBezTo>
                  <a:cubicBezTo>
                    <a:pt x="2717" y="1689"/>
                    <a:pt x="2260" y="1461"/>
                    <a:pt x="1781" y="1187"/>
                  </a:cubicBezTo>
                  <a:cubicBezTo>
                    <a:pt x="1165" y="845"/>
                    <a:pt x="571" y="4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643;p70">
              <a:extLst>
                <a:ext uri="{FF2B5EF4-FFF2-40B4-BE49-F238E27FC236}">
                  <a16:creationId xmlns:a16="http://schemas.microsoft.com/office/drawing/2014/main" id="{FEAF99CB-C7AC-4886-B82D-2EE7553D95F4}"/>
                </a:ext>
              </a:extLst>
            </p:cNvPr>
            <p:cNvSpPr/>
            <p:nvPr/>
          </p:nvSpPr>
          <p:spPr>
            <a:xfrm>
              <a:off x="7740648" y="2502048"/>
              <a:ext cx="493206" cy="645439"/>
            </a:xfrm>
            <a:custGeom>
              <a:avLst/>
              <a:gdLst/>
              <a:ahLst/>
              <a:cxnLst/>
              <a:rect l="l" t="t" r="r" b="b"/>
              <a:pathLst>
                <a:path w="38233" h="50034" extrusionOk="0">
                  <a:moveTo>
                    <a:pt x="23442" y="48892"/>
                  </a:moveTo>
                  <a:lnTo>
                    <a:pt x="23442" y="48892"/>
                  </a:lnTo>
                  <a:cubicBezTo>
                    <a:pt x="23374" y="48915"/>
                    <a:pt x="23328" y="48915"/>
                    <a:pt x="23260" y="48915"/>
                  </a:cubicBezTo>
                  <a:lnTo>
                    <a:pt x="23237" y="48915"/>
                  </a:lnTo>
                  <a:cubicBezTo>
                    <a:pt x="23305" y="48915"/>
                    <a:pt x="23374" y="48915"/>
                    <a:pt x="23442" y="48892"/>
                  </a:cubicBezTo>
                  <a:close/>
                  <a:moveTo>
                    <a:pt x="21023" y="0"/>
                  </a:moveTo>
                  <a:cubicBezTo>
                    <a:pt x="20658" y="0"/>
                    <a:pt x="20270" y="23"/>
                    <a:pt x="19904" y="69"/>
                  </a:cubicBezTo>
                  <a:cubicBezTo>
                    <a:pt x="19288" y="137"/>
                    <a:pt x="18649" y="274"/>
                    <a:pt x="18010" y="457"/>
                  </a:cubicBezTo>
                  <a:cubicBezTo>
                    <a:pt x="17508" y="594"/>
                    <a:pt x="16983" y="776"/>
                    <a:pt x="16344" y="1050"/>
                  </a:cubicBezTo>
                  <a:cubicBezTo>
                    <a:pt x="15339" y="1461"/>
                    <a:pt x="14381" y="1940"/>
                    <a:pt x="13445" y="2511"/>
                  </a:cubicBezTo>
                  <a:cubicBezTo>
                    <a:pt x="12577" y="3036"/>
                    <a:pt x="11733" y="3630"/>
                    <a:pt x="10843" y="4360"/>
                  </a:cubicBezTo>
                  <a:cubicBezTo>
                    <a:pt x="9291" y="5638"/>
                    <a:pt x="7830" y="7213"/>
                    <a:pt x="6529" y="9039"/>
                  </a:cubicBezTo>
                  <a:cubicBezTo>
                    <a:pt x="5319" y="10705"/>
                    <a:pt x="4246" y="12600"/>
                    <a:pt x="3333" y="14677"/>
                  </a:cubicBezTo>
                  <a:cubicBezTo>
                    <a:pt x="2466" y="16640"/>
                    <a:pt x="1758" y="18740"/>
                    <a:pt x="1210" y="20931"/>
                  </a:cubicBezTo>
                  <a:cubicBezTo>
                    <a:pt x="708" y="23031"/>
                    <a:pt x="366" y="25199"/>
                    <a:pt x="183" y="27436"/>
                  </a:cubicBezTo>
                  <a:cubicBezTo>
                    <a:pt x="1" y="29559"/>
                    <a:pt x="1" y="31682"/>
                    <a:pt x="183" y="33736"/>
                  </a:cubicBezTo>
                  <a:cubicBezTo>
                    <a:pt x="366" y="36178"/>
                    <a:pt x="777" y="38255"/>
                    <a:pt x="1393" y="40127"/>
                  </a:cubicBezTo>
                  <a:cubicBezTo>
                    <a:pt x="1690" y="41063"/>
                    <a:pt x="2078" y="41953"/>
                    <a:pt x="2511" y="42798"/>
                  </a:cubicBezTo>
                  <a:cubicBezTo>
                    <a:pt x="2922" y="43551"/>
                    <a:pt x="3402" y="44304"/>
                    <a:pt x="3972" y="45012"/>
                  </a:cubicBezTo>
                  <a:cubicBezTo>
                    <a:pt x="5022" y="46313"/>
                    <a:pt x="6415" y="47408"/>
                    <a:pt x="7967" y="48207"/>
                  </a:cubicBezTo>
                  <a:cubicBezTo>
                    <a:pt x="9542" y="48983"/>
                    <a:pt x="11345" y="49508"/>
                    <a:pt x="13513" y="49805"/>
                  </a:cubicBezTo>
                  <a:cubicBezTo>
                    <a:pt x="14540" y="49942"/>
                    <a:pt x="15613" y="50010"/>
                    <a:pt x="16823" y="50010"/>
                  </a:cubicBezTo>
                  <a:cubicBezTo>
                    <a:pt x="17074" y="50010"/>
                    <a:pt x="17302" y="50033"/>
                    <a:pt x="17530" y="50033"/>
                  </a:cubicBezTo>
                  <a:cubicBezTo>
                    <a:pt x="18466" y="50033"/>
                    <a:pt x="19334" y="50010"/>
                    <a:pt x="20178" y="49965"/>
                  </a:cubicBezTo>
                  <a:cubicBezTo>
                    <a:pt x="22735" y="49828"/>
                    <a:pt x="24926" y="49508"/>
                    <a:pt x="26889" y="48960"/>
                  </a:cubicBezTo>
                  <a:cubicBezTo>
                    <a:pt x="27962" y="48664"/>
                    <a:pt x="29012" y="48276"/>
                    <a:pt x="29993" y="47796"/>
                  </a:cubicBezTo>
                  <a:cubicBezTo>
                    <a:pt x="30952" y="47340"/>
                    <a:pt x="31888" y="46746"/>
                    <a:pt x="32755" y="46039"/>
                  </a:cubicBezTo>
                  <a:cubicBezTo>
                    <a:pt x="33599" y="45377"/>
                    <a:pt x="34376" y="44532"/>
                    <a:pt x="35083" y="43597"/>
                  </a:cubicBezTo>
                  <a:cubicBezTo>
                    <a:pt x="35745" y="42684"/>
                    <a:pt x="36316" y="41611"/>
                    <a:pt x="36795" y="40424"/>
                  </a:cubicBezTo>
                  <a:cubicBezTo>
                    <a:pt x="37206" y="39351"/>
                    <a:pt x="37525" y="38164"/>
                    <a:pt x="37777" y="36817"/>
                  </a:cubicBezTo>
                  <a:cubicBezTo>
                    <a:pt x="37982" y="35608"/>
                    <a:pt x="38119" y="34330"/>
                    <a:pt x="38165" y="32914"/>
                  </a:cubicBezTo>
                  <a:cubicBezTo>
                    <a:pt x="38233" y="30541"/>
                    <a:pt x="38073" y="28007"/>
                    <a:pt x="37685" y="24948"/>
                  </a:cubicBezTo>
                  <a:cubicBezTo>
                    <a:pt x="37525" y="23761"/>
                    <a:pt x="37320" y="22529"/>
                    <a:pt x="37092" y="21205"/>
                  </a:cubicBezTo>
                  <a:cubicBezTo>
                    <a:pt x="36909" y="20178"/>
                    <a:pt x="36704" y="19082"/>
                    <a:pt x="36453" y="18032"/>
                  </a:cubicBezTo>
                  <a:cubicBezTo>
                    <a:pt x="35950" y="15955"/>
                    <a:pt x="35243" y="13924"/>
                    <a:pt x="34353" y="12006"/>
                  </a:cubicBezTo>
                  <a:cubicBezTo>
                    <a:pt x="33417" y="9975"/>
                    <a:pt x="32298" y="8172"/>
                    <a:pt x="30997" y="6642"/>
                  </a:cubicBezTo>
                  <a:cubicBezTo>
                    <a:pt x="30358" y="5912"/>
                    <a:pt x="29696" y="5250"/>
                    <a:pt x="28989" y="4657"/>
                  </a:cubicBezTo>
                  <a:cubicBezTo>
                    <a:pt x="28989" y="4565"/>
                    <a:pt x="28943" y="4497"/>
                    <a:pt x="28897" y="4406"/>
                  </a:cubicBezTo>
                  <a:cubicBezTo>
                    <a:pt x="28464" y="3881"/>
                    <a:pt x="28053" y="3401"/>
                    <a:pt x="27642" y="2968"/>
                  </a:cubicBezTo>
                  <a:cubicBezTo>
                    <a:pt x="27231" y="2557"/>
                    <a:pt x="26775" y="2169"/>
                    <a:pt x="26273" y="1804"/>
                  </a:cubicBezTo>
                  <a:cubicBezTo>
                    <a:pt x="25360" y="1096"/>
                    <a:pt x="24355" y="617"/>
                    <a:pt x="23282" y="297"/>
                  </a:cubicBezTo>
                  <a:cubicBezTo>
                    <a:pt x="22575" y="114"/>
                    <a:pt x="21799" y="0"/>
                    <a:pt x="21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644;p70">
              <a:extLst>
                <a:ext uri="{FF2B5EF4-FFF2-40B4-BE49-F238E27FC236}">
                  <a16:creationId xmlns:a16="http://schemas.microsoft.com/office/drawing/2014/main" id="{37197101-9E38-4542-8304-204571642099}"/>
                </a:ext>
              </a:extLst>
            </p:cNvPr>
            <p:cNvSpPr/>
            <p:nvPr/>
          </p:nvSpPr>
          <p:spPr>
            <a:xfrm>
              <a:off x="8026252" y="2502925"/>
              <a:ext cx="205239" cy="367186"/>
            </a:xfrm>
            <a:custGeom>
              <a:avLst/>
              <a:gdLst/>
              <a:ahLst/>
              <a:cxnLst/>
              <a:rect l="l" t="t" r="r" b="b"/>
              <a:pathLst>
                <a:path w="15910" h="28464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781"/>
                    <a:pt x="1758" y="3630"/>
                    <a:pt x="2602" y="5479"/>
                  </a:cubicBezTo>
                  <a:cubicBezTo>
                    <a:pt x="2694" y="5707"/>
                    <a:pt x="2808" y="5935"/>
                    <a:pt x="2899" y="6186"/>
                  </a:cubicBezTo>
                  <a:cubicBezTo>
                    <a:pt x="3013" y="6415"/>
                    <a:pt x="3127" y="6666"/>
                    <a:pt x="3241" y="6894"/>
                  </a:cubicBezTo>
                  <a:cubicBezTo>
                    <a:pt x="3470" y="7442"/>
                    <a:pt x="3698" y="7990"/>
                    <a:pt x="3903" y="8515"/>
                  </a:cubicBezTo>
                  <a:cubicBezTo>
                    <a:pt x="4337" y="9656"/>
                    <a:pt x="4725" y="10797"/>
                    <a:pt x="5045" y="11938"/>
                  </a:cubicBezTo>
                  <a:cubicBezTo>
                    <a:pt x="5227" y="12509"/>
                    <a:pt x="5387" y="13080"/>
                    <a:pt x="5524" y="13650"/>
                  </a:cubicBezTo>
                  <a:cubicBezTo>
                    <a:pt x="5638" y="14130"/>
                    <a:pt x="5752" y="14632"/>
                    <a:pt x="5866" y="15134"/>
                  </a:cubicBezTo>
                  <a:cubicBezTo>
                    <a:pt x="6072" y="16161"/>
                    <a:pt x="6254" y="17211"/>
                    <a:pt x="6437" y="18238"/>
                  </a:cubicBezTo>
                  <a:cubicBezTo>
                    <a:pt x="6620" y="19288"/>
                    <a:pt x="6802" y="20338"/>
                    <a:pt x="7076" y="21388"/>
                  </a:cubicBezTo>
                  <a:cubicBezTo>
                    <a:pt x="7304" y="22392"/>
                    <a:pt x="7601" y="23374"/>
                    <a:pt x="8012" y="24333"/>
                  </a:cubicBezTo>
                  <a:cubicBezTo>
                    <a:pt x="8012" y="24333"/>
                    <a:pt x="7989" y="24310"/>
                    <a:pt x="7989" y="24310"/>
                  </a:cubicBezTo>
                  <a:lnTo>
                    <a:pt x="7989" y="24310"/>
                  </a:lnTo>
                  <a:cubicBezTo>
                    <a:pt x="8080" y="24492"/>
                    <a:pt x="8149" y="24675"/>
                    <a:pt x="8240" y="24857"/>
                  </a:cubicBezTo>
                  <a:cubicBezTo>
                    <a:pt x="8331" y="25017"/>
                    <a:pt x="8400" y="25177"/>
                    <a:pt x="8491" y="25314"/>
                  </a:cubicBezTo>
                  <a:cubicBezTo>
                    <a:pt x="8628" y="25588"/>
                    <a:pt x="8788" y="25839"/>
                    <a:pt x="8971" y="26067"/>
                  </a:cubicBezTo>
                  <a:cubicBezTo>
                    <a:pt x="8971" y="26067"/>
                    <a:pt x="8971" y="26090"/>
                    <a:pt x="8993" y="26090"/>
                  </a:cubicBezTo>
                  <a:cubicBezTo>
                    <a:pt x="9153" y="26295"/>
                    <a:pt x="9313" y="26478"/>
                    <a:pt x="9496" y="26661"/>
                  </a:cubicBezTo>
                  <a:cubicBezTo>
                    <a:pt x="9678" y="26843"/>
                    <a:pt x="9838" y="26980"/>
                    <a:pt x="10020" y="27140"/>
                  </a:cubicBezTo>
                  <a:lnTo>
                    <a:pt x="10043" y="27140"/>
                  </a:lnTo>
                  <a:cubicBezTo>
                    <a:pt x="10249" y="27300"/>
                    <a:pt x="10477" y="27460"/>
                    <a:pt x="10682" y="27574"/>
                  </a:cubicBezTo>
                  <a:cubicBezTo>
                    <a:pt x="10911" y="27711"/>
                    <a:pt x="11139" y="27825"/>
                    <a:pt x="11367" y="27916"/>
                  </a:cubicBezTo>
                  <a:lnTo>
                    <a:pt x="11344" y="27916"/>
                  </a:lnTo>
                  <a:cubicBezTo>
                    <a:pt x="11641" y="28030"/>
                    <a:pt x="11938" y="28144"/>
                    <a:pt x="12257" y="28213"/>
                  </a:cubicBezTo>
                  <a:cubicBezTo>
                    <a:pt x="12554" y="28304"/>
                    <a:pt x="12874" y="28350"/>
                    <a:pt x="13170" y="28395"/>
                  </a:cubicBezTo>
                  <a:cubicBezTo>
                    <a:pt x="13558" y="28441"/>
                    <a:pt x="13941" y="28464"/>
                    <a:pt x="14323" y="28464"/>
                  </a:cubicBezTo>
                  <a:cubicBezTo>
                    <a:pt x="14705" y="28464"/>
                    <a:pt x="15088" y="28441"/>
                    <a:pt x="15476" y="28395"/>
                  </a:cubicBezTo>
                  <a:cubicBezTo>
                    <a:pt x="15613" y="28373"/>
                    <a:pt x="15772" y="28350"/>
                    <a:pt x="15909" y="28304"/>
                  </a:cubicBezTo>
                  <a:cubicBezTo>
                    <a:pt x="15818" y="27231"/>
                    <a:pt x="15704" y="26113"/>
                    <a:pt x="15544" y="24880"/>
                  </a:cubicBezTo>
                  <a:cubicBezTo>
                    <a:pt x="15384" y="23693"/>
                    <a:pt x="15202" y="22461"/>
                    <a:pt x="14951" y="21137"/>
                  </a:cubicBezTo>
                  <a:cubicBezTo>
                    <a:pt x="14768" y="20110"/>
                    <a:pt x="14586" y="19037"/>
                    <a:pt x="14312" y="17964"/>
                  </a:cubicBezTo>
                  <a:cubicBezTo>
                    <a:pt x="13809" y="15887"/>
                    <a:pt x="13102" y="13856"/>
                    <a:pt x="12235" y="11938"/>
                  </a:cubicBezTo>
                  <a:cubicBezTo>
                    <a:pt x="11299" y="9907"/>
                    <a:pt x="10157" y="8104"/>
                    <a:pt x="8856" y="6574"/>
                  </a:cubicBezTo>
                  <a:cubicBezTo>
                    <a:pt x="8240" y="5844"/>
                    <a:pt x="7555" y="5182"/>
                    <a:pt x="6871" y="4589"/>
                  </a:cubicBezTo>
                  <a:cubicBezTo>
                    <a:pt x="6871" y="4497"/>
                    <a:pt x="6825" y="4429"/>
                    <a:pt x="6756" y="4338"/>
                  </a:cubicBezTo>
                  <a:cubicBezTo>
                    <a:pt x="6346" y="3813"/>
                    <a:pt x="5935" y="3333"/>
                    <a:pt x="5501" y="2900"/>
                  </a:cubicBezTo>
                  <a:cubicBezTo>
                    <a:pt x="5090" y="2489"/>
                    <a:pt x="4634" y="2101"/>
                    <a:pt x="4132" y="1713"/>
                  </a:cubicBezTo>
                  <a:cubicBezTo>
                    <a:pt x="3219" y="1028"/>
                    <a:pt x="2214" y="526"/>
                    <a:pt x="1164" y="229"/>
                  </a:cubicBezTo>
                  <a:cubicBezTo>
                    <a:pt x="776" y="138"/>
                    <a:pt x="388" y="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7645;p70">
              <a:extLst>
                <a:ext uri="{FF2B5EF4-FFF2-40B4-BE49-F238E27FC236}">
                  <a16:creationId xmlns:a16="http://schemas.microsoft.com/office/drawing/2014/main" id="{66CEA29A-3A45-4401-ABB4-7F8F6C7E0F41}"/>
                </a:ext>
              </a:extLst>
            </p:cNvPr>
            <p:cNvSpPr/>
            <p:nvPr/>
          </p:nvSpPr>
          <p:spPr>
            <a:xfrm>
              <a:off x="8155799" y="285301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3B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7646;p70">
              <a:extLst>
                <a:ext uri="{FF2B5EF4-FFF2-40B4-BE49-F238E27FC236}">
                  <a16:creationId xmlns:a16="http://schemas.microsoft.com/office/drawing/2014/main" id="{7CF0B645-4DF2-48A7-9A6E-6047145D60A1}"/>
                </a:ext>
              </a:extLst>
            </p:cNvPr>
            <p:cNvSpPr/>
            <p:nvPr/>
          </p:nvSpPr>
          <p:spPr>
            <a:xfrm>
              <a:off x="7740648" y="2502048"/>
              <a:ext cx="431079" cy="610841"/>
            </a:xfrm>
            <a:custGeom>
              <a:avLst/>
              <a:gdLst/>
              <a:ahLst/>
              <a:cxnLst/>
              <a:rect l="l" t="t" r="r" b="b"/>
              <a:pathLst>
                <a:path w="33417" h="47352" extrusionOk="0">
                  <a:moveTo>
                    <a:pt x="21023" y="0"/>
                  </a:moveTo>
                  <a:cubicBezTo>
                    <a:pt x="20658" y="0"/>
                    <a:pt x="20292" y="23"/>
                    <a:pt x="19904" y="69"/>
                  </a:cubicBezTo>
                  <a:cubicBezTo>
                    <a:pt x="19288" y="137"/>
                    <a:pt x="18649" y="251"/>
                    <a:pt x="18010" y="457"/>
                  </a:cubicBezTo>
                  <a:cubicBezTo>
                    <a:pt x="17508" y="594"/>
                    <a:pt x="16983" y="776"/>
                    <a:pt x="16344" y="1050"/>
                  </a:cubicBezTo>
                  <a:cubicBezTo>
                    <a:pt x="15339" y="1438"/>
                    <a:pt x="14358" y="1940"/>
                    <a:pt x="13445" y="2488"/>
                  </a:cubicBezTo>
                  <a:cubicBezTo>
                    <a:pt x="12577" y="3013"/>
                    <a:pt x="11733" y="3630"/>
                    <a:pt x="10843" y="4360"/>
                  </a:cubicBezTo>
                  <a:cubicBezTo>
                    <a:pt x="9291" y="5638"/>
                    <a:pt x="7830" y="7213"/>
                    <a:pt x="6529" y="9016"/>
                  </a:cubicBezTo>
                  <a:cubicBezTo>
                    <a:pt x="5319" y="10705"/>
                    <a:pt x="4246" y="12600"/>
                    <a:pt x="3333" y="14654"/>
                  </a:cubicBezTo>
                  <a:cubicBezTo>
                    <a:pt x="2466" y="16640"/>
                    <a:pt x="1758" y="18740"/>
                    <a:pt x="1210" y="20931"/>
                  </a:cubicBezTo>
                  <a:cubicBezTo>
                    <a:pt x="708" y="23031"/>
                    <a:pt x="343" y="25199"/>
                    <a:pt x="160" y="27436"/>
                  </a:cubicBezTo>
                  <a:cubicBezTo>
                    <a:pt x="1" y="29559"/>
                    <a:pt x="1" y="31682"/>
                    <a:pt x="160" y="33736"/>
                  </a:cubicBezTo>
                  <a:cubicBezTo>
                    <a:pt x="366" y="36178"/>
                    <a:pt x="754" y="38255"/>
                    <a:pt x="1393" y="40150"/>
                  </a:cubicBezTo>
                  <a:cubicBezTo>
                    <a:pt x="1690" y="41063"/>
                    <a:pt x="2078" y="41953"/>
                    <a:pt x="2511" y="42798"/>
                  </a:cubicBezTo>
                  <a:cubicBezTo>
                    <a:pt x="2899" y="43574"/>
                    <a:pt x="3402" y="44327"/>
                    <a:pt x="3972" y="45012"/>
                  </a:cubicBezTo>
                  <a:cubicBezTo>
                    <a:pt x="4611" y="45811"/>
                    <a:pt x="5387" y="46541"/>
                    <a:pt x="6255" y="47157"/>
                  </a:cubicBezTo>
                  <a:cubicBezTo>
                    <a:pt x="7373" y="47249"/>
                    <a:pt x="8514" y="47317"/>
                    <a:pt x="9633" y="47340"/>
                  </a:cubicBezTo>
                  <a:cubicBezTo>
                    <a:pt x="9981" y="47347"/>
                    <a:pt x="10329" y="47351"/>
                    <a:pt x="10676" y="47351"/>
                  </a:cubicBezTo>
                  <a:cubicBezTo>
                    <a:pt x="12467" y="47351"/>
                    <a:pt x="14246" y="47250"/>
                    <a:pt x="16024" y="47020"/>
                  </a:cubicBezTo>
                  <a:lnTo>
                    <a:pt x="16001" y="47020"/>
                  </a:lnTo>
                  <a:cubicBezTo>
                    <a:pt x="18307" y="46701"/>
                    <a:pt x="20589" y="46176"/>
                    <a:pt x="22735" y="45263"/>
                  </a:cubicBezTo>
                  <a:lnTo>
                    <a:pt x="22712" y="45263"/>
                  </a:lnTo>
                  <a:cubicBezTo>
                    <a:pt x="23442" y="44966"/>
                    <a:pt x="24173" y="44601"/>
                    <a:pt x="24880" y="44213"/>
                  </a:cubicBezTo>
                  <a:cubicBezTo>
                    <a:pt x="25542" y="43825"/>
                    <a:pt x="26181" y="43391"/>
                    <a:pt x="26775" y="42935"/>
                  </a:cubicBezTo>
                  <a:cubicBezTo>
                    <a:pt x="26775" y="42935"/>
                    <a:pt x="26798" y="42912"/>
                    <a:pt x="26798" y="42912"/>
                  </a:cubicBezTo>
                  <a:cubicBezTo>
                    <a:pt x="27300" y="42524"/>
                    <a:pt x="27802" y="42090"/>
                    <a:pt x="28258" y="41634"/>
                  </a:cubicBezTo>
                  <a:cubicBezTo>
                    <a:pt x="28738" y="41154"/>
                    <a:pt x="29171" y="40652"/>
                    <a:pt x="29582" y="40127"/>
                  </a:cubicBezTo>
                  <a:cubicBezTo>
                    <a:pt x="30016" y="39579"/>
                    <a:pt x="30381" y="39009"/>
                    <a:pt x="30724" y="38415"/>
                  </a:cubicBezTo>
                  <a:cubicBezTo>
                    <a:pt x="31089" y="37799"/>
                    <a:pt x="31408" y="37160"/>
                    <a:pt x="31682" y="36498"/>
                  </a:cubicBezTo>
                  <a:cubicBezTo>
                    <a:pt x="31682" y="36498"/>
                    <a:pt x="31682" y="36521"/>
                    <a:pt x="31682" y="36521"/>
                  </a:cubicBezTo>
                  <a:cubicBezTo>
                    <a:pt x="32047" y="35676"/>
                    <a:pt x="32344" y="34809"/>
                    <a:pt x="32572" y="33919"/>
                  </a:cubicBezTo>
                  <a:cubicBezTo>
                    <a:pt x="32686" y="33462"/>
                    <a:pt x="32801" y="33006"/>
                    <a:pt x="32892" y="32526"/>
                  </a:cubicBezTo>
                  <a:cubicBezTo>
                    <a:pt x="32983" y="31979"/>
                    <a:pt x="33075" y="31431"/>
                    <a:pt x="33166" y="30860"/>
                  </a:cubicBezTo>
                  <a:lnTo>
                    <a:pt x="33166" y="30883"/>
                  </a:lnTo>
                  <a:cubicBezTo>
                    <a:pt x="33280" y="29901"/>
                    <a:pt x="33371" y="28920"/>
                    <a:pt x="33417" y="27938"/>
                  </a:cubicBezTo>
                  <a:cubicBezTo>
                    <a:pt x="33234" y="27870"/>
                    <a:pt x="33029" y="27756"/>
                    <a:pt x="32823" y="27642"/>
                  </a:cubicBezTo>
                  <a:cubicBezTo>
                    <a:pt x="32618" y="27528"/>
                    <a:pt x="32413" y="27368"/>
                    <a:pt x="32184" y="27208"/>
                  </a:cubicBezTo>
                  <a:cubicBezTo>
                    <a:pt x="31956" y="27048"/>
                    <a:pt x="31796" y="26888"/>
                    <a:pt x="31637" y="26729"/>
                  </a:cubicBezTo>
                  <a:cubicBezTo>
                    <a:pt x="31477" y="26569"/>
                    <a:pt x="31317" y="26386"/>
                    <a:pt x="31134" y="26158"/>
                  </a:cubicBezTo>
                  <a:cubicBezTo>
                    <a:pt x="30929" y="25907"/>
                    <a:pt x="30769" y="25656"/>
                    <a:pt x="30632" y="25382"/>
                  </a:cubicBezTo>
                  <a:cubicBezTo>
                    <a:pt x="30541" y="25245"/>
                    <a:pt x="30450" y="25085"/>
                    <a:pt x="30381" y="24925"/>
                  </a:cubicBezTo>
                  <a:cubicBezTo>
                    <a:pt x="30290" y="24743"/>
                    <a:pt x="30221" y="24560"/>
                    <a:pt x="30130" y="24378"/>
                  </a:cubicBezTo>
                  <a:cubicBezTo>
                    <a:pt x="29788" y="23533"/>
                    <a:pt x="29491" y="22620"/>
                    <a:pt x="29217" y="21456"/>
                  </a:cubicBezTo>
                  <a:cubicBezTo>
                    <a:pt x="28943" y="20406"/>
                    <a:pt x="28761" y="19379"/>
                    <a:pt x="28578" y="18306"/>
                  </a:cubicBezTo>
                  <a:lnTo>
                    <a:pt x="28464" y="17667"/>
                  </a:lnTo>
                  <a:cubicBezTo>
                    <a:pt x="28327" y="16891"/>
                    <a:pt x="28167" y="16024"/>
                    <a:pt x="28007" y="15202"/>
                  </a:cubicBezTo>
                  <a:cubicBezTo>
                    <a:pt x="27893" y="14654"/>
                    <a:pt x="27779" y="14175"/>
                    <a:pt x="27665" y="13718"/>
                  </a:cubicBezTo>
                  <a:cubicBezTo>
                    <a:pt x="27551" y="13239"/>
                    <a:pt x="27391" y="12668"/>
                    <a:pt x="27186" y="12006"/>
                  </a:cubicBezTo>
                  <a:cubicBezTo>
                    <a:pt x="26843" y="10842"/>
                    <a:pt x="26455" y="9678"/>
                    <a:pt x="26044" y="8583"/>
                  </a:cubicBezTo>
                  <a:cubicBezTo>
                    <a:pt x="25839" y="8035"/>
                    <a:pt x="25611" y="7487"/>
                    <a:pt x="25382" y="6962"/>
                  </a:cubicBezTo>
                  <a:cubicBezTo>
                    <a:pt x="25291" y="6779"/>
                    <a:pt x="25200" y="6574"/>
                    <a:pt x="25108" y="6391"/>
                  </a:cubicBezTo>
                  <a:lnTo>
                    <a:pt x="25040" y="6254"/>
                  </a:lnTo>
                  <a:cubicBezTo>
                    <a:pt x="24949" y="6003"/>
                    <a:pt x="24835" y="5775"/>
                    <a:pt x="24743" y="5547"/>
                  </a:cubicBezTo>
                  <a:lnTo>
                    <a:pt x="24401" y="4794"/>
                  </a:lnTo>
                  <a:lnTo>
                    <a:pt x="24355" y="4702"/>
                  </a:lnTo>
                  <a:cubicBezTo>
                    <a:pt x="23670" y="3173"/>
                    <a:pt x="22963" y="1575"/>
                    <a:pt x="22141" y="69"/>
                  </a:cubicBezTo>
                  <a:cubicBezTo>
                    <a:pt x="21776" y="23"/>
                    <a:pt x="21388" y="0"/>
                    <a:pt x="21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7647;p70">
              <a:extLst>
                <a:ext uri="{FF2B5EF4-FFF2-40B4-BE49-F238E27FC236}">
                  <a16:creationId xmlns:a16="http://schemas.microsoft.com/office/drawing/2014/main" id="{3F0D5ABC-FA46-4508-8DFA-0263D0254814}"/>
                </a:ext>
              </a:extLst>
            </p:cNvPr>
            <p:cNvSpPr/>
            <p:nvPr/>
          </p:nvSpPr>
          <p:spPr>
            <a:xfrm>
              <a:off x="8122235" y="3019657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ubicBezTo>
                    <a:pt x="2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7648;p70">
              <a:extLst>
                <a:ext uri="{FF2B5EF4-FFF2-40B4-BE49-F238E27FC236}">
                  <a16:creationId xmlns:a16="http://schemas.microsoft.com/office/drawing/2014/main" id="{43E62996-F733-4A4D-BB83-8DA53E7A3EAB}"/>
                </a:ext>
              </a:extLst>
            </p:cNvPr>
            <p:cNvSpPr/>
            <p:nvPr/>
          </p:nvSpPr>
          <p:spPr>
            <a:xfrm>
              <a:off x="8122235" y="3019657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7649;p70">
              <a:extLst>
                <a:ext uri="{FF2B5EF4-FFF2-40B4-BE49-F238E27FC236}">
                  <a16:creationId xmlns:a16="http://schemas.microsoft.com/office/drawing/2014/main" id="{44510EB7-2724-4821-95CE-F7CB89CE15B1}"/>
                </a:ext>
              </a:extLst>
            </p:cNvPr>
            <p:cNvSpPr/>
            <p:nvPr/>
          </p:nvSpPr>
          <p:spPr>
            <a:xfrm>
              <a:off x="8122235" y="3019657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7650;p70">
              <a:extLst>
                <a:ext uri="{FF2B5EF4-FFF2-40B4-BE49-F238E27FC236}">
                  <a16:creationId xmlns:a16="http://schemas.microsoft.com/office/drawing/2014/main" id="{4BC670BE-28D0-4895-B95E-D3930339C74E}"/>
                </a:ext>
              </a:extLst>
            </p:cNvPr>
            <p:cNvSpPr/>
            <p:nvPr/>
          </p:nvSpPr>
          <p:spPr>
            <a:xfrm>
              <a:off x="8086311" y="305556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7651;p70">
              <a:extLst>
                <a:ext uri="{FF2B5EF4-FFF2-40B4-BE49-F238E27FC236}">
                  <a16:creationId xmlns:a16="http://schemas.microsoft.com/office/drawing/2014/main" id="{82F02174-B80B-40E2-A225-DDCAF100A9B9}"/>
                </a:ext>
              </a:extLst>
            </p:cNvPr>
            <p:cNvSpPr/>
            <p:nvPr/>
          </p:nvSpPr>
          <p:spPr>
            <a:xfrm>
              <a:off x="8086311" y="305556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7652;p70">
              <a:extLst>
                <a:ext uri="{FF2B5EF4-FFF2-40B4-BE49-F238E27FC236}">
                  <a16:creationId xmlns:a16="http://schemas.microsoft.com/office/drawing/2014/main" id="{804751A8-8739-43EC-82C2-6E5596E515E1}"/>
                </a:ext>
              </a:extLst>
            </p:cNvPr>
            <p:cNvSpPr/>
            <p:nvPr/>
          </p:nvSpPr>
          <p:spPr>
            <a:xfrm>
              <a:off x="8086311" y="305556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7653;p70">
              <a:extLst>
                <a:ext uri="{FF2B5EF4-FFF2-40B4-BE49-F238E27FC236}">
                  <a16:creationId xmlns:a16="http://schemas.microsoft.com/office/drawing/2014/main" id="{77C214E7-FFED-4703-AEFE-2B5BC10C9417}"/>
                </a:ext>
              </a:extLst>
            </p:cNvPr>
            <p:cNvSpPr/>
            <p:nvPr/>
          </p:nvSpPr>
          <p:spPr>
            <a:xfrm>
              <a:off x="8026252" y="2502925"/>
              <a:ext cx="146054" cy="359536"/>
            </a:xfrm>
            <a:custGeom>
              <a:avLst/>
              <a:gdLst/>
              <a:ahLst/>
              <a:cxnLst/>
              <a:rect l="l" t="t" r="r" b="b"/>
              <a:pathLst>
                <a:path w="11322" h="27871" extrusionOk="0">
                  <a:moveTo>
                    <a:pt x="0" y="1"/>
                  </a:moveTo>
                  <a:lnTo>
                    <a:pt x="0" y="1"/>
                  </a:lnTo>
                  <a:cubicBezTo>
                    <a:pt x="822" y="1507"/>
                    <a:pt x="1529" y="3105"/>
                    <a:pt x="2214" y="4634"/>
                  </a:cubicBezTo>
                  <a:lnTo>
                    <a:pt x="2260" y="4726"/>
                  </a:lnTo>
                  <a:lnTo>
                    <a:pt x="2602" y="5479"/>
                  </a:lnTo>
                  <a:cubicBezTo>
                    <a:pt x="2694" y="5707"/>
                    <a:pt x="2808" y="5935"/>
                    <a:pt x="2899" y="6186"/>
                  </a:cubicBezTo>
                  <a:lnTo>
                    <a:pt x="2967" y="6323"/>
                  </a:lnTo>
                  <a:cubicBezTo>
                    <a:pt x="3059" y="6506"/>
                    <a:pt x="3150" y="6711"/>
                    <a:pt x="3241" y="6894"/>
                  </a:cubicBezTo>
                  <a:cubicBezTo>
                    <a:pt x="3470" y="7419"/>
                    <a:pt x="3698" y="7967"/>
                    <a:pt x="3903" y="8515"/>
                  </a:cubicBezTo>
                  <a:cubicBezTo>
                    <a:pt x="4314" y="9610"/>
                    <a:pt x="4702" y="10774"/>
                    <a:pt x="5045" y="11938"/>
                  </a:cubicBezTo>
                  <a:cubicBezTo>
                    <a:pt x="5250" y="12600"/>
                    <a:pt x="5410" y="13171"/>
                    <a:pt x="5524" y="13650"/>
                  </a:cubicBezTo>
                  <a:cubicBezTo>
                    <a:pt x="5638" y="14107"/>
                    <a:pt x="5752" y="14586"/>
                    <a:pt x="5866" y="15134"/>
                  </a:cubicBezTo>
                  <a:cubicBezTo>
                    <a:pt x="6026" y="15956"/>
                    <a:pt x="6186" y="16823"/>
                    <a:pt x="6323" y="17599"/>
                  </a:cubicBezTo>
                  <a:lnTo>
                    <a:pt x="6437" y="18238"/>
                  </a:lnTo>
                  <a:cubicBezTo>
                    <a:pt x="6620" y="19311"/>
                    <a:pt x="6802" y="20338"/>
                    <a:pt x="7076" y="21388"/>
                  </a:cubicBezTo>
                  <a:cubicBezTo>
                    <a:pt x="7350" y="22552"/>
                    <a:pt x="7647" y="23465"/>
                    <a:pt x="7989" y="24310"/>
                  </a:cubicBezTo>
                  <a:cubicBezTo>
                    <a:pt x="8080" y="24492"/>
                    <a:pt x="8149" y="24675"/>
                    <a:pt x="8240" y="24857"/>
                  </a:cubicBezTo>
                  <a:cubicBezTo>
                    <a:pt x="8309" y="25017"/>
                    <a:pt x="8400" y="25177"/>
                    <a:pt x="8491" y="25314"/>
                  </a:cubicBezTo>
                  <a:cubicBezTo>
                    <a:pt x="8628" y="25588"/>
                    <a:pt x="8788" y="25839"/>
                    <a:pt x="8993" y="26090"/>
                  </a:cubicBezTo>
                  <a:cubicBezTo>
                    <a:pt x="9176" y="26318"/>
                    <a:pt x="9336" y="26501"/>
                    <a:pt x="9496" y="26661"/>
                  </a:cubicBezTo>
                  <a:cubicBezTo>
                    <a:pt x="9655" y="26820"/>
                    <a:pt x="9815" y="26980"/>
                    <a:pt x="10043" y="27140"/>
                  </a:cubicBezTo>
                  <a:cubicBezTo>
                    <a:pt x="10272" y="27323"/>
                    <a:pt x="10477" y="27460"/>
                    <a:pt x="10682" y="27574"/>
                  </a:cubicBezTo>
                  <a:cubicBezTo>
                    <a:pt x="10888" y="27688"/>
                    <a:pt x="11093" y="27802"/>
                    <a:pt x="11276" y="27870"/>
                  </a:cubicBezTo>
                  <a:cubicBezTo>
                    <a:pt x="11299" y="27231"/>
                    <a:pt x="11322" y="26592"/>
                    <a:pt x="11322" y="25953"/>
                  </a:cubicBezTo>
                  <a:cubicBezTo>
                    <a:pt x="11299" y="25109"/>
                    <a:pt x="11276" y="24287"/>
                    <a:pt x="11207" y="23442"/>
                  </a:cubicBezTo>
                  <a:cubicBezTo>
                    <a:pt x="11139" y="22621"/>
                    <a:pt x="11048" y="21776"/>
                    <a:pt x="10934" y="20954"/>
                  </a:cubicBezTo>
                  <a:cubicBezTo>
                    <a:pt x="10386" y="16869"/>
                    <a:pt x="9267" y="12874"/>
                    <a:pt x="7669" y="9062"/>
                  </a:cubicBezTo>
                  <a:cubicBezTo>
                    <a:pt x="7669" y="9062"/>
                    <a:pt x="7669" y="9085"/>
                    <a:pt x="7669" y="9085"/>
                  </a:cubicBezTo>
                  <a:cubicBezTo>
                    <a:pt x="6505" y="6346"/>
                    <a:pt x="5090" y="3698"/>
                    <a:pt x="3424" y="1211"/>
                  </a:cubicBezTo>
                  <a:cubicBezTo>
                    <a:pt x="2694" y="777"/>
                    <a:pt x="1940" y="434"/>
                    <a:pt x="1164" y="229"/>
                  </a:cubicBezTo>
                  <a:cubicBezTo>
                    <a:pt x="776" y="115"/>
                    <a:pt x="388" y="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7654;p70">
              <a:extLst>
                <a:ext uri="{FF2B5EF4-FFF2-40B4-BE49-F238E27FC236}">
                  <a16:creationId xmlns:a16="http://schemas.microsoft.com/office/drawing/2014/main" id="{19C90E55-02D3-49C9-A111-DA4C21093B29}"/>
                </a:ext>
              </a:extLst>
            </p:cNvPr>
            <p:cNvSpPr/>
            <p:nvPr/>
          </p:nvSpPr>
          <p:spPr>
            <a:xfrm>
              <a:off x="8162572" y="2877739"/>
              <a:ext cx="10901" cy="23865"/>
            </a:xfrm>
            <a:custGeom>
              <a:avLst/>
              <a:gdLst/>
              <a:ahLst/>
              <a:cxnLst/>
              <a:rect l="l" t="t" r="r" b="b"/>
              <a:pathLst>
                <a:path w="845" h="1850" extrusionOk="0">
                  <a:moveTo>
                    <a:pt x="457" y="0"/>
                  </a:moveTo>
                  <a:cubicBezTo>
                    <a:pt x="251" y="0"/>
                    <a:pt x="92" y="183"/>
                    <a:pt x="69" y="388"/>
                  </a:cubicBezTo>
                  <a:cubicBezTo>
                    <a:pt x="69" y="754"/>
                    <a:pt x="46" y="1096"/>
                    <a:pt x="23" y="1461"/>
                  </a:cubicBezTo>
                  <a:cubicBezTo>
                    <a:pt x="0" y="1667"/>
                    <a:pt x="206" y="1849"/>
                    <a:pt x="411" y="1849"/>
                  </a:cubicBezTo>
                  <a:cubicBezTo>
                    <a:pt x="502" y="1849"/>
                    <a:pt x="594" y="1804"/>
                    <a:pt x="685" y="1735"/>
                  </a:cubicBezTo>
                  <a:cubicBezTo>
                    <a:pt x="754" y="1644"/>
                    <a:pt x="776" y="1575"/>
                    <a:pt x="776" y="1461"/>
                  </a:cubicBezTo>
                  <a:cubicBezTo>
                    <a:pt x="822" y="1096"/>
                    <a:pt x="845" y="754"/>
                    <a:pt x="845" y="388"/>
                  </a:cubicBezTo>
                  <a:cubicBezTo>
                    <a:pt x="845" y="183"/>
                    <a:pt x="662" y="0"/>
                    <a:pt x="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7655;p70">
              <a:extLst>
                <a:ext uri="{FF2B5EF4-FFF2-40B4-BE49-F238E27FC236}">
                  <a16:creationId xmlns:a16="http://schemas.microsoft.com/office/drawing/2014/main" id="{E89D3371-F388-4762-9668-616EE4D1A296}"/>
                </a:ext>
              </a:extLst>
            </p:cNvPr>
            <p:cNvSpPr/>
            <p:nvPr/>
          </p:nvSpPr>
          <p:spPr>
            <a:xfrm>
              <a:off x="8154329" y="2923674"/>
              <a:ext cx="13842" cy="23104"/>
            </a:xfrm>
            <a:custGeom>
              <a:avLst/>
              <a:gdLst/>
              <a:ahLst/>
              <a:cxnLst/>
              <a:rect l="l" t="t" r="r" b="b"/>
              <a:pathLst>
                <a:path w="1073" h="1791" extrusionOk="0">
                  <a:moveTo>
                    <a:pt x="685" y="0"/>
                  </a:moveTo>
                  <a:cubicBezTo>
                    <a:pt x="616" y="0"/>
                    <a:pt x="548" y="23"/>
                    <a:pt x="480" y="46"/>
                  </a:cubicBezTo>
                  <a:cubicBezTo>
                    <a:pt x="411" y="91"/>
                    <a:pt x="320" y="183"/>
                    <a:pt x="320" y="274"/>
                  </a:cubicBezTo>
                  <a:cubicBezTo>
                    <a:pt x="251" y="616"/>
                    <a:pt x="183" y="959"/>
                    <a:pt x="69" y="1301"/>
                  </a:cubicBezTo>
                  <a:cubicBezTo>
                    <a:pt x="0" y="1507"/>
                    <a:pt x="137" y="1712"/>
                    <a:pt x="320" y="1780"/>
                  </a:cubicBezTo>
                  <a:cubicBezTo>
                    <a:pt x="353" y="1787"/>
                    <a:pt x="386" y="1790"/>
                    <a:pt x="418" y="1790"/>
                  </a:cubicBezTo>
                  <a:cubicBezTo>
                    <a:pt x="599" y="1790"/>
                    <a:pt x="741" y="1682"/>
                    <a:pt x="799" y="1507"/>
                  </a:cubicBezTo>
                  <a:cubicBezTo>
                    <a:pt x="913" y="1164"/>
                    <a:pt x="1005" y="822"/>
                    <a:pt x="1050" y="479"/>
                  </a:cubicBezTo>
                  <a:cubicBezTo>
                    <a:pt x="1073" y="365"/>
                    <a:pt x="1073" y="274"/>
                    <a:pt x="1005" y="183"/>
                  </a:cubicBezTo>
                  <a:cubicBezTo>
                    <a:pt x="959" y="91"/>
                    <a:pt x="868" y="46"/>
                    <a:pt x="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7656;p70">
              <a:extLst>
                <a:ext uri="{FF2B5EF4-FFF2-40B4-BE49-F238E27FC236}">
                  <a16:creationId xmlns:a16="http://schemas.microsoft.com/office/drawing/2014/main" id="{62C23574-137C-473A-B7C0-088285245DD2}"/>
                </a:ext>
              </a:extLst>
            </p:cNvPr>
            <p:cNvSpPr/>
            <p:nvPr/>
          </p:nvSpPr>
          <p:spPr>
            <a:xfrm>
              <a:off x="8143429" y="2958411"/>
              <a:ext cx="14448" cy="28703"/>
            </a:xfrm>
            <a:custGeom>
              <a:avLst/>
              <a:gdLst/>
              <a:ahLst/>
              <a:cxnLst/>
              <a:rect l="l" t="t" r="r" b="b"/>
              <a:pathLst>
                <a:path w="1120" h="2225" extrusionOk="0">
                  <a:moveTo>
                    <a:pt x="731" y="0"/>
                  </a:moveTo>
                  <a:cubicBezTo>
                    <a:pt x="663" y="0"/>
                    <a:pt x="617" y="23"/>
                    <a:pt x="548" y="69"/>
                  </a:cubicBezTo>
                  <a:cubicBezTo>
                    <a:pt x="480" y="115"/>
                    <a:pt x="389" y="183"/>
                    <a:pt x="366" y="297"/>
                  </a:cubicBezTo>
                  <a:cubicBezTo>
                    <a:pt x="297" y="777"/>
                    <a:pt x="206" y="1256"/>
                    <a:pt x="69" y="1735"/>
                  </a:cubicBezTo>
                  <a:cubicBezTo>
                    <a:pt x="1" y="1941"/>
                    <a:pt x="138" y="2146"/>
                    <a:pt x="320" y="2215"/>
                  </a:cubicBezTo>
                  <a:cubicBezTo>
                    <a:pt x="351" y="2221"/>
                    <a:pt x="381" y="2225"/>
                    <a:pt x="411" y="2225"/>
                  </a:cubicBezTo>
                  <a:cubicBezTo>
                    <a:pt x="583" y="2225"/>
                    <a:pt x="741" y="2116"/>
                    <a:pt x="800" y="1941"/>
                  </a:cubicBezTo>
                  <a:cubicBezTo>
                    <a:pt x="936" y="1461"/>
                    <a:pt x="1028" y="982"/>
                    <a:pt x="1096" y="480"/>
                  </a:cubicBezTo>
                  <a:cubicBezTo>
                    <a:pt x="1119" y="388"/>
                    <a:pt x="1119" y="297"/>
                    <a:pt x="1073" y="206"/>
                  </a:cubicBezTo>
                  <a:cubicBezTo>
                    <a:pt x="1028" y="115"/>
                    <a:pt x="936" y="46"/>
                    <a:pt x="845" y="23"/>
                  </a:cubicBezTo>
                  <a:cubicBezTo>
                    <a:pt x="800" y="0"/>
                    <a:pt x="777" y="0"/>
                    <a:pt x="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7657;p70">
              <a:extLst>
                <a:ext uri="{FF2B5EF4-FFF2-40B4-BE49-F238E27FC236}">
                  <a16:creationId xmlns:a16="http://schemas.microsoft.com/office/drawing/2014/main" id="{9A4C71D1-09F1-402F-913F-14524453FAC6}"/>
                </a:ext>
              </a:extLst>
            </p:cNvPr>
            <p:cNvSpPr/>
            <p:nvPr/>
          </p:nvSpPr>
          <p:spPr>
            <a:xfrm>
              <a:off x="8131949" y="3004642"/>
              <a:ext cx="15029" cy="24871"/>
            </a:xfrm>
            <a:custGeom>
              <a:avLst/>
              <a:gdLst/>
              <a:ahLst/>
              <a:cxnLst/>
              <a:rect l="l" t="t" r="r" b="b"/>
              <a:pathLst>
                <a:path w="1165" h="1928" extrusionOk="0">
                  <a:moveTo>
                    <a:pt x="754" y="0"/>
                  </a:moveTo>
                  <a:cubicBezTo>
                    <a:pt x="594" y="0"/>
                    <a:pt x="411" y="114"/>
                    <a:pt x="389" y="297"/>
                  </a:cubicBezTo>
                  <a:cubicBezTo>
                    <a:pt x="297" y="685"/>
                    <a:pt x="183" y="1050"/>
                    <a:pt x="69" y="1438"/>
                  </a:cubicBezTo>
                  <a:cubicBezTo>
                    <a:pt x="0" y="1643"/>
                    <a:pt x="137" y="1849"/>
                    <a:pt x="320" y="1917"/>
                  </a:cubicBezTo>
                  <a:cubicBezTo>
                    <a:pt x="350" y="1924"/>
                    <a:pt x="381" y="1927"/>
                    <a:pt x="411" y="1927"/>
                  </a:cubicBezTo>
                  <a:cubicBezTo>
                    <a:pt x="583" y="1927"/>
                    <a:pt x="741" y="1819"/>
                    <a:pt x="799" y="1643"/>
                  </a:cubicBezTo>
                  <a:cubicBezTo>
                    <a:pt x="913" y="1255"/>
                    <a:pt x="1028" y="867"/>
                    <a:pt x="1119" y="479"/>
                  </a:cubicBezTo>
                  <a:cubicBezTo>
                    <a:pt x="1165" y="297"/>
                    <a:pt x="1050" y="69"/>
                    <a:pt x="845" y="23"/>
                  </a:cubicBezTo>
                  <a:cubicBezTo>
                    <a:pt x="822" y="23"/>
                    <a:pt x="777" y="0"/>
                    <a:pt x="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7658;p70">
              <a:extLst>
                <a:ext uri="{FF2B5EF4-FFF2-40B4-BE49-F238E27FC236}">
                  <a16:creationId xmlns:a16="http://schemas.microsoft.com/office/drawing/2014/main" id="{EDCACCD9-39FD-4036-9FFC-F193EBD326B5}"/>
                </a:ext>
              </a:extLst>
            </p:cNvPr>
            <p:cNvSpPr/>
            <p:nvPr/>
          </p:nvSpPr>
          <p:spPr>
            <a:xfrm>
              <a:off x="8120468" y="3047029"/>
              <a:ext cx="15609" cy="22227"/>
            </a:xfrm>
            <a:custGeom>
              <a:avLst/>
              <a:gdLst/>
              <a:ahLst/>
              <a:cxnLst/>
              <a:rect l="l" t="t" r="r" b="b"/>
              <a:pathLst>
                <a:path w="1210" h="1723" extrusionOk="0">
                  <a:moveTo>
                    <a:pt x="776" y="1"/>
                  </a:moveTo>
                  <a:cubicBezTo>
                    <a:pt x="708" y="1"/>
                    <a:pt x="639" y="24"/>
                    <a:pt x="571" y="47"/>
                  </a:cubicBezTo>
                  <a:cubicBezTo>
                    <a:pt x="480" y="115"/>
                    <a:pt x="434" y="183"/>
                    <a:pt x="411" y="275"/>
                  </a:cubicBezTo>
                  <a:cubicBezTo>
                    <a:pt x="297" y="594"/>
                    <a:pt x="183" y="914"/>
                    <a:pt x="69" y="1233"/>
                  </a:cubicBezTo>
                  <a:cubicBezTo>
                    <a:pt x="0" y="1439"/>
                    <a:pt x="137" y="1667"/>
                    <a:pt x="320" y="1713"/>
                  </a:cubicBezTo>
                  <a:cubicBezTo>
                    <a:pt x="350" y="1720"/>
                    <a:pt x="380" y="1723"/>
                    <a:pt x="410" y="1723"/>
                  </a:cubicBezTo>
                  <a:cubicBezTo>
                    <a:pt x="583" y="1723"/>
                    <a:pt x="741" y="1614"/>
                    <a:pt x="799" y="1439"/>
                  </a:cubicBezTo>
                  <a:cubicBezTo>
                    <a:pt x="913" y="1119"/>
                    <a:pt x="1027" y="800"/>
                    <a:pt x="1142" y="480"/>
                  </a:cubicBezTo>
                  <a:cubicBezTo>
                    <a:pt x="1210" y="298"/>
                    <a:pt x="1050" y="69"/>
                    <a:pt x="868" y="24"/>
                  </a:cubicBezTo>
                  <a:cubicBezTo>
                    <a:pt x="845" y="1"/>
                    <a:pt x="799" y="1"/>
                    <a:pt x="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7659;p70">
              <a:extLst>
                <a:ext uri="{FF2B5EF4-FFF2-40B4-BE49-F238E27FC236}">
                  <a16:creationId xmlns:a16="http://schemas.microsoft.com/office/drawing/2014/main" id="{D1CD2AAF-28E1-4EB6-8281-1F12628B5988}"/>
                </a:ext>
              </a:extLst>
            </p:cNvPr>
            <p:cNvSpPr/>
            <p:nvPr/>
          </p:nvSpPr>
          <p:spPr>
            <a:xfrm>
              <a:off x="8102796" y="3089133"/>
              <a:ext cx="15029" cy="20627"/>
            </a:xfrm>
            <a:custGeom>
              <a:avLst/>
              <a:gdLst/>
              <a:ahLst/>
              <a:cxnLst/>
              <a:rect l="l" t="t" r="r" b="b"/>
              <a:pathLst>
                <a:path w="1165" h="1599" extrusionOk="0">
                  <a:moveTo>
                    <a:pt x="777" y="1"/>
                  </a:moveTo>
                  <a:cubicBezTo>
                    <a:pt x="708" y="1"/>
                    <a:pt x="640" y="1"/>
                    <a:pt x="571" y="47"/>
                  </a:cubicBezTo>
                  <a:cubicBezTo>
                    <a:pt x="480" y="92"/>
                    <a:pt x="434" y="183"/>
                    <a:pt x="389" y="275"/>
                  </a:cubicBezTo>
                  <a:cubicBezTo>
                    <a:pt x="366" y="343"/>
                    <a:pt x="343" y="435"/>
                    <a:pt x="297" y="526"/>
                  </a:cubicBezTo>
                  <a:cubicBezTo>
                    <a:pt x="229" y="686"/>
                    <a:pt x="138" y="868"/>
                    <a:pt x="69" y="1028"/>
                  </a:cubicBezTo>
                  <a:cubicBezTo>
                    <a:pt x="24" y="1119"/>
                    <a:pt x="1" y="1211"/>
                    <a:pt x="24" y="1325"/>
                  </a:cubicBezTo>
                  <a:cubicBezTo>
                    <a:pt x="46" y="1416"/>
                    <a:pt x="115" y="1507"/>
                    <a:pt x="206" y="1553"/>
                  </a:cubicBezTo>
                  <a:cubicBezTo>
                    <a:pt x="259" y="1583"/>
                    <a:pt x="325" y="1599"/>
                    <a:pt x="393" y="1599"/>
                  </a:cubicBezTo>
                  <a:cubicBezTo>
                    <a:pt x="528" y="1599"/>
                    <a:pt x="670" y="1538"/>
                    <a:pt x="731" y="1416"/>
                  </a:cubicBezTo>
                  <a:cubicBezTo>
                    <a:pt x="868" y="1096"/>
                    <a:pt x="1005" y="800"/>
                    <a:pt x="1142" y="480"/>
                  </a:cubicBezTo>
                  <a:cubicBezTo>
                    <a:pt x="1165" y="389"/>
                    <a:pt x="1142" y="252"/>
                    <a:pt x="1096" y="183"/>
                  </a:cubicBezTo>
                  <a:cubicBezTo>
                    <a:pt x="1051" y="92"/>
                    <a:pt x="959" y="24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7660;p70">
              <a:extLst>
                <a:ext uri="{FF2B5EF4-FFF2-40B4-BE49-F238E27FC236}">
                  <a16:creationId xmlns:a16="http://schemas.microsoft.com/office/drawing/2014/main" id="{D307292C-0AA4-4758-9AF0-C9B0A002301C}"/>
                </a:ext>
              </a:extLst>
            </p:cNvPr>
            <p:cNvSpPr/>
            <p:nvPr/>
          </p:nvSpPr>
          <p:spPr>
            <a:xfrm>
              <a:off x="8074534" y="2582127"/>
              <a:ext cx="12965" cy="15583"/>
            </a:xfrm>
            <a:custGeom>
              <a:avLst/>
              <a:gdLst/>
              <a:ahLst/>
              <a:cxnLst/>
              <a:rect l="l" t="t" r="r" b="b"/>
              <a:pathLst>
                <a:path w="1005" h="1208" extrusionOk="0">
                  <a:moveTo>
                    <a:pt x="434" y="1"/>
                  </a:moveTo>
                  <a:cubicBezTo>
                    <a:pt x="389" y="1"/>
                    <a:pt x="366" y="24"/>
                    <a:pt x="320" y="24"/>
                  </a:cubicBezTo>
                  <a:cubicBezTo>
                    <a:pt x="137" y="69"/>
                    <a:pt x="1" y="298"/>
                    <a:pt x="69" y="503"/>
                  </a:cubicBezTo>
                  <a:cubicBezTo>
                    <a:pt x="115" y="640"/>
                    <a:pt x="160" y="777"/>
                    <a:pt x="206" y="937"/>
                  </a:cubicBezTo>
                  <a:cubicBezTo>
                    <a:pt x="261" y="1102"/>
                    <a:pt x="404" y="1208"/>
                    <a:pt x="565" y="1208"/>
                  </a:cubicBezTo>
                  <a:cubicBezTo>
                    <a:pt x="604" y="1208"/>
                    <a:pt x="645" y="1201"/>
                    <a:pt x="685" y="1188"/>
                  </a:cubicBezTo>
                  <a:cubicBezTo>
                    <a:pt x="868" y="1142"/>
                    <a:pt x="1005" y="937"/>
                    <a:pt x="936" y="731"/>
                  </a:cubicBezTo>
                  <a:cubicBezTo>
                    <a:pt x="891" y="571"/>
                    <a:pt x="845" y="434"/>
                    <a:pt x="799" y="298"/>
                  </a:cubicBezTo>
                  <a:cubicBezTo>
                    <a:pt x="731" y="115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7661;p70">
              <a:extLst>
                <a:ext uri="{FF2B5EF4-FFF2-40B4-BE49-F238E27FC236}">
                  <a16:creationId xmlns:a16="http://schemas.microsoft.com/office/drawing/2014/main" id="{11D9C71C-76D5-46A1-90A1-51A45D2A24D6}"/>
                </a:ext>
              </a:extLst>
            </p:cNvPr>
            <p:cNvSpPr/>
            <p:nvPr/>
          </p:nvSpPr>
          <p:spPr>
            <a:xfrm>
              <a:off x="8087485" y="2620992"/>
              <a:ext cx="13558" cy="17518"/>
            </a:xfrm>
            <a:custGeom>
              <a:avLst/>
              <a:gdLst/>
              <a:ahLst/>
              <a:cxnLst/>
              <a:rect l="l" t="t" r="r" b="b"/>
              <a:pathLst>
                <a:path w="1051" h="1358" extrusionOk="0">
                  <a:moveTo>
                    <a:pt x="320" y="1"/>
                  </a:moveTo>
                  <a:cubicBezTo>
                    <a:pt x="138" y="69"/>
                    <a:pt x="1" y="275"/>
                    <a:pt x="69" y="480"/>
                  </a:cubicBezTo>
                  <a:cubicBezTo>
                    <a:pt x="138" y="685"/>
                    <a:pt x="183" y="868"/>
                    <a:pt x="252" y="1074"/>
                  </a:cubicBezTo>
                  <a:cubicBezTo>
                    <a:pt x="310" y="1249"/>
                    <a:pt x="468" y="1357"/>
                    <a:pt x="641" y="1357"/>
                  </a:cubicBezTo>
                  <a:cubicBezTo>
                    <a:pt x="671" y="1357"/>
                    <a:pt x="701" y="1354"/>
                    <a:pt x="731" y="1347"/>
                  </a:cubicBezTo>
                  <a:cubicBezTo>
                    <a:pt x="914" y="1279"/>
                    <a:pt x="1051" y="1074"/>
                    <a:pt x="982" y="868"/>
                  </a:cubicBezTo>
                  <a:cubicBezTo>
                    <a:pt x="914" y="663"/>
                    <a:pt x="868" y="480"/>
                    <a:pt x="800" y="275"/>
                  </a:cubicBezTo>
                  <a:cubicBezTo>
                    <a:pt x="754" y="92"/>
                    <a:pt x="594" y="1"/>
                    <a:pt x="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7662;p70">
              <a:extLst>
                <a:ext uri="{FF2B5EF4-FFF2-40B4-BE49-F238E27FC236}">
                  <a16:creationId xmlns:a16="http://schemas.microsoft.com/office/drawing/2014/main" id="{791944AB-01E7-40B7-B3C5-C6E47EDE1CD4}"/>
                </a:ext>
              </a:extLst>
            </p:cNvPr>
            <p:cNvSpPr/>
            <p:nvPr/>
          </p:nvSpPr>
          <p:spPr>
            <a:xfrm>
              <a:off x="8101919" y="2663985"/>
              <a:ext cx="12965" cy="17634"/>
            </a:xfrm>
            <a:custGeom>
              <a:avLst/>
              <a:gdLst/>
              <a:ahLst/>
              <a:cxnLst/>
              <a:rect l="l" t="t" r="r" b="b"/>
              <a:pathLst>
                <a:path w="1005" h="1367" extrusionOk="0">
                  <a:moveTo>
                    <a:pt x="320" y="0"/>
                  </a:moveTo>
                  <a:cubicBezTo>
                    <a:pt x="114" y="69"/>
                    <a:pt x="0" y="274"/>
                    <a:pt x="46" y="480"/>
                  </a:cubicBezTo>
                  <a:cubicBezTo>
                    <a:pt x="114" y="685"/>
                    <a:pt x="160" y="890"/>
                    <a:pt x="229" y="1096"/>
                  </a:cubicBezTo>
                  <a:cubicBezTo>
                    <a:pt x="265" y="1261"/>
                    <a:pt x="420" y="1367"/>
                    <a:pt x="573" y="1367"/>
                  </a:cubicBezTo>
                  <a:cubicBezTo>
                    <a:pt x="611" y="1367"/>
                    <a:pt x="649" y="1360"/>
                    <a:pt x="685" y="1347"/>
                  </a:cubicBezTo>
                  <a:cubicBezTo>
                    <a:pt x="890" y="1301"/>
                    <a:pt x="1005" y="1096"/>
                    <a:pt x="959" y="890"/>
                  </a:cubicBezTo>
                  <a:cubicBezTo>
                    <a:pt x="890" y="685"/>
                    <a:pt x="845" y="480"/>
                    <a:pt x="799" y="274"/>
                  </a:cubicBezTo>
                  <a:cubicBezTo>
                    <a:pt x="731" y="114"/>
                    <a:pt x="594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7663;p70">
              <a:extLst>
                <a:ext uri="{FF2B5EF4-FFF2-40B4-BE49-F238E27FC236}">
                  <a16:creationId xmlns:a16="http://schemas.microsoft.com/office/drawing/2014/main" id="{601B224C-DCD0-40E2-AE13-5CE688483D32}"/>
                </a:ext>
              </a:extLst>
            </p:cNvPr>
            <p:cNvSpPr/>
            <p:nvPr/>
          </p:nvSpPr>
          <p:spPr>
            <a:xfrm>
              <a:off x="8110755" y="2704025"/>
              <a:ext cx="13842" cy="21337"/>
            </a:xfrm>
            <a:custGeom>
              <a:avLst/>
              <a:gdLst/>
              <a:ahLst/>
              <a:cxnLst/>
              <a:rect l="l" t="t" r="r" b="b"/>
              <a:pathLst>
                <a:path w="1073" h="1654" extrusionOk="0">
                  <a:moveTo>
                    <a:pt x="434" y="0"/>
                  </a:moveTo>
                  <a:cubicBezTo>
                    <a:pt x="388" y="0"/>
                    <a:pt x="365" y="0"/>
                    <a:pt x="320" y="23"/>
                  </a:cubicBezTo>
                  <a:cubicBezTo>
                    <a:pt x="114" y="69"/>
                    <a:pt x="0" y="297"/>
                    <a:pt x="69" y="480"/>
                  </a:cubicBezTo>
                  <a:cubicBezTo>
                    <a:pt x="137" y="776"/>
                    <a:pt x="205" y="1073"/>
                    <a:pt x="297" y="1370"/>
                  </a:cubicBezTo>
                  <a:cubicBezTo>
                    <a:pt x="336" y="1545"/>
                    <a:pt x="507" y="1654"/>
                    <a:pt x="684" y="1654"/>
                  </a:cubicBezTo>
                  <a:cubicBezTo>
                    <a:pt x="715" y="1654"/>
                    <a:pt x="746" y="1651"/>
                    <a:pt x="776" y="1644"/>
                  </a:cubicBezTo>
                  <a:cubicBezTo>
                    <a:pt x="959" y="1575"/>
                    <a:pt x="1073" y="1370"/>
                    <a:pt x="1027" y="1165"/>
                  </a:cubicBezTo>
                  <a:cubicBezTo>
                    <a:pt x="936" y="868"/>
                    <a:pt x="867" y="571"/>
                    <a:pt x="799" y="274"/>
                  </a:cubicBezTo>
                  <a:cubicBezTo>
                    <a:pt x="753" y="115"/>
                    <a:pt x="594" y="0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7664;p70">
              <a:extLst>
                <a:ext uri="{FF2B5EF4-FFF2-40B4-BE49-F238E27FC236}">
                  <a16:creationId xmlns:a16="http://schemas.microsoft.com/office/drawing/2014/main" id="{59A2CC38-CDE6-42FF-A791-32EB524B4ACE}"/>
                </a:ext>
              </a:extLst>
            </p:cNvPr>
            <p:cNvSpPr/>
            <p:nvPr/>
          </p:nvSpPr>
          <p:spPr>
            <a:xfrm>
              <a:off x="8122235" y="2746721"/>
              <a:ext cx="12087" cy="18099"/>
            </a:xfrm>
            <a:custGeom>
              <a:avLst/>
              <a:gdLst/>
              <a:ahLst/>
              <a:cxnLst/>
              <a:rect l="l" t="t" r="r" b="b"/>
              <a:pathLst>
                <a:path w="937" h="1403" extrusionOk="0">
                  <a:moveTo>
                    <a:pt x="388" y="0"/>
                  </a:moveTo>
                  <a:cubicBezTo>
                    <a:pt x="365" y="0"/>
                    <a:pt x="320" y="23"/>
                    <a:pt x="297" y="23"/>
                  </a:cubicBezTo>
                  <a:cubicBezTo>
                    <a:pt x="206" y="46"/>
                    <a:pt x="114" y="114"/>
                    <a:pt x="69" y="206"/>
                  </a:cubicBezTo>
                  <a:cubicBezTo>
                    <a:pt x="0" y="297"/>
                    <a:pt x="23" y="388"/>
                    <a:pt x="23" y="502"/>
                  </a:cubicBezTo>
                  <a:cubicBezTo>
                    <a:pt x="69" y="708"/>
                    <a:pt x="114" y="913"/>
                    <a:pt x="160" y="1119"/>
                  </a:cubicBezTo>
                  <a:cubicBezTo>
                    <a:pt x="199" y="1294"/>
                    <a:pt x="371" y="1402"/>
                    <a:pt x="533" y="1402"/>
                  </a:cubicBezTo>
                  <a:cubicBezTo>
                    <a:pt x="562" y="1402"/>
                    <a:pt x="590" y="1399"/>
                    <a:pt x="617" y="1392"/>
                  </a:cubicBezTo>
                  <a:cubicBezTo>
                    <a:pt x="822" y="1324"/>
                    <a:pt x="936" y="1119"/>
                    <a:pt x="890" y="913"/>
                  </a:cubicBezTo>
                  <a:cubicBezTo>
                    <a:pt x="845" y="708"/>
                    <a:pt x="799" y="502"/>
                    <a:pt x="753" y="297"/>
                  </a:cubicBezTo>
                  <a:cubicBezTo>
                    <a:pt x="753" y="183"/>
                    <a:pt x="662" y="91"/>
                    <a:pt x="571" y="69"/>
                  </a:cubicBezTo>
                  <a:cubicBezTo>
                    <a:pt x="525" y="23"/>
                    <a:pt x="457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7665;p70">
              <a:extLst>
                <a:ext uri="{FF2B5EF4-FFF2-40B4-BE49-F238E27FC236}">
                  <a16:creationId xmlns:a16="http://schemas.microsoft.com/office/drawing/2014/main" id="{6CC7DB57-E5EA-4527-8DC2-F77012A226AF}"/>
                </a:ext>
              </a:extLst>
            </p:cNvPr>
            <p:cNvSpPr/>
            <p:nvPr/>
          </p:nvSpPr>
          <p:spPr>
            <a:xfrm>
              <a:off x="8133716" y="2790592"/>
              <a:ext cx="13558" cy="20550"/>
            </a:xfrm>
            <a:custGeom>
              <a:avLst/>
              <a:gdLst/>
              <a:ahLst/>
              <a:cxnLst/>
              <a:rect l="l" t="t" r="r" b="b"/>
              <a:pathLst>
                <a:path w="1051" h="1593" extrusionOk="0">
                  <a:moveTo>
                    <a:pt x="297" y="0"/>
                  </a:moveTo>
                  <a:cubicBezTo>
                    <a:pt x="92" y="69"/>
                    <a:pt x="0" y="274"/>
                    <a:pt x="46" y="479"/>
                  </a:cubicBezTo>
                  <a:cubicBezTo>
                    <a:pt x="115" y="753"/>
                    <a:pt x="183" y="1027"/>
                    <a:pt x="274" y="1324"/>
                  </a:cubicBezTo>
                  <a:cubicBezTo>
                    <a:pt x="312" y="1474"/>
                    <a:pt x="457" y="1593"/>
                    <a:pt x="621" y="1593"/>
                  </a:cubicBezTo>
                  <a:cubicBezTo>
                    <a:pt x="657" y="1593"/>
                    <a:pt x="694" y="1587"/>
                    <a:pt x="731" y="1575"/>
                  </a:cubicBezTo>
                  <a:cubicBezTo>
                    <a:pt x="936" y="1529"/>
                    <a:pt x="1050" y="1301"/>
                    <a:pt x="1005" y="1096"/>
                  </a:cubicBezTo>
                  <a:cubicBezTo>
                    <a:pt x="913" y="822"/>
                    <a:pt x="845" y="548"/>
                    <a:pt x="776" y="274"/>
                  </a:cubicBezTo>
                  <a:cubicBezTo>
                    <a:pt x="731" y="114"/>
                    <a:pt x="571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7666;p70">
              <a:extLst>
                <a:ext uri="{FF2B5EF4-FFF2-40B4-BE49-F238E27FC236}">
                  <a16:creationId xmlns:a16="http://schemas.microsoft.com/office/drawing/2014/main" id="{32CCF2CF-0E03-4AE6-B5FD-5E4696D6445D}"/>
                </a:ext>
              </a:extLst>
            </p:cNvPr>
            <p:cNvSpPr/>
            <p:nvPr/>
          </p:nvSpPr>
          <p:spPr>
            <a:xfrm>
              <a:off x="8149904" y="2822969"/>
              <a:ext cx="17983" cy="18873"/>
            </a:xfrm>
            <a:custGeom>
              <a:avLst/>
              <a:gdLst/>
              <a:ahLst/>
              <a:cxnLst/>
              <a:rect l="l" t="t" r="r" b="b"/>
              <a:pathLst>
                <a:path w="1394" h="1463" extrusionOk="0">
                  <a:moveTo>
                    <a:pt x="434" y="1"/>
                  </a:moveTo>
                  <a:cubicBezTo>
                    <a:pt x="366" y="1"/>
                    <a:pt x="298" y="24"/>
                    <a:pt x="229" y="69"/>
                  </a:cubicBezTo>
                  <a:cubicBezTo>
                    <a:pt x="69" y="161"/>
                    <a:pt x="1" y="412"/>
                    <a:pt x="115" y="594"/>
                  </a:cubicBezTo>
                  <a:cubicBezTo>
                    <a:pt x="298" y="868"/>
                    <a:pt x="480" y="1119"/>
                    <a:pt x="708" y="1370"/>
                  </a:cubicBezTo>
                  <a:cubicBezTo>
                    <a:pt x="771" y="1433"/>
                    <a:pt x="863" y="1462"/>
                    <a:pt x="957" y="1462"/>
                  </a:cubicBezTo>
                  <a:cubicBezTo>
                    <a:pt x="1068" y="1462"/>
                    <a:pt x="1182" y="1422"/>
                    <a:pt x="1256" y="1348"/>
                  </a:cubicBezTo>
                  <a:cubicBezTo>
                    <a:pt x="1393" y="1188"/>
                    <a:pt x="1370" y="960"/>
                    <a:pt x="1233" y="823"/>
                  </a:cubicBezTo>
                  <a:cubicBezTo>
                    <a:pt x="1165" y="731"/>
                    <a:pt x="1074" y="640"/>
                    <a:pt x="1005" y="549"/>
                  </a:cubicBezTo>
                  <a:cubicBezTo>
                    <a:pt x="914" y="435"/>
                    <a:pt x="845" y="320"/>
                    <a:pt x="754" y="183"/>
                  </a:cubicBezTo>
                  <a:cubicBezTo>
                    <a:pt x="686" y="69"/>
                    <a:pt x="549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7667;p70">
              <a:extLst>
                <a:ext uri="{FF2B5EF4-FFF2-40B4-BE49-F238E27FC236}">
                  <a16:creationId xmlns:a16="http://schemas.microsoft.com/office/drawing/2014/main" id="{B3730C46-9340-4162-B47F-6F9467DCEDBB}"/>
                </a:ext>
              </a:extLst>
            </p:cNvPr>
            <p:cNvSpPr/>
            <p:nvPr/>
          </p:nvSpPr>
          <p:spPr>
            <a:xfrm>
              <a:off x="8182888" y="2842989"/>
              <a:ext cx="18860" cy="13210"/>
            </a:xfrm>
            <a:custGeom>
              <a:avLst/>
              <a:gdLst/>
              <a:ahLst/>
              <a:cxnLst/>
              <a:rect l="l" t="t" r="r" b="b"/>
              <a:pathLst>
                <a:path w="1462" h="1024" extrusionOk="0">
                  <a:moveTo>
                    <a:pt x="434" y="1"/>
                  </a:moveTo>
                  <a:cubicBezTo>
                    <a:pt x="320" y="1"/>
                    <a:pt x="183" y="92"/>
                    <a:pt x="114" y="206"/>
                  </a:cubicBezTo>
                  <a:cubicBezTo>
                    <a:pt x="0" y="389"/>
                    <a:pt x="69" y="617"/>
                    <a:pt x="251" y="731"/>
                  </a:cubicBezTo>
                  <a:cubicBezTo>
                    <a:pt x="480" y="846"/>
                    <a:pt x="708" y="937"/>
                    <a:pt x="936" y="1005"/>
                  </a:cubicBezTo>
                  <a:cubicBezTo>
                    <a:pt x="972" y="1017"/>
                    <a:pt x="1009" y="1023"/>
                    <a:pt x="1044" y="1023"/>
                  </a:cubicBezTo>
                  <a:cubicBezTo>
                    <a:pt x="1210" y="1023"/>
                    <a:pt x="1359" y="900"/>
                    <a:pt x="1415" y="731"/>
                  </a:cubicBezTo>
                  <a:cubicBezTo>
                    <a:pt x="1461" y="526"/>
                    <a:pt x="1347" y="343"/>
                    <a:pt x="1142" y="275"/>
                  </a:cubicBezTo>
                  <a:cubicBezTo>
                    <a:pt x="1073" y="252"/>
                    <a:pt x="1005" y="229"/>
                    <a:pt x="936" y="206"/>
                  </a:cubicBezTo>
                  <a:cubicBezTo>
                    <a:pt x="822" y="161"/>
                    <a:pt x="731" y="115"/>
                    <a:pt x="617" y="47"/>
                  </a:cubicBezTo>
                  <a:cubicBezTo>
                    <a:pt x="571" y="24"/>
                    <a:pt x="502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7668;p70">
              <a:extLst>
                <a:ext uri="{FF2B5EF4-FFF2-40B4-BE49-F238E27FC236}">
                  <a16:creationId xmlns:a16="http://schemas.microsoft.com/office/drawing/2014/main" id="{D7B2DBAD-414A-40B2-ADE2-93FE0F28CA53}"/>
                </a:ext>
              </a:extLst>
            </p:cNvPr>
            <p:cNvSpPr/>
            <p:nvPr/>
          </p:nvSpPr>
          <p:spPr>
            <a:xfrm>
              <a:off x="8209383" y="2848587"/>
              <a:ext cx="12965" cy="10281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480" y="1"/>
                  </a:moveTo>
                  <a:cubicBezTo>
                    <a:pt x="434" y="23"/>
                    <a:pt x="366" y="46"/>
                    <a:pt x="320" y="46"/>
                  </a:cubicBezTo>
                  <a:cubicBezTo>
                    <a:pt x="115" y="115"/>
                    <a:pt x="1" y="320"/>
                    <a:pt x="46" y="526"/>
                  </a:cubicBezTo>
                  <a:cubicBezTo>
                    <a:pt x="101" y="691"/>
                    <a:pt x="244" y="797"/>
                    <a:pt x="405" y="797"/>
                  </a:cubicBezTo>
                  <a:cubicBezTo>
                    <a:pt x="444" y="797"/>
                    <a:pt x="485" y="790"/>
                    <a:pt x="526" y="777"/>
                  </a:cubicBezTo>
                  <a:cubicBezTo>
                    <a:pt x="571" y="777"/>
                    <a:pt x="640" y="754"/>
                    <a:pt x="685" y="731"/>
                  </a:cubicBezTo>
                  <a:cubicBezTo>
                    <a:pt x="891" y="685"/>
                    <a:pt x="1005" y="457"/>
                    <a:pt x="959" y="275"/>
                  </a:cubicBezTo>
                  <a:cubicBezTo>
                    <a:pt x="914" y="92"/>
                    <a:pt x="754" y="1"/>
                    <a:pt x="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7669;p70">
              <a:extLst>
                <a:ext uri="{FF2B5EF4-FFF2-40B4-BE49-F238E27FC236}">
                  <a16:creationId xmlns:a16="http://schemas.microsoft.com/office/drawing/2014/main" id="{68F816A5-71A8-429E-91AE-94ED7D3EEADC}"/>
                </a:ext>
              </a:extLst>
            </p:cNvPr>
            <p:cNvSpPr/>
            <p:nvPr/>
          </p:nvSpPr>
          <p:spPr>
            <a:xfrm>
              <a:off x="7591377" y="1931436"/>
              <a:ext cx="652508" cy="583609"/>
            </a:xfrm>
            <a:custGeom>
              <a:avLst/>
              <a:gdLst/>
              <a:ahLst/>
              <a:cxnLst/>
              <a:rect l="l" t="t" r="r" b="b"/>
              <a:pathLst>
                <a:path w="50582" h="45241" extrusionOk="0">
                  <a:moveTo>
                    <a:pt x="17850" y="1"/>
                  </a:moveTo>
                  <a:cubicBezTo>
                    <a:pt x="17325" y="1"/>
                    <a:pt x="16822" y="24"/>
                    <a:pt x="16320" y="115"/>
                  </a:cubicBezTo>
                  <a:cubicBezTo>
                    <a:pt x="15841" y="184"/>
                    <a:pt x="15384" y="321"/>
                    <a:pt x="14951" y="480"/>
                  </a:cubicBezTo>
                  <a:cubicBezTo>
                    <a:pt x="14723" y="572"/>
                    <a:pt x="14494" y="686"/>
                    <a:pt x="14312" y="800"/>
                  </a:cubicBezTo>
                  <a:cubicBezTo>
                    <a:pt x="14129" y="891"/>
                    <a:pt x="13946" y="1005"/>
                    <a:pt x="13741" y="1165"/>
                  </a:cubicBezTo>
                  <a:cubicBezTo>
                    <a:pt x="13033" y="1713"/>
                    <a:pt x="12577" y="2489"/>
                    <a:pt x="12417" y="3379"/>
                  </a:cubicBezTo>
                  <a:cubicBezTo>
                    <a:pt x="12326" y="3813"/>
                    <a:pt x="12326" y="4292"/>
                    <a:pt x="12394" y="4771"/>
                  </a:cubicBezTo>
                  <a:cubicBezTo>
                    <a:pt x="12440" y="5091"/>
                    <a:pt x="12486" y="5388"/>
                    <a:pt x="12554" y="5662"/>
                  </a:cubicBezTo>
                  <a:cubicBezTo>
                    <a:pt x="12029" y="5251"/>
                    <a:pt x="11413" y="4794"/>
                    <a:pt x="10751" y="4383"/>
                  </a:cubicBezTo>
                  <a:cubicBezTo>
                    <a:pt x="9838" y="3836"/>
                    <a:pt x="9039" y="3493"/>
                    <a:pt x="8240" y="3356"/>
                  </a:cubicBezTo>
                  <a:cubicBezTo>
                    <a:pt x="7989" y="3288"/>
                    <a:pt x="7715" y="3265"/>
                    <a:pt x="7441" y="3265"/>
                  </a:cubicBezTo>
                  <a:cubicBezTo>
                    <a:pt x="7259" y="3265"/>
                    <a:pt x="7099" y="3288"/>
                    <a:pt x="6939" y="3311"/>
                  </a:cubicBezTo>
                  <a:cubicBezTo>
                    <a:pt x="6505" y="3333"/>
                    <a:pt x="6049" y="3470"/>
                    <a:pt x="5592" y="3676"/>
                  </a:cubicBezTo>
                  <a:cubicBezTo>
                    <a:pt x="5136" y="3858"/>
                    <a:pt x="4679" y="4132"/>
                    <a:pt x="4177" y="4520"/>
                  </a:cubicBezTo>
                  <a:cubicBezTo>
                    <a:pt x="3858" y="4771"/>
                    <a:pt x="3538" y="5068"/>
                    <a:pt x="3219" y="5411"/>
                  </a:cubicBezTo>
                  <a:cubicBezTo>
                    <a:pt x="2716" y="5958"/>
                    <a:pt x="2260" y="6620"/>
                    <a:pt x="1872" y="7396"/>
                  </a:cubicBezTo>
                  <a:cubicBezTo>
                    <a:pt x="1507" y="8081"/>
                    <a:pt x="1233" y="8857"/>
                    <a:pt x="1005" y="9725"/>
                  </a:cubicBezTo>
                  <a:cubicBezTo>
                    <a:pt x="799" y="10523"/>
                    <a:pt x="685" y="11345"/>
                    <a:pt x="662" y="12212"/>
                  </a:cubicBezTo>
                  <a:cubicBezTo>
                    <a:pt x="662" y="13057"/>
                    <a:pt x="731" y="13902"/>
                    <a:pt x="890" y="14700"/>
                  </a:cubicBezTo>
                  <a:cubicBezTo>
                    <a:pt x="1096" y="15591"/>
                    <a:pt x="1393" y="16435"/>
                    <a:pt x="1803" y="17166"/>
                  </a:cubicBezTo>
                  <a:cubicBezTo>
                    <a:pt x="2032" y="17554"/>
                    <a:pt x="2283" y="17919"/>
                    <a:pt x="2534" y="18261"/>
                  </a:cubicBezTo>
                  <a:cubicBezTo>
                    <a:pt x="2808" y="18604"/>
                    <a:pt x="3104" y="18900"/>
                    <a:pt x="3424" y="19151"/>
                  </a:cubicBezTo>
                  <a:cubicBezTo>
                    <a:pt x="2876" y="19585"/>
                    <a:pt x="2374" y="20042"/>
                    <a:pt x="1940" y="20521"/>
                  </a:cubicBezTo>
                  <a:cubicBezTo>
                    <a:pt x="1484" y="21023"/>
                    <a:pt x="1096" y="21548"/>
                    <a:pt x="799" y="22141"/>
                  </a:cubicBezTo>
                  <a:cubicBezTo>
                    <a:pt x="525" y="22644"/>
                    <a:pt x="297" y="23214"/>
                    <a:pt x="160" y="23808"/>
                  </a:cubicBezTo>
                  <a:cubicBezTo>
                    <a:pt x="46" y="24333"/>
                    <a:pt x="0" y="24880"/>
                    <a:pt x="23" y="25497"/>
                  </a:cubicBezTo>
                  <a:cubicBezTo>
                    <a:pt x="69" y="26547"/>
                    <a:pt x="388" y="27688"/>
                    <a:pt x="982" y="28852"/>
                  </a:cubicBezTo>
                  <a:cubicBezTo>
                    <a:pt x="1530" y="29925"/>
                    <a:pt x="2283" y="31020"/>
                    <a:pt x="3287" y="32139"/>
                  </a:cubicBezTo>
                  <a:cubicBezTo>
                    <a:pt x="4200" y="33189"/>
                    <a:pt x="5296" y="34193"/>
                    <a:pt x="6574" y="35266"/>
                  </a:cubicBezTo>
                  <a:cubicBezTo>
                    <a:pt x="7738" y="36202"/>
                    <a:pt x="8993" y="37138"/>
                    <a:pt x="10454" y="38073"/>
                  </a:cubicBezTo>
                  <a:cubicBezTo>
                    <a:pt x="11732" y="38918"/>
                    <a:pt x="13102" y="39740"/>
                    <a:pt x="14563" y="40539"/>
                  </a:cubicBezTo>
                  <a:cubicBezTo>
                    <a:pt x="15864" y="41223"/>
                    <a:pt x="17188" y="41885"/>
                    <a:pt x="18489" y="42479"/>
                  </a:cubicBezTo>
                  <a:cubicBezTo>
                    <a:pt x="19744" y="43027"/>
                    <a:pt x="20840" y="43460"/>
                    <a:pt x="21890" y="43825"/>
                  </a:cubicBezTo>
                  <a:cubicBezTo>
                    <a:pt x="22415" y="43985"/>
                    <a:pt x="22871" y="44122"/>
                    <a:pt x="23328" y="44259"/>
                  </a:cubicBezTo>
                  <a:cubicBezTo>
                    <a:pt x="23533" y="44305"/>
                    <a:pt x="23716" y="44350"/>
                    <a:pt x="23921" y="44396"/>
                  </a:cubicBezTo>
                  <a:cubicBezTo>
                    <a:pt x="24127" y="44442"/>
                    <a:pt x="24355" y="44465"/>
                    <a:pt x="24560" y="44487"/>
                  </a:cubicBezTo>
                  <a:lnTo>
                    <a:pt x="24629" y="44510"/>
                  </a:lnTo>
                  <a:cubicBezTo>
                    <a:pt x="26797" y="44807"/>
                    <a:pt x="28943" y="45104"/>
                    <a:pt x="31065" y="45195"/>
                  </a:cubicBezTo>
                  <a:cubicBezTo>
                    <a:pt x="31522" y="45218"/>
                    <a:pt x="31978" y="45241"/>
                    <a:pt x="32389" y="45241"/>
                  </a:cubicBezTo>
                  <a:cubicBezTo>
                    <a:pt x="33074" y="45241"/>
                    <a:pt x="33759" y="45218"/>
                    <a:pt x="34375" y="45149"/>
                  </a:cubicBezTo>
                  <a:cubicBezTo>
                    <a:pt x="35494" y="45058"/>
                    <a:pt x="36498" y="44853"/>
                    <a:pt x="37411" y="44556"/>
                  </a:cubicBezTo>
                  <a:cubicBezTo>
                    <a:pt x="37434" y="44579"/>
                    <a:pt x="37502" y="44624"/>
                    <a:pt x="37548" y="44647"/>
                  </a:cubicBezTo>
                  <a:cubicBezTo>
                    <a:pt x="38004" y="44716"/>
                    <a:pt x="38461" y="44761"/>
                    <a:pt x="38895" y="44761"/>
                  </a:cubicBezTo>
                  <a:cubicBezTo>
                    <a:pt x="39054" y="44761"/>
                    <a:pt x="39191" y="44761"/>
                    <a:pt x="39351" y="44738"/>
                  </a:cubicBezTo>
                  <a:cubicBezTo>
                    <a:pt x="39830" y="44716"/>
                    <a:pt x="40310" y="44647"/>
                    <a:pt x="40812" y="44510"/>
                  </a:cubicBezTo>
                  <a:cubicBezTo>
                    <a:pt x="41519" y="44328"/>
                    <a:pt x="42227" y="44054"/>
                    <a:pt x="42980" y="43666"/>
                  </a:cubicBezTo>
                  <a:cubicBezTo>
                    <a:pt x="43642" y="43323"/>
                    <a:pt x="44327" y="42890"/>
                    <a:pt x="45012" y="42342"/>
                  </a:cubicBezTo>
                  <a:cubicBezTo>
                    <a:pt x="45651" y="41840"/>
                    <a:pt x="46267" y="41269"/>
                    <a:pt x="46815" y="40630"/>
                  </a:cubicBezTo>
                  <a:cubicBezTo>
                    <a:pt x="49257" y="37868"/>
                    <a:pt x="50239" y="34558"/>
                    <a:pt x="49485" y="31797"/>
                  </a:cubicBezTo>
                  <a:cubicBezTo>
                    <a:pt x="49234" y="30861"/>
                    <a:pt x="48778" y="29993"/>
                    <a:pt x="48116" y="29194"/>
                  </a:cubicBezTo>
                  <a:cubicBezTo>
                    <a:pt x="48367" y="29035"/>
                    <a:pt x="48595" y="28852"/>
                    <a:pt x="48824" y="28647"/>
                  </a:cubicBezTo>
                  <a:cubicBezTo>
                    <a:pt x="49075" y="28418"/>
                    <a:pt x="49303" y="28167"/>
                    <a:pt x="49508" y="27825"/>
                  </a:cubicBezTo>
                  <a:cubicBezTo>
                    <a:pt x="49896" y="27277"/>
                    <a:pt x="50193" y="26615"/>
                    <a:pt x="50353" y="25839"/>
                  </a:cubicBezTo>
                  <a:cubicBezTo>
                    <a:pt x="50535" y="25154"/>
                    <a:pt x="50581" y="24401"/>
                    <a:pt x="50535" y="23625"/>
                  </a:cubicBezTo>
                  <a:cubicBezTo>
                    <a:pt x="50467" y="22849"/>
                    <a:pt x="50307" y="22119"/>
                    <a:pt x="50056" y="21434"/>
                  </a:cubicBezTo>
                  <a:cubicBezTo>
                    <a:pt x="49851" y="20886"/>
                    <a:pt x="49600" y="20407"/>
                    <a:pt x="49280" y="19973"/>
                  </a:cubicBezTo>
                  <a:cubicBezTo>
                    <a:pt x="49120" y="19745"/>
                    <a:pt x="48960" y="19539"/>
                    <a:pt x="48778" y="19334"/>
                  </a:cubicBezTo>
                  <a:cubicBezTo>
                    <a:pt x="48664" y="19220"/>
                    <a:pt x="48572" y="19129"/>
                    <a:pt x="48481" y="19060"/>
                  </a:cubicBezTo>
                  <a:cubicBezTo>
                    <a:pt x="48641" y="18923"/>
                    <a:pt x="48778" y="18763"/>
                    <a:pt x="48915" y="18604"/>
                  </a:cubicBezTo>
                  <a:cubicBezTo>
                    <a:pt x="49097" y="18375"/>
                    <a:pt x="49234" y="18124"/>
                    <a:pt x="49303" y="17850"/>
                  </a:cubicBezTo>
                  <a:cubicBezTo>
                    <a:pt x="49463" y="17348"/>
                    <a:pt x="49394" y="16800"/>
                    <a:pt x="49120" y="16321"/>
                  </a:cubicBezTo>
                  <a:cubicBezTo>
                    <a:pt x="48869" y="15910"/>
                    <a:pt x="48436" y="15568"/>
                    <a:pt x="47911" y="15385"/>
                  </a:cubicBezTo>
                  <a:cubicBezTo>
                    <a:pt x="47659" y="15294"/>
                    <a:pt x="47386" y="15248"/>
                    <a:pt x="47089" y="15248"/>
                  </a:cubicBezTo>
                  <a:cubicBezTo>
                    <a:pt x="46975" y="15248"/>
                    <a:pt x="46906" y="15248"/>
                    <a:pt x="46815" y="15271"/>
                  </a:cubicBezTo>
                  <a:cubicBezTo>
                    <a:pt x="47066" y="14906"/>
                    <a:pt x="47226" y="14541"/>
                    <a:pt x="47317" y="14175"/>
                  </a:cubicBezTo>
                  <a:cubicBezTo>
                    <a:pt x="47386" y="13924"/>
                    <a:pt x="47408" y="13673"/>
                    <a:pt x="47386" y="13422"/>
                  </a:cubicBezTo>
                  <a:cubicBezTo>
                    <a:pt x="47363" y="13194"/>
                    <a:pt x="47317" y="12966"/>
                    <a:pt x="47203" y="12760"/>
                  </a:cubicBezTo>
                  <a:cubicBezTo>
                    <a:pt x="47043" y="12395"/>
                    <a:pt x="46724" y="12098"/>
                    <a:pt x="46358" y="11939"/>
                  </a:cubicBezTo>
                  <a:cubicBezTo>
                    <a:pt x="46153" y="11870"/>
                    <a:pt x="45948" y="11802"/>
                    <a:pt x="45719" y="11802"/>
                  </a:cubicBezTo>
                  <a:lnTo>
                    <a:pt x="45628" y="11802"/>
                  </a:lnTo>
                  <a:cubicBezTo>
                    <a:pt x="45445" y="11802"/>
                    <a:pt x="45286" y="11824"/>
                    <a:pt x="45103" y="11870"/>
                  </a:cubicBezTo>
                  <a:cubicBezTo>
                    <a:pt x="44852" y="11939"/>
                    <a:pt x="44601" y="12053"/>
                    <a:pt x="44395" y="12212"/>
                  </a:cubicBezTo>
                  <a:cubicBezTo>
                    <a:pt x="44144" y="12395"/>
                    <a:pt x="43939" y="12623"/>
                    <a:pt x="43733" y="12897"/>
                  </a:cubicBezTo>
                  <a:cubicBezTo>
                    <a:pt x="43642" y="13034"/>
                    <a:pt x="43551" y="13194"/>
                    <a:pt x="43482" y="13331"/>
                  </a:cubicBezTo>
                  <a:cubicBezTo>
                    <a:pt x="43460" y="13194"/>
                    <a:pt x="43437" y="13057"/>
                    <a:pt x="43391" y="12920"/>
                  </a:cubicBezTo>
                  <a:cubicBezTo>
                    <a:pt x="43209" y="12121"/>
                    <a:pt x="42843" y="11322"/>
                    <a:pt x="42341" y="10615"/>
                  </a:cubicBezTo>
                  <a:cubicBezTo>
                    <a:pt x="41360" y="9177"/>
                    <a:pt x="39876" y="8127"/>
                    <a:pt x="38255" y="7716"/>
                  </a:cubicBezTo>
                  <a:cubicBezTo>
                    <a:pt x="37776" y="7579"/>
                    <a:pt x="37274" y="7533"/>
                    <a:pt x="36749" y="7533"/>
                  </a:cubicBezTo>
                  <a:lnTo>
                    <a:pt x="36270" y="7533"/>
                  </a:lnTo>
                  <a:cubicBezTo>
                    <a:pt x="35950" y="7579"/>
                    <a:pt x="35608" y="7625"/>
                    <a:pt x="35265" y="7716"/>
                  </a:cubicBezTo>
                  <a:cubicBezTo>
                    <a:pt x="35014" y="7762"/>
                    <a:pt x="34786" y="7853"/>
                    <a:pt x="34535" y="7944"/>
                  </a:cubicBezTo>
                  <a:cubicBezTo>
                    <a:pt x="34375" y="7419"/>
                    <a:pt x="34078" y="6917"/>
                    <a:pt x="33645" y="6392"/>
                  </a:cubicBezTo>
                  <a:cubicBezTo>
                    <a:pt x="33188" y="5844"/>
                    <a:pt x="32572" y="5342"/>
                    <a:pt x="31887" y="4954"/>
                  </a:cubicBezTo>
                  <a:cubicBezTo>
                    <a:pt x="31568" y="4771"/>
                    <a:pt x="31225" y="4612"/>
                    <a:pt x="30837" y="4475"/>
                  </a:cubicBezTo>
                  <a:cubicBezTo>
                    <a:pt x="30495" y="4361"/>
                    <a:pt x="30152" y="4292"/>
                    <a:pt x="29742" y="4224"/>
                  </a:cubicBezTo>
                  <a:cubicBezTo>
                    <a:pt x="29582" y="4201"/>
                    <a:pt x="29422" y="4201"/>
                    <a:pt x="29239" y="4201"/>
                  </a:cubicBezTo>
                  <a:cubicBezTo>
                    <a:pt x="29057" y="4201"/>
                    <a:pt x="28851" y="4224"/>
                    <a:pt x="28669" y="4246"/>
                  </a:cubicBezTo>
                  <a:cubicBezTo>
                    <a:pt x="28326" y="4292"/>
                    <a:pt x="28007" y="4406"/>
                    <a:pt x="27687" y="4543"/>
                  </a:cubicBezTo>
                  <a:cubicBezTo>
                    <a:pt x="27391" y="4703"/>
                    <a:pt x="27117" y="4886"/>
                    <a:pt x="26888" y="5137"/>
                  </a:cubicBezTo>
                  <a:cubicBezTo>
                    <a:pt x="26272" y="3493"/>
                    <a:pt x="24811" y="2055"/>
                    <a:pt x="22780" y="1097"/>
                  </a:cubicBezTo>
                  <a:cubicBezTo>
                    <a:pt x="21776" y="640"/>
                    <a:pt x="20680" y="298"/>
                    <a:pt x="19561" y="115"/>
                  </a:cubicBezTo>
                  <a:cubicBezTo>
                    <a:pt x="18968" y="47"/>
                    <a:pt x="18397" y="1"/>
                    <a:pt x="1785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7670;p70">
              <a:extLst>
                <a:ext uri="{FF2B5EF4-FFF2-40B4-BE49-F238E27FC236}">
                  <a16:creationId xmlns:a16="http://schemas.microsoft.com/office/drawing/2014/main" id="{C7CFA88C-EDD7-4D60-BF1A-D155E61FC17F}"/>
                </a:ext>
              </a:extLst>
            </p:cNvPr>
            <p:cNvSpPr/>
            <p:nvPr/>
          </p:nvSpPr>
          <p:spPr>
            <a:xfrm>
              <a:off x="7617576" y="2120165"/>
              <a:ext cx="148118" cy="325970"/>
            </a:xfrm>
            <a:custGeom>
              <a:avLst/>
              <a:gdLst/>
              <a:ahLst/>
              <a:cxnLst/>
              <a:rect l="l" t="t" r="r" b="b"/>
              <a:pathLst>
                <a:path w="11482" h="25269" extrusionOk="0">
                  <a:moveTo>
                    <a:pt x="5456" y="1"/>
                  </a:moveTo>
                  <a:cubicBezTo>
                    <a:pt x="5319" y="1"/>
                    <a:pt x="5182" y="24"/>
                    <a:pt x="5022" y="24"/>
                  </a:cubicBezTo>
                  <a:lnTo>
                    <a:pt x="5045" y="24"/>
                  </a:lnTo>
                  <a:cubicBezTo>
                    <a:pt x="4908" y="47"/>
                    <a:pt x="4771" y="69"/>
                    <a:pt x="4611" y="115"/>
                  </a:cubicBezTo>
                  <a:cubicBezTo>
                    <a:pt x="4474" y="161"/>
                    <a:pt x="4360" y="206"/>
                    <a:pt x="4223" y="252"/>
                  </a:cubicBezTo>
                  <a:lnTo>
                    <a:pt x="4201" y="252"/>
                  </a:lnTo>
                  <a:cubicBezTo>
                    <a:pt x="4064" y="321"/>
                    <a:pt x="3904" y="412"/>
                    <a:pt x="3767" y="480"/>
                  </a:cubicBezTo>
                  <a:cubicBezTo>
                    <a:pt x="3749" y="498"/>
                    <a:pt x="3732" y="505"/>
                    <a:pt x="3715" y="505"/>
                  </a:cubicBezTo>
                  <a:cubicBezTo>
                    <a:pt x="3686" y="505"/>
                    <a:pt x="3658" y="486"/>
                    <a:pt x="3630" y="457"/>
                  </a:cubicBezTo>
                  <a:cubicBezTo>
                    <a:pt x="3630" y="435"/>
                    <a:pt x="3630" y="435"/>
                    <a:pt x="3630" y="412"/>
                  </a:cubicBezTo>
                  <a:cubicBezTo>
                    <a:pt x="3584" y="435"/>
                    <a:pt x="3539" y="480"/>
                    <a:pt x="3493" y="503"/>
                  </a:cubicBezTo>
                  <a:cubicBezTo>
                    <a:pt x="3493" y="503"/>
                    <a:pt x="3493" y="526"/>
                    <a:pt x="3470" y="526"/>
                  </a:cubicBezTo>
                  <a:cubicBezTo>
                    <a:pt x="3402" y="594"/>
                    <a:pt x="3310" y="663"/>
                    <a:pt x="3242" y="731"/>
                  </a:cubicBezTo>
                  <a:cubicBezTo>
                    <a:pt x="3151" y="823"/>
                    <a:pt x="3082" y="891"/>
                    <a:pt x="3014" y="982"/>
                  </a:cubicBezTo>
                  <a:cubicBezTo>
                    <a:pt x="2945" y="1074"/>
                    <a:pt x="2877" y="1165"/>
                    <a:pt x="2831" y="1279"/>
                  </a:cubicBezTo>
                  <a:cubicBezTo>
                    <a:pt x="2763" y="1370"/>
                    <a:pt x="2717" y="1485"/>
                    <a:pt x="2671" y="1576"/>
                  </a:cubicBezTo>
                  <a:cubicBezTo>
                    <a:pt x="2511" y="1987"/>
                    <a:pt x="2420" y="2420"/>
                    <a:pt x="2352" y="2877"/>
                  </a:cubicBezTo>
                  <a:cubicBezTo>
                    <a:pt x="2283" y="3379"/>
                    <a:pt x="2260" y="3881"/>
                    <a:pt x="2215" y="4383"/>
                  </a:cubicBezTo>
                  <a:cubicBezTo>
                    <a:pt x="2192" y="4634"/>
                    <a:pt x="2169" y="4886"/>
                    <a:pt x="2123" y="5114"/>
                  </a:cubicBezTo>
                  <a:cubicBezTo>
                    <a:pt x="2078" y="5342"/>
                    <a:pt x="2032" y="5570"/>
                    <a:pt x="1986" y="5776"/>
                  </a:cubicBezTo>
                  <a:cubicBezTo>
                    <a:pt x="1941" y="5890"/>
                    <a:pt x="1895" y="6004"/>
                    <a:pt x="1850" y="6141"/>
                  </a:cubicBezTo>
                  <a:cubicBezTo>
                    <a:pt x="1781" y="6278"/>
                    <a:pt x="1713" y="6415"/>
                    <a:pt x="1644" y="6552"/>
                  </a:cubicBezTo>
                  <a:cubicBezTo>
                    <a:pt x="1530" y="6826"/>
                    <a:pt x="1370" y="7100"/>
                    <a:pt x="1210" y="7374"/>
                  </a:cubicBezTo>
                  <a:cubicBezTo>
                    <a:pt x="1073" y="7602"/>
                    <a:pt x="936" y="7853"/>
                    <a:pt x="800" y="8104"/>
                  </a:cubicBezTo>
                  <a:cubicBezTo>
                    <a:pt x="663" y="8332"/>
                    <a:pt x="548" y="8560"/>
                    <a:pt x="434" y="8812"/>
                  </a:cubicBezTo>
                  <a:cubicBezTo>
                    <a:pt x="434" y="8812"/>
                    <a:pt x="434" y="8812"/>
                    <a:pt x="457" y="8789"/>
                  </a:cubicBezTo>
                  <a:lnTo>
                    <a:pt x="457" y="8789"/>
                  </a:lnTo>
                  <a:cubicBezTo>
                    <a:pt x="343" y="9017"/>
                    <a:pt x="275" y="9222"/>
                    <a:pt x="206" y="9451"/>
                  </a:cubicBezTo>
                  <a:cubicBezTo>
                    <a:pt x="160" y="9702"/>
                    <a:pt x="92" y="9930"/>
                    <a:pt x="69" y="10181"/>
                  </a:cubicBezTo>
                  <a:cubicBezTo>
                    <a:pt x="23" y="10501"/>
                    <a:pt x="1" y="10843"/>
                    <a:pt x="1" y="11185"/>
                  </a:cubicBezTo>
                  <a:cubicBezTo>
                    <a:pt x="1" y="11505"/>
                    <a:pt x="1" y="11824"/>
                    <a:pt x="23" y="12144"/>
                  </a:cubicBezTo>
                  <a:cubicBezTo>
                    <a:pt x="46" y="12829"/>
                    <a:pt x="92" y="13514"/>
                    <a:pt x="183" y="14175"/>
                  </a:cubicBezTo>
                  <a:cubicBezTo>
                    <a:pt x="183" y="14175"/>
                    <a:pt x="183" y="14175"/>
                    <a:pt x="183" y="14153"/>
                  </a:cubicBezTo>
                  <a:cubicBezTo>
                    <a:pt x="297" y="15066"/>
                    <a:pt x="480" y="15979"/>
                    <a:pt x="685" y="16869"/>
                  </a:cubicBezTo>
                  <a:cubicBezTo>
                    <a:pt x="868" y="17074"/>
                    <a:pt x="1051" y="17302"/>
                    <a:pt x="1256" y="17531"/>
                  </a:cubicBezTo>
                  <a:cubicBezTo>
                    <a:pt x="2169" y="18558"/>
                    <a:pt x="3265" y="19585"/>
                    <a:pt x="4543" y="20635"/>
                  </a:cubicBezTo>
                  <a:cubicBezTo>
                    <a:pt x="5707" y="21594"/>
                    <a:pt x="6962" y="22507"/>
                    <a:pt x="8400" y="23442"/>
                  </a:cubicBezTo>
                  <a:cubicBezTo>
                    <a:pt x="9359" y="24059"/>
                    <a:pt x="10341" y="24675"/>
                    <a:pt x="11390" y="25269"/>
                  </a:cubicBezTo>
                  <a:cubicBezTo>
                    <a:pt x="11436" y="24858"/>
                    <a:pt x="11459" y="24424"/>
                    <a:pt x="11459" y="24013"/>
                  </a:cubicBezTo>
                  <a:cubicBezTo>
                    <a:pt x="11482" y="23283"/>
                    <a:pt x="11482" y="22552"/>
                    <a:pt x="11459" y="21845"/>
                  </a:cubicBezTo>
                  <a:cubicBezTo>
                    <a:pt x="11413" y="20315"/>
                    <a:pt x="11299" y="18809"/>
                    <a:pt x="11139" y="17325"/>
                  </a:cubicBezTo>
                  <a:cubicBezTo>
                    <a:pt x="11048" y="16641"/>
                    <a:pt x="10980" y="15956"/>
                    <a:pt x="10888" y="15271"/>
                  </a:cubicBezTo>
                  <a:cubicBezTo>
                    <a:pt x="10820" y="14700"/>
                    <a:pt x="10751" y="14107"/>
                    <a:pt x="10683" y="13536"/>
                  </a:cubicBezTo>
                  <a:cubicBezTo>
                    <a:pt x="10637" y="13080"/>
                    <a:pt x="10592" y="12646"/>
                    <a:pt x="10569" y="12190"/>
                  </a:cubicBezTo>
                  <a:cubicBezTo>
                    <a:pt x="10523" y="11687"/>
                    <a:pt x="10500" y="11185"/>
                    <a:pt x="10477" y="10683"/>
                  </a:cubicBezTo>
                  <a:cubicBezTo>
                    <a:pt x="10409" y="9382"/>
                    <a:pt x="10341" y="8058"/>
                    <a:pt x="10158" y="6757"/>
                  </a:cubicBezTo>
                  <a:cubicBezTo>
                    <a:pt x="10067" y="6095"/>
                    <a:pt x="9952" y="5433"/>
                    <a:pt x="9816" y="4771"/>
                  </a:cubicBezTo>
                  <a:cubicBezTo>
                    <a:pt x="9656" y="4132"/>
                    <a:pt x="9473" y="3516"/>
                    <a:pt x="9222" y="2923"/>
                  </a:cubicBezTo>
                  <a:cubicBezTo>
                    <a:pt x="8994" y="2420"/>
                    <a:pt x="8743" y="1918"/>
                    <a:pt x="8400" y="1485"/>
                  </a:cubicBezTo>
                  <a:cubicBezTo>
                    <a:pt x="8172" y="1211"/>
                    <a:pt x="7944" y="960"/>
                    <a:pt x="7647" y="731"/>
                  </a:cubicBezTo>
                  <a:cubicBezTo>
                    <a:pt x="7419" y="549"/>
                    <a:pt x="7168" y="412"/>
                    <a:pt x="6894" y="275"/>
                  </a:cubicBezTo>
                  <a:cubicBezTo>
                    <a:pt x="6894" y="298"/>
                    <a:pt x="6894" y="298"/>
                    <a:pt x="6894" y="298"/>
                  </a:cubicBezTo>
                  <a:cubicBezTo>
                    <a:pt x="6757" y="229"/>
                    <a:pt x="6620" y="184"/>
                    <a:pt x="6483" y="138"/>
                  </a:cubicBezTo>
                  <a:cubicBezTo>
                    <a:pt x="6300" y="92"/>
                    <a:pt x="6141" y="69"/>
                    <a:pt x="5958" y="47"/>
                  </a:cubicBezTo>
                  <a:cubicBezTo>
                    <a:pt x="5798" y="24"/>
                    <a:pt x="5639" y="1"/>
                    <a:pt x="5479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7671;p70">
              <a:extLst>
                <a:ext uri="{FF2B5EF4-FFF2-40B4-BE49-F238E27FC236}">
                  <a16:creationId xmlns:a16="http://schemas.microsoft.com/office/drawing/2014/main" id="{326A122D-02F8-41DA-8893-51AFCEF8CEA3}"/>
                </a:ext>
              </a:extLst>
            </p:cNvPr>
            <p:cNvSpPr/>
            <p:nvPr/>
          </p:nvSpPr>
          <p:spPr>
            <a:xfrm>
              <a:off x="7671753" y="2123415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1" y="0"/>
                    <a:pt x="23" y="0"/>
                    <a:pt x="23" y="0"/>
                  </a:cubicBezTo>
                  <a:lnTo>
                    <a:pt x="23" y="0"/>
                  </a:lnTo>
                  <a:cubicBezTo>
                    <a:pt x="2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7672;p70">
              <a:extLst>
                <a:ext uri="{FF2B5EF4-FFF2-40B4-BE49-F238E27FC236}">
                  <a16:creationId xmlns:a16="http://schemas.microsoft.com/office/drawing/2014/main" id="{0B6F50CD-ED7F-43C3-80BE-605FE01FC099}"/>
                </a:ext>
              </a:extLst>
            </p:cNvPr>
            <p:cNvSpPr/>
            <p:nvPr/>
          </p:nvSpPr>
          <p:spPr>
            <a:xfrm>
              <a:off x="7671753" y="212341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7673;p70">
              <a:extLst>
                <a:ext uri="{FF2B5EF4-FFF2-40B4-BE49-F238E27FC236}">
                  <a16:creationId xmlns:a16="http://schemas.microsoft.com/office/drawing/2014/main" id="{8E5C1F6C-1B74-4413-B085-AFC3FF4A1B44}"/>
                </a:ext>
              </a:extLst>
            </p:cNvPr>
            <p:cNvSpPr/>
            <p:nvPr/>
          </p:nvSpPr>
          <p:spPr>
            <a:xfrm>
              <a:off x="8101622" y="2084253"/>
              <a:ext cx="142235" cy="424307"/>
            </a:xfrm>
            <a:custGeom>
              <a:avLst/>
              <a:gdLst/>
              <a:ahLst/>
              <a:cxnLst/>
              <a:rect l="l" t="t" r="r" b="b"/>
              <a:pathLst>
                <a:path w="11026" h="32892" extrusionOk="0">
                  <a:moveTo>
                    <a:pt x="6574" y="0"/>
                  </a:moveTo>
                  <a:lnTo>
                    <a:pt x="6574" y="0"/>
                  </a:lnTo>
                  <a:cubicBezTo>
                    <a:pt x="6597" y="69"/>
                    <a:pt x="6620" y="114"/>
                    <a:pt x="6643" y="183"/>
                  </a:cubicBezTo>
                  <a:cubicBezTo>
                    <a:pt x="6711" y="411"/>
                    <a:pt x="6734" y="639"/>
                    <a:pt x="6711" y="868"/>
                  </a:cubicBezTo>
                  <a:cubicBezTo>
                    <a:pt x="6711" y="1096"/>
                    <a:pt x="6665" y="1301"/>
                    <a:pt x="6620" y="1530"/>
                  </a:cubicBezTo>
                  <a:cubicBezTo>
                    <a:pt x="6460" y="2009"/>
                    <a:pt x="6232" y="2465"/>
                    <a:pt x="5958" y="2899"/>
                  </a:cubicBezTo>
                  <a:cubicBezTo>
                    <a:pt x="5707" y="3241"/>
                    <a:pt x="5433" y="3584"/>
                    <a:pt x="5136" y="3903"/>
                  </a:cubicBezTo>
                  <a:cubicBezTo>
                    <a:pt x="5205" y="3926"/>
                    <a:pt x="5273" y="3926"/>
                    <a:pt x="5319" y="3949"/>
                  </a:cubicBezTo>
                  <a:cubicBezTo>
                    <a:pt x="5456" y="3972"/>
                    <a:pt x="5570" y="3995"/>
                    <a:pt x="5684" y="4063"/>
                  </a:cubicBezTo>
                  <a:cubicBezTo>
                    <a:pt x="5867" y="4132"/>
                    <a:pt x="6026" y="4223"/>
                    <a:pt x="6163" y="4360"/>
                  </a:cubicBezTo>
                  <a:cubicBezTo>
                    <a:pt x="6323" y="4474"/>
                    <a:pt x="6460" y="4634"/>
                    <a:pt x="6551" y="4816"/>
                  </a:cubicBezTo>
                  <a:cubicBezTo>
                    <a:pt x="6574" y="4885"/>
                    <a:pt x="6620" y="4976"/>
                    <a:pt x="6643" y="5067"/>
                  </a:cubicBezTo>
                  <a:cubicBezTo>
                    <a:pt x="6665" y="5136"/>
                    <a:pt x="6688" y="5227"/>
                    <a:pt x="6711" y="5296"/>
                  </a:cubicBezTo>
                  <a:cubicBezTo>
                    <a:pt x="6734" y="5478"/>
                    <a:pt x="6734" y="5684"/>
                    <a:pt x="6688" y="5866"/>
                  </a:cubicBezTo>
                  <a:cubicBezTo>
                    <a:pt x="6665" y="6049"/>
                    <a:pt x="6597" y="6232"/>
                    <a:pt x="6506" y="6391"/>
                  </a:cubicBezTo>
                  <a:cubicBezTo>
                    <a:pt x="6392" y="6574"/>
                    <a:pt x="6277" y="6734"/>
                    <a:pt x="6118" y="6871"/>
                  </a:cubicBezTo>
                  <a:cubicBezTo>
                    <a:pt x="6026" y="6939"/>
                    <a:pt x="5935" y="7008"/>
                    <a:pt x="5844" y="7076"/>
                  </a:cubicBezTo>
                  <a:cubicBezTo>
                    <a:pt x="5798" y="7122"/>
                    <a:pt x="5752" y="7145"/>
                    <a:pt x="5707" y="7190"/>
                  </a:cubicBezTo>
                  <a:cubicBezTo>
                    <a:pt x="5981" y="7373"/>
                    <a:pt x="6255" y="7578"/>
                    <a:pt x="6506" y="7829"/>
                  </a:cubicBezTo>
                  <a:cubicBezTo>
                    <a:pt x="6780" y="8103"/>
                    <a:pt x="7031" y="8423"/>
                    <a:pt x="7236" y="8742"/>
                  </a:cubicBezTo>
                  <a:cubicBezTo>
                    <a:pt x="7487" y="9108"/>
                    <a:pt x="7693" y="9473"/>
                    <a:pt x="7852" y="9884"/>
                  </a:cubicBezTo>
                  <a:cubicBezTo>
                    <a:pt x="8012" y="10272"/>
                    <a:pt x="8149" y="10660"/>
                    <a:pt x="8240" y="11071"/>
                  </a:cubicBezTo>
                  <a:cubicBezTo>
                    <a:pt x="8423" y="11869"/>
                    <a:pt x="8469" y="12691"/>
                    <a:pt x="8332" y="13490"/>
                  </a:cubicBezTo>
                  <a:cubicBezTo>
                    <a:pt x="8309" y="13604"/>
                    <a:pt x="8286" y="13718"/>
                    <a:pt x="8263" y="13832"/>
                  </a:cubicBezTo>
                  <a:cubicBezTo>
                    <a:pt x="8240" y="13924"/>
                    <a:pt x="8218" y="13992"/>
                    <a:pt x="8195" y="14061"/>
                  </a:cubicBezTo>
                  <a:cubicBezTo>
                    <a:pt x="8103" y="14243"/>
                    <a:pt x="8012" y="14426"/>
                    <a:pt x="7875" y="14586"/>
                  </a:cubicBezTo>
                  <a:cubicBezTo>
                    <a:pt x="7761" y="14768"/>
                    <a:pt x="7624" y="14928"/>
                    <a:pt x="7510" y="15111"/>
                  </a:cubicBezTo>
                  <a:cubicBezTo>
                    <a:pt x="7396" y="15270"/>
                    <a:pt x="7282" y="15430"/>
                    <a:pt x="7190" y="15590"/>
                  </a:cubicBezTo>
                  <a:cubicBezTo>
                    <a:pt x="7195" y="15590"/>
                    <a:pt x="7199" y="15590"/>
                    <a:pt x="7202" y="15590"/>
                  </a:cubicBezTo>
                  <a:lnTo>
                    <a:pt x="7202" y="15590"/>
                  </a:lnTo>
                  <a:cubicBezTo>
                    <a:pt x="7184" y="15628"/>
                    <a:pt x="7168" y="15670"/>
                    <a:pt x="7168" y="15727"/>
                  </a:cubicBezTo>
                  <a:cubicBezTo>
                    <a:pt x="7145" y="15750"/>
                    <a:pt x="7145" y="15773"/>
                    <a:pt x="7145" y="15795"/>
                  </a:cubicBezTo>
                  <a:cubicBezTo>
                    <a:pt x="7145" y="15795"/>
                    <a:pt x="7145" y="15795"/>
                    <a:pt x="7145" y="15773"/>
                  </a:cubicBezTo>
                  <a:cubicBezTo>
                    <a:pt x="7122" y="15887"/>
                    <a:pt x="7122" y="16001"/>
                    <a:pt x="7122" y="16115"/>
                  </a:cubicBezTo>
                  <a:cubicBezTo>
                    <a:pt x="7145" y="16229"/>
                    <a:pt x="7145" y="16320"/>
                    <a:pt x="7145" y="16412"/>
                  </a:cubicBezTo>
                  <a:cubicBezTo>
                    <a:pt x="7259" y="17119"/>
                    <a:pt x="7487" y="17804"/>
                    <a:pt x="7647" y="18489"/>
                  </a:cubicBezTo>
                  <a:cubicBezTo>
                    <a:pt x="7670" y="18671"/>
                    <a:pt x="7715" y="18854"/>
                    <a:pt x="7738" y="19014"/>
                  </a:cubicBezTo>
                  <a:cubicBezTo>
                    <a:pt x="7761" y="19173"/>
                    <a:pt x="7761" y="19333"/>
                    <a:pt x="7784" y="19493"/>
                  </a:cubicBezTo>
                  <a:cubicBezTo>
                    <a:pt x="7807" y="19858"/>
                    <a:pt x="7830" y="20223"/>
                    <a:pt x="7830" y="20589"/>
                  </a:cubicBezTo>
                  <a:cubicBezTo>
                    <a:pt x="7830" y="21365"/>
                    <a:pt x="7784" y="22118"/>
                    <a:pt x="7647" y="22871"/>
                  </a:cubicBezTo>
                  <a:cubicBezTo>
                    <a:pt x="7510" y="23602"/>
                    <a:pt x="7327" y="24332"/>
                    <a:pt x="7053" y="25040"/>
                  </a:cubicBezTo>
                  <a:cubicBezTo>
                    <a:pt x="6825" y="25633"/>
                    <a:pt x="6551" y="26204"/>
                    <a:pt x="6209" y="26729"/>
                  </a:cubicBezTo>
                  <a:cubicBezTo>
                    <a:pt x="5912" y="27231"/>
                    <a:pt x="5570" y="27710"/>
                    <a:pt x="5205" y="28144"/>
                  </a:cubicBezTo>
                  <a:cubicBezTo>
                    <a:pt x="4451" y="29080"/>
                    <a:pt x="3607" y="29924"/>
                    <a:pt x="2694" y="30700"/>
                  </a:cubicBezTo>
                  <a:cubicBezTo>
                    <a:pt x="1826" y="31453"/>
                    <a:pt x="913" y="32184"/>
                    <a:pt x="0" y="32891"/>
                  </a:cubicBezTo>
                  <a:cubicBezTo>
                    <a:pt x="411" y="32846"/>
                    <a:pt x="845" y="32777"/>
                    <a:pt x="1256" y="32663"/>
                  </a:cubicBezTo>
                  <a:cubicBezTo>
                    <a:pt x="1963" y="32503"/>
                    <a:pt x="2671" y="32207"/>
                    <a:pt x="3424" y="31842"/>
                  </a:cubicBezTo>
                  <a:cubicBezTo>
                    <a:pt x="4086" y="31499"/>
                    <a:pt x="4771" y="31065"/>
                    <a:pt x="5456" y="30495"/>
                  </a:cubicBezTo>
                  <a:cubicBezTo>
                    <a:pt x="6095" y="29993"/>
                    <a:pt x="6711" y="29422"/>
                    <a:pt x="7259" y="28783"/>
                  </a:cubicBezTo>
                  <a:cubicBezTo>
                    <a:pt x="9701" y="26021"/>
                    <a:pt x="10706" y="22711"/>
                    <a:pt x="9929" y="19950"/>
                  </a:cubicBezTo>
                  <a:cubicBezTo>
                    <a:pt x="9701" y="19014"/>
                    <a:pt x="9222" y="18146"/>
                    <a:pt x="8560" y="17347"/>
                  </a:cubicBezTo>
                  <a:cubicBezTo>
                    <a:pt x="8811" y="17211"/>
                    <a:pt x="9039" y="17028"/>
                    <a:pt x="9268" y="16800"/>
                  </a:cubicBezTo>
                  <a:cubicBezTo>
                    <a:pt x="9519" y="16594"/>
                    <a:pt x="9747" y="16320"/>
                    <a:pt x="9975" y="15978"/>
                  </a:cubicBezTo>
                  <a:cubicBezTo>
                    <a:pt x="10363" y="15430"/>
                    <a:pt x="10637" y="14768"/>
                    <a:pt x="10820" y="14015"/>
                  </a:cubicBezTo>
                  <a:cubicBezTo>
                    <a:pt x="10979" y="13307"/>
                    <a:pt x="11025" y="12554"/>
                    <a:pt x="10979" y="11778"/>
                  </a:cubicBezTo>
                  <a:cubicBezTo>
                    <a:pt x="10934" y="11002"/>
                    <a:pt x="10774" y="10272"/>
                    <a:pt x="10500" y="9587"/>
                  </a:cubicBezTo>
                  <a:cubicBezTo>
                    <a:pt x="10295" y="9039"/>
                    <a:pt x="10044" y="8560"/>
                    <a:pt x="9747" y="8126"/>
                  </a:cubicBezTo>
                  <a:cubicBezTo>
                    <a:pt x="9587" y="7898"/>
                    <a:pt x="9404" y="7692"/>
                    <a:pt x="9222" y="7487"/>
                  </a:cubicBezTo>
                  <a:cubicBezTo>
                    <a:pt x="9131" y="7373"/>
                    <a:pt x="9016" y="7282"/>
                    <a:pt x="8925" y="7190"/>
                  </a:cubicBezTo>
                  <a:cubicBezTo>
                    <a:pt x="9085" y="7076"/>
                    <a:pt x="9222" y="6939"/>
                    <a:pt x="9359" y="6779"/>
                  </a:cubicBezTo>
                  <a:cubicBezTo>
                    <a:pt x="9541" y="6528"/>
                    <a:pt x="9678" y="6277"/>
                    <a:pt x="9770" y="6003"/>
                  </a:cubicBezTo>
                  <a:cubicBezTo>
                    <a:pt x="9907" y="5501"/>
                    <a:pt x="9838" y="4953"/>
                    <a:pt x="9564" y="4474"/>
                  </a:cubicBezTo>
                  <a:cubicBezTo>
                    <a:pt x="9313" y="4040"/>
                    <a:pt x="8880" y="3721"/>
                    <a:pt x="8355" y="3515"/>
                  </a:cubicBezTo>
                  <a:cubicBezTo>
                    <a:pt x="8103" y="3447"/>
                    <a:pt x="7852" y="3401"/>
                    <a:pt x="7533" y="3401"/>
                  </a:cubicBezTo>
                  <a:cubicBezTo>
                    <a:pt x="7419" y="3401"/>
                    <a:pt x="7350" y="3401"/>
                    <a:pt x="7259" y="3424"/>
                  </a:cubicBezTo>
                  <a:cubicBezTo>
                    <a:pt x="7510" y="3082"/>
                    <a:pt x="7670" y="2716"/>
                    <a:pt x="7761" y="2328"/>
                  </a:cubicBezTo>
                  <a:cubicBezTo>
                    <a:pt x="7830" y="2077"/>
                    <a:pt x="7852" y="1826"/>
                    <a:pt x="7830" y="1575"/>
                  </a:cubicBezTo>
                  <a:cubicBezTo>
                    <a:pt x="7830" y="1347"/>
                    <a:pt x="7761" y="1119"/>
                    <a:pt x="7647" y="913"/>
                  </a:cubicBezTo>
                  <a:cubicBezTo>
                    <a:pt x="7510" y="548"/>
                    <a:pt x="7190" y="251"/>
                    <a:pt x="6802" y="92"/>
                  </a:cubicBezTo>
                  <a:cubicBezTo>
                    <a:pt x="6734" y="69"/>
                    <a:pt x="6643" y="23"/>
                    <a:pt x="6574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7674;p70">
              <a:extLst>
                <a:ext uri="{FF2B5EF4-FFF2-40B4-BE49-F238E27FC236}">
                  <a16:creationId xmlns:a16="http://schemas.microsoft.com/office/drawing/2014/main" id="{B084AFB7-C014-44E3-B876-2AA436EEE520}"/>
                </a:ext>
              </a:extLst>
            </p:cNvPr>
            <p:cNvSpPr/>
            <p:nvPr/>
          </p:nvSpPr>
          <p:spPr>
            <a:xfrm>
              <a:off x="8185829" y="209102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7675;p70">
              <a:extLst>
                <a:ext uri="{FF2B5EF4-FFF2-40B4-BE49-F238E27FC236}">
                  <a16:creationId xmlns:a16="http://schemas.microsoft.com/office/drawing/2014/main" id="{8AA3AD2B-F969-40E6-959B-FEE6B591DA6A}"/>
                </a:ext>
              </a:extLst>
            </p:cNvPr>
            <p:cNvSpPr/>
            <p:nvPr/>
          </p:nvSpPr>
          <p:spPr>
            <a:xfrm>
              <a:off x="7359358" y="3555803"/>
              <a:ext cx="123982" cy="63907"/>
            </a:xfrm>
            <a:custGeom>
              <a:avLst/>
              <a:gdLst/>
              <a:ahLst/>
              <a:cxnLst/>
              <a:rect l="l" t="t" r="r" b="b"/>
              <a:pathLst>
                <a:path w="9611" h="4954" extrusionOk="0">
                  <a:moveTo>
                    <a:pt x="8743" y="1"/>
                  </a:moveTo>
                  <a:cubicBezTo>
                    <a:pt x="8629" y="115"/>
                    <a:pt x="8515" y="229"/>
                    <a:pt x="8401" y="320"/>
                  </a:cubicBezTo>
                  <a:cubicBezTo>
                    <a:pt x="7921" y="731"/>
                    <a:pt x="7373" y="1097"/>
                    <a:pt x="6780" y="1348"/>
                  </a:cubicBezTo>
                  <a:cubicBezTo>
                    <a:pt x="6141" y="1599"/>
                    <a:pt x="5479" y="1781"/>
                    <a:pt x="4817" y="1827"/>
                  </a:cubicBezTo>
                  <a:cubicBezTo>
                    <a:pt x="4560" y="1853"/>
                    <a:pt x="4300" y="1865"/>
                    <a:pt x="4039" y="1865"/>
                  </a:cubicBezTo>
                  <a:cubicBezTo>
                    <a:pt x="3605" y="1865"/>
                    <a:pt x="3168" y="1830"/>
                    <a:pt x="2740" y="1758"/>
                  </a:cubicBezTo>
                  <a:cubicBezTo>
                    <a:pt x="2032" y="1644"/>
                    <a:pt x="1325" y="1462"/>
                    <a:pt x="640" y="1211"/>
                  </a:cubicBezTo>
                  <a:cubicBezTo>
                    <a:pt x="435" y="1119"/>
                    <a:pt x="206" y="1028"/>
                    <a:pt x="1" y="937"/>
                  </a:cubicBezTo>
                  <a:lnTo>
                    <a:pt x="1" y="937"/>
                  </a:lnTo>
                  <a:cubicBezTo>
                    <a:pt x="183" y="1119"/>
                    <a:pt x="366" y="1279"/>
                    <a:pt x="549" y="1462"/>
                  </a:cubicBezTo>
                  <a:cubicBezTo>
                    <a:pt x="1302" y="2146"/>
                    <a:pt x="2101" y="2763"/>
                    <a:pt x="2900" y="3288"/>
                  </a:cubicBezTo>
                  <a:cubicBezTo>
                    <a:pt x="3676" y="3790"/>
                    <a:pt x="4475" y="4224"/>
                    <a:pt x="5296" y="4612"/>
                  </a:cubicBezTo>
                  <a:cubicBezTo>
                    <a:pt x="5593" y="4726"/>
                    <a:pt x="5890" y="4840"/>
                    <a:pt x="6187" y="4954"/>
                  </a:cubicBezTo>
                  <a:cubicBezTo>
                    <a:pt x="6666" y="4703"/>
                    <a:pt x="7145" y="4383"/>
                    <a:pt x="7602" y="3995"/>
                  </a:cubicBezTo>
                  <a:cubicBezTo>
                    <a:pt x="7990" y="3676"/>
                    <a:pt x="8355" y="3333"/>
                    <a:pt x="8674" y="2945"/>
                  </a:cubicBezTo>
                  <a:cubicBezTo>
                    <a:pt x="9017" y="2535"/>
                    <a:pt x="9291" y="2124"/>
                    <a:pt x="9519" y="1713"/>
                  </a:cubicBezTo>
                  <a:cubicBezTo>
                    <a:pt x="9610" y="1553"/>
                    <a:pt x="9565" y="1393"/>
                    <a:pt x="9428" y="1302"/>
                  </a:cubicBezTo>
                  <a:cubicBezTo>
                    <a:pt x="9382" y="1302"/>
                    <a:pt x="9359" y="1279"/>
                    <a:pt x="9336" y="1279"/>
                  </a:cubicBezTo>
                  <a:cubicBezTo>
                    <a:pt x="9154" y="845"/>
                    <a:pt x="8971" y="412"/>
                    <a:pt x="8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7676;p70">
              <a:extLst>
                <a:ext uri="{FF2B5EF4-FFF2-40B4-BE49-F238E27FC236}">
                  <a16:creationId xmlns:a16="http://schemas.microsoft.com/office/drawing/2014/main" id="{11CF5FC3-5747-456E-A6BD-58D6FBFC3D97}"/>
                </a:ext>
              </a:extLst>
            </p:cNvPr>
            <p:cNvSpPr/>
            <p:nvPr/>
          </p:nvSpPr>
          <p:spPr>
            <a:xfrm>
              <a:off x="7382331" y="3068532"/>
              <a:ext cx="498211" cy="514117"/>
            </a:xfrm>
            <a:custGeom>
              <a:avLst/>
              <a:gdLst/>
              <a:ahLst/>
              <a:cxnLst/>
              <a:rect l="l" t="t" r="r" b="b"/>
              <a:pathLst>
                <a:path w="38621" h="39854" extrusionOk="0">
                  <a:moveTo>
                    <a:pt x="26067" y="0"/>
                  </a:moveTo>
                  <a:cubicBezTo>
                    <a:pt x="25177" y="0"/>
                    <a:pt x="24241" y="160"/>
                    <a:pt x="23191" y="502"/>
                  </a:cubicBezTo>
                  <a:cubicBezTo>
                    <a:pt x="22483" y="753"/>
                    <a:pt x="21753" y="1073"/>
                    <a:pt x="20954" y="1507"/>
                  </a:cubicBezTo>
                  <a:lnTo>
                    <a:pt x="20977" y="1461"/>
                  </a:lnTo>
                  <a:cubicBezTo>
                    <a:pt x="21045" y="1301"/>
                    <a:pt x="20977" y="1141"/>
                    <a:pt x="20817" y="1073"/>
                  </a:cubicBezTo>
                  <a:cubicBezTo>
                    <a:pt x="20794" y="1073"/>
                    <a:pt x="20748" y="1050"/>
                    <a:pt x="20726" y="1050"/>
                  </a:cubicBezTo>
                  <a:cubicBezTo>
                    <a:pt x="20589" y="1050"/>
                    <a:pt x="20497" y="1141"/>
                    <a:pt x="20452" y="1233"/>
                  </a:cubicBezTo>
                  <a:cubicBezTo>
                    <a:pt x="20360" y="1484"/>
                    <a:pt x="20246" y="1712"/>
                    <a:pt x="20155" y="1963"/>
                  </a:cubicBezTo>
                  <a:cubicBezTo>
                    <a:pt x="20041" y="2032"/>
                    <a:pt x="20018" y="2169"/>
                    <a:pt x="20041" y="2260"/>
                  </a:cubicBezTo>
                  <a:cubicBezTo>
                    <a:pt x="18763" y="5341"/>
                    <a:pt x="17211" y="8423"/>
                    <a:pt x="15270" y="11687"/>
                  </a:cubicBezTo>
                  <a:cubicBezTo>
                    <a:pt x="15270" y="11687"/>
                    <a:pt x="15248" y="11732"/>
                    <a:pt x="15248" y="11732"/>
                  </a:cubicBezTo>
                  <a:cubicBezTo>
                    <a:pt x="15248" y="11732"/>
                    <a:pt x="15248" y="11755"/>
                    <a:pt x="15248" y="11755"/>
                  </a:cubicBezTo>
                  <a:cubicBezTo>
                    <a:pt x="12988" y="15544"/>
                    <a:pt x="10409" y="19265"/>
                    <a:pt x="7555" y="22848"/>
                  </a:cubicBezTo>
                  <a:cubicBezTo>
                    <a:pt x="5182" y="25838"/>
                    <a:pt x="2694" y="28600"/>
                    <a:pt x="206" y="31020"/>
                  </a:cubicBezTo>
                  <a:lnTo>
                    <a:pt x="160" y="31065"/>
                  </a:lnTo>
                  <a:cubicBezTo>
                    <a:pt x="114" y="31111"/>
                    <a:pt x="69" y="31157"/>
                    <a:pt x="69" y="31248"/>
                  </a:cubicBezTo>
                  <a:cubicBezTo>
                    <a:pt x="0" y="31316"/>
                    <a:pt x="0" y="31408"/>
                    <a:pt x="23" y="31499"/>
                  </a:cubicBezTo>
                  <a:cubicBezTo>
                    <a:pt x="685" y="33302"/>
                    <a:pt x="1666" y="34923"/>
                    <a:pt x="2922" y="36361"/>
                  </a:cubicBezTo>
                  <a:cubicBezTo>
                    <a:pt x="4223" y="37799"/>
                    <a:pt x="5752" y="38940"/>
                    <a:pt x="7464" y="39739"/>
                  </a:cubicBezTo>
                  <a:cubicBezTo>
                    <a:pt x="7510" y="39807"/>
                    <a:pt x="7601" y="39853"/>
                    <a:pt x="7692" y="39853"/>
                  </a:cubicBezTo>
                  <a:cubicBezTo>
                    <a:pt x="7738" y="39853"/>
                    <a:pt x="7806" y="39830"/>
                    <a:pt x="7852" y="39807"/>
                  </a:cubicBezTo>
                  <a:cubicBezTo>
                    <a:pt x="8742" y="39191"/>
                    <a:pt x="9655" y="38484"/>
                    <a:pt x="10705" y="37616"/>
                  </a:cubicBezTo>
                  <a:cubicBezTo>
                    <a:pt x="11573" y="36909"/>
                    <a:pt x="12463" y="36155"/>
                    <a:pt x="13444" y="35265"/>
                  </a:cubicBezTo>
                  <a:cubicBezTo>
                    <a:pt x="15156" y="33759"/>
                    <a:pt x="16891" y="32138"/>
                    <a:pt x="18740" y="30312"/>
                  </a:cubicBezTo>
                  <a:cubicBezTo>
                    <a:pt x="20383" y="28714"/>
                    <a:pt x="22027" y="27002"/>
                    <a:pt x="23784" y="25131"/>
                  </a:cubicBezTo>
                  <a:cubicBezTo>
                    <a:pt x="25199" y="23624"/>
                    <a:pt x="26660" y="22072"/>
                    <a:pt x="28075" y="20520"/>
                  </a:cubicBezTo>
                  <a:cubicBezTo>
                    <a:pt x="29513" y="18899"/>
                    <a:pt x="30769" y="17439"/>
                    <a:pt x="31887" y="16046"/>
                  </a:cubicBezTo>
                  <a:cubicBezTo>
                    <a:pt x="31933" y="16023"/>
                    <a:pt x="31978" y="16001"/>
                    <a:pt x="32024" y="15955"/>
                  </a:cubicBezTo>
                  <a:cubicBezTo>
                    <a:pt x="32298" y="15635"/>
                    <a:pt x="32572" y="15270"/>
                    <a:pt x="32823" y="14859"/>
                  </a:cubicBezTo>
                  <a:cubicBezTo>
                    <a:pt x="34101" y="13216"/>
                    <a:pt x="35197" y="11641"/>
                    <a:pt x="36133" y="10089"/>
                  </a:cubicBezTo>
                  <a:cubicBezTo>
                    <a:pt x="37137" y="8468"/>
                    <a:pt x="37913" y="6962"/>
                    <a:pt x="38552" y="5455"/>
                  </a:cubicBezTo>
                  <a:cubicBezTo>
                    <a:pt x="38621" y="5318"/>
                    <a:pt x="38552" y="5136"/>
                    <a:pt x="38392" y="5067"/>
                  </a:cubicBezTo>
                  <a:cubicBezTo>
                    <a:pt x="38370" y="5067"/>
                    <a:pt x="38324" y="5044"/>
                    <a:pt x="38301" y="5044"/>
                  </a:cubicBezTo>
                  <a:cubicBezTo>
                    <a:pt x="38164" y="5044"/>
                    <a:pt x="38073" y="5136"/>
                    <a:pt x="38027" y="5227"/>
                  </a:cubicBezTo>
                  <a:cubicBezTo>
                    <a:pt x="37479" y="6528"/>
                    <a:pt x="36795" y="7852"/>
                    <a:pt x="35973" y="9244"/>
                  </a:cubicBezTo>
                  <a:lnTo>
                    <a:pt x="35996" y="9222"/>
                  </a:lnTo>
                  <a:lnTo>
                    <a:pt x="35996" y="9222"/>
                  </a:lnTo>
                  <a:cubicBezTo>
                    <a:pt x="35379" y="10271"/>
                    <a:pt x="34695" y="11299"/>
                    <a:pt x="33919" y="12394"/>
                  </a:cubicBezTo>
                  <a:cubicBezTo>
                    <a:pt x="34147" y="11755"/>
                    <a:pt x="34284" y="11070"/>
                    <a:pt x="34375" y="10431"/>
                  </a:cubicBezTo>
                  <a:cubicBezTo>
                    <a:pt x="34603" y="8582"/>
                    <a:pt x="34261" y="6642"/>
                    <a:pt x="33394" y="4953"/>
                  </a:cubicBezTo>
                  <a:cubicBezTo>
                    <a:pt x="33188" y="4542"/>
                    <a:pt x="32937" y="4131"/>
                    <a:pt x="32686" y="3743"/>
                  </a:cubicBezTo>
                  <a:cubicBezTo>
                    <a:pt x="32435" y="3401"/>
                    <a:pt x="32138" y="3036"/>
                    <a:pt x="31773" y="2671"/>
                  </a:cubicBezTo>
                  <a:cubicBezTo>
                    <a:pt x="31157" y="1986"/>
                    <a:pt x="30404" y="1415"/>
                    <a:pt x="29559" y="913"/>
                  </a:cubicBezTo>
                  <a:cubicBezTo>
                    <a:pt x="29080" y="639"/>
                    <a:pt x="28555" y="411"/>
                    <a:pt x="28007" y="251"/>
                  </a:cubicBezTo>
                  <a:cubicBezTo>
                    <a:pt x="27505" y="114"/>
                    <a:pt x="26980" y="23"/>
                    <a:pt x="263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7677;p70">
              <a:extLst>
                <a:ext uri="{FF2B5EF4-FFF2-40B4-BE49-F238E27FC236}">
                  <a16:creationId xmlns:a16="http://schemas.microsoft.com/office/drawing/2014/main" id="{E94794CE-32D9-440B-8FBC-D792A9A48845}"/>
                </a:ext>
              </a:extLst>
            </p:cNvPr>
            <p:cNvSpPr/>
            <p:nvPr/>
          </p:nvSpPr>
          <p:spPr>
            <a:xfrm>
              <a:off x="7437089" y="3115344"/>
              <a:ext cx="361303" cy="430628"/>
            </a:xfrm>
            <a:custGeom>
              <a:avLst/>
              <a:gdLst/>
              <a:ahLst/>
              <a:cxnLst/>
              <a:rect l="l" t="t" r="r" b="b"/>
              <a:pathLst>
                <a:path w="28008" h="33382" extrusionOk="0">
                  <a:moveTo>
                    <a:pt x="27711" y="0"/>
                  </a:moveTo>
                  <a:cubicBezTo>
                    <a:pt x="27619" y="0"/>
                    <a:pt x="27528" y="46"/>
                    <a:pt x="27482" y="114"/>
                  </a:cubicBezTo>
                  <a:cubicBezTo>
                    <a:pt x="25040" y="3949"/>
                    <a:pt x="22484" y="7692"/>
                    <a:pt x="19767" y="11344"/>
                  </a:cubicBezTo>
                  <a:cubicBezTo>
                    <a:pt x="17028" y="15019"/>
                    <a:pt x="14152" y="18557"/>
                    <a:pt x="11094" y="21981"/>
                  </a:cubicBezTo>
                  <a:cubicBezTo>
                    <a:pt x="10341" y="22826"/>
                    <a:pt x="9587" y="23670"/>
                    <a:pt x="8788" y="24492"/>
                  </a:cubicBezTo>
                  <a:cubicBezTo>
                    <a:pt x="8400" y="24926"/>
                    <a:pt x="8012" y="25336"/>
                    <a:pt x="7624" y="25747"/>
                  </a:cubicBezTo>
                  <a:cubicBezTo>
                    <a:pt x="7442" y="25930"/>
                    <a:pt x="7259" y="26135"/>
                    <a:pt x="7054" y="26341"/>
                  </a:cubicBezTo>
                  <a:lnTo>
                    <a:pt x="6917" y="26478"/>
                  </a:lnTo>
                  <a:cubicBezTo>
                    <a:pt x="6894" y="26500"/>
                    <a:pt x="6848" y="26523"/>
                    <a:pt x="6826" y="26569"/>
                  </a:cubicBezTo>
                  <a:cubicBezTo>
                    <a:pt x="6803" y="26592"/>
                    <a:pt x="6757" y="26637"/>
                    <a:pt x="6734" y="26660"/>
                  </a:cubicBezTo>
                  <a:cubicBezTo>
                    <a:pt x="6620" y="26774"/>
                    <a:pt x="6506" y="26888"/>
                    <a:pt x="6392" y="27003"/>
                  </a:cubicBezTo>
                  <a:cubicBezTo>
                    <a:pt x="6004" y="27413"/>
                    <a:pt x="5593" y="27824"/>
                    <a:pt x="5182" y="28212"/>
                  </a:cubicBezTo>
                  <a:cubicBezTo>
                    <a:pt x="4383" y="29011"/>
                    <a:pt x="3584" y="29810"/>
                    <a:pt x="2740" y="30563"/>
                  </a:cubicBezTo>
                  <a:cubicBezTo>
                    <a:pt x="2329" y="30951"/>
                    <a:pt x="1918" y="31339"/>
                    <a:pt x="1507" y="31727"/>
                  </a:cubicBezTo>
                  <a:cubicBezTo>
                    <a:pt x="1302" y="31910"/>
                    <a:pt x="1096" y="32093"/>
                    <a:pt x="891" y="32275"/>
                  </a:cubicBezTo>
                  <a:cubicBezTo>
                    <a:pt x="640" y="32481"/>
                    <a:pt x="389" y="32686"/>
                    <a:pt x="161" y="32869"/>
                  </a:cubicBezTo>
                  <a:cubicBezTo>
                    <a:pt x="24" y="32983"/>
                    <a:pt x="1" y="33165"/>
                    <a:pt x="115" y="33280"/>
                  </a:cubicBezTo>
                  <a:cubicBezTo>
                    <a:pt x="168" y="33346"/>
                    <a:pt x="252" y="33382"/>
                    <a:pt x="336" y="33382"/>
                  </a:cubicBezTo>
                  <a:cubicBezTo>
                    <a:pt x="396" y="33382"/>
                    <a:pt x="455" y="33363"/>
                    <a:pt x="503" y="33325"/>
                  </a:cubicBezTo>
                  <a:cubicBezTo>
                    <a:pt x="731" y="33143"/>
                    <a:pt x="959" y="32960"/>
                    <a:pt x="1188" y="32777"/>
                  </a:cubicBezTo>
                  <a:cubicBezTo>
                    <a:pt x="1416" y="32595"/>
                    <a:pt x="1644" y="32389"/>
                    <a:pt x="1850" y="32184"/>
                  </a:cubicBezTo>
                  <a:cubicBezTo>
                    <a:pt x="2283" y="31796"/>
                    <a:pt x="2694" y="31408"/>
                    <a:pt x="3105" y="31020"/>
                  </a:cubicBezTo>
                  <a:cubicBezTo>
                    <a:pt x="3927" y="30244"/>
                    <a:pt x="4748" y="29468"/>
                    <a:pt x="5547" y="28669"/>
                  </a:cubicBezTo>
                  <a:cubicBezTo>
                    <a:pt x="6118" y="28098"/>
                    <a:pt x="6689" y="27528"/>
                    <a:pt x="7236" y="26957"/>
                  </a:cubicBezTo>
                  <a:cubicBezTo>
                    <a:pt x="7259" y="26957"/>
                    <a:pt x="7259" y="26934"/>
                    <a:pt x="7259" y="26934"/>
                  </a:cubicBezTo>
                  <a:cubicBezTo>
                    <a:pt x="8286" y="25884"/>
                    <a:pt x="9291" y="24811"/>
                    <a:pt x="10272" y="23739"/>
                  </a:cubicBezTo>
                  <a:cubicBezTo>
                    <a:pt x="13354" y="20360"/>
                    <a:pt x="16275" y="16845"/>
                    <a:pt x="19060" y="13216"/>
                  </a:cubicBezTo>
                  <a:cubicBezTo>
                    <a:pt x="21822" y="9610"/>
                    <a:pt x="24447" y="5866"/>
                    <a:pt x="26912" y="2055"/>
                  </a:cubicBezTo>
                  <a:cubicBezTo>
                    <a:pt x="27254" y="1530"/>
                    <a:pt x="27597" y="982"/>
                    <a:pt x="27939" y="457"/>
                  </a:cubicBezTo>
                  <a:cubicBezTo>
                    <a:pt x="27985" y="388"/>
                    <a:pt x="28007" y="320"/>
                    <a:pt x="27985" y="229"/>
                  </a:cubicBezTo>
                  <a:cubicBezTo>
                    <a:pt x="27985" y="160"/>
                    <a:pt x="27939" y="92"/>
                    <a:pt x="27893" y="46"/>
                  </a:cubicBezTo>
                  <a:cubicBezTo>
                    <a:pt x="27825" y="23"/>
                    <a:pt x="27779" y="0"/>
                    <a:pt x="27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7678;p70">
              <a:extLst>
                <a:ext uri="{FF2B5EF4-FFF2-40B4-BE49-F238E27FC236}">
                  <a16:creationId xmlns:a16="http://schemas.microsoft.com/office/drawing/2014/main" id="{BC72826E-4CD8-4479-9A23-78270FF37134}"/>
                </a:ext>
              </a:extLst>
            </p:cNvPr>
            <p:cNvSpPr/>
            <p:nvPr/>
          </p:nvSpPr>
          <p:spPr>
            <a:xfrm>
              <a:off x="8099262" y="3458890"/>
              <a:ext cx="144596" cy="231207"/>
            </a:xfrm>
            <a:custGeom>
              <a:avLst/>
              <a:gdLst/>
              <a:ahLst/>
              <a:cxnLst/>
              <a:rect l="l" t="t" r="r" b="b"/>
              <a:pathLst>
                <a:path w="11209" h="17923" extrusionOk="0">
                  <a:moveTo>
                    <a:pt x="5910" y="1"/>
                  </a:moveTo>
                  <a:cubicBezTo>
                    <a:pt x="5772" y="1"/>
                    <a:pt x="5659" y="89"/>
                    <a:pt x="5639" y="233"/>
                  </a:cubicBezTo>
                  <a:cubicBezTo>
                    <a:pt x="5616" y="255"/>
                    <a:pt x="5616" y="301"/>
                    <a:pt x="5639" y="324"/>
                  </a:cubicBezTo>
                  <a:cubicBezTo>
                    <a:pt x="5045" y="849"/>
                    <a:pt x="4497" y="1442"/>
                    <a:pt x="4018" y="2059"/>
                  </a:cubicBezTo>
                  <a:cubicBezTo>
                    <a:pt x="3516" y="2743"/>
                    <a:pt x="3037" y="3497"/>
                    <a:pt x="2603" y="4318"/>
                  </a:cubicBezTo>
                  <a:cubicBezTo>
                    <a:pt x="1918" y="5688"/>
                    <a:pt x="1370" y="7240"/>
                    <a:pt x="1028" y="8906"/>
                  </a:cubicBezTo>
                  <a:cubicBezTo>
                    <a:pt x="937" y="8952"/>
                    <a:pt x="891" y="8998"/>
                    <a:pt x="845" y="9066"/>
                  </a:cubicBezTo>
                  <a:cubicBezTo>
                    <a:pt x="823" y="9112"/>
                    <a:pt x="823" y="9203"/>
                    <a:pt x="845" y="9271"/>
                  </a:cubicBezTo>
                  <a:cubicBezTo>
                    <a:pt x="868" y="9340"/>
                    <a:pt x="891" y="9408"/>
                    <a:pt x="914" y="9454"/>
                  </a:cubicBezTo>
                  <a:cubicBezTo>
                    <a:pt x="937" y="9477"/>
                    <a:pt x="937" y="9523"/>
                    <a:pt x="937" y="9545"/>
                  </a:cubicBezTo>
                  <a:cubicBezTo>
                    <a:pt x="960" y="9568"/>
                    <a:pt x="960" y="9591"/>
                    <a:pt x="982" y="9614"/>
                  </a:cubicBezTo>
                  <a:cubicBezTo>
                    <a:pt x="1005" y="9682"/>
                    <a:pt x="1028" y="9751"/>
                    <a:pt x="1028" y="9796"/>
                  </a:cubicBezTo>
                  <a:cubicBezTo>
                    <a:pt x="1074" y="10002"/>
                    <a:pt x="1096" y="10230"/>
                    <a:pt x="1096" y="10436"/>
                  </a:cubicBezTo>
                  <a:cubicBezTo>
                    <a:pt x="1074" y="10801"/>
                    <a:pt x="1005" y="11189"/>
                    <a:pt x="868" y="11645"/>
                  </a:cubicBezTo>
                  <a:cubicBezTo>
                    <a:pt x="777" y="11919"/>
                    <a:pt x="663" y="12193"/>
                    <a:pt x="571" y="12467"/>
                  </a:cubicBezTo>
                  <a:cubicBezTo>
                    <a:pt x="480" y="12718"/>
                    <a:pt x="389" y="12992"/>
                    <a:pt x="298" y="13243"/>
                  </a:cubicBezTo>
                  <a:cubicBezTo>
                    <a:pt x="138" y="13722"/>
                    <a:pt x="1" y="14316"/>
                    <a:pt x="1" y="14932"/>
                  </a:cubicBezTo>
                  <a:cubicBezTo>
                    <a:pt x="24" y="15229"/>
                    <a:pt x="69" y="15503"/>
                    <a:pt x="161" y="15777"/>
                  </a:cubicBezTo>
                  <a:cubicBezTo>
                    <a:pt x="275" y="16051"/>
                    <a:pt x="435" y="16324"/>
                    <a:pt x="617" y="16553"/>
                  </a:cubicBezTo>
                  <a:cubicBezTo>
                    <a:pt x="823" y="16804"/>
                    <a:pt x="1051" y="17032"/>
                    <a:pt x="1348" y="17260"/>
                  </a:cubicBezTo>
                  <a:cubicBezTo>
                    <a:pt x="1485" y="17329"/>
                    <a:pt x="1621" y="17397"/>
                    <a:pt x="1758" y="17489"/>
                  </a:cubicBezTo>
                  <a:cubicBezTo>
                    <a:pt x="1804" y="17511"/>
                    <a:pt x="1850" y="17534"/>
                    <a:pt x="1895" y="17557"/>
                  </a:cubicBezTo>
                  <a:cubicBezTo>
                    <a:pt x="1941" y="17580"/>
                    <a:pt x="1987" y="17603"/>
                    <a:pt x="2009" y="17626"/>
                  </a:cubicBezTo>
                  <a:lnTo>
                    <a:pt x="2032" y="17626"/>
                  </a:lnTo>
                  <a:cubicBezTo>
                    <a:pt x="2169" y="17694"/>
                    <a:pt x="2329" y="17740"/>
                    <a:pt x="2466" y="17785"/>
                  </a:cubicBezTo>
                  <a:cubicBezTo>
                    <a:pt x="2534" y="17808"/>
                    <a:pt x="2603" y="17831"/>
                    <a:pt x="2671" y="17854"/>
                  </a:cubicBezTo>
                  <a:cubicBezTo>
                    <a:pt x="2763" y="17877"/>
                    <a:pt x="2854" y="17899"/>
                    <a:pt x="2945" y="17899"/>
                  </a:cubicBezTo>
                  <a:lnTo>
                    <a:pt x="2968" y="17899"/>
                  </a:lnTo>
                  <a:cubicBezTo>
                    <a:pt x="2991" y="17899"/>
                    <a:pt x="2991" y="17899"/>
                    <a:pt x="3014" y="17922"/>
                  </a:cubicBezTo>
                  <a:lnTo>
                    <a:pt x="3105" y="17922"/>
                  </a:lnTo>
                  <a:cubicBezTo>
                    <a:pt x="3151" y="17922"/>
                    <a:pt x="3219" y="17922"/>
                    <a:pt x="3265" y="17877"/>
                  </a:cubicBezTo>
                  <a:cubicBezTo>
                    <a:pt x="3721" y="17603"/>
                    <a:pt x="4132" y="17237"/>
                    <a:pt x="4497" y="16918"/>
                  </a:cubicBezTo>
                  <a:cubicBezTo>
                    <a:pt x="4771" y="16667"/>
                    <a:pt x="5045" y="16393"/>
                    <a:pt x="5342" y="16096"/>
                  </a:cubicBezTo>
                  <a:cubicBezTo>
                    <a:pt x="5913" y="15503"/>
                    <a:pt x="6483" y="14841"/>
                    <a:pt x="7054" y="14065"/>
                  </a:cubicBezTo>
                  <a:cubicBezTo>
                    <a:pt x="8264" y="12467"/>
                    <a:pt x="9222" y="10801"/>
                    <a:pt x="9953" y="9112"/>
                  </a:cubicBezTo>
                  <a:cubicBezTo>
                    <a:pt x="10386" y="8062"/>
                    <a:pt x="10729" y="7057"/>
                    <a:pt x="10934" y="6076"/>
                  </a:cubicBezTo>
                  <a:cubicBezTo>
                    <a:pt x="11140" y="5049"/>
                    <a:pt x="11208" y="4067"/>
                    <a:pt x="11117" y="3154"/>
                  </a:cubicBezTo>
                  <a:cubicBezTo>
                    <a:pt x="11094" y="3063"/>
                    <a:pt x="11071" y="2972"/>
                    <a:pt x="11071" y="2903"/>
                  </a:cubicBezTo>
                  <a:cubicBezTo>
                    <a:pt x="10478" y="2173"/>
                    <a:pt x="9702" y="1534"/>
                    <a:pt x="8766" y="986"/>
                  </a:cubicBezTo>
                  <a:cubicBezTo>
                    <a:pt x="8332" y="758"/>
                    <a:pt x="7876" y="529"/>
                    <a:pt x="7396" y="370"/>
                  </a:cubicBezTo>
                  <a:cubicBezTo>
                    <a:pt x="6917" y="187"/>
                    <a:pt x="6438" y="73"/>
                    <a:pt x="5958" y="4"/>
                  </a:cubicBezTo>
                  <a:cubicBezTo>
                    <a:pt x="5942" y="2"/>
                    <a:pt x="5926" y="1"/>
                    <a:pt x="5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7679;p70">
              <a:extLst>
                <a:ext uri="{FF2B5EF4-FFF2-40B4-BE49-F238E27FC236}">
                  <a16:creationId xmlns:a16="http://schemas.microsoft.com/office/drawing/2014/main" id="{372F3F7B-E93E-4BE2-A089-B45C9394C149}"/>
                </a:ext>
              </a:extLst>
            </p:cNvPr>
            <p:cNvSpPr/>
            <p:nvPr/>
          </p:nvSpPr>
          <p:spPr>
            <a:xfrm>
              <a:off x="8099262" y="3484263"/>
              <a:ext cx="144596" cy="206129"/>
            </a:xfrm>
            <a:custGeom>
              <a:avLst/>
              <a:gdLst/>
              <a:ahLst/>
              <a:cxnLst/>
              <a:rect l="l" t="t" r="r" b="b"/>
              <a:pathLst>
                <a:path w="11209" h="15979" extrusionOk="0">
                  <a:moveTo>
                    <a:pt x="10158" y="0"/>
                  </a:moveTo>
                  <a:cubicBezTo>
                    <a:pt x="10181" y="320"/>
                    <a:pt x="10158" y="639"/>
                    <a:pt x="10135" y="959"/>
                  </a:cubicBezTo>
                  <a:cubicBezTo>
                    <a:pt x="10090" y="1872"/>
                    <a:pt x="9953" y="2785"/>
                    <a:pt x="9747" y="3675"/>
                  </a:cubicBezTo>
                  <a:cubicBezTo>
                    <a:pt x="9542" y="4657"/>
                    <a:pt x="9222" y="5593"/>
                    <a:pt x="8857" y="6528"/>
                  </a:cubicBezTo>
                  <a:cubicBezTo>
                    <a:pt x="8492" y="7464"/>
                    <a:pt x="8081" y="8354"/>
                    <a:pt x="7579" y="9222"/>
                  </a:cubicBezTo>
                  <a:cubicBezTo>
                    <a:pt x="6620" y="10911"/>
                    <a:pt x="5456" y="12509"/>
                    <a:pt x="4109" y="13901"/>
                  </a:cubicBezTo>
                  <a:cubicBezTo>
                    <a:pt x="4096" y="13928"/>
                    <a:pt x="4067" y="13939"/>
                    <a:pt x="4036" y="13939"/>
                  </a:cubicBezTo>
                  <a:cubicBezTo>
                    <a:pt x="4014" y="13939"/>
                    <a:pt x="3991" y="13933"/>
                    <a:pt x="3972" y="13924"/>
                  </a:cubicBezTo>
                  <a:cubicBezTo>
                    <a:pt x="3972" y="13901"/>
                    <a:pt x="3972" y="13901"/>
                    <a:pt x="3972" y="13901"/>
                  </a:cubicBezTo>
                  <a:cubicBezTo>
                    <a:pt x="3516" y="13444"/>
                    <a:pt x="3014" y="13034"/>
                    <a:pt x="2466" y="12668"/>
                  </a:cubicBezTo>
                  <a:lnTo>
                    <a:pt x="2443" y="12668"/>
                  </a:lnTo>
                  <a:cubicBezTo>
                    <a:pt x="2283" y="12577"/>
                    <a:pt x="2101" y="12463"/>
                    <a:pt x="1941" y="12395"/>
                  </a:cubicBezTo>
                  <a:cubicBezTo>
                    <a:pt x="1758" y="12303"/>
                    <a:pt x="1599" y="12235"/>
                    <a:pt x="1416" y="12189"/>
                  </a:cubicBezTo>
                  <a:cubicBezTo>
                    <a:pt x="1302" y="12143"/>
                    <a:pt x="1188" y="12121"/>
                    <a:pt x="1051" y="12098"/>
                  </a:cubicBezTo>
                  <a:cubicBezTo>
                    <a:pt x="937" y="12075"/>
                    <a:pt x="800" y="12052"/>
                    <a:pt x="686" y="12052"/>
                  </a:cubicBezTo>
                  <a:lnTo>
                    <a:pt x="343" y="12052"/>
                  </a:lnTo>
                  <a:cubicBezTo>
                    <a:pt x="252" y="12052"/>
                    <a:pt x="161" y="12075"/>
                    <a:pt x="69" y="12098"/>
                  </a:cubicBezTo>
                  <a:cubicBezTo>
                    <a:pt x="24" y="12372"/>
                    <a:pt x="1" y="12668"/>
                    <a:pt x="1" y="12965"/>
                  </a:cubicBezTo>
                  <a:cubicBezTo>
                    <a:pt x="1" y="13262"/>
                    <a:pt x="69" y="13536"/>
                    <a:pt x="161" y="13810"/>
                  </a:cubicBezTo>
                  <a:cubicBezTo>
                    <a:pt x="275" y="14084"/>
                    <a:pt x="412" y="14357"/>
                    <a:pt x="617" y="14609"/>
                  </a:cubicBezTo>
                  <a:cubicBezTo>
                    <a:pt x="800" y="14837"/>
                    <a:pt x="1051" y="15065"/>
                    <a:pt x="1348" y="15293"/>
                  </a:cubicBezTo>
                  <a:cubicBezTo>
                    <a:pt x="1485" y="15362"/>
                    <a:pt x="1599" y="15453"/>
                    <a:pt x="1736" y="15522"/>
                  </a:cubicBezTo>
                  <a:lnTo>
                    <a:pt x="1895" y="15613"/>
                  </a:lnTo>
                  <a:lnTo>
                    <a:pt x="2009" y="15659"/>
                  </a:lnTo>
                  <a:cubicBezTo>
                    <a:pt x="2215" y="15750"/>
                    <a:pt x="2352" y="15795"/>
                    <a:pt x="2466" y="15818"/>
                  </a:cubicBezTo>
                  <a:cubicBezTo>
                    <a:pt x="2534" y="15864"/>
                    <a:pt x="2603" y="15864"/>
                    <a:pt x="2671" y="15887"/>
                  </a:cubicBezTo>
                  <a:cubicBezTo>
                    <a:pt x="2763" y="15910"/>
                    <a:pt x="2854" y="15932"/>
                    <a:pt x="2945" y="15955"/>
                  </a:cubicBezTo>
                  <a:lnTo>
                    <a:pt x="2991" y="15955"/>
                  </a:lnTo>
                  <a:lnTo>
                    <a:pt x="3105" y="15978"/>
                  </a:lnTo>
                  <a:cubicBezTo>
                    <a:pt x="3174" y="15978"/>
                    <a:pt x="3219" y="15955"/>
                    <a:pt x="3265" y="15932"/>
                  </a:cubicBezTo>
                  <a:cubicBezTo>
                    <a:pt x="3721" y="15636"/>
                    <a:pt x="4132" y="15270"/>
                    <a:pt x="4497" y="14974"/>
                  </a:cubicBezTo>
                  <a:cubicBezTo>
                    <a:pt x="4771" y="14723"/>
                    <a:pt x="5045" y="14449"/>
                    <a:pt x="5342" y="14129"/>
                  </a:cubicBezTo>
                  <a:cubicBezTo>
                    <a:pt x="5935" y="13536"/>
                    <a:pt x="6506" y="12851"/>
                    <a:pt x="7077" y="12098"/>
                  </a:cubicBezTo>
                  <a:cubicBezTo>
                    <a:pt x="8264" y="10523"/>
                    <a:pt x="9222" y="8857"/>
                    <a:pt x="9953" y="7145"/>
                  </a:cubicBezTo>
                  <a:cubicBezTo>
                    <a:pt x="10409" y="6095"/>
                    <a:pt x="10729" y="5090"/>
                    <a:pt x="10934" y="4109"/>
                  </a:cubicBezTo>
                  <a:cubicBezTo>
                    <a:pt x="11162" y="3059"/>
                    <a:pt x="11208" y="2100"/>
                    <a:pt x="11117" y="1187"/>
                  </a:cubicBezTo>
                  <a:cubicBezTo>
                    <a:pt x="11094" y="1096"/>
                    <a:pt x="11094" y="1005"/>
                    <a:pt x="11071" y="913"/>
                  </a:cubicBezTo>
                  <a:cubicBezTo>
                    <a:pt x="10820" y="594"/>
                    <a:pt x="10501" y="297"/>
                    <a:pt x="10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7680;p70">
              <a:extLst>
                <a:ext uri="{FF2B5EF4-FFF2-40B4-BE49-F238E27FC236}">
                  <a16:creationId xmlns:a16="http://schemas.microsoft.com/office/drawing/2014/main" id="{40D805A4-B1F5-427C-80CF-C4E17ED5E878}"/>
                </a:ext>
              </a:extLst>
            </p:cNvPr>
            <p:cNvSpPr/>
            <p:nvPr/>
          </p:nvSpPr>
          <p:spPr>
            <a:xfrm>
              <a:off x="8131059" y="364767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C6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7681;p70">
              <a:extLst>
                <a:ext uri="{FF2B5EF4-FFF2-40B4-BE49-F238E27FC236}">
                  <a16:creationId xmlns:a16="http://schemas.microsoft.com/office/drawing/2014/main" id="{2B253AF5-13D9-4611-8351-20ECA93855F0}"/>
                </a:ext>
              </a:extLst>
            </p:cNvPr>
            <p:cNvSpPr/>
            <p:nvPr/>
          </p:nvSpPr>
          <p:spPr>
            <a:xfrm>
              <a:off x="8130775" y="3647671"/>
              <a:ext cx="297" cy="13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0C6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7682;p70">
              <a:extLst>
                <a:ext uri="{FF2B5EF4-FFF2-40B4-BE49-F238E27FC236}">
                  <a16:creationId xmlns:a16="http://schemas.microsoft.com/office/drawing/2014/main" id="{FA9073AE-8D09-4B0E-9AB0-7863CE3EC252}"/>
                </a:ext>
              </a:extLst>
            </p:cNvPr>
            <p:cNvSpPr/>
            <p:nvPr/>
          </p:nvSpPr>
          <p:spPr>
            <a:xfrm>
              <a:off x="8103093" y="3610341"/>
              <a:ext cx="38003" cy="14487"/>
            </a:xfrm>
            <a:custGeom>
              <a:avLst/>
              <a:gdLst/>
              <a:ahLst/>
              <a:cxnLst/>
              <a:rect l="l" t="t" r="r" b="b"/>
              <a:pathLst>
                <a:path w="2946" h="1123" extrusionOk="0">
                  <a:moveTo>
                    <a:pt x="724" y="1"/>
                  </a:moveTo>
                  <a:cubicBezTo>
                    <a:pt x="575" y="1"/>
                    <a:pt x="425" y="14"/>
                    <a:pt x="274" y="41"/>
                  </a:cubicBezTo>
                  <a:cubicBezTo>
                    <a:pt x="206" y="41"/>
                    <a:pt x="138" y="64"/>
                    <a:pt x="69" y="133"/>
                  </a:cubicBezTo>
                  <a:cubicBezTo>
                    <a:pt x="23" y="178"/>
                    <a:pt x="1" y="269"/>
                    <a:pt x="1" y="338"/>
                  </a:cubicBezTo>
                  <a:cubicBezTo>
                    <a:pt x="1" y="361"/>
                    <a:pt x="1" y="384"/>
                    <a:pt x="23" y="429"/>
                  </a:cubicBezTo>
                  <a:cubicBezTo>
                    <a:pt x="46" y="475"/>
                    <a:pt x="69" y="498"/>
                    <a:pt x="92" y="543"/>
                  </a:cubicBezTo>
                  <a:cubicBezTo>
                    <a:pt x="138" y="589"/>
                    <a:pt x="229" y="612"/>
                    <a:pt x="297" y="612"/>
                  </a:cubicBezTo>
                  <a:cubicBezTo>
                    <a:pt x="503" y="566"/>
                    <a:pt x="685" y="566"/>
                    <a:pt x="868" y="566"/>
                  </a:cubicBezTo>
                  <a:cubicBezTo>
                    <a:pt x="1210" y="612"/>
                    <a:pt x="1530" y="703"/>
                    <a:pt x="1849" y="817"/>
                  </a:cubicBezTo>
                  <a:cubicBezTo>
                    <a:pt x="2055" y="886"/>
                    <a:pt x="2283" y="1000"/>
                    <a:pt x="2489" y="1091"/>
                  </a:cubicBezTo>
                  <a:cubicBezTo>
                    <a:pt x="2538" y="1112"/>
                    <a:pt x="2587" y="1123"/>
                    <a:pt x="2634" y="1123"/>
                  </a:cubicBezTo>
                  <a:cubicBezTo>
                    <a:pt x="2739" y="1123"/>
                    <a:pt x="2829" y="1072"/>
                    <a:pt x="2877" y="977"/>
                  </a:cubicBezTo>
                  <a:cubicBezTo>
                    <a:pt x="2945" y="840"/>
                    <a:pt x="2899" y="658"/>
                    <a:pt x="2762" y="589"/>
                  </a:cubicBezTo>
                  <a:cubicBezTo>
                    <a:pt x="2121" y="287"/>
                    <a:pt x="1433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7683;p70">
              <a:extLst>
                <a:ext uri="{FF2B5EF4-FFF2-40B4-BE49-F238E27FC236}">
                  <a16:creationId xmlns:a16="http://schemas.microsoft.com/office/drawing/2014/main" id="{5D95E7A0-A498-4776-91E1-D5F6A0726FB5}"/>
                </a:ext>
              </a:extLst>
            </p:cNvPr>
            <p:cNvSpPr/>
            <p:nvPr/>
          </p:nvSpPr>
          <p:spPr>
            <a:xfrm>
              <a:off x="8108691" y="3593198"/>
              <a:ext cx="38584" cy="13390"/>
            </a:xfrm>
            <a:custGeom>
              <a:avLst/>
              <a:gdLst/>
              <a:ahLst/>
              <a:cxnLst/>
              <a:rect l="l" t="t" r="r" b="b"/>
              <a:pathLst>
                <a:path w="2991" h="1038" extrusionOk="0">
                  <a:moveTo>
                    <a:pt x="714" y="1"/>
                  </a:moveTo>
                  <a:cubicBezTo>
                    <a:pt x="566" y="1"/>
                    <a:pt x="419" y="8"/>
                    <a:pt x="274" y="24"/>
                  </a:cubicBezTo>
                  <a:cubicBezTo>
                    <a:pt x="114" y="24"/>
                    <a:pt x="0" y="161"/>
                    <a:pt x="0" y="320"/>
                  </a:cubicBezTo>
                  <a:cubicBezTo>
                    <a:pt x="0" y="343"/>
                    <a:pt x="0" y="366"/>
                    <a:pt x="23" y="389"/>
                  </a:cubicBezTo>
                  <a:cubicBezTo>
                    <a:pt x="69" y="503"/>
                    <a:pt x="183" y="594"/>
                    <a:pt x="297" y="594"/>
                  </a:cubicBezTo>
                  <a:cubicBezTo>
                    <a:pt x="525" y="571"/>
                    <a:pt x="754" y="571"/>
                    <a:pt x="959" y="571"/>
                  </a:cubicBezTo>
                  <a:cubicBezTo>
                    <a:pt x="1393" y="617"/>
                    <a:pt x="1826" y="731"/>
                    <a:pt x="2237" y="891"/>
                  </a:cubicBezTo>
                  <a:cubicBezTo>
                    <a:pt x="2351" y="914"/>
                    <a:pt x="2443" y="959"/>
                    <a:pt x="2534" y="1005"/>
                  </a:cubicBezTo>
                  <a:cubicBezTo>
                    <a:pt x="2582" y="1021"/>
                    <a:pt x="2642" y="1037"/>
                    <a:pt x="2697" y="1037"/>
                  </a:cubicBezTo>
                  <a:cubicBezTo>
                    <a:pt x="2720" y="1037"/>
                    <a:pt x="2742" y="1035"/>
                    <a:pt x="2762" y="1028"/>
                  </a:cubicBezTo>
                  <a:cubicBezTo>
                    <a:pt x="2831" y="1005"/>
                    <a:pt x="2899" y="937"/>
                    <a:pt x="2922" y="891"/>
                  </a:cubicBezTo>
                  <a:cubicBezTo>
                    <a:pt x="2990" y="754"/>
                    <a:pt x="2945" y="549"/>
                    <a:pt x="2808" y="503"/>
                  </a:cubicBezTo>
                  <a:cubicBezTo>
                    <a:pt x="2420" y="320"/>
                    <a:pt x="2009" y="183"/>
                    <a:pt x="1598" y="92"/>
                  </a:cubicBezTo>
                  <a:cubicBezTo>
                    <a:pt x="1309" y="31"/>
                    <a:pt x="1010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7684;p70">
              <a:extLst>
                <a:ext uri="{FF2B5EF4-FFF2-40B4-BE49-F238E27FC236}">
                  <a16:creationId xmlns:a16="http://schemas.microsoft.com/office/drawing/2014/main" id="{D375899C-1494-4FD6-8543-2E1A9B2556B9}"/>
                </a:ext>
              </a:extLst>
            </p:cNvPr>
            <p:cNvSpPr/>
            <p:nvPr/>
          </p:nvSpPr>
          <p:spPr>
            <a:xfrm>
              <a:off x="8159037" y="3458890"/>
              <a:ext cx="71556" cy="118435"/>
            </a:xfrm>
            <a:custGeom>
              <a:avLst/>
              <a:gdLst/>
              <a:ahLst/>
              <a:cxnLst/>
              <a:rect l="l" t="t" r="r" b="b"/>
              <a:pathLst>
                <a:path w="5547" h="9181" extrusionOk="0">
                  <a:moveTo>
                    <a:pt x="1275" y="1"/>
                  </a:moveTo>
                  <a:cubicBezTo>
                    <a:pt x="1133" y="1"/>
                    <a:pt x="1002" y="89"/>
                    <a:pt x="982" y="233"/>
                  </a:cubicBezTo>
                  <a:cubicBezTo>
                    <a:pt x="982" y="255"/>
                    <a:pt x="982" y="301"/>
                    <a:pt x="982" y="324"/>
                  </a:cubicBezTo>
                  <a:cubicBezTo>
                    <a:pt x="640" y="644"/>
                    <a:pt x="320" y="963"/>
                    <a:pt x="0" y="1328"/>
                  </a:cubicBezTo>
                  <a:cubicBezTo>
                    <a:pt x="137" y="1374"/>
                    <a:pt x="274" y="1442"/>
                    <a:pt x="411" y="1534"/>
                  </a:cubicBezTo>
                  <a:cubicBezTo>
                    <a:pt x="982" y="1830"/>
                    <a:pt x="1507" y="2218"/>
                    <a:pt x="1941" y="2698"/>
                  </a:cubicBezTo>
                  <a:cubicBezTo>
                    <a:pt x="2420" y="3200"/>
                    <a:pt x="2808" y="3748"/>
                    <a:pt x="3082" y="4364"/>
                  </a:cubicBezTo>
                  <a:cubicBezTo>
                    <a:pt x="3401" y="4980"/>
                    <a:pt x="3607" y="5642"/>
                    <a:pt x="3744" y="6327"/>
                  </a:cubicBezTo>
                  <a:cubicBezTo>
                    <a:pt x="3881" y="7035"/>
                    <a:pt x="3949" y="7765"/>
                    <a:pt x="3949" y="8495"/>
                  </a:cubicBezTo>
                  <a:cubicBezTo>
                    <a:pt x="3949" y="8724"/>
                    <a:pt x="3949" y="8952"/>
                    <a:pt x="3949" y="9180"/>
                  </a:cubicBezTo>
                  <a:cubicBezTo>
                    <a:pt x="4040" y="8952"/>
                    <a:pt x="4132" y="8724"/>
                    <a:pt x="4223" y="8495"/>
                  </a:cubicBezTo>
                  <a:cubicBezTo>
                    <a:pt x="4611" y="7560"/>
                    <a:pt x="4908" y="6601"/>
                    <a:pt x="5113" y="5642"/>
                  </a:cubicBezTo>
                  <a:cubicBezTo>
                    <a:pt x="5319" y="4752"/>
                    <a:pt x="5456" y="3839"/>
                    <a:pt x="5501" y="2926"/>
                  </a:cubicBezTo>
                  <a:cubicBezTo>
                    <a:pt x="5524" y="2629"/>
                    <a:pt x="5547" y="2310"/>
                    <a:pt x="5547" y="1967"/>
                  </a:cubicBezTo>
                  <a:cubicBezTo>
                    <a:pt x="5136" y="1625"/>
                    <a:pt x="4657" y="1283"/>
                    <a:pt x="4132" y="986"/>
                  </a:cubicBezTo>
                  <a:cubicBezTo>
                    <a:pt x="3721" y="735"/>
                    <a:pt x="3242" y="529"/>
                    <a:pt x="2762" y="347"/>
                  </a:cubicBezTo>
                  <a:cubicBezTo>
                    <a:pt x="2283" y="187"/>
                    <a:pt x="1804" y="50"/>
                    <a:pt x="1324" y="4"/>
                  </a:cubicBezTo>
                  <a:cubicBezTo>
                    <a:pt x="1308" y="2"/>
                    <a:pt x="1292" y="1"/>
                    <a:pt x="1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7685;p70">
              <a:extLst>
                <a:ext uri="{FF2B5EF4-FFF2-40B4-BE49-F238E27FC236}">
                  <a16:creationId xmlns:a16="http://schemas.microsoft.com/office/drawing/2014/main" id="{91E0D7EB-02AC-48B6-A6E4-AEE24C2A71E1}"/>
                </a:ext>
              </a:extLst>
            </p:cNvPr>
            <p:cNvSpPr/>
            <p:nvPr/>
          </p:nvSpPr>
          <p:spPr>
            <a:xfrm>
              <a:off x="8201437" y="3484263"/>
              <a:ext cx="42699" cy="140468"/>
            </a:xfrm>
            <a:custGeom>
              <a:avLst/>
              <a:gdLst/>
              <a:ahLst/>
              <a:cxnLst/>
              <a:rect l="l" t="t" r="r" b="b"/>
              <a:pathLst>
                <a:path w="3310" h="10889" extrusionOk="0">
                  <a:moveTo>
                    <a:pt x="2260" y="0"/>
                  </a:moveTo>
                  <a:cubicBezTo>
                    <a:pt x="2260" y="343"/>
                    <a:pt x="2237" y="662"/>
                    <a:pt x="2214" y="959"/>
                  </a:cubicBezTo>
                  <a:cubicBezTo>
                    <a:pt x="2169" y="1872"/>
                    <a:pt x="2032" y="2785"/>
                    <a:pt x="1826" y="3675"/>
                  </a:cubicBezTo>
                  <a:cubicBezTo>
                    <a:pt x="1621" y="4634"/>
                    <a:pt x="1324" y="5593"/>
                    <a:pt x="936" y="6528"/>
                  </a:cubicBezTo>
                  <a:cubicBezTo>
                    <a:pt x="845" y="6757"/>
                    <a:pt x="753" y="6985"/>
                    <a:pt x="662" y="7213"/>
                  </a:cubicBezTo>
                  <a:cubicBezTo>
                    <a:pt x="639" y="7761"/>
                    <a:pt x="571" y="8286"/>
                    <a:pt x="480" y="8811"/>
                  </a:cubicBezTo>
                  <a:cubicBezTo>
                    <a:pt x="365" y="9519"/>
                    <a:pt x="206" y="10203"/>
                    <a:pt x="0" y="10888"/>
                  </a:cubicBezTo>
                  <a:cubicBezTo>
                    <a:pt x="822" y="9678"/>
                    <a:pt x="1507" y="8423"/>
                    <a:pt x="2055" y="7145"/>
                  </a:cubicBezTo>
                  <a:cubicBezTo>
                    <a:pt x="2488" y="6095"/>
                    <a:pt x="2831" y="5068"/>
                    <a:pt x="3013" y="4109"/>
                  </a:cubicBezTo>
                  <a:cubicBezTo>
                    <a:pt x="3241" y="3059"/>
                    <a:pt x="3310" y="2100"/>
                    <a:pt x="3196" y="1187"/>
                  </a:cubicBezTo>
                  <a:cubicBezTo>
                    <a:pt x="3196" y="1096"/>
                    <a:pt x="3173" y="1028"/>
                    <a:pt x="3150" y="936"/>
                  </a:cubicBezTo>
                  <a:cubicBezTo>
                    <a:pt x="2899" y="594"/>
                    <a:pt x="2602" y="297"/>
                    <a:pt x="2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7686;p70">
              <a:extLst>
                <a:ext uri="{FF2B5EF4-FFF2-40B4-BE49-F238E27FC236}">
                  <a16:creationId xmlns:a16="http://schemas.microsoft.com/office/drawing/2014/main" id="{56AC6F5D-924F-4AE6-BC29-B0AB41E9875E}"/>
                </a:ext>
              </a:extLst>
            </p:cNvPr>
            <p:cNvSpPr/>
            <p:nvPr/>
          </p:nvSpPr>
          <p:spPr>
            <a:xfrm>
              <a:off x="7733579" y="3044682"/>
              <a:ext cx="450223" cy="541787"/>
            </a:xfrm>
            <a:custGeom>
              <a:avLst/>
              <a:gdLst/>
              <a:ahLst/>
              <a:cxnLst/>
              <a:rect l="l" t="t" r="r" b="b"/>
              <a:pathLst>
                <a:path w="34901" h="41999" extrusionOk="0">
                  <a:moveTo>
                    <a:pt x="10683" y="0"/>
                  </a:moveTo>
                  <a:cubicBezTo>
                    <a:pt x="8515" y="0"/>
                    <a:pt x="6552" y="365"/>
                    <a:pt x="4863" y="1073"/>
                  </a:cubicBezTo>
                  <a:cubicBezTo>
                    <a:pt x="3927" y="1461"/>
                    <a:pt x="3082" y="2009"/>
                    <a:pt x="2329" y="2648"/>
                  </a:cubicBezTo>
                  <a:cubicBezTo>
                    <a:pt x="1964" y="2990"/>
                    <a:pt x="1599" y="3356"/>
                    <a:pt x="1279" y="3789"/>
                  </a:cubicBezTo>
                  <a:cubicBezTo>
                    <a:pt x="1005" y="4132"/>
                    <a:pt x="777" y="4497"/>
                    <a:pt x="571" y="4931"/>
                  </a:cubicBezTo>
                  <a:cubicBezTo>
                    <a:pt x="571" y="4839"/>
                    <a:pt x="549" y="4771"/>
                    <a:pt x="503" y="4702"/>
                  </a:cubicBezTo>
                  <a:cubicBezTo>
                    <a:pt x="435" y="4657"/>
                    <a:pt x="366" y="4611"/>
                    <a:pt x="298" y="4611"/>
                  </a:cubicBezTo>
                  <a:cubicBezTo>
                    <a:pt x="206" y="4611"/>
                    <a:pt x="138" y="4657"/>
                    <a:pt x="92" y="4702"/>
                  </a:cubicBezTo>
                  <a:cubicBezTo>
                    <a:pt x="46" y="4748"/>
                    <a:pt x="1" y="4839"/>
                    <a:pt x="1" y="4908"/>
                  </a:cubicBezTo>
                  <a:cubicBezTo>
                    <a:pt x="229" y="6802"/>
                    <a:pt x="617" y="8697"/>
                    <a:pt x="1142" y="10568"/>
                  </a:cubicBezTo>
                  <a:cubicBezTo>
                    <a:pt x="1644" y="12372"/>
                    <a:pt x="2306" y="14243"/>
                    <a:pt x="3105" y="16092"/>
                  </a:cubicBezTo>
                  <a:cubicBezTo>
                    <a:pt x="4657" y="19630"/>
                    <a:pt x="6689" y="23099"/>
                    <a:pt x="9177" y="26341"/>
                  </a:cubicBezTo>
                  <a:cubicBezTo>
                    <a:pt x="11596" y="29536"/>
                    <a:pt x="14381" y="32435"/>
                    <a:pt x="17439" y="34946"/>
                  </a:cubicBezTo>
                  <a:cubicBezTo>
                    <a:pt x="18969" y="36201"/>
                    <a:pt x="20566" y="37365"/>
                    <a:pt x="22187" y="38415"/>
                  </a:cubicBezTo>
                  <a:cubicBezTo>
                    <a:pt x="22986" y="38917"/>
                    <a:pt x="23830" y="39419"/>
                    <a:pt x="24675" y="39876"/>
                  </a:cubicBezTo>
                  <a:cubicBezTo>
                    <a:pt x="25702" y="40447"/>
                    <a:pt x="26684" y="40949"/>
                    <a:pt x="27642" y="41382"/>
                  </a:cubicBezTo>
                  <a:cubicBezTo>
                    <a:pt x="28099" y="41565"/>
                    <a:pt x="28555" y="41770"/>
                    <a:pt x="29057" y="41953"/>
                  </a:cubicBezTo>
                  <a:lnTo>
                    <a:pt x="29194" y="41953"/>
                  </a:lnTo>
                  <a:cubicBezTo>
                    <a:pt x="29240" y="41976"/>
                    <a:pt x="29309" y="41999"/>
                    <a:pt x="29354" y="41999"/>
                  </a:cubicBezTo>
                  <a:cubicBezTo>
                    <a:pt x="29400" y="41999"/>
                    <a:pt x="29445" y="41976"/>
                    <a:pt x="29491" y="41953"/>
                  </a:cubicBezTo>
                  <a:cubicBezTo>
                    <a:pt x="30107" y="41679"/>
                    <a:pt x="30724" y="41246"/>
                    <a:pt x="31340" y="40629"/>
                  </a:cubicBezTo>
                  <a:cubicBezTo>
                    <a:pt x="31911" y="40059"/>
                    <a:pt x="32436" y="39397"/>
                    <a:pt x="32961" y="38575"/>
                  </a:cubicBezTo>
                  <a:cubicBezTo>
                    <a:pt x="33440" y="37845"/>
                    <a:pt x="33851" y="37023"/>
                    <a:pt x="34193" y="36178"/>
                  </a:cubicBezTo>
                  <a:cubicBezTo>
                    <a:pt x="34513" y="35357"/>
                    <a:pt x="34718" y="34558"/>
                    <a:pt x="34832" y="33782"/>
                  </a:cubicBezTo>
                  <a:cubicBezTo>
                    <a:pt x="34878" y="33280"/>
                    <a:pt x="34901" y="32800"/>
                    <a:pt x="34832" y="32344"/>
                  </a:cubicBezTo>
                  <a:cubicBezTo>
                    <a:pt x="34832" y="32298"/>
                    <a:pt x="34809" y="32252"/>
                    <a:pt x="34787" y="32230"/>
                  </a:cubicBezTo>
                  <a:cubicBezTo>
                    <a:pt x="34764" y="32161"/>
                    <a:pt x="34718" y="32115"/>
                    <a:pt x="34672" y="32093"/>
                  </a:cubicBezTo>
                  <a:cubicBezTo>
                    <a:pt x="34216" y="31796"/>
                    <a:pt x="33759" y="31476"/>
                    <a:pt x="33303" y="31134"/>
                  </a:cubicBezTo>
                  <a:lnTo>
                    <a:pt x="33303" y="31134"/>
                  </a:lnTo>
                  <a:lnTo>
                    <a:pt x="33326" y="31157"/>
                  </a:lnTo>
                  <a:lnTo>
                    <a:pt x="33349" y="31180"/>
                  </a:lnTo>
                  <a:cubicBezTo>
                    <a:pt x="32093" y="30221"/>
                    <a:pt x="30861" y="29125"/>
                    <a:pt x="29582" y="27801"/>
                  </a:cubicBezTo>
                  <a:cubicBezTo>
                    <a:pt x="28418" y="26637"/>
                    <a:pt x="27300" y="25313"/>
                    <a:pt x="26227" y="23921"/>
                  </a:cubicBezTo>
                  <a:lnTo>
                    <a:pt x="26181" y="23875"/>
                  </a:lnTo>
                  <a:cubicBezTo>
                    <a:pt x="23967" y="20931"/>
                    <a:pt x="22164" y="17850"/>
                    <a:pt x="20863" y="14654"/>
                  </a:cubicBezTo>
                  <a:cubicBezTo>
                    <a:pt x="19859" y="12143"/>
                    <a:pt x="19174" y="9633"/>
                    <a:pt x="18855" y="7213"/>
                  </a:cubicBezTo>
                  <a:lnTo>
                    <a:pt x="18855" y="7282"/>
                  </a:lnTo>
                  <a:cubicBezTo>
                    <a:pt x="18740" y="6209"/>
                    <a:pt x="18672" y="5136"/>
                    <a:pt x="18672" y="4086"/>
                  </a:cubicBezTo>
                  <a:cubicBezTo>
                    <a:pt x="18763" y="4018"/>
                    <a:pt x="18786" y="3926"/>
                    <a:pt x="18786" y="3812"/>
                  </a:cubicBezTo>
                  <a:cubicBezTo>
                    <a:pt x="18763" y="3675"/>
                    <a:pt x="18740" y="3561"/>
                    <a:pt x="18695" y="3424"/>
                  </a:cubicBezTo>
                  <a:cubicBezTo>
                    <a:pt x="18695" y="3401"/>
                    <a:pt x="18695" y="3378"/>
                    <a:pt x="18695" y="3356"/>
                  </a:cubicBezTo>
                  <a:cubicBezTo>
                    <a:pt x="18695" y="3264"/>
                    <a:pt x="18649" y="3173"/>
                    <a:pt x="18581" y="3105"/>
                  </a:cubicBezTo>
                  <a:cubicBezTo>
                    <a:pt x="18535" y="3013"/>
                    <a:pt x="18489" y="2899"/>
                    <a:pt x="18421" y="2785"/>
                  </a:cubicBezTo>
                  <a:cubicBezTo>
                    <a:pt x="18238" y="2488"/>
                    <a:pt x="18010" y="2214"/>
                    <a:pt x="17736" y="1940"/>
                  </a:cubicBezTo>
                  <a:cubicBezTo>
                    <a:pt x="17211" y="1484"/>
                    <a:pt x="16549" y="1096"/>
                    <a:pt x="15705" y="776"/>
                  </a:cubicBezTo>
                  <a:cubicBezTo>
                    <a:pt x="14381" y="251"/>
                    <a:pt x="12829" y="23"/>
                    <a:pt x="10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7687;p70">
              <a:extLst>
                <a:ext uri="{FF2B5EF4-FFF2-40B4-BE49-F238E27FC236}">
                  <a16:creationId xmlns:a16="http://schemas.microsoft.com/office/drawing/2014/main" id="{05814929-E47F-4BCC-B6CC-58AC1F0C9590}"/>
                </a:ext>
              </a:extLst>
            </p:cNvPr>
            <p:cNvSpPr/>
            <p:nvPr/>
          </p:nvSpPr>
          <p:spPr>
            <a:xfrm>
              <a:off x="7889932" y="3045262"/>
              <a:ext cx="293862" cy="462594"/>
            </a:xfrm>
            <a:custGeom>
              <a:avLst/>
              <a:gdLst/>
              <a:ahLst/>
              <a:cxnLst/>
              <a:rect l="l" t="t" r="r" b="b"/>
              <a:pathLst>
                <a:path w="22780" h="35860" extrusionOk="0">
                  <a:moveTo>
                    <a:pt x="0" y="1"/>
                  </a:moveTo>
                  <a:cubicBezTo>
                    <a:pt x="274" y="2603"/>
                    <a:pt x="799" y="5182"/>
                    <a:pt x="1529" y="7693"/>
                  </a:cubicBezTo>
                  <a:cubicBezTo>
                    <a:pt x="1529" y="7670"/>
                    <a:pt x="1529" y="7670"/>
                    <a:pt x="1529" y="7670"/>
                  </a:cubicBezTo>
                  <a:cubicBezTo>
                    <a:pt x="1689" y="8241"/>
                    <a:pt x="1872" y="8789"/>
                    <a:pt x="2054" y="9359"/>
                  </a:cubicBezTo>
                  <a:cubicBezTo>
                    <a:pt x="3310" y="13194"/>
                    <a:pt x="5022" y="16869"/>
                    <a:pt x="7122" y="20315"/>
                  </a:cubicBezTo>
                  <a:lnTo>
                    <a:pt x="7099" y="20293"/>
                  </a:lnTo>
                  <a:lnTo>
                    <a:pt x="7099" y="20293"/>
                  </a:lnTo>
                  <a:cubicBezTo>
                    <a:pt x="7304" y="20635"/>
                    <a:pt x="7532" y="20977"/>
                    <a:pt x="7738" y="21320"/>
                  </a:cubicBezTo>
                  <a:cubicBezTo>
                    <a:pt x="9929" y="24721"/>
                    <a:pt x="12508" y="27893"/>
                    <a:pt x="15453" y="30678"/>
                  </a:cubicBezTo>
                  <a:lnTo>
                    <a:pt x="15430" y="30655"/>
                  </a:lnTo>
                  <a:lnTo>
                    <a:pt x="15430" y="30655"/>
                  </a:lnTo>
                  <a:cubicBezTo>
                    <a:pt x="16754" y="31911"/>
                    <a:pt x="18123" y="33075"/>
                    <a:pt x="19584" y="34125"/>
                  </a:cubicBezTo>
                  <a:cubicBezTo>
                    <a:pt x="20429" y="34741"/>
                    <a:pt x="21296" y="35312"/>
                    <a:pt x="22186" y="35859"/>
                  </a:cubicBezTo>
                  <a:cubicBezTo>
                    <a:pt x="22437" y="35129"/>
                    <a:pt x="22620" y="34421"/>
                    <a:pt x="22711" y="33737"/>
                  </a:cubicBezTo>
                  <a:cubicBezTo>
                    <a:pt x="22780" y="33235"/>
                    <a:pt x="22780" y="32755"/>
                    <a:pt x="22711" y="32299"/>
                  </a:cubicBezTo>
                  <a:cubicBezTo>
                    <a:pt x="22711" y="32253"/>
                    <a:pt x="22688" y="32207"/>
                    <a:pt x="22666" y="32185"/>
                  </a:cubicBezTo>
                  <a:cubicBezTo>
                    <a:pt x="22643" y="32116"/>
                    <a:pt x="22597" y="32070"/>
                    <a:pt x="22551" y="32048"/>
                  </a:cubicBezTo>
                  <a:cubicBezTo>
                    <a:pt x="22095" y="31751"/>
                    <a:pt x="21638" y="31431"/>
                    <a:pt x="21182" y="31089"/>
                  </a:cubicBezTo>
                  <a:lnTo>
                    <a:pt x="21182" y="31089"/>
                  </a:lnTo>
                  <a:lnTo>
                    <a:pt x="21205" y="31135"/>
                  </a:lnTo>
                  <a:lnTo>
                    <a:pt x="21228" y="31157"/>
                  </a:lnTo>
                  <a:cubicBezTo>
                    <a:pt x="19949" y="30153"/>
                    <a:pt x="18740" y="29035"/>
                    <a:pt x="17484" y="27756"/>
                  </a:cubicBezTo>
                  <a:cubicBezTo>
                    <a:pt x="16320" y="26570"/>
                    <a:pt x="15179" y="25268"/>
                    <a:pt x="14106" y="23876"/>
                  </a:cubicBezTo>
                  <a:lnTo>
                    <a:pt x="14060" y="23808"/>
                  </a:lnTo>
                  <a:cubicBezTo>
                    <a:pt x="11846" y="20886"/>
                    <a:pt x="10066" y="17805"/>
                    <a:pt x="8765" y="14609"/>
                  </a:cubicBezTo>
                  <a:cubicBezTo>
                    <a:pt x="7738" y="12075"/>
                    <a:pt x="7053" y="9588"/>
                    <a:pt x="6756" y="7168"/>
                  </a:cubicBezTo>
                  <a:lnTo>
                    <a:pt x="6734" y="7237"/>
                  </a:lnTo>
                  <a:cubicBezTo>
                    <a:pt x="6619" y="6118"/>
                    <a:pt x="6551" y="5045"/>
                    <a:pt x="6574" y="4041"/>
                  </a:cubicBezTo>
                  <a:cubicBezTo>
                    <a:pt x="6642" y="3995"/>
                    <a:pt x="6688" y="3881"/>
                    <a:pt x="6665" y="3767"/>
                  </a:cubicBezTo>
                  <a:cubicBezTo>
                    <a:pt x="6642" y="3630"/>
                    <a:pt x="6619" y="3493"/>
                    <a:pt x="6574" y="3379"/>
                  </a:cubicBezTo>
                  <a:lnTo>
                    <a:pt x="6574" y="3333"/>
                  </a:lnTo>
                  <a:cubicBezTo>
                    <a:pt x="6597" y="3219"/>
                    <a:pt x="6551" y="3128"/>
                    <a:pt x="6460" y="3060"/>
                  </a:cubicBezTo>
                  <a:cubicBezTo>
                    <a:pt x="6414" y="2945"/>
                    <a:pt x="6368" y="2854"/>
                    <a:pt x="6300" y="2740"/>
                  </a:cubicBezTo>
                  <a:cubicBezTo>
                    <a:pt x="6140" y="2443"/>
                    <a:pt x="5889" y="2146"/>
                    <a:pt x="5615" y="1895"/>
                  </a:cubicBezTo>
                  <a:cubicBezTo>
                    <a:pt x="5090" y="1439"/>
                    <a:pt x="4428" y="1051"/>
                    <a:pt x="3584" y="731"/>
                  </a:cubicBezTo>
                  <a:cubicBezTo>
                    <a:pt x="2556" y="320"/>
                    <a:pt x="1392" y="9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7688;p70">
              <a:extLst>
                <a:ext uri="{FF2B5EF4-FFF2-40B4-BE49-F238E27FC236}">
                  <a16:creationId xmlns:a16="http://schemas.microsoft.com/office/drawing/2014/main" id="{7769DE08-BF16-480C-B519-72DF56282E1E}"/>
                </a:ext>
              </a:extLst>
            </p:cNvPr>
            <p:cNvSpPr/>
            <p:nvPr/>
          </p:nvSpPr>
          <p:spPr>
            <a:xfrm>
              <a:off x="7899052" y="3105631"/>
              <a:ext cx="274435" cy="401822"/>
            </a:xfrm>
            <a:custGeom>
              <a:avLst/>
              <a:gdLst/>
              <a:ahLst/>
              <a:cxnLst/>
              <a:rect l="l" t="t" r="r" b="b"/>
              <a:pathLst>
                <a:path w="21274" h="31149" extrusionOk="0">
                  <a:moveTo>
                    <a:pt x="320" y="0"/>
                  </a:moveTo>
                  <a:cubicBezTo>
                    <a:pt x="297" y="0"/>
                    <a:pt x="252" y="0"/>
                    <a:pt x="229" y="23"/>
                  </a:cubicBezTo>
                  <a:cubicBezTo>
                    <a:pt x="92" y="69"/>
                    <a:pt x="1" y="228"/>
                    <a:pt x="46" y="388"/>
                  </a:cubicBezTo>
                  <a:cubicBezTo>
                    <a:pt x="1188" y="4177"/>
                    <a:pt x="2557" y="7920"/>
                    <a:pt x="4292" y="11504"/>
                  </a:cubicBezTo>
                  <a:cubicBezTo>
                    <a:pt x="5958" y="14996"/>
                    <a:pt x="7990" y="18306"/>
                    <a:pt x="10386" y="21342"/>
                  </a:cubicBezTo>
                  <a:cubicBezTo>
                    <a:pt x="11619" y="22894"/>
                    <a:pt x="12943" y="24377"/>
                    <a:pt x="14335" y="25770"/>
                  </a:cubicBezTo>
                  <a:cubicBezTo>
                    <a:pt x="15065" y="26500"/>
                    <a:pt x="15819" y="27185"/>
                    <a:pt x="16595" y="27870"/>
                  </a:cubicBezTo>
                  <a:cubicBezTo>
                    <a:pt x="17439" y="28623"/>
                    <a:pt x="18307" y="29353"/>
                    <a:pt x="19220" y="30015"/>
                  </a:cubicBezTo>
                  <a:cubicBezTo>
                    <a:pt x="19745" y="30403"/>
                    <a:pt x="20292" y="30769"/>
                    <a:pt x="20863" y="31111"/>
                  </a:cubicBezTo>
                  <a:cubicBezTo>
                    <a:pt x="20890" y="31138"/>
                    <a:pt x="20932" y="31149"/>
                    <a:pt x="20976" y="31149"/>
                  </a:cubicBezTo>
                  <a:cubicBezTo>
                    <a:pt x="21008" y="31149"/>
                    <a:pt x="21040" y="31143"/>
                    <a:pt x="21068" y="31134"/>
                  </a:cubicBezTo>
                  <a:cubicBezTo>
                    <a:pt x="21137" y="31111"/>
                    <a:pt x="21205" y="31065"/>
                    <a:pt x="21228" y="30997"/>
                  </a:cubicBezTo>
                  <a:cubicBezTo>
                    <a:pt x="21274" y="30928"/>
                    <a:pt x="21274" y="30837"/>
                    <a:pt x="21251" y="30769"/>
                  </a:cubicBezTo>
                  <a:cubicBezTo>
                    <a:pt x="21228" y="30700"/>
                    <a:pt x="21160" y="30654"/>
                    <a:pt x="21114" y="30609"/>
                  </a:cubicBezTo>
                  <a:cubicBezTo>
                    <a:pt x="20911" y="30496"/>
                    <a:pt x="20707" y="30360"/>
                    <a:pt x="20503" y="30225"/>
                  </a:cubicBezTo>
                  <a:lnTo>
                    <a:pt x="20503" y="30225"/>
                  </a:lnTo>
                  <a:lnTo>
                    <a:pt x="20566" y="30266"/>
                  </a:lnTo>
                  <a:cubicBezTo>
                    <a:pt x="19722" y="29719"/>
                    <a:pt x="18946" y="29102"/>
                    <a:pt x="18170" y="28463"/>
                  </a:cubicBezTo>
                  <a:cubicBezTo>
                    <a:pt x="17462" y="27870"/>
                    <a:pt x="16754" y="27276"/>
                    <a:pt x="16092" y="26660"/>
                  </a:cubicBezTo>
                  <a:cubicBezTo>
                    <a:pt x="14791" y="25473"/>
                    <a:pt x="13582" y="24218"/>
                    <a:pt x="12418" y="22917"/>
                  </a:cubicBezTo>
                  <a:lnTo>
                    <a:pt x="12440" y="22917"/>
                  </a:lnTo>
                  <a:cubicBezTo>
                    <a:pt x="11162" y="21479"/>
                    <a:pt x="9975" y="19949"/>
                    <a:pt x="8903" y="18352"/>
                  </a:cubicBezTo>
                  <a:cubicBezTo>
                    <a:pt x="7807" y="16777"/>
                    <a:pt x="6803" y="15133"/>
                    <a:pt x="5890" y="13444"/>
                  </a:cubicBezTo>
                  <a:cubicBezTo>
                    <a:pt x="5570" y="12805"/>
                    <a:pt x="5250" y="12189"/>
                    <a:pt x="4931" y="11573"/>
                  </a:cubicBezTo>
                  <a:cubicBezTo>
                    <a:pt x="3219" y="8012"/>
                    <a:pt x="1827" y="4291"/>
                    <a:pt x="685" y="502"/>
                  </a:cubicBezTo>
                  <a:lnTo>
                    <a:pt x="594" y="206"/>
                  </a:lnTo>
                  <a:cubicBezTo>
                    <a:pt x="548" y="91"/>
                    <a:pt x="434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7689;p70">
              <a:extLst>
                <a:ext uri="{FF2B5EF4-FFF2-40B4-BE49-F238E27FC236}">
                  <a16:creationId xmlns:a16="http://schemas.microsoft.com/office/drawing/2014/main" id="{B704E6EB-20C8-441D-9C15-A037E48257C2}"/>
                </a:ext>
              </a:extLst>
            </p:cNvPr>
            <p:cNvSpPr/>
            <p:nvPr/>
          </p:nvSpPr>
          <p:spPr>
            <a:xfrm>
              <a:off x="7625238" y="2618928"/>
              <a:ext cx="399577" cy="525314"/>
            </a:xfrm>
            <a:custGeom>
              <a:avLst/>
              <a:gdLst/>
              <a:ahLst/>
              <a:cxnLst/>
              <a:rect l="l" t="t" r="r" b="b"/>
              <a:pathLst>
                <a:path w="30975" h="40722" extrusionOk="0">
                  <a:moveTo>
                    <a:pt x="28030" y="35563"/>
                  </a:moveTo>
                  <a:cubicBezTo>
                    <a:pt x="27938" y="36316"/>
                    <a:pt x="27824" y="37092"/>
                    <a:pt x="27733" y="37868"/>
                  </a:cubicBezTo>
                  <a:lnTo>
                    <a:pt x="27710" y="37891"/>
                  </a:lnTo>
                  <a:cubicBezTo>
                    <a:pt x="27824" y="37115"/>
                    <a:pt x="27915" y="36339"/>
                    <a:pt x="28030" y="35563"/>
                  </a:cubicBezTo>
                  <a:close/>
                  <a:moveTo>
                    <a:pt x="25724" y="1"/>
                  </a:moveTo>
                  <a:cubicBezTo>
                    <a:pt x="25610" y="1"/>
                    <a:pt x="25519" y="69"/>
                    <a:pt x="25450" y="161"/>
                  </a:cubicBezTo>
                  <a:cubicBezTo>
                    <a:pt x="25382" y="275"/>
                    <a:pt x="25405" y="412"/>
                    <a:pt x="25519" y="503"/>
                  </a:cubicBezTo>
                  <a:lnTo>
                    <a:pt x="25017" y="503"/>
                  </a:lnTo>
                  <a:cubicBezTo>
                    <a:pt x="24743" y="503"/>
                    <a:pt x="24446" y="503"/>
                    <a:pt x="24149" y="526"/>
                  </a:cubicBezTo>
                  <a:cubicBezTo>
                    <a:pt x="23761" y="549"/>
                    <a:pt x="23396" y="594"/>
                    <a:pt x="23008" y="617"/>
                  </a:cubicBezTo>
                  <a:cubicBezTo>
                    <a:pt x="22803" y="640"/>
                    <a:pt x="22574" y="663"/>
                    <a:pt x="22346" y="686"/>
                  </a:cubicBezTo>
                  <a:cubicBezTo>
                    <a:pt x="21228" y="777"/>
                    <a:pt x="20041" y="845"/>
                    <a:pt x="18694" y="891"/>
                  </a:cubicBezTo>
                  <a:cubicBezTo>
                    <a:pt x="17758" y="914"/>
                    <a:pt x="16754" y="937"/>
                    <a:pt x="15635" y="937"/>
                  </a:cubicBezTo>
                  <a:cubicBezTo>
                    <a:pt x="14471" y="937"/>
                    <a:pt x="13307" y="914"/>
                    <a:pt x="12166" y="914"/>
                  </a:cubicBezTo>
                  <a:cubicBezTo>
                    <a:pt x="12166" y="845"/>
                    <a:pt x="12166" y="777"/>
                    <a:pt x="12120" y="709"/>
                  </a:cubicBezTo>
                  <a:cubicBezTo>
                    <a:pt x="12075" y="617"/>
                    <a:pt x="11961" y="572"/>
                    <a:pt x="11869" y="572"/>
                  </a:cubicBezTo>
                  <a:cubicBezTo>
                    <a:pt x="11824" y="572"/>
                    <a:pt x="11755" y="594"/>
                    <a:pt x="11732" y="617"/>
                  </a:cubicBezTo>
                  <a:cubicBezTo>
                    <a:pt x="11595" y="709"/>
                    <a:pt x="11458" y="823"/>
                    <a:pt x="11321" y="914"/>
                  </a:cubicBezTo>
                  <a:cubicBezTo>
                    <a:pt x="11276" y="937"/>
                    <a:pt x="11230" y="960"/>
                    <a:pt x="11207" y="1005"/>
                  </a:cubicBezTo>
                  <a:cubicBezTo>
                    <a:pt x="10203" y="1758"/>
                    <a:pt x="9290" y="2671"/>
                    <a:pt x="8423" y="3676"/>
                  </a:cubicBezTo>
                  <a:cubicBezTo>
                    <a:pt x="7487" y="4794"/>
                    <a:pt x="6597" y="6118"/>
                    <a:pt x="5798" y="7579"/>
                  </a:cubicBezTo>
                  <a:cubicBezTo>
                    <a:pt x="5045" y="8926"/>
                    <a:pt x="4360" y="10409"/>
                    <a:pt x="3743" y="12098"/>
                  </a:cubicBezTo>
                  <a:cubicBezTo>
                    <a:pt x="3173" y="13605"/>
                    <a:pt x="2671" y="15203"/>
                    <a:pt x="2214" y="17006"/>
                  </a:cubicBezTo>
                  <a:cubicBezTo>
                    <a:pt x="1415" y="20110"/>
                    <a:pt x="845" y="23442"/>
                    <a:pt x="457" y="27163"/>
                  </a:cubicBezTo>
                  <a:cubicBezTo>
                    <a:pt x="297" y="28715"/>
                    <a:pt x="183" y="30313"/>
                    <a:pt x="91" y="31933"/>
                  </a:cubicBezTo>
                  <a:cubicBezTo>
                    <a:pt x="23" y="33371"/>
                    <a:pt x="0" y="34878"/>
                    <a:pt x="0" y="36704"/>
                  </a:cubicBezTo>
                  <a:cubicBezTo>
                    <a:pt x="0" y="36795"/>
                    <a:pt x="46" y="36887"/>
                    <a:pt x="137" y="36955"/>
                  </a:cubicBezTo>
                  <a:cubicBezTo>
                    <a:pt x="137" y="36955"/>
                    <a:pt x="137" y="36955"/>
                    <a:pt x="137" y="36978"/>
                  </a:cubicBezTo>
                  <a:cubicBezTo>
                    <a:pt x="228" y="37046"/>
                    <a:pt x="320" y="37138"/>
                    <a:pt x="411" y="37206"/>
                  </a:cubicBezTo>
                  <a:cubicBezTo>
                    <a:pt x="1826" y="38165"/>
                    <a:pt x="3515" y="38895"/>
                    <a:pt x="5569" y="39489"/>
                  </a:cubicBezTo>
                  <a:cubicBezTo>
                    <a:pt x="7304" y="39968"/>
                    <a:pt x="9244" y="40310"/>
                    <a:pt x="11527" y="40516"/>
                  </a:cubicBezTo>
                  <a:cubicBezTo>
                    <a:pt x="12440" y="40607"/>
                    <a:pt x="13376" y="40653"/>
                    <a:pt x="14426" y="40698"/>
                  </a:cubicBezTo>
                  <a:cubicBezTo>
                    <a:pt x="14996" y="40721"/>
                    <a:pt x="15521" y="40721"/>
                    <a:pt x="16046" y="40721"/>
                  </a:cubicBezTo>
                  <a:cubicBezTo>
                    <a:pt x="16594" y="40721"/>
                    <a:pt x="17142" y="40698"/>
                    <a:pt x="17644" y="40676"/>
                  </a:cubicBezTo>
                  <a:cubicBezTo>
                    <a:pt x="20064" y="40584"/>
                    <a:pt x="22415" y="40219"/>
                    <a:pt x="24606" y="39603"/>
                  </a:cubicBezTo>
                  <a:cubicBezTo>
                    <a:pt x="25199" y="39443"/>
                    <a:pt x="25793" y="39238"/>
                    <a:pt x="26386" y="39032"/>
                  </a:cubicBezTo>
                  <a:cubicBezTo>
                    <a:pt x="27048" y="38804"/>
                    <a:pt x="27596" y="38576"/>
                    <a:pt x="28098" y="38325"/>
                  </a:cubicBezTo>
                  <a:cubicBezTo>
                    <a:pt x="28167" y="38302"/>
                    <a:pt x="28212" y="38210"/>
                    <a:pt x="28235" y="38142"/>
                  </a:cubicBezTo>
                  <a:cubicBezTo>
                    <a:pt x="28281" y="38096"/>
                    <a:pt x="28281" y="38028"/>
                    <a:pt x="28281" y="37959"/>
                  </a:cubicBezTo>
                  <a:cubicBezTo>
                    <a:pt x="28600" y="35654"/>
                    <a:pt x="28897" y="33326"/>
                    <a:pt x="29217" y="30998"/>
                  </a:cubicBezTo>
                  <a:cubicBezTo>
                    <a:pt x="29559" y="28418"/>
                    <a:pt x="29901" y="25839"/>
                    <a:pt x="30244" y="23237"/>
                  </a:cubicBezTo>
                  <a:cubicBezTo>
                    <a:pt x="30700" y="19768"/>
                    <a:pt x="30906" y="17120"/>
                    <a:pt x="30951" y="14655"/>
                  </a:cubicBezTo>
                  <a:cubicBezTo>
                    <a:pt x="30974" y="12897"/>
                    <a:pt x="30883" y="11322"/>
                    <a:pt x="30700" y="9839"/>
                  </a:cubicBezTo>
                  <a:cubicBezTo>
                    <a:pt x="30495" y="8127"/>
                    <a:pt x="30175" y="6643"/>
                    <a:pt x="29719" y="5319"/>
                  </a:cubicBezTo>
                  <a:cubicBezTo>
                    <a:pt x="29308" y="4178"/>
                    <a:pt x="28806" y="3174"/>
                    <a:pt x="28189" y="2329"/>
                  </a:cubicBezTo>
                  <a:cubicBezTo>
                    <a:pt x="27527" y="1393"/>
                    <a:pt x="26751" y="640"/>
                    <a:pt x="25861" y="47"/>
                  </a:cubicBezTo>
                  <a:cubicBezTo>
                    <a:pt x="25816" y="24"/>
                    <a:pt x="25770" y="1"/>
                    <a:pt x="257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7690;p70">
              <a:extLst>
                <a:ext uri="{FF2B5EF4-FFF2-40B4-BE49-F238E27FC236}">
                  <a16:creationId xmlns:a16="http://schemas.microsoft.com/office/drawing/2014/main" id="{1E989071-7F36-4AB8-B333-43B80EE6D0C5}"/>
                </a:ext>
              </a:extLst>
            </p:cNvPr>
            <p:cNvSpPr/>
            <p:nvPr/>
          </p:nvSpPr>
          <p:spPr>
            <a:xfrm>
              <a:off x="7978550" y="3070880"/>
              <a:ext cx="14435" cy="41719"/>
            </a:xfrm>
            <a:custGeom>
              <a:avLst/>
              <a:gdLst/>
              <a:ahLst/>
              <a:cxnLst/>
              <a:rect l="l" t="t" r="r" b="b"/>
              <a:pathLst>
                <a:path w="1119" h="3234" extrusionOk="0">
                  <a:moveTo>
                    <a:pt x="822" y="1"/>
                  </a:moveTo>
                  <a:cubicBezTo>
                    <a:pt x="754" y="1"/>
                    <a:pt x="685" y="24"/>
                    <a:pt x="617" y="69"/>
                  </a:cubicBezTo>
                  <a:cubicBezTo>
                    <a:pt x="571" y="115"/>
                    <a:pt x="548" y="183"/>
                    <a:pt x="525" y="275"/>
                  </a:cubicBezTo>
                  <a:cubicBezTo>
                    <a:pt x="411" y="982"/>
                    <a:pt x="320" y="1713"/>
                    <a:pt x="160" y="2420"/>
                  </a:cubicBezTo>
                  <a:cubicBezTo>
                    <a:pt x="137" y="2557"/>
                    <a:pt x="92" y="2717"/>
                    <a:pt x="46" y="2854"/>
                  </a:cubicBezTo>
                  <a:cubicBezTo>
                    <a:pt x="0" y="3014"/>
                    <a:pt x="69" y="3173"/>
                    <a:pt x="229" y="3219"/>
                  </a:cubicBezTo>
                  <a:cubicBezTo>
                    <a:pt x="257" y="3229"/>
                    <a:pt x="288" y="3233"/>
                    <a:pt x="319" y="3233"/>
                  </a:cubicBezTo>
                  <a:cubicBezTo>
                    <a:pt x="436" y="3233"/>
                    <a:pt x="558" y="3168"/>
                    <a:pt x="594" y="3059"/>
                  </a:cubicBezTo>
                  <a:cubicBezTo>
                    <a:pt x="845" y="2146"/>
                    <a:pt x="936" y="1233"/>
                    <a:pt x="1096" y="320"/>
                  </a:cubicBezTo>
                  <a:cubicBezTo>
                    <a:pt x="1119" y="160"/>
                    <a:pt x="982" y="24"/>
                    <a:pt x="845" y="1"/>
                  </a:cubicBezTo>
                  <a:close/>
                </a:path>
              </a:pathLst>
            </a:custGeom>
            <a:solidFill>
              <a:srgbClr val="00A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7691;p70">
              <a:extLst>
                <a:ext uri="{FF2B5EF4-FFF2-40B4-BE49-F238E27FC236}">
                  <a16:creationId xmlns:a16="http://schemas.microsoft.com/office/drawing/2014/main" id="{A30FE257-CDFD-4ACD-BE73-09B74700C758}"/>
                </a:ext>
              </a:extLst>
            </p:cNvPr>
            <p:cNvSpPr/>
            <p:nvPr/>
          </p:nvSpPr>
          <p:spPr>
            <a:xfrm>
              <a:off x="7761261" y="2618928"/>
              <a:ext cx="263547" cy="520309"/>
            </a:xfrm>
            <a:custGeom>
              <a:avLst/>
              <a:gdLst/>
              <a:ahLst/>
              <a:cxnLst/>
              <a:rect l="l" t="t" r="r" b="b"/>
              <a:pathLst>
                <a:path w="20430" h="40334" extrusionOk="0">
                  <a:moveTo>
                    <a:pt x="15179" y="1"/>
                  </a:moveTo>
                  <a:cubicBezTo>
                    <a:pt x="15065" y="1"/>
                    <a:pt x="14951" y="47"/>
                    <a:pt x="14905" y="138"/>
                  </a:cubicBezTo>
                  <a:cubicBezTo>
                    <a:pt x="14837" y="275"/>
                    <a:pt x="14860" y="412"/>
                    <a:pt x="14974" y="526"/>
                  </a:cubicBezTo>
                  <a:cubicBezTo>
                    <a:pt x="14814" y="480"/>
                    <a:pt x="14677" y="480"/>
                    <a:pt x="14472" y="480"/>
                  </a:cubicBezTo>
                  <a:cubicBezTo>
                    <a:pt x="14198" y="480"/>
                    <a:pt x="13901" y="503"/>
                    <a:pt x="13604" y="503"/>
                  </a:cubicBezTo>
                  <a:cubicBezTo>
                    <a:pt x="13216" y="526"/>
                    <a:pt x="12851" y="572"/>
                    <a:pt x="12463" y="617"/>
                  </a:cubicBezTo>
                  <a:cubicBezTo>
                    <a:pt x="12258" y="640"/>
                    <a:pt x="12029" y="663"/>
                    <a:pt x="11801" y="686"/>
                  </a:cubicBezTo>
                  <a:cubicBezTo>
                    <a:pt x="10683" y="777"/>
                    <a:pt x="9473" y="845"/>
                    <a:pt x="8149" y="891"/>
                  </a:cubicBezTo>
                  <a:cubicBezTo>
                    <a:pt x="7282" y="914"/>
                    <a:pt x="6300" y="914"/>
                    <a:pt x="5090" y="914"/>
                  </a:cubicBezTo>
                  <a:cubicBezTo>
                    <a:pt x="3926" y="914"/>
                    <a:pt x="2762" y="914"/>
                    <a:pt x="1598" y="891"/>
                  </a:cubicBezTo>
                  <a:cubicBezTo>
                    <a:pt x="1621" y="845"/>
                    <a:pt x="1621" y="777"/>
                    <a:pt x="1575" y="709"/>
                  </a:cubicBezTo>
                  <a:cubicBezTo>
                    <a:pt x="1530" y="617"/>
                    <a:pt x="1416" y="549"/>
                    <a:pt x="1324" y="549"/>
                  </a:cubicBezTo>
                  <a:cubicBezTo>
                    <a:pt x="1279" y="549"/>
                    <a:pt x="1210" y="572"/>
                    <a:pt x="1164" y="594"/>
                  </a:cubicBezTo>
                  <a:cubicBezTo>
                    <a:pt x="1028" y="709"/>
                    <a:pt x="891" y="800"/>
                    <a:pt x="754" y="914"/>
                  </a:cubicBezTo>
                  <a:cubicBezTo>
                    <a:pt x="708" y="937"/>
                    <a:pt x="685" y="960"/>
                    <a:pt x="640" y="1005"/>
                  </a:cubicBezTo>
                  <a:cubicBezTo>
                    <a:pt x="434" y="1165"/>
                    <a:pt x="229" y="1348"/>
                    <a:pt x="0" y="1507"/>
                  </a:cubicBezTo>
                  <a:cubicBezTo>
                    <a:pt x="137" y="1667"/>
                    <a:pt x="274" y="1827"/>
                    <a:pt x="434" y="1964"/>
                  </a:cubicBezTo>
                  <a:cubicBezTo>
                    <a:pt x="594" y="2124"/>
                    <a:pt x="776" y="2261"/>
                    <a:pt x="936" y="2398"/>
                  </a:cubicBezTo>
                  <a:cubicBezTo>
                    <a:pt x="1210" y="2603"/>
                    <a:pt x="1484" y="2786"/>
                    <a:pt x="1781" y="2945"/>
                  </a:cubicBezTo>
                  <a:cubicBezTo>
                    <a:pt x="2078" y="3128"/>
                    <a:pt x="2374" y="3288"/>
                    <a:pt x="2694" y="3402"/>
                  </a:cubicBezTo>
                  <a:lnTo>
                    <a:pt x="2671" y="3402"/>
                  </a:lnTo>
                  <a:cubicBezTo>
                    <a:pt x="3744" y="3858"/>
                    <a:pt x="4885" y="4109"/>
                    <a:pt x="6026" y="4269"/>
                  </a:cubicBezTo>
                  <a:lnTo>
                    <a:pt x="6049" y="4269"/>
                  </a:lnTo>
                  <a:cubicBezTo>
                    <a:pt x="7099" y="4406"/>
                    <a:pt x="8149" y="4452"/>
                    <a:pt x="9199" y="4452"/>
                  </a:cubicBezTo>
                  <a:cubicBezTo>
                    <a:pt x="10180" y="4429"/>
                    <a:pt x="11162" y="4361"/>
                    <a:pt x="12121" y="4224"/>
                  </a:cubicBezTo>
                  <a:cubicBezTo>
                    <a:pt x="12554" y="4178"/>
                    <a:pt x="12988" y="4109"/>
                    <a:pt x="13422" y="4018"/>
                  </a:cubicBezTo>
                  <a:cubicBezTo>
                    <a:pt x="13741" y="3950"/>
                    <a:pt x="14038" y="3858"/>
                    <a:pt x="14358" y="3767"/>
                  </a:cubicBezTo>
                  <a:cubicBezTo>
                    <a:pt x="14631" y="3676"/>
                    <a:pt x="14905" y="3585"/>
                    <a:pt x="15156" y="3470"/>
                  </a:cubicBezTo>
                  <a:cubicBezTo>
                    <a:pt x="15339" y="3402"/>
                    <a:pt x="15499" y="3333"/>
                    <a:pt x="15659" y="3242"/>
                  </a:cubicBezTo>
                  <a:cubicBezTo>
                    <a:pt x="15671" y="3236"/>
                    <a:pt x="15683" y="3233"/>
                    <a:pt x="15695" y="3233"/>
                  </a:cubicBezTo>
                  <a:cubicBezTo>
                    <a:pt x="15729" y="3233"/>
                    <a:pt x="15762" y="3254"/>
                    <a:pt x="15796" y="3288"/>
                  </a:cubicBezTo>
                  <a:cubicBezTo>
                    <a:pt x="15818" y="3311"/>
                    <a:pt x="15796" y="3379"/>
                    <a:pt x="15750" y="3402"/>
                  </a:cubicBezTo>
                  <a:cubicBezTo>
                    <a:pt x="15567" y="3493"/>
                    <a:pt x="15407" y="3585"/>
                    <a:pt x="15225" y="3653"/>
                  </a:cubicBezTo>
                  <a:cubicBezTo>
                    <a:pt x="15339" y="3767"/>
                    <a:pt x="15453" y="3904"/>
                    <a:pt x="15544" y="4018"/>
                  </a:cubicBezTo>
                  <a:cubicBezTo>
                    <a:pt x="15567" y="4041"/>
                    <a:pt x="15567" y="4064"/>
                    <a:pt x="15567" y="4087"/>
                  </a:cubicBezTo>
                  <a:cubicBezTo>
                    <a:pt x="15910" y="4520"/>
                    <a:pt x="16184" y="4977"/>
                    <a:pt x="16412" y="5456"/>
                  </a:cubicBezTo>
                  <a:cubicBezTo>
                    <a:pt x="16686" y="6027"/>
                    <a:pt x="16891" y="6597"/>
                    <a:pt x="17051" y="7191"/>
                  </a:cubicBezTo>
                  <a:cubicBezTo>
                    <a:pt x="17348" y="8378"/>
                    <a:pt x="17507" y="9610"/>
                    <a:pt x="17644" y="10843"/>
                  </a:cubicBezTo>
                  <a:cubicBezTo>
                    <a:pt x="17667" y="11094"/>
                    <a:pt x="17713" y="11345"/>
                    <a:pt x="17736" y="11619"/>
                  </a:cubicBezTo>
                  <a:cubicBezTo>
                    <a:pt x="17758" y="11893"/>
                    <a:pt x="17781" y="12190"/>
                    <a:pt x="17827" y="12464"/>
                  </a:cubicBezTo>
                  <a:cubicBezTo>
                    <a:pt x="17873" y="13148"/>
                    <a:pt x="17941" y="13810"/>
                    <a:pt x="17964" y="14495"/>
                  </a:cubicBezTo>
                  <a:cubicBezTo>
                    <a:pt x="18032" y="15842"/>
                    <a:pt x="18055" y="17188"/>
                    <a:pt x="18010" y="18535"/>
                  </a:cubicBezTo>
                  <a:cubicBezTo>
                    <a:pt x="17918" y="21228"/>
                    <a:pt x="17622" y="23899"/>
                    <a:pt x="17165" y="26524"/>
                  </a:cubicBezTo>
                  <a:cubicBezTo>
                    <a:pt x="16982" y="27551"/>
                    <a:pt x="16754" y="28578"/>
                    <a:pt x="16480" y="29582"/>
                  </a:cubicBezTo>
                  <a:cubicBezTo>
                    <a:pt x="16229" y="30541"/>
                    <a:pt x="15910" y="31500"/>
                    <a:pt x="15544" y="32436"/>
                  </a:cubicBezTo>
                  <a:cubicBezTo>
                    <a:pt x="14837" y="34239"/>
                    <a:pt x="13947" y="35974"/>
                    <a:pt x="12851" y="37594"/>
                  </a:cubicBezTo>
                  <a:cubicBezTo>
                    <a:pt x="12189" y="38553"/>
                    <a:pt x="11482" y="39466"/>
                    <a:pt x="10683" y="40333"/>
                  </a:cubicBezTo>
                  <a:cubicBezTo>
                    <a:pt x="11847" y="40151"/>
                    <a:pt x="12965" y="39922"/>
                    <a:pt x="14061" y="39603"/>
                  </a:cubicBezTo>
                  <a:cubicBezTo>
                    <a:pt x="14654" y="39443"/>
                    <a:pt x="15248" y="39260"/>
                    <a:pt x="15841" y="39032"/>
                  </a:cubicBezTo>
                  <a:cubicBezTo>
                    <a:pt x="16503" y="38804"/>
                    <a:pt x="17051" y="38576"/>
                    <a:pt x="17553" y="38325"/>
                  </a:cubicBezTo>
                  <a:cubicBezTo>
                    <a:pt x="17622" y="38302"/>
                    <a:pt x="17667" y="38210"/>
                    <a:pt x="17690" y="38142"/>
                  </a:cubicBezTo>
                  <a:cubicBezTo>
                    <a:pt x="17736" y="38096"/>
                    <a:pt x="17736" y="38028"/>
                    <a:pt x="17758" y="37959"/>
                  </a:cubicBezTo>
                  <a:cubicBezTo>
                    <a:pt x="17964" y="36362"/>
                    <a:pt x="18169" y="34741"/>
                    <a:pt x="18398" y="33120"/>
                  </a:cubicBezTo>
                  <a:lnTo>
                    <a:pt x="18535" y="32162"/>
                  </a:lnTo>
                  <a:lnTo>
                    <a:pt x="18672" y="30998"/>
                  </a:lnTo>
                  <a:cubicBezTo>
                    <a:pt x="19037" y="28418"/>
                    <a:pt x="19379" y="25839"/>
                    <a:pt x="19699" y="23237"/>
                  </a:cubicBezTo>
                  <a:cubicBezTo>
                    <a:pt x="20155" y="19768"/>
                    <a:pt x="20383" y="17120"/>
                    <a:pt x="20406" y="14655"/>
                  </a:cubicBezTo>
                  <a:cubicBezTo>
                    <a:pt x="20429" y="12897"/>
                    <a:pt x="20361" y="11322"/>
                    <a:pt x="20178" y="9839"/>
                  </a:cubicBezTo>
                  <a:cubicBezTo>
                    <a:pt x="19973" y="8127"/>
                    <a:pt x="19630" y="6643"/>
                    <a:pt x="19174" y="5319"/>
                  </a:cubicBezTo>
                  <a:cubicBezTo>
                    <a:pt x="18763" y="4178"/>
                    <a:pt x="18261" y="3174"/>
                    <a:pt x="17644" y="2306"/>
                  </a:cubicBezTo>
                  <a:cubicBezTo>
                    <a:pt x="17005" y="1393"/>
                    <a:pt x="16206" y="617"/>
                    <a:pt x="15316" y="47"/>
                  </a:cubicBezTo>
                  <a:cubicBezTo>
                    <a:pt x="15271" y="1"/>
                    <a:pt x="15225" y="1"/>
                    <a:pt x="15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7692;p70">
              <a:extLst>
                <a:ext uri="{FF2B5EF4-FFF2-40B4-BE49-F238E27FC236}">
                  <a16:creationId xmlns:a16="http://schemas.microsoft.com/office/drawing/2014/main" id="{773108AF-CB2D-455E-9ACE-E646819C39E0}"/>
                </a:ext>
              </a:extLst>
            </p:cNvPr>
            <p:cNvSpPr/>
            <p:nvPr/>
          </p:nvSpPr>
          <p:spPr>
            <a:xfrm>
              <a:off x="7956763" y="266368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7693;p70">
              <a:extLst>
                <a:ext uri="{FF2B5EF4-FFF2-40B4-BE49-F238E27FC236}">
                  <a16:creationId xmlns:a16="http://schemas.microsoft.com/office/drawing/2014/main" id="{A045C154-72F3-4D66-9C6A-A6ACDD6714C7}"/>
                </a:ext>
              </a:extLst>
            </p:cNvPr>
            <p:cNvSpPr/>
            <p:nvPr/>
          </p:nvSpPr>
          <p:spPr>
            <a:xfrm>
              <a:off x="7961471" y="267457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7694;p70">
              <a:extLst>
                <a:ext uri="{FF2B5EF4-FFF2-40B4-BE49-F238E27FC236}">
                  <a16:creationId xmlns:a16="http://schemas.microsoft.com/office/drawing/2014/main" id="{189BFB8B-EA73-4452-968F-969530E96409}"/>
                </a:ext>
              </a:extLst>
            </p:cNvPr>
            <p:cNvSpPr/>
            <p:nvPr/>
          </p:nvSpPr>
          <p:spPr>
            <a:xfrm>
              <a:off x="7760087" y="2546215"/>
              <a:ext cx="213185" cy="123092"/>
            </a:xfrm>
            <a:custGeom>
              <a:avLst/>
              <a:gdLst/>
              <a:ahLst/>
              <a:cxnLst/>
              <a:rect l="l" t="t" r="r" b="b"/>
              <a:pathLst>
                <a:path w="16526" h="9542" extrusionOk="0">
                  <a:moveTo>
                    <a:pt x="7099" y="0"/>
                  </a:moveTo>
                  <a:cubicBezTo>
                    <a:pt x="6505" y="0"/>
                    <a:pt x="5912" y="69"/>
                    <a:pt x="5296" y="160"/>
                  </a:cubicBezTo>
                  <a:cubicBezTo>
                    <a:pt x="4748" y="228"/>
                    <a:pt x="4200" y="365"/>
                    <a:pt x="3721" y="525"/>
                  </a:cubicBezTo>
                  <a:cubicBezTo>
                    <a:pt x="3127" y="731"/>
                    <a:pt x="2602" y="982"/>
                    <a:pt x="2191" y="1278"/>
                  </a:cubicBezTo>
                  <a:cubicBezTo>
                    <a:pt x="1963" y="1438"/>
                    <a:pt x="1735" y="1644"/>
                    <a:pt x="1484" y="1872"/>
                  </a:cubicBezTo>
                  <a:cubicBezTo>
                    <a:pt x="1301" y="2077"/>
                    <a:pt x="1141" y="2260"/>
                    <a:pt x="1004" y="2465"/>
                  </a:cubicBezTo>
                  <a:cubicBezTo>
                    <a:pt x="867" y="2671"/>
                    <a:pt x="753" y="2922"/>
                    <a:pt x="662" y="3241"/>
                  </a:cubicBezTo>
                  <a:cubicBezTo>
                    <a:pt x="639" y="3287"/>
                    <a:pt x="639" y="3333"/>
                    <a:pt x="662" y="3378"/>
                  </a:cubicBezTo>
                  <a:cubicBezTo>
                    <a:pt x="388" y="3858"/>
                    <a:pt x="206" y="4291"/>
                    <a:pt x="114" y="4725"/>
                  </a:cubicBezTo>
                  <a:cubicBezTo>
                    <a:pt x="23" y="5204"/>
                    <a:pt x="0" y="5638"/>
                    <a:pt x="114" y="6072"/>
                  </a:cubicBezTo>
                  <a:cubicBezTo>
                    <a:pt x="160" y="6254"/>
                    <a:pt x="228" y="6460"/>
                    <a:pt x="320" y="6665"/>
                  </a:cubicBezTo>
                  <a:cubicBezTo>
                    <a:pt x="434" y="6893"/>
                    <a:pt x="548" y="7053"/>
                    <a:pt x="662" y="7213"/>
                  </a:cubicBezTo>
                  <a:cubicBezTo>
                    <a:pt x="913" y="7510"/>
                    <a:pt x="1233" y="7806"/>
                    <a:pt x="1644" y="8080"/>
                  </a:cubicBezTo>
                  <a:cubicBezTo>
                    <a:pt x="2009" y="8308"/>
                    <a:pt x="2442" y="8537"/>
                    <a:pt x="2967" y="8742"/>
                  </a:cubicBezTo>
                  <a:cubicBezTo>
                    <a:pt x="3447" y="8925"/>
                    <a:pt x="3949" y="9062"/>
                    <a:pt x="4520" y="9176"/>
                  </a:cubicBezTo>
                  <a:cubicBezTo>
                    <a:pt x="5615" y="9427"/>
                    <a:pt x="6802" y="9541"/>
                    <a:pt x="8057" y="9541"/>
                  </a:cubicBezTo>
                  <a:cubicBezTo>
                    <a:pt x="9290" y="9541"/>
                    <a:pt x="10477" y="9427"/>
                    <a:pt x="11573" y="9176"/>
                  </a:cubicBezTo>
                  <a:cubicBezTo>
                    <a:pt x="12098" y="9062"/>
                    <a:pt x="12577" y="8925"/>
                    <a:pt x="13033" y="8765"/>
                  </a:cubicBezTo>
                  <a:cubicBezTo>
                    <a:pt x="13513" y="8582"/>
                    <a:pt x="13924" y="8400"/>
                    <a:pt x="14266" y="8172"/>
                  </a:cubicBezTo>
                  <a:cubicBezTo>
                    <a:pt x="14654" y="7920"/>
                    <a:pt x="15019" y="7601"/>
                    <a:pt x="15430" y="7122"/>
                  </a:cubicBezTo>
                  <a:cubicBezTo>
                    <a:pt x="15613" y="6916"/>
                    <a:pt x="15795" y="6688"/>
                    <a:pt x="15955" y="6437"/>
                  </a:cubicBezTo>
                  <a:cubicBezTo>
                    <a:pt x="16069" y="6254"/>
                    <a:pt x="16183" y="6026"/>
                    <a:pt x="16297" y="5775"/>
                  </a:cubicBezTo>
                  <a:cubicBezTo>
                    <a:pt x="16457" y="5364"/>
                    <a:pt x="16526" y="4930"/>
                    <a:pt x="16480" y="4520"/>
                  </a:cubicBezTo>
                  <a:cubicBezTo>
                    <a:pt x="16434" y="4109"/>
                    <a:pt x="16320" y="3721"/>
                    <a:pt x="16092" y="3333"/>
                  </a:cubicBezTo>
                  <a:cubicBezTo>
                    <a:pt x="15887" y="2990"/>
                    <a:pt x="15590" y="2671"/>
                    <a:pt x="15225" y="2351"/>
                  </a:cubicBezTo>
                  <a:cubicBezTo>
                    <a:pt x="14882" y="2054"/>
                    <a:pt x="14471" y="1780"/>
                    <a:pt x="13992" y="1507"/>
                  </a:cubicBezTo>
                  <a:cubicBezTo>
                    <a:pt x="13536" y="1255"/>
                    <a:pt x="13033" y="1050"/>
                    <a:pt x="12463" y="845"/>
                  </a:cubicBezTo>
                  <a:cubicBezTo>
                    <a:pt x="11938" y="662"/>
                    <a:pt x="11390" y="502"/>
                    <a:pt x="10774" y="365"/>
                  </a:cubicBezTo>
                  <a:cubicBezTo>
                    <a:pt x="9632" y="114"/>
                    <a:pt x="8491" y="0"/>
                    <a:pt x="7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7695;p70">
              <a:extLst>
                <a:ext uri="{FF2B5EF4-FFF2-40B4-BE49-F238E27FC236}">
                  <a16:creationId xmlns:a16="http://schemas.microsoft.com/office/drawing/2014/main" id="{58F337E7-A190-43D9-9469-4768E93D818E}"/>
                </a:ext>
              </a:extLst>
            </p:cNvPr>
            <p:cNvSpPr/>
            <p:nvPr/>
          </p:nvSpPr>
          <p:spPr>
            <a:xfrm>
              <a:off x="7779810" y="2593323"/>
              <a:ext cx="7663" cy="49601"/>
            </a:xfrm>
            <a:custGeom>
              <a:avLst/>
              <a:gdLst/>
              <a:ahLst/>
              <a:cxnLst/>
              <a:rect l="l" t="t" r="r" b="b"/>
              <a:pathLst>
                <a:path w="594" h="3845" extrusionOk="0">
                  <a:moveTo>
                    <a:pt x="297" y="0"/>
                  </a:moveTo>
                  <a:cubicBezTo>
                    <a:pt x="251" y="0"/>
                    <a:pt x="206" y="23"/>
                    <a:pt x="183" y="69"/>
                  </a:cubicBezTo>
                  <a:cubicBezTo>
                    <a:pt x="137" y="343"/>
                    <a:pt x="92" y="639"/>
                    <a:pt x="46" y="913"/>
                  </a:cubicBezTo>
                  <a:cubicBezTo>
                    <a:pt x="23" y="1233"/>
                    <a:pt x="0" y="1552"/>
                    <a:pt x="0" y="1872"/>
                  </a:cubicBezTo>
                  <a:cubicBezTo>
                    <a:pt x="0" y="2511"/>
                    <a:pt x="115" y="3150"/>
                    <a:pt x="320" y="3743"/>
                  </a:cubicBezTo>
                  <a:cubicBezTo>
                    <a:pt x="343" y="3766"/>
                    <a:pt x="343" y="3812"/>
                    <a:pt x="388" y="3812"/>
                  </a:cubicBezTo>
                  <a:cubicBezTo>
                    <a:pt x="405" y="3828"/>
                    <a:pt x="432" y="3844"/>
                    <a:pt x="455" y="3844"/>
                  </a:cubicBezTo>
                  <a:cubicBezTo>
                    <a:pt x="464" y="3844"/>
                    <a:pt x="473" y="3841"/>
                    <a:pt x="480" y="3835"/>
                  </a:cubicBezTo>
                  <a:cubicBezTo>
                    <a:pt x="525" y="3835"/>
                    <a:pt x="548" y="3812"/>
                    <a:pt x="571" y="3766"/>
                  </a:cubicBezTo>
                  <a:cubicBezTo>
                    <a:pt x="594" y="3743"/>
                    <a:pt x="594" y="3698"/>
                    <a:pt x="594" y="3675"/>
                  </a:cubicBezTo>
                  <a:cubicBezTo>
                    <a:pt x="525" y="3470"/>
                    <a:pt x="457" y="3287"/>
                    <a:pt x="388" y="3082"/>
                  </a:cubicBezTo>
                  <a:cubicBezTo>
                    <a:pt x="343" y="2876"/>
                    <a:pt x="320" y="2694"/>
                    <a:pt x="274" y="2488"/>
                  </a:cubicBezTo>
                  <a:cubicBezTo>
                    <a:pt x="251" y="2191"/>
                    <a:pt x="229" y="1895"/>
                    <a:pt x="229" y="1598"/>
                  </a:cubicBezTo>
                  <a:cubicBezTo>
                    <a:pt x="229" y="1278"/>
                    <a:pt x="251" y="959"/>
                    <a:pt x="297" y="639"/>
                  </a:cubicBezTo>
                  <a:cubicBezTo>
                    <a:pt x="297" y="639"/>
                    <a:pt x="297" y="639"/>
                    <a:pt x="297" y="662"/>
                  </a:cubicBezTo>
                  <a:cubicBezTo>
                    <a:pt x="320" y="479"/>
                    <a:pt x="343" y="297"/>
                    <a:pt x="388" y="114"/>
                  </a:cubicBezTo>
                  <a:cubicBezTo>
                    <a:pt x="388" y="69"/>
                    <a:pt x="366" y="23"/>
                    <a:pt x="3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7696;p70">
              <a:extLst>
                <a:ext uri="{FF2B5EF4-FFF2-40B4-BE49-F238E27FC236}">
                  <a16:creationId xmlns:a16="http://schemas.microsoft.com/office/drawing/2014/main" id="{9E60444E-F4F5-4CC1-89B1-0AE1A1EC6888}"/>
                </a:ext>
              </a:extLst>
            </p:cNvPr>
            <p:cNvSpPr/>
            <p:nvPr/>
          </p:nvSpPr>
          <p:spPr>
            <a:xfrm>
              <a:off x="7815735" y="2603630"/>
              <a:ext cx="5018" cy="46827"/>
            </a:xfrm>
            <a:custGeom>
              <a:avLst/>
              <a:gdLst/>
              <a:ahLst/>
              <a:cxnLst/>
              <a:rect l="l" t="t" r="r" b="b"/>
              <a:pathLst>
                <a:path w="389" h="3630" extrusionOk="0">
                  <a:moveTo>
                    <a:pt x="274" y="0"/>
                  </a:moveTo>
                  <a:cubicBezTo>
                    <a:pt x="251" y="0"/>
                    <a:pt x="228" y="23"/>
                    <a:pt x="206" y="23"/>
                  </a:cubicBezTo>
                  <a:cubicBezTo>
                    <a:pt x="183" y="46"/>
                    <a:pt x="160" y="69"/>
                    <a:pt x="160" y="91"/>
                  </a:cubicBezTo>
                  <a:cubicBezTo>
                    <a:pt x="91" y="639"/>
                    <a:pt x="23" y="1210"/>
                    <a:pt x="23" y="1758"/>
                  </a:cubicBezTo>
                  <a:cubicBezTo>
                    <a:pt x="0" y="2328"/>
                    <a:pt x="23" y="2922"/>
                    <a:pt x="69" y="3492"/>
                  </a:cubicBezTo>
                  <a:cubicBezTo>
                    <a:pt x="91" y="3538"/>
                    <a:pt x="91" y="3561"/>
                    <a:pt x="114" y="3584"/>
                  </a:cubicBezTo>
                  <a:cubicBezTo>
                    <a:pt x="160" y="3629"/>
                    <a:pt x="183" y="3629"/>
                    <a:pt x="228" y="3629"/>
                  </a:cubicBezTo>
                  <a:cubicBezTo>
                    <a:pt x="274" y="3629"/>
                    <a:pt x="297" y="3629"/>
                    <a:pt x="342" y="3584"/>
                  </a:cubicBezTo>
                  <a:cubicBezTo>
                    <a:pt x="365" y="3561"/>
                    <a:pt x="388" y="3515"/>
                    <a:pt x="388" y="3492"/>
                  </a:cubicBezTo>
                  <a:cubicBezTo>
                    <a:pt x="297" y="2944"/>
                    <a:pt x="274" y="2397"/>
                    <a:pt x="274" y="1849"/>
                  </a:cubicBezTo>
                  <a:cubicBezTo>
                    <a:pt x="274" y="1255"/>
                    <a:pt x="297" y="685"/>
                    <a:pt x="388" y="114"/>
                  </a:cubicBezTo>
                  <a:cubicBezTo>
                    <a:pt x="388" y="69"/>
                    <a:pt x="342" y="23"/>
                    <a:pt x="297" y="23"/>
                  </a:cubicBezTo>
                  <a:cubicBezTo>
                    <a:pt x="297" y="23"/>
                    <a:pt x="274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7697;p70">
              <a:extLst>
                <a:ext uri="{FF2B5EF4-FFF2-40B4-BE49-F238E27FC236}">
                  <a16:creationId xmlns:a16="http://schemas.microsoft.com/office/drawing/2014/main" id="{E9F37E29-3FB8-48C2-BEF4-D128858D75F2}"/>
                </a:ext>
              </a:extLst>
            </p:cNvPr>
            <p:cNvSpPr/>
            <p:nvPr/>
          </p:nvSpPr>
          <p:spPr>
            <a:xfrm>
              <a:off x="7852240" y="2603333"/>
              <a:ext cx="5612" cy="46234"/>
            </a:xfrm>
            <a:custGeom>
              <a:avLst/>
              <a:gdLst/>
              <a:ahLst/>
              <a:cxnLst/>
              <a:rect l="l" t="t" r="r" b="b"/>
              <a:pathLst>
                <a:path w="435" h="3584" extrusionOk="0">
                  <a:moveTo>
                    <a:pt x="183" y="0"/>
                  </a:moveTo>
                  <a:cubicBezTo>
                    <a:pt x="115" y="0"/>
                    <a:pt x="46" y="69"/>
                    <a:pt x="46" y="137"/>
                  </a:cubicBezTo>
                  <a:cubicBezTo>
                    <a:pt x="69" y="662"/>
                    <a:pt x="92" y="1187"/>
                    <a:pt x="92" y="1735"/>
                  </a:cubicBezTo>
                  <a:cubicBezTo>
                    <a:pt x="92" y="1986"/>
                    <a:pt x="92" y="2260"/>
                    <a:pt x="69" y="2534"/>
                  </a:cubicBezTo>
                  <a:cubicBezTo>
                    <a:pt x="69" y="2808"/>
                    <a:pt x="23" y="3104"/>
                    <a:pt x="0" y="3401"/>
                  </a:cubicBezTo>
                  <a:cubicBezTo>
                    <a:pt x="0" y="3447"/>
                    <a:pt x="23" y="3492"/>
                    <a:pt x="46" y="3538"/>
                  </a:cubicBezTo>
                  <a:cubicBezTo>
                    <a:pt x="92" y="3561"/>
                    <a:pt x="137" y="3584"/>
                    <a:pt x="183" y="3584"/>
                  </a:cubicBezTo>
                  <a:cubicBezTo>
                    <a:pt x="229" y="3584"/>
                    <a:pt x="274" y="3561"/>
                    <a:pt x="320" y="3538"/>
                  </a:cubicBezTo>
                  <a:cubicBezTo>
                    <a:pt x="366" y="3492"/>
                    <a:pt x="366" y="3447"/>
                    <a:pt x="366" y="3401"/>
                  </a:cubicBezTo>
                  <a:cubicBezTo>
                    <a:pt x="434" y="2876"/>
                    <a:pt x="411" y="2328"/>
                    <a:pt x="388" y="1803"/>
                  </a:cubicBezTo>
                  <a:cubicBezTo>
                    <a:pt x="388" y="1233"/>
                    <a:pt x="343" y="685"/>
                    <a:pt x="297" y="137"/>
                  </a:cubicBezTo>
                  <a:cubicBezTo>
                    <a:pt x="297" y="69"/>
                    <a:pt x="252" y="0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7698;p70">
              <a:extLst>
                <a:ext uri="{FF2B5EF4-FFF2-40B4-BE49-F238E27FC236}">
                  <a16:creationId xmlns:a16="http://schemas.microsoft.com/office/drawing/2014/main" id="{61A0D21E-3A9C-44C1-9B44-597BDE4AFC55}"/>
                </a:ext>
              </a:extLst>
            </p:cNvPr>
            <p:cNvSpPr/>
            <p:nvPr/>
          </p:nvSpPr>
          <p:spPr>
            <a:xfrm>
              <a:off x="7893453" y="2598612"/>
              <a:ext cx="7082" cy="51845"/>
            </a:xfrm>
            <a:custGeom>
              <a:avLst/>
              <a:gdLst/>
              <a:ahLst/>
              <a:cxnLst/>
              <a:rect l="l" t="t" r="r" b="b"/>
              <a:pathLst>
                <a:path w="549" h="4019" extrusionOk="0">
                  <a:moveTo>
                    <a:pt x="389" y="1"/>
                  </a:moveTo>
                  <a:cubicBezTo>
                    <a:pt x="298" y="1"/>
                    <a:pt x="252" y="69"/>
                    <a:pt x="252" y="138"/>
                  </a:cubicBezTo>
                  <a:cubicBezTo>
                    <a:pt x="252" y="1119"/>
                    <a:pt x="252" y="2078"/>
                    <a:pt x="115" y="3037"/>
                  </a:cubicBezTo>
                  <a:lnTo>
                    <a:pt x="138" y="3037"/>
                  </a:lnTo>
                  <a:cubicBezTo>
                    <a:pt x="92" y="3288"/>
                    <a:pt x="47" y="3516"/>
                    <a:pt x="1" y="3767"/>
                  </a:cubicBezTo>
                  <a:cubicBezTo>
                    <a:pt x="1" y="3813"/>
                    <a:pt x="1" y="3881"/>
                    <a:pt x="24" y="3927"/>
                  </a:cubicBezTo>
                  <a:cubicBezTo>
                    <a:pt x="47" y="3973"/>
                    <a:pt x="92" y="3995"/>
                    <a:pt x="138" y="4018"/>
                  </a:cubicBezTo>
                  <a:cubicBezTo>
                    <a:pt x="184" y="4018"/>
                    <a:pt x="252" y="4018"/>
                    <a:pt x="298" y="3995"/>
                  </a:cubicBezTo>
                  <a:cubicBezTo>
                    <a:pt x="343" y="3973"/>
                    <a:pt x="366" y="3927"/>
                    <a:pt x="389" y="3881"/>
                  </a:cubicBezTo>
                  <a:cubicBezTo>
                    <a:pt x="480" y="3265"/>
                    <a:pt x="526" y="2672"/>
                    <a:pt x="526" y="2055"/>
                  </a:cubicBezTo>
                  <a:cubicBezTo>
                    <a:pt x="549" y="1416"/>
                    <a:pt x="526" y="777"/>
                    <a:pt x="526" y="138"/>
                  </a:cubicBezTo>
                  <a:cubicBezTo>
                    <a:pt x="526" y="69"/>
                    <a:pt x="457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7699;p70">
              <a:extLst>
                <a:ext uri="{FF2B5EF4-FFF2-40B4-BE49-F238E27FC236}">
                  <a16:creationId xmlns:a16="http://schemas.microsoft.com/office/drawing/2014/main" id="{4BDEDB5E-40E5-495D-859D-C51AA87DAFD4}"/>
                </a:ext>
              </a:extLst>
            </p:cNvPr>
            <p:cNvSpPr/>
            <p:nvPr/>
          </p:nvSpPr>
          <p:spPr>
            <a:xfrm>
              <a:off x="7925547" y="2600676"/>
              <a:ext cx="5908" cy="45137"/>
            </a:xfrm>
            <a:custGeom>
              <a:avLst/>
              <a:gdLst/>
              <a:ahLst/>
              <a:cxnLst/>
              <a:rect l="l" t="t" r="r" b="b"/>
              <a:pathLst>
                <a:path w="458" h="3499" extrusionOk="0">
                  <a:moveTo>
                    <a:pt x="298" y="1"/>
                  </a:moveTo>
                  <a:cubicBezTo>
                    <a:pt x="252" y="1"/>
                    <a:pt x="184" y="46"/>
                    <a:pt x="206" y="92"/>
                  </a:cubicBezTo>
                  <a:cubicBezTo>
                    <a:pt x="229" y="914"/>
                    <a:pt x="275" y="1735"/>
                    <a:pt x="161" y="2557"/>
                  </a:cubicBezTo>
                  <a:cubicBezTo>
                    <a:pt x="138" y="2808"/>
                    <a:pt x="92" y="3059"/>
                    <a:pt x="24" y="3310"/>
                  </a:cubicBezTo>
                  <a:cubicBezTo>
                    <a:pt x="1" y="3402"/>
                    <a:pt x="47" y="3470"/>
                    <a:pt x="115" y="3493"/>
                  </a:cubicBezTo>
                  <a:cubicBezTo>
                    <a:pt x="127" y="3497"/>
                    <a:pt x="140" y="3499"/>
                    <a:pt x="153" y="3499"/>
                  </a:cubicBezTo>
                  <a:cubicBezTo>
                    <a:pt x="214" y="3499"/>
                    <a:pt x="279" y="3458"/>
                    <a:pt x="298" y="3402"/>
                  </a:cubicBezTo>
                  <a:cubicBezTo>
                    <a:pt x="412" y="2877"/>
                    <a:pt x="457" y="2329"/>
                    <a:pt x="457" y="1804"/>
                  </a:cubicBezTo>
                  <a:cubicBezTo>
                    <a:pt x="457" y="1233"/>
                    <a:pt x="412" y="663"/>
                    <a:pt x="389" y="92"/>
                  </a:cubicBezTo>
                  <a:cubicBezTo>
                    <a:pt x="389" y="46"/>
                    <a:pt x="343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7700;p70">
              <a:extLst>
                <a:ext uri="{FF2B5EF4-FFF2-40B4-BE49-F238E27FC236}">
                  <a16:creationId xmlns:a16="http://schemas.microsoft.com/office/drawing/2014/main" id="{E8C0E589-FB52-4FFA-91EA-C2E99D814521}"/>
                </a:ext>
              </a:extLst>
            </p:cNvPr>
            <p:cNvSpPr/>
            <p:nvPr/>
          </p:nvSpPr>
          <p:spPr>
            <a:xfrm>
              <a:off x="7948224" y="2595374"/>
              <a:ext cx="7663" cy="43370"/>
            </a:xfrm>
            <a:custGeom>
              <a:avLst/>
              <a:gdLst/>
              <a:ahLst/>
              <a:cxnLst/>
              <a:rect l="l" t="t" r="r" b="b"/>
              <a:pathLst>
                <a:path w="594" h="3362" extrusionOk="0">
                  <a:moveTo>
                    <a:pt x="411" y="1"/>
                  </a:moveTo>
                  <a:cubicBezTo>
                    <a:pt x="366" y="1"/>
                    <a:pt x="320" y="47"/>
                    <a:pt x="320" y="92"/>
                  </a:cubicBezTo>
                  <a:cubicBezTo>
                    <a:pt x="343" y="412"/>
                    <a:pt x="366" y="731"/>
                    <a:pt x="343" y="1051"/>
                  </a:cubicBezTo>
                  <a:cubicBezTo>
                    <a:pt x="343" y="1348"/>
                    <a:pt x="320" y="1644"/>
                    <a:pt x="274" y="1941"/>
                  </a:cubicBezTo>
                  <a:cubicBezTo>
                    <a:pt x="252" y="2124"/>
                    <a:pt x="229" y="2306"/>
                    <a:pt x="183" y="2489"/>
                  </a:cubicBezTo>
                  <a:cubicBezTo>
                    <a:pt x="137" y="2717"/>
                    <a:pt x="92" y="2923"/>
                    <a:pt x="23" y="3128"/>
                  </a:cubicBezTo>
                  <a:cubicBezTo>
                    <a:pt x="0" y="3219"/>
                    <a:pt x="69" y="3333"/>
                    <a:pt x="160" y="3356"/>
                  </a:cubicBezTo>
                  <a:cubicBezTo>
                    <a:pt x="175" y="3360"/>
                    <a:pt x="191" y="3362"/>
                    <a:pt x="207" y="3362"/>
                  </a:cubicBezTo>
                  <a:cubicBezTo>
                    <a:pt x="287" y="3362"/>
                    <a:pt x="369" y="3314"/>
                    <a:pt x="389" y="3219"/>
                  </a:cubicBezTo>
                  <a:cubicBezTo>
                    <a:pt x="434" y="2968"/>
                    <a:pt x="480" y="2717"/>
                    <a:pt x="525" y="2466"/>
                  </a:cubicBezTo>
                  <a:cubicBezTo>
                    <a:pt x="548" y="2215"/>
                    <a:pt x="571" y="1941"/>
                    <a:pt x="571" y="1690"/>
                  </a:cubicBezTo>
                  <a:cubicBezTo>
                    <a:pt x="594" y="1165"/>
                    <a:pt x="571" y="617"/>
                    <a:pt x="525" y="92"/>
                  </a:cubicBezTo>
                  <a:cubicBezTo>
                    <a:pt x="503" y="47"/>
                    <a:pt x="480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7701;p70">
              <a:extLst>
                <a:ext uri="{FF2B5EF4-FFF2-40B4-BE49-F238E27FC236}">
                  <a16:creationId xmlns:a16="http://schemas.microsoft.com/office/drawing/2014/main" id="{7D5CF6A1-162F-47C7-A65C-F033EF88F232}"/>
                </a:ext>
              </a:extLst>
            </p:cNvPr>
            <p:cNvSpPr/>
            <p:nvPr/>
          </p:nvSpPr>
          <p:spPr>
            <a:xfrm>
              <a:off x="7839870" y="2623056"/>
              <a:ext cx="213779" cy="343927"/>
            </a:xfrm>
            <a:custGeom>
              <a:avLst/>
              <a:gdLst/>
              <a:ahLst/>
              <a:cxnLst/>
              <a:rect l="l" t="t" r="r" b="b"/>
              <a:pathLst>
                <a:path w="16572" h="26661" extrusionOk="0">
                  <a:moveTo>
                    <a:pt x="11642" y="0"/>
                  </a:moveTo>
                  <a:cubicBezTo>
                    <a:pt x="10158" y="229"/>
                    <a:pt x="8629" y="731"/>
                    <a:pt x="7122" y="1530"/>
                  </a:cubicBezTo>
                  <a:cubicBezTo>
                    <a:pt x="6346" y="1941"/>
                    <a:pt x="5570" y="2443"/>
                    <a:pt x="4840" y="2991"/>
                  </a:cubicBezTo>
                  <a:cubicBezTo>
                    <a:pt x="4109" y="3561"/>
                    <a:pt x="3425" y="4178"/>
                    <a:pt x="2831" y="4839"/>
                  </a:cubicBezTo>
                  <a:cubicBezTo>
                    <a:pt x="1553" y="6209"/>
                    <a:pt x="686" y="7784"/>
                    <a:pt x="275" y="9336"/>
                  </a:cubicBezTo>
                  <a:cubicBezTo>
                    <a:pt x="69" y="10112"/>
                    <a:pt x="1" y="10957"/>
                    <a:pt x="24" y="11915"/>
                  </a:cubicBezTo>
                  <a:cubicBezTo>
                    <a:pt x="46" y="12783"/>
                    <a:pt x="183" y="13650"/>
                    <a:pt x="389" y="14540"/>
                  </a:cubicBezTo>
                  <a:cubicBezTo>
                    <a:pt x="822" y="16138"/>
                    <a:pt x="1576" y="17713"/>
                    <a:pt x="2671" y="19219"/>
                  </a:cubicBezTo>
                  <a:cubicBezTo>
                    <a:pt x="3676" y="20612"/>
                    <a:pt x="4954" y="21890"/>
                    <a:pt x="6460" y="23008"/>
                  </a:cubicBezTo>
                  <a:cubicBezTo>
                    <a:pt x="7853" y="24058"/>
                    <a:pt x="9405" y="24926"/>
                    <a:pt x="11071" y="25565"/>
                  </a:cubicBezTo>
                  <a:cubicBezTo>
                    <a:pt x="12692" y="26181"/>
                    <a:pt x="14358" y="26569"/>
                    <a:pt x="16070" y="26660"/>
                  </a:cubicBezTo>
                  <a:cubicBezTo>
                    <a:pt x="16161" y="26546"/>
                    <a:pt x="16252" y="26432"/>
                    <a:pt x="16321" y="26295"/>
                  </a:cubicBezTo>
                  <a:cubicBezTo>
                    <a:pt x="16412" y="26135"/>
                    <a:pt x="16503" y="25976"/>
                    <a:pt x="16572" y="25793"/>
                  </a:cubicBezTo>
                  <a:cubicBezTo>
                    <a:pt x="15317" y="25588"/>
                    <a:pt x="14016" y="25222"/>
                    <a:pt x="12737" y="24675"/>
                  </a:cubicBezTo>
                  <a:lnTo>
                    <a:pt x="12737" y="24675"/>
                  </a:lnTo>
                  <a:lnTo>
                    <a:pt x="12783" y="24697"/>
                  </a:lnTo>
                  <a:cubicBezTo>
                    <a:pt x="11322" y="24081"/>
                    <a:pt x="9930" y="23282"/>
                    <a:pt x="8674" y="22301"/>
                  </a:cubicBezTo>
                  <a:lnTo>
                    <a:pt x="8606" y="22255"/>
                  </a:lnTo>
                  <a:cubicBezTo>
                    <a:pt x="7419" y="21342"/>
                    <a:pt x="6369" y="20292"/>
                    <a:pt x="5479" y="19151"/>
                  </a:cubicBezTo>
                  <a:cubicBezTo>
                    <a:pt x="4726" y="18169"/>
                    <a:pt x="4132" y="17142"/>
                    <a:pt x="3653" y="16069"/>
                  </a:cubicBezTo>
                  <a:lnTo>
                    <a:pt x="3653" y="16024"/>
                  </a:lnTo>
                  <a:cubicBezTo>
                    <a:pt x="3242" y="15065"/>
                    <a:pt x="2968" y="14084"/>
                    <a:pt x="2831" y="13102"/>
                  </a:cubicBezTo>
                  <a:cubicBezTo>
                    <a:pt x="2694" y="12166"/>
                    <a:pt x="2694" y="11276"/>
                    <a:pt x="2785" y="10454"/>
                  </a:cubicBezTo>
                  <a:cubicBezTo>
                    <a:pt x="2900" y="9770"/>
                    <a:pt x="3082" y="9108"/>
                    <a:pt x="3356" y="8423"/>
                  </a:cubicBezTo>
                  <a:cubicBezTo>
                    <a:pt x="3694" y="7656"/>
                    <a:pt x="4144" y="6889"/>
                    <a:pt x="4683" y="6167"/>
                  </a:cubicBezTo>
                  <a:lnTo>
                    <a:pt x="4683" y="6167"/>
                  </a:lnTo>
                  <a:cubicBezTo>
                    <a:pt x="4695" y="6160"/>
                    <a:pt x="4703" y="6154"/>
                    <a:pt x="4703" y="6140"/>
                  </a:cubicBezTo>
                  <a:lnTo>
                    <a:pt x="4703" y="6140"/>
                  </a:lnTo>
                  <a:cubicBezTo>
                    <a:pt x="4703" y="6140"/>
                    <a:pt x="4703" y="6140"/>
                    <a:pt x="4703" y="6140"/>
                  </a:cubicBezTo>
                  <a:lnTo>
                    <a:pt x="4726" y="6118"/>
                  </a:lnTo>
                  <a:cubicBezTo>
                    <a:pt x="5410" y="5273"/>
                    <a:pt x="6232" y="4451"/>
                    <a:pt x="7168" y="3721"/>
                  </a:cubicBezTo>
                  <a:lnTo>
                    <a:pt x="7191" y="3698"/>
                  </a:lnTo>
                  <a:lnTo>
                    <a:pt x="7214" y="3675"/>
                  </a:lnTo>
                  <a:cubicBezTo>
                    <a:pt x="8264" y="2876"/>
                    <a:pt x="9428" y="2215"/>
                    <a:pt x="10637" y="1690"/>
                  </a:cubicBezTo>
                  <a:cubicBezTo>
                    <a:pt x="11368" y="1370"/>
                    <a:pt x="12121" y="1142"/>
                    <a:pt x="12851" y="959"/>
                  </a:cubicBezTo>
                  <a:cubicBezTo>
                    <a:pt x="12806" y="891"/>
                    <a:pt x="12737" y="845"/>
                    <a:pt x="12692" y="777"/>
                  </a:cubicBezTo>
                  <a:cubicBezTo>
                    <a:pt x="12532" y="640"/>
                    <a:pt x="12395" y="525"/>
                    <a:pt x="12235" y="389"/>
                  </a:cubicBezTo>
                  <a:cubicBezTo>
                    <a:pt x="12053" y="252"/>
                    <a:pt x="11847" y="115"/>
                    <a:pt x="116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7702;p70">
              <a:extLst>
                <a:ext uri="{FF2B5EF4-FFF2-40B4-BE49-F238E27FC236}">
                  <a16:creationId xmlns:a16="http://schemas.microsoft.com/office/drawing/2014/main" id="{A5F5221F-E0D9-4DBB-A410-E37DE0B7408F}"/>
                </a:ext>
              </a:extLst>
            </p:cNvPr>
            <p:cNvSpPr/>
            <p:nvPr/>
          </p:nvSpPr>
          <p:spPr>
            <a:xfrm>
              <a:off x="7974422" y="2606867"/>
              <a:ext cx="50955" cy="46595"/>
            </a:xfrm>
            <a:custGeom>
              <a:avLst/>
              <a:gdLst/>
              <a:ahLst/>
              <a:cxnLst/>
              <a:rect l="l" t="t" r="r" b="b"/>
              <a:pathLst>
                <a:path w="3950" h="3612" extrusionOk="0">
                  <a:moveTo>
                    <a:pt x="1051" y="0"/>
                  </a:moveTo>
                  <a:cubicBezTo>
                    <a:pt x="982" y="0"/>
                    <a:pt x="891" y="0"/>
                    <a:pt x="823" y="23"/>
                  </a:cubicBezTo>
                  <a:cubicBezTo>
                    <a:pt x="572" y="91"/>
                    <a:pt x="366" y="251"/>
                    <a:pt x="252" y="479"/>
                  </a:cubicBezTo>
                  <a:cubicBezTo>
                    <a:pt x="1" y="890"/>
                    <a:pt x="115" y="1529"/>
                    <a:pt x="594" y="1780"/>
                  </a:cubicBezTo>
                  <a:cubicBezTo>
                    <a:pt x="777" y="1872"/>
                    <a:pt x="960" y="1986"/>
                    <a:pt x="1142" y="2100"/>
                  </a:cubicBezTo>
                  <a:cubicBezTo>
                    <a:pt x="1370" y="2305"/>
                    <a:pt x="1576" y="2511"/>
                    <a:pt x="1758" y="2716"/>
                  </a:cubicBezTo>
                  <a:cubicBezTo>
                    <a:pt x="1850" y="2853"/>
                    <a:pt x="1941" y="2990"/>
                    <a:pt x="2032" y="3150"/>
                  </a:cubicBezTo>
                  <a:cubicBezTo>
                    <a:pt x="2218" y="3444"/>
                    <a:pt x="2539" y="3612"/>
                    <a:pt x="2869" y="3612"/>
                  </a:cubicBezTo>
                  <a:cubicBezTo>
                    <a:pt x="3027" y="3612"/>
                    <a:pt x="3186" y="3573"/>
                    <a:pt x="3333" y="3492"/>
                  </a:cubicBezTo>
                  <a:cubicBezTo>
                    <a:pt x="3790" y="3218"/>
                    <a:pt x="3950" y="2625"/>
                    <a:pt x="3676" y="2191"/>
                  </a:cubicBezTo>
                  <a:cubicBezTo>
                    <a:pt x="3151" y="1324"/>
                    <a:pt x="2443" y="571"/>
                    <a:pt x="1553" y="137"/>
                  </a:cubicBezTo>
                  <a:cubicBezTo>
                    <a:pt x="1393" y="46"/>
                    <a:pt x="1233" y="0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7703;p70">
              <a:extLst>
                <a:ext uri="{FF2B5EF4-FFF2-40B4-BE49-F238E27FC236}">
                  <a16:creationId xmlns:a16="http://schemas.microsoft.com/office/drawing/2014/main" id="{A591DDA4-5489-44A0-806F-8450C7B18D37}"/>
                </a:ext>
              </a:extLst>
            </p:cNvPr>
            <p:cNvSpPr/>
            <p:nvPr/>
          </p:nvSpPr>
          <p:spPr>
            <a:xfrm>
              <a:off x="8014758" y="2940456"/>
              <a:ext cx="55663" cy="45511"/>
            </a:xfrm>
            <a:custGeom>
              <a:avLst/>
              <a:gdLst/>
              <a:ahLst/>
              <a:cxnLst/>
              <a:rect l="l" t="t" r="r" b="b"/>
              <a:pathLst>
                <a:path w="4315" h="3528" extrusionOk="0">
                  <a:moveTo>
                    <a:pt x="3242" y="0"/>
                  </a:moveTo>
                  <a:cubicBezTo>
                    <a:pt x="2923" y="0"/>
                    <a:pt x="2603" y="183"/>
                    <a:pt x="2420" y="479"/>
                  </a:cubicBezTo>
                  <a:cubicBezTo>
                    <a:pt x="2352" y="594"/>
                    <a:pt x="2284" y="708"/>
                    <a:pt x="2215" y="799"/>
                  </a:cubicBezTo>
                  <a:cubicBezTo>
                    <a:pt x="2078" y="959"/>
                    <a:pt x="1964" y="1073"/>
                    <a:pt x="1804" y="1210"/>
                  </a:cubicBezTo>
                  <a:cubicBezTo>
                    <a:pt x="1644" y="1324"/>
                    <a:pt x="1462" y="1415"/>
                    <a:pt x="1279" y="1507"/>
                  </a:cubicBezTo>
                  <a:cubicBezTo>
                    <a:pt x="1119" y="1575"/>
                    <a:pt x="960" y="1621"/>
                    <a:pt x="800" y="1666"/>
                  </a:cubicBezTo>
                  <a:cubicBezTo>
                    <a:pt x="298" y="1780"/>
                    <a:pt x="1" y="2351"/>
                    <a:pt x="138" y="2830"/>
                  </a:cubicBezTo>
                  <a:cubicBezTo>
                    <a:pt x="251" y="3265"/>
                    <a:pt x="630" y="3527"/>
                    <a:pt x="1042" y="3527"/>
                  </a:cubicBezTo>
                  <a:cubicBezTo>
                    <a:pt x="1128" y="3527"/>
                    <a:pt x="1215" y="3516"/>
                    <a:pt x="1302" y="3492"/>
                  </a:cubicBezTo>
                  <a:cubicBezTo>
                    <a:pt x="2466" y="3218"/>
                    <a:pt x="3470" y="2488"/>
                    <a:pt x="4064" y="1438"/>
                  </a:cubicBezTo>
                  <a:cubicBezTo>
                    <a:pt x="4315" y="982"/>
                    <a:pt x="4178" y="388"/>
                    <a:pt x="3722" y="137"/>
                  </a:cubicBezTo>
                  <a:cubicBezTo>
                    <a:pt x="3585" y="46"/>
                    <a:pt x="3402" y="0"/>
                    <a:pt x="3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7704;p70">
              <a:extLst>
                <a:ext uri="{FF2B5EF4-FFF2-40B4-BE49-F238E27FC236}">
                  <a16:creationId xmlns:a16="http://schemas.microsoft.com/office/drawing/2014/main" id="{C60C0D5D-EA1B-4956-B41D-24431A359A5E}"/>
                </a:ext>
              </a:extLst>
            </p:cNvPr>
            <p:cNvSpPr/>
            <p:nvPr/>
          </p:nvSpPr>
          <p:spPr>
            <a:xfrm>
              <a:off x="7556046" y="2626294"/>
              <a:ext cx="336858" cy="423133"/>
            </a:xfrm>
            <a:custGeom>
              <a:avLst/>
              <a:gdLst/>
              <a:ahLst/>
              <a:cxnLst/>
              <a:rect l="l" t="t" r="r" b="b"/>
              <a:pathLst>
                <a:path w="26113" h="32801" extrusionOk="0">
                  <a:moveTo>
                    <a:pt x="4177" y="1"/>
                  </a:moveTo>
                  <a:cubicBezTo>
                    <a:pt x="3926" y="1"/>
                    <a:pt x="3675" y="23"/>
                    <a:pt x="3447" y="69"/>
                  </a:cubicBezTo>
                  <a:lnTo>
                    <a:pt x="3401" y="69"/>
                  </a:lnTo>
                  <a:cubicBezTo>
                    <a:pt x="1484" y="503"/>
                    <a:pt x="0" y="2397"/>
                    <a:pt x="0" y="4611"/>
                  </a:cubicBezTo>
                  <a:lnTo>
                    <a:pt x="0" y="28190"/>
                  </a:lnTo>
                  <a:cubicBezTo>
                    <a:pt x="0" y="30701"/>
                    <a:pt x="1917" y="32800"/>
                    <a:pt x="4177" y="32800"/>
                  </a:cubicBezTo>
                  <a:lnTo>
                    <a:pt x="21935" y="32800"/>
                  </a:lnTo>
                  <a:cubicBezTo>
                    <a:pt x="24195" y="32800"/>
                    <a:pt x="26112" y="30701"/>
                    <a:pt x="26112" y="28190"/>
                  </a:cubicBezTo>
                  <a:lnTo>
                    <a:pt x="26112" y="4611"/>
                  </a:lnTo>
                  <a:cubicBezTo>
                    <a:pt x="26112" y="2100"/>
                    <a:pt x="24195" y="1"/>
                    <a:pt x="219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7705;p70">
              <a:extLst>
                <a:ext uri="{FF2B5EF4-FFF2-40B4-BE49-F238E27FC236}">
                  <a16:creationId xmlns:a16="http://schemas.microsoft.com/office/drawing/2014/main" id="{C3F64845-E2A5-4EE2-9386-5D332D2A5F09}"/>
                </a:ext>
              </a:extLst>
            </p:cNvPr>
            <p:cNvSpPr/>
            <p:nvPr/>
          </p:nvSpPr>
          <p:spPr>
            <a:xfrm>
              <a:off x="7542205" y="2627764"/>
              <a:ext cx="61843" cy="41525"/>
            </a:xfrm>
            <a:custGeom>
              <a:avLst/>
              <a:gdLst/>
              <a:ahLst/>
              <a:cxnLst/>
              <a:rect l="l" t="t" r="r" b="b"/>
              <a:pathLst>
                <a:path w="4794" h="3219" extrusionOk="0">
                  <a:moveTo>
                    <a:pt x="2351" y="1530"/>
                  </a:moveTo>
                  <a:cubicBezTo>
                    <a:pt x="2351" y="1530"/>
                    <a:pt x="2329" y="1553"/>
                    <a:pt x="2329" y="1553"/>
                  </a:cubicBezTo>
                  <a:cubicBezTo>
                    <a:pt x="2329" y="1553"/>
                    <a:pt x="2351" y="1553"/>
                    <a:pt x="2351" y="1530"/>
                  </a:cubicBezTo>
                  <a:close/>
                  <a:moveTo>
                    <a:pt x="4428" y="1"/>
                  </a:moveTo>
                  <a:cubicBezTo>
                    <a:pt x="4018" y="115"/>
                    <a:pt x="3584" y="252"/>
                    <a:pt x="3196" y="434"/>
                  </a:cubicBezTo>
                  <a:cubicBezTo>
                    <a:pt x="2808" y="594"/>
                    <a:pt x="2443" y="800"/>
                    <a:pt x="2077" y="1028"/>
                  </a:cubicBezTo>
                  <a:cubicBezTo>
                    <a:pt x="1347" y="1507"/>
                    <a:pt x="708" y="2078"/>
                    <a:pt x="115" y="2717"/>
                  </a:cubicBezTo>
                  <a:cubicBezTo>
                    <a:pt x="46" y="2763"/>
                    <a:pt x="23" y="2831"/>
                    <a:pt x="0" y="2900"/>
                  </a:cubicBezTo>
                  <a:cubicBezTo>
                    <a:pt x="0" y="2991"/>
                    <a:pt x="23" y="3059"/>
                    <a:pt x="92" y="3128"/>
                  </a:cubicBezTo>
                  <a:cubicBezTo>
                    <a:pt x="145" y="3181"/>
                    <a:pt x="228" y="3218"/>
                    <a:pt x="311" y="3218"/>
                  </a:cubicBezTo>
                  <a:cubicBezTo>
                    <a:pt x="372" y="3218"/>
                    <a:pt x="432" y="3199"/>
                    <a:pt x="480" y="3151"/>
                  </a:cubicBezTo>
                  <a:cubicBezTo>
                    <a:pt x="1073" y="2534"/>
                    <a:pt x="1689" y="1986"/>
                    <a:pt x="2374" y="1507"/>
                  </a:cubicBezTo>
                  <a:cubicBezTo>
                    <a:pt x="2894" y="1191"/>
                    <a:pt x="3437" y="919"/>
                    <a:pt x="4002" y="714"/>
                  </a:cubicBezTo>
                  <a:lnTo>
                    <a:pt x="4002" y="714"/>
                  </a:lnTo>
                  <a:cubicBezTo>
                    <a:pt x="3998" y="717"/>
                    <a:pt x="3995" y="723"/>
                    <a:pt x="3995" y="731"/>
                  </a:cubicBezTo>
                  <a:cubicBezTo>
                    <a:pt x="4018" y="708"/>
                    <a:pt x="4018" y="708"/>
                    <a:pt x="4040" y="708"/>
                  </a:cubicBezTo>
                  <a:cubicBezTo>
                    <a:pt x="4063" y="708"/>
                    <a:pt x="4063" y="708"/>
                    <a:pt x="4063" y="685"/>
                  </a:cubicBezTo>
                  <a:lnTo>
                    <a:pt x="4063" y="708"/>
                  </a:lnTo>
                  <a:cubicBezTo>
                    <a:pt x="4223" y="640"/>
                    <a:pt x="4383" y="617"/>
                    <a:pt x="4543" y="571"/>
                  </a:cubicBezTo>
                  <a:cubicBezTo>
                    <a:pt x="4680" y="526"/>
                    <a:pt x="4794" y="389"/>
                    <a:pt x="4771" y="229"/>
                  </a:cubicBezTo>
                  <a:cubicBezTo>
                    <a:pt x="4748" y="115"/>
                    <a:pt x="4611" y="1"/>
                    <a:pt x="4497" y="1"/>
                  </a:cubicBezTo>
                  <a:close/>
                </a:path>
              </a:pathLst>
            </a:custGeom>
            <a:solidFill>
              <a:srgbClr val="E43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7706;p70">
              <a:extLst>
                <a:ext uri="{FF2B5EF4-FFF2-40B4-BE49-F238E27FC236}">
                  <a16:creationId xmlns:a16="http://schemas.microsoft.com/office/drawing/2014/main" id="{A640A27E-1F46-4FE7-98BD-94D612D2DE3F}"/>
                </a:ext>
              </a:extLst>
            </p:cNvPr>
            <p:cNvSpPr/>
            <p:nvPr/>
          </p:nvSpPr>
          <p:spPr>
            <a:xfrm>
              <a:off x="7534259" y="2627467"/>
              <a:ext cx="67441" cy="50594"/>
            </a:xfrm>
            <a:custGeom>
              <a:avLst/>
              <a:gdLst/>
              <a:ahLst/>
              <a:cxnLst/>
              <a:rect l="l" t="t" r="r" b="b"/>
              <a:pathLst>
                <a:path w="5228" h="3922" extrusionOk="0">
                  <a:moveTo>
                    <a:pt x="4999" y="1"/>
                  </a:moveTo>
                  <a:cubicBezTo>
                    <a:pt x="4885" y="24"/>
                    <a:pt x="4771" y="47"/>
                    <a:pt x="4634" y="92"/>
                  </a:cubicBezTo>
                  <a:cubicBezTo>
                    <a:pt x="3743" y="412"/>
                    <a:pt x="2899" y="800"/>
                    <a:pt x="2100" y="1325"/>
                  </a:cubicBezTo>
                  <a:cubicBezTo>
                    <a:pt x="1666" y="1599"/>
                    <a:pt x="1278" y="1918"/>
                    <a:pt x="913" y="2306"/>
                  </a:cubicBezTo>
                  <a:cubicBezTo>
                    <a:pt x="731" y="2489"/>
                    <a:pt x="571" y="2671"/>
                    <a:pt x="411" y="2900"/>
                  </a:cubicBezTo>
                  <a:cubicBezTo>
                    <a:pt x="274" y="3105"/>
                    <a:pt x="137" y="3311"/>
                    <a:pt x="23" y="3539"/>
                  </a:cubicBezTo>
                  <a:cubicBezTo>
                    <a:pt x="0" y="3607"/>
                    <a:pt x="0" y="3699"/>
                    <a:pt x="46" y="3767"/>
                  </a:cubicBezTo>
                  <a:cubicBezTo>
                    <a:pt x="69" y="3836"/>
                    <a:pt x="137" y="3881"/>
                    <a:pt x="206" y="3904"/>
                  </a:cubicBezTo>
                  <a:cubicBezTo>
                    <a:pt x="240" y="3915"/>
                    <a:pt x="274" y="3921"/>
                    <a:pt x="308" y="3921"/>
                  </a:cubicBezTo>
                  <a:cubicBezTo>
                    <a:pt x="342" y="3921"/>
                    <a:pt x="377" y="3915"/>
                    <a:pt x="411" y="3904"/>
                  </a:cubicBezTo>
                  <a:cubicBezTo>
                    <a:pt x="502" y="3858"/>
                    <a:pt x="525" y="3813"/>
                    <a:pt x="571" y="3744"/>
                  </a:cubicBezTo>
                  <a:lnTo>
                    <a:pt x="548" y="3744"/>
                  </a:lnTo>
                  <a:cubicBezTo>
                    <a:pt x="731" y="3425"/>
                    <a:pt x="936" y="3128"/>
                    <a:pt x="1164" y="2854"/>
                  </a:cubicBezTo>
                  <a:cubicBezTo>
                    <a:pt x="1552" y="2443"/>
                    <a:pt x="1986" y="2078"/>
                    <a:pt x="2465" y="1781"/>
                  </a:cubicBezTo>
                  <a:cubicBezTo>
                    <a:pt x="3264" y="1256"/>
                    <a:pt x="4154" y="845"/>
                    <a:pt x="5067" y="549"/>
                  </a:cubicBezTo>
                  <a:cubicBezTo>
                    <a:pt x="5136" y="526"/>
                    <a:pt x="5181" y="435"/>
                    <a:pt x="5204" y="366"/>
                  </a:cubicBezTo>
                  <a:cubicBezTo>
                    <a:pt x="5227" y="298"/>
                    <a:pt x="5227" y="229"/>
                    <a:pt x="5204" y="161"/>
                  </a:cubicBezTo>
                  <a:cubicBezTo>
                    <a:pt x="5159" y="92"/>
                    <a:pt x="5113" y="47"/>
                    <a:pt x="5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7707;p70">
              <a:extLst>
                <a:ext uri="{FF2B5EF4-FFF2-40B4-BE49-F238E27FC236}">
                  <a16:creationId xmlns:a16="http://schemas.microsoft.com/office/drawing/2014/main" id="{69065D24-EDA2-4581-A51B-02406CB5D0D5}"/>
                </a:ext>
              </a:extLst>
            </p:cNvPr>
            <p:cNvSpPr/>
            <p:nvPr/>
          </p:nvSpPr>
          <p:spPr>
            <a:xfrm>
              <a:off x="7577240" y="2628654"/>
              <a:ext cx="24162" cy="14332"/>
            </a:xfrm>
            <a:custGeom>
              <a:avLst/>
              <a:gdLst/>
              <a:ahLst/>
              <a:cxnLst/>
              <a:rect l="l" t="t" r="r" b="b"/>
              <a:pathLst>
                <a:path w="1873" h="1111" extrusionOk="0">
                  <a:moveTo>
                    <a:pt x="1416" y="616"/>
                  </a:moveTo>
                  <a:cubicBezTo>
                    <a:pt x="1416" y="616"/>
                    <a:pt x="1416" y="639"/>
                    <a:pt x="1416" y="639"/>
                  </a:cubicBezTo>
                  <a:cubicBezTo>
                    <a:pt x="1416" y="616"/>
                    <a:pt x="1439" y="616"/>
                    <a:pt x="1439" y="616"/>
                  </a:cubicBezTo>
                  <a:close/>
                  <a:moveTo>
                    <a:pt x="1530" y="0"/>
                  </a:moveTo>
                  <a:cubicBezTo>
                    <a:pt x="1051" y="137"/>
                    <a:pt x="594" y="320"/>
                    <a:pt x="160" y="571"/>
                  </a:cubicBezTo>
                  <a:cubicBezTo>
                    <a:pt x="92" y="616"/>
                    <a:pt x="46" y="662"/>
                    <a:pt x="23" y="731"/>
                  </a:cubicBezTo>
                  <a:cubicBezTo>
                    <a:pt x="1" y="799"/>
                    <a:pt x="1" y="890"/>
                    <a:pt x="23" y="959"/>
                  </a:cubicBezTo>
                  <a:cubicBezTo>
                    <a:pt x="72" y="1040"/>
                    <a:pt x="179" y="1110"/>
                    <a:pt x="287" y="1110"/>
                  </a:cubicBezTo>
                  <a:cubicBezTo>
                    <a:pt x="329" y="1110"/>
                    <a:pt x="372" y="1099"/>
                    <a:pt x="411" y="1073"/>
                  </a:cubicBezTo>
                  <a:cubicBezTo>
                    <a:pt x="731" y="890"/>
                    <a:pt x="1051" y="753"/>
                    <a:pt x="1393" y="639"/>
                  </a:cubicBezTo>
                  <a:cubicBezTo>
                    <a:pt x="1416" y="639"/>
                    <a:pt x="1416" y="616"/>
                    <a:pt x="1416" y="616"/>
                  </a:cubicBezTo>
                  <a:cubicBezTo>
                    <a:pt x="1484" y="594"/>
                    <a:pt x="1553" y="594"/>
                    <a:pt x="1621" y="571"/>
                  </a:cubicBezTo>
                  <a:cubicBezTo>
                    <a:pt x="1712" y="548"/>
                    <a:pt x="1781" y="502"/>
                    <a:pt x="1827" y="434"/>
                  </a:cubicBezTo>
                  <a:cubicBezTo>
                    <a:pt x="1849" y="388"/>
                    <a:pt x="1872" y="297"/>
                    <a:pt x="1849" y="228"/>
                  </a:cubicBezTo>
                  <a:cubicBezTo>
                    <a:pt x="1849" y="114"/>
                    <a:pt x="1712" y="0"/>
                    <a:pt x="1598" y="0"/>
                  </a:cubicBezTo>
                  <a:close/>
                </a:path>
              </a:pathLst>
            </a:custGeom>
            <a:solidFill>
              <a:srgbClr val="E43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7708;p70">
              <a:extLst>
                <a:ext uri="{FF2B5EF4-FFF2-40B4-BE49-F238E27FC236}">
                  <a16:creationId xmlns:a16="http://schemas.microsoft.com/office/drawing/2014/main" id="{F8F1C65C-795C-4682-8B1D-5E8FDC4E4FA5}"/>
                </a:ext>
              </a:extLst>
            </p:cNvPr>
            <p:cNvSpPr/>
            <p:nvPr/>
          </p:nvSpPr>
          <p:spPr>
            <a:xfrm>
              <a:off x="7569591" y="2628938"/>
              <a:ext cx="32108" cy="18241"/>
            </a:xfrm>
            <a:custGeom>
              <a:avLst/>
              <a:gdLst/>
              <a:ahLst/>
              <a:cxnLst/>
              <a:rect l="l" t="t" r="r" b="b"/>
              <a:pathLst>
                <a:path w="2489" h="1414" extrusionOk="0">
                  <a:moveTo>
                    <a:pt x="1795" y="681"/>
                  </a:moveTo>
                  <a:cubicBezTo>
                    <a:pt x="1790" y="683"/>
                    <a:pt x="1785" y="684"/>
                    <a:pt x="1781" y="686"/>
                  </a:cubicBezTo>
                  <a:cubicBezTo>
                    <a:pt x="1781" y="686"/>
                    <a:pt x="1789" y="686"/>
                    <a:pt x="1795" y="681"/>
                  </a:cubicBezTo>
                  <a:close/>
                  <a:moveTo>
                    <a:pt x="2123" y="1"/>
                  </a:moveTo>
                  <a:cubicBezTo>
                    <a:pt x="1781" y="69"/>
                    <a:pt x="1415" y="184"/>
                    <a:pt x="1073" y="343"/>
                  </a:cubicBezTo>
                  <a:cubicBezTo>
                    <a:pt x="731" y="503"/>
                    <a:pt x="411" y="686"/>
                    <a:pt x="137" y="914"/>
                  </a:cubicBezTo>
                  <a:cubicBezTo>
                    <a:pt x="0" y="1028"/>
                    <a:pt x="0" y="1211"/>
                    <a:pt x="91" y="1325"/>
                  </a:cubicBezTo>
                  <a:cubicBezTo>
                    <a:pt x="152" y="1385"/>
                    <a:pt x="231" y="1414"/>
                    <a:pt x="309" y="1414"/>
                  </a:cubicBezTo>
                  <a:cubicBezTo>
                    <a:pt x="379" y="1414"/>
                    <a:pt x="448" y="1391"/>
                    <a:pt x="502" y="1348"/>
                  </a:cubicBezTo>
                  <a:cubicBezTo>
                    <a:pt x="594" y="1279"/>
                    <a:pt x="685" y="1211"/>
                    <a:pt x="776" y="1142"/>
                  </a:cubicBezTo>
                  <a:cubicBezTo>
                    <a:pt x="1096" y="960"/>
                    <a:pt x="1415" y="800"/>
                    <a:pt x="1758" y="686"/>
                  </a:cubicBezTo>
                  <a:cubicBezTo>
                    <a:pt x="1780" y="686"/>
                    <a:pt x="1803" y="686"/>
                    <a:pt x="1803" y="664"/>
                  </a:cubicBezTo>
                  <a:lnTo>
                    <a:pt x="1803" y="664"/>
                  </a:lnTo>
                  <a:cubicBezTo>
                    <a:pt x="1803" y="672"/>
                    <a:pt x="1800" y="678"/>
                    <a:pt x="1795" y="681"/>
                  </a:cubicBezTo>
                  <a:lnTo>
                    <a:pt x="1795" y="681"/>
                  </a:lnTo>
                  <a:cubicBezTo>
                    <a:pt x="1929" y="637"/>
                    <a:pt x="2083" y="594"/>
                    <a:pt x="2237" y="572"/>
                  </a:cubicBezTo>
                  <a:cubicBezTo>
                    <a:pt x="2397" y="526"/>
                    <a:pt x="2488" y="389"/>
                    <a:pt x="2465" y="229"/>
                  </a:cubicBezTo>
                  <a:cubicBezTo>
                    <a:pt x="2442" y="92"/>
                    <a:pt x="2328" y="1"/>
                    <a:pt x="2191" y="1"/>
                  </a:cubicBezTo>
                  <a:close/>
                </a:path>
              </a:pathLst>
            </a:custGeom>
            <a:solidFill>
              <a:srgbClr val="E43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7709;p70">
              <a:extLst>
                <a:ext uri="{FF2B5EF4-FFF2-40B4-BE49-F238E27FC236}">
                  <a16:creationId xmlns:a16="http://schemas.microsoft.com/office/drawing/2014/main" id="{56BC6BBB-1D72-4901-A6A4-8527DC1CE8FC}"/>
                </a:ext>
              </a:extLst>
            </p:cNvPr>
            <p:cNvSpPr/>
            <p:nvPr/>
          </p:nvSpPr>
          <p:spPr>
            <a:xfrm>
              <a:off x="7563992" y="2629235"/>
              <a:ext cx="36223" cy="22033"/>
            </a:xfrm>
            <a:custGeom>
              <a:avLst/>
              <a:gdLst/>
              <a:ahLst/>
              <a:cxnLst/>
              <a:rect l="l" t="t" r="r" b="b"/>
              <a:pathLst>
                <a:path w="2808" h="1708" extrusionOk="0">
                  <a:moveTo>
                    <a:pt x="2466" y="1"/>
                  </a:moveTo>
                  <a:cubicBezTo>
                    <a:pt x="2032" y="115"/>
                    <a:pt x="1621" y="275"/>
                    <a:pt x="1233" y="480"/>
                  </a:cubicBezTo>
                  <a:cubicBezTo>
                    <a:pt x="845" y="686"/>
                    <a:pt x="480" y="937"/>
                    <a:pt x="115" y="1211"/>
                  </a:cubicBezTo>
                  <a:cubicBezTo>
                    <a:pt x="0" y="1302"/>
                    <a:pt x="0" y="1507"/>
                    <a:pt x="92" y="1599"/>
                  </a:cubicBezTo>
                  <a:cubicBezTo>
                    <a:pt x="155" y="1674"/>
                    <a:pt x="231" y="1708"/>
                    <a:pt x="310" y="1708"/>
                  </a:cubicBezTo>
                  <a:cubicBezTo>
                    <a:pt x="375" y="1708"/>
                    <a:pt x="441" y="1685"/>
                    <a:pt x="503" y="1644"/>
                  </a:cubicBezTo>
                  <a:cubicBezTo>
                    <a:pt x="640" y="1530"/>
                    <a:pt x="777" y="1439"/>
                    <a:pt x="936" y="1325"/>
                  </a:cubicBezTo>
                  <a:cubicBezTo>
                    <a:pt x="1370" y="1051"/>
                    <a:pt x="1826" y="800"/>
                    <a:pt x="2329" y="640"/>
                  </a:cubicBezTo>
                  <a:cubicBezTo>
                    <a:pt x="2420" y="617"/>
                    <a:pt x="2488" y="594"/>
                    <a:pt x="2557" y="571"/>
                  </a:cubicBezTo>
                  <a:cubicBezTo>
                    <a:pt x="2648" y="549"/>
                    <a:pt x="2694" y="503"/>
                    <a:pt x="2739" y="435"/>
                  </a:cubicBezTo>
                  <a:cubicBezTo>
                    <a:pt x="2785" y="389"/>
                    <a:pt x="2808" y="298"/>
                    <a:pt x="2785" y="229"/>
                  </a:cubicBezTo>
                  <a:cubicBezTo>
                    <a:pt x="2762" y="115"/>
                    <a:pt x="2648" y="1"/>
                    <a:pt x="2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7710;p70">
              <a:extLst>
                <a:ext uri="{FF2B5EF4-FFF2-40B4-BE49-F238E27FC236}">
                  <a16:creationId xmlns:a16="http://schemas.microsoft.com/office/drawing/2014/main" id="{2B277046-7759-4BB5-AD62-C071084991B2}"/>
                </a:ext>
              </a:extLst>
            </p:cNvPr>
            <p:cNvSpPr/>
            <p:nvPr/>
          </p:nvSpPr>
          <p:spPr>
            <a:xfrm>
              <a:off x="7547804" y="2633659"/>
              <a:ext cx="336858" cy="423417"/>
            </a:xfrm>
            <a:custGeom>
              <a:avLst/>
              <a:gdLst/>
              <a:ahLst/>
              <a:cxnLst/>
              <a:rect l="l" t="t" r="r" b="b"/>
              <a:pathLst>
                <a:path w="26113" h="32823" extrusionOk="0">
                  <a:moveTo>
                    <a:pt x="4451" y="0"/>
                  </a:moveTo>
                  <a:cubicBezTo>
                    <a:pt x="3218" y="708"/>
                    <a:pt x="1986" y="1347"/>
                    <a:pt x="753" y="2009"/>
                  </a:cubicBezTo>
                  <a:cubicBezTo>
                    <a:pt x="297" y="2762"/>
                    <a:pt x="0" y="3675"/>
                    <a:pt x="0" y="4634"/>
                  </a:cubicBezTo>
                  <a:lnTo>
                    <a:pt x="0" y="28212"/>
                  </a:lnTo>
                  <a:cubicBezTo>
                    <a:pt x="0" y="30700"/>
                    <a:pt x="1917" y="32823"/>
                    <a:pt x="4177" y="32823"/>
                  </a:cubicBezTo>
                  <a:lnTo>
                    <a:pt x="21935" y="32823"/>
                  </a:lnTo>
                  <a:cubicBezTo>
                    <a:pt x="24218" y="32823"/>
                    <a:pt x="26112" y="30700"/>
                    <a:pt x="26112" y="28212"/>
                  </a:cubicBezTo>
                  <a:lnTo>
                    <a:pt x="26112" y="4634"/>
                  </a:lnTo>
                  <a:cubicBezTo>
                    <a:pt x="26112" y="2123"/>
                    <a:pt x="24218" y="0"/>
                    <a:pt x="219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7711;p70">
              <a:extLst>
                <a:ext uri="{FF2B5EF4-FFF2-40B4-BE49-F238E27FC236}">
                  <a16:creationId xmlns:a16="http://schemas.microsoft.com/office/drawing/2014/main" id="{01801537-848E-479D-8B93-65386D3BDF3B}"/>
                </a:ext>
              </a:extLst>
            </p:cNvPr>
            <p:cNvSpPr/>
            <p:nvPr/>
          </p:nvSpPr>
          <p:spPr>
            <a:xfrm>
              <a:off x="7826622" y="2649551"/>
              <a:ext cx="31811" cy="35643"/>
            </a:xfrm>
            <a:custGeom>
              <a:avLst/>
              <a:gdLst/>
              <a:ahLst/>
              <a:cxnLst/>
              <a:rect l="l" t="t" r="r" b="b"/>
              <a:pathLst>
                <a:path w="2466" h="2763" extrusionOk="0">
                  <a:moveTo>
                    <a:pt x="2466" y="2763"/>
                  </a:moveTo>
                  <a:cubicBezTo>
                    <a:pt x="2055" y="1507"/>
                    <a:pt x="1119" y="480"/>
                    <a:pt x="1" y="1"/>
                  </a:cubicBezTo>
                  <a:cubicBezTo>
                    <a:pt x="1119" y="480"/>
                    <a:pt x="2055" y="1507"/>
                    <a:pt x="2466" y="276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7712;p70">
              <a:extLst>
                <a:ext uri="{FF2B5EF4-FFF2-40B4-BE49-F238E27FC236}">
                  <a16:creationId xmlns:a16="http://schemas.microsoft.com/office/drawing/2014/main" id="{C3496D15-07B8-4BF3-9A27-BC6F472C7044}"/>
                </a:ext>
              </a:extLst>
            </p:cNvPr>
            <p:cNvSpPr/>
            <p:nvPr/>
          </p:nvSpPr>
          <p:spPr>
            <a:xfrm>
              <a:off x="7528661" y="2649551"/>
              <a:ext cx="31811" cy="35643"/>
            </a:xfrm>
            <a:custGeom>
              <a:avLst/>
              <a:gdLst/>
              <a:ahLst/>
              <a:cxnLst/>
              <a:rect l="l" t="t" r="r" b="b"/>
              <a:pathLst>
                <a:path w="2466" h="2763" extrusionOk="0">
                  <a:moveTo>
                    <a:pt x="2466" y="1"/>
                  </a:moveTo>
                  <a:lnTo>
                    <a:pt x="2466" y="1"/>
                  </a:lnTo>
                  <a:cubicBezTo>
                    <a:pt x="1324" y="480"/>
                    <a:pt x="411" y="1507"/>
                    <a:pt x="0" y="2763"/>
                  </a:cubicBezTo>
                  <a:cubicBezTo>
                    <a:pt x="411" y="1507"/>
                    <a:pt x="1347" y="480"/>
                    <a:pt x="2466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7713;p70">
              <a:extLst>
                <a:ext uri="{FF2B5EF4-FFF2-40B4-BE49-F238E27FC236}">
                  <a16:creationId xmlns:a16="http://schemas.microsoft.com/office/drawing/2014/main" id="{293C7B6B-8195-40DF-B9B4-FF2C82791609}"/>
                </a:ext>
              </a:extLst>
            </p:cNvPr>
            <p:cNvSpPr/>
            <p:nvPr/>
          </p:nvSpPr>
          <p:spPr>
            <a:xfrm>
              <a:off x="7826325" y="3029718"/>
              <a:ext cx="32095" cy="35591"/>
            </a:xfrm>
            <a:custGeom>
              <a:avLst/>
              <a:gdLst/>
              <a:ahLst/>
              <a:cxnLst/>
              <a:rect l="l" t="t" r="r" b="b"/>
              <a:pathLst>
                <a:path w="2488" h="2759" extrusionOk="0">
                  <a:moveTo>
                    <a:pt x="2487" y="0"/>
                  </a:moveTo>
                  <a:lnTo>
                    <a:pt x="2487" y="0"/>
                  </a:lnTo>
                  <a:cubicBezTo>
                    <a:pt x="2076" y="1277"/>
                    <a:pt x="1141" y="2279"/>
                    <a:pt x="1" y="2758"/>
                  </a:cubicBezTo>
                  <a:cubicBezTo>
                    <a:pt x="1141" y="2302"/>
                    <a:pt x="2076" y="1277"/>
                    <a:pt x="2487" y="0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7714;p70">
              <a:extLst>
                <a:ext uri="{FF2B5EF4-FFF2-40B4-BE49-F238E27FC236}">
                  <a16:creationId xmlns:a16="http://schemas.microsoft.com/office/drawing/2014/main" id="{CC609C95-0E2C-453A-8DEF-A1E14AA0D6B6}"/>
                </a:ext>
              </a:extLst>
            </p:cNvPr>
            <p:cNvSpPr/>
            <p:nvPr/>
          </p:nvSpPr>
          <p:spPr>
            <a:xfrm>
              <a:off x="7528674" y="3029693"/>
              <a:ext cx="31799" cy="35617"/>
            </a:xfrm>
            <a:custGeom>
              <a:avLst/>
              <a:gdLst/>
              <a:ahLst/>
              <a:cxnLst/>
              <a:rect l="l" t="t" r="r" b="b"/>
              <a:pathLst>
                <a:path w="2465" h="2761" extrusionOk="0">
                  <a:moveTo>
                    <a:pt x="0" y="0"/>
                  </a:moveTo>
                  <a:cubicBezTo>
                    <a:pt x="411" y="1277"/>
                    <a:pt x="1324" y="2304"/>
                    <a:pt x="2465" y="2760"/>
                  </a:cubicBezTo>
                  <a:cubicBezTo>
                    <a:pt x="1347" y="2281"/>
                    <a:pt x="411" y="1277"/>
                    <a:pt x="0" y="0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7715;p70">
              <a:extLst>
                <a:ext uri="{FF2B5EF4-FFF2-40B4-BE49-F238E27FC236}">
                  <a16:creationId xmlns:a16="http://schemas.microsoft.com/office/drawing/2014/main" id="{465D2A19-E36B-4E48-B7F5-D83ECD5412AE}"/>
                </a:ext>
              </a:extLst>
            </p:cNvPr>
            <p:cNvSpPr/>
            <p:nvPr/>
          </p:nvSpPr>
          <p:spPr>
            <a:xfrm>
              <a:off x="7525127" y="2646017"/>
              <a:ext cx="336858" cy="423133"/>
            </a:xfrm>
            <a:custGeom>
              <a:avLst/>
              <a:gdLst/>
              <a:ahLst/>
              <a:cxnLst/>
              <a:rect l="l" t="t" r="r" b="b"/>
              <a:pathLst>
                <a:path w="26113" h="32801" extrusionOk="0">
                  <a:moveTo>
                    <a:pt x="4178" y="1"/>
                  </a:moveTo>
                  <a:cubicBezTo>
                    <a:pt x="1918" y="1"/>
                    <a:pt x="1" y="2101"/>
                    <a:pt x="1" y="4612"/>
                  </a:cubicBezTo>
                  <a:lnTo>
                    <a:pt x="1" y="28190"/>
                  </a:lnTo>
                  <a:cubicBezTo>
                    <a:pt x="1" y="30678"/>
                    <a:pt x="1918" y="32801"/>
                    <a:pt x="4178" y="32801"/>
                  </a:cubicBezTo>
                  <a:lnTo>
                    <a:pt x="21936" y="32801"/>
                  </a:lnTo>
                  <a:cubicBezTo>
                    <a:pt x="24195" y="32801"/>
                    <a:pt x="26113" y="30678"/>
                    <a:pt x="26113" y="28190"/>
                  </a:cubicBezTo>
                  <a:lnTo>
                    <a:pt x="26113" y="4612"/>
                  </a:lnTo>
                  <a:cubicBezTo>
                    <a:pt x="26113" y="2101"/>
                    <a:pt x="24195" y="1"/>
                    <a:pt x="21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7716;p70">
              <a:extLst>
                <a:ext uri="{FF2B5EF4-FFF2-40B4-BE49-F238E27FC236}">
                  <a16:creationId xmlns:a16="http://schemas.microsoft.com/office/drawing/2014/main" id="{078DC511-B72E-4A01-98C7-9C7EEF397151}"/>
                </a:ext>
              </a:extLst>
            </p:cNvPr>
            <p:cNvSpPr/>
            <p:nvPr/>
          </p:nvSpPr>
          <p:spPr>
            <a:xfrm>
              <a:off x="7525127" y="2651318"/>
              <a:ext cx="313006" cy="417831"/>
            </a:xfrm>
            <a:custGeom>
              <a:avLst/>
              <a:gdLst/>
              <a:ahLst/>
              <a:cxnLst/>
              <a:rect l="l" t="t" r="r" b="b"/>
              <a:pathLst>
                <a:path w="24264" h="32390" extrusionOk="0">
                  <a:moveTo>
                    <a:pt x="2466" y="1"/>
                  </a:moveTo>
                  <a:lnTo>
                    <a:pt x="2466" y="1"/>
                  </a:lnTo>
                  <a:cubicBezTo>
                    <a:pt x="1028" y="731"/>
                    <a:pt x="1" y="2375"/>
                    <a:pt x="1" y="4201"/>
                  </a:cubicBezTo>
                  <a:lnTo>
                    <a:pt x="1" y="27779"/>
                  </a:lnTo>
                  <a:cubicBezTo>
                    <a:pt x="1" y="30267"/>
                    <a:pt x="1918" y="32390"/>
                    <a:pt x="4178" y="32390"/>
                  </a:cubicBezTo>
                  <a:lnTo>
                    <a:pt x="21936" y="32390"/>
                  </a:lnTo>
                  <a:cubicBezTo>
                    <a:pt x="22780" y="32390"/>
                    <a:pt x="23579" y="32093"/>
                    <a:pt x="24264" y="31591"/>
                  </a:cubicBezTo>
                  <a:lnTo>
                    <a:pt x="24264" y="31591"/>
                  </a:lnTo>
                  <a:cubicBezTo>
                    <a:pt x="23562" y="31642"/>
                    <a:pt x="22873" y="31668"/>
                    <a:pt x="22177" y="31668"/>
                  </a:cubicBezTo>
                  <a:cubicBezTo>
                    <a:pt x="21946" y="31668"/>
                    <a:pt x="21713" y="31665"/>
                    <a:pt x="21479" y="31659"/>
                  </a:cubicBezTo>
                  <a:cubicBezTo>
                    <a:pt x="19425" y="31591"/>
                    <a:pt x="17371" y="31271"/>
                    <a:pt x="15430" y="30655"/>
                  </a:cubicBezTo>
                  <a:cubicBezTo>
                    <a:pt x="14426" y="30335"/>
                    <a:pt x="13445" y="29925"/>
                    <a:pt x="12509" y="29445"/>
                  </a:cubicBezTo>
                  <a:cubicBezTo>
                    <a:pt x="12007" y="29194"/>
                    <a:pt x="11527" y="28943"/>
                    <a:pt x="11071" y="28646"/>
                  </a:cubicBezTo>
                  <a:cubicBezTo>
                    <a:pt x="10614" y="28350"/>
                    <a:pt x="10158" y="28053"/>
                    <a:pt x="9724" y="27733"/>
                  </a:cubicBezTo>
                  <a:cubicBezTo>
                    <a:pt x="8948" y="27163"/>
                    <a:pt x="8218" y="26524"/>
                    <a:pt x="7556" y="25816"/>
                  </a:cubicBezTo>
                  <a:cubicBezTo>
                    <a:pt x="6894" y="25131"/>
                    <a:pt x="6300" y="24378"/>
                    <a:pt x="5752" y="23579"/>
                  </a:cubicBezTo>
                  <a:cubicBezTo>
                    <a:pt x="4680" y="22004"/>
                    <a:pt x="3835" y="20247"/>
                    <a:pt x="3219" y="18444"/>
                  </a:cubicBezTo>
                  <a:cubicBezTo>
                    <a:pt x="2899" y="17508"/>
                    <a:pt x="2625" y="16572"/>
                    <a:pt x="2397" y="15613"/>
                  </a:cubicBezTo>
                  <a:cubicBezTo>
                    <a:pt x="2283" y="15111"/>
                    <a:pt x="2169" y="14586"/>
                    <a:pt x="2100" y="14061"/>
                  </a:cubicBezTo>
                  <a:cubicBezTo>
                    <a:pt x="1986" y="13445"/>
                    <a:pt x="1918" y="12851"/>
                    <a:pt x="1849" y="12258"/>
                  </a:cubicBezTo>
                  <a:cubicBezTo>
                    <a:pt x="1735" y="11025"/>
                    <a:pt x="1690" y="9793"/>
                    <a:pt x="1735" y="8583"/>
                  </a:cubicBezTo>
                  <a:cubicBezTo>
                    <a:pt x="1758" y="7350"/>
                    <a:pt x="1827" y="6141"/>
                    <a:pt x="1941" y="4931"/>
                  </a:cubicBezTo>
                  <a:cubicBezTo>
                    <a:pt x="2100" y="3288"/>
                    <a:pt x="2283" y="1644"/>
                    <a:pt x="24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7717;p70">
              <a:extLst>
                <a:ext uri="{FF2B5EF4-FFF2-40B4-BE49-F238E27FC236}">
                  <a16:creationId xmlns:a16="http://schemas.microsoft.com/office/drawing/2014/main" id="{27700785-5ED3-48CE-B259-DCD0A03F4681}"/>
                </a:ext>
              </a:extLst>
            </p:cNvPr>
            <p:cNvSpPr/>
            <p:nvPr/>
          </p:nvSpPr>
          <p:spPr>
            <a:xfrm>
              <a:off x="7612274" y="2652789"/>
              <a:ext cx="392805" cy="304479"/>
            </a:xfrm>
            <a:custGeom>
              <a:avLst/>
              <a:gdLst/>
              <a:ahLst/>
              <a:cxnLst/>
              <a:rect l="l" t="t" r="r" b="b"/>
              <a:pathLst>
                <a:path w="30450" h="23603" extrusionOk="0">
                  <a:moveTo>
                    <a:pt x="27300" y="1"/>
                  </a:moveTo>
                  <a:cubicBezTo>
                    <a:pt x="27254" y="1"/>
                    <a:pt x="27231" y="1"/>
                    <a:pt x="27186" y="24"/>
                  </a:cubicBezTo>
                  <a:cubicBezTo>
                    <a:pt x="26752" y="183"/>
                    <a:pt x="26341" y="366"/>
                    <a:pt x="25953" y="571"/>
                  </a:cubicBezTo>
                  <a:cubicBezTo>
                    <a:pt x="25611" y="754"/>
                    <a:pt x="25223" y="960"/>
                    <a:pt x="24835" y="1233"/>
                  </a:cubicBezTo>
                  <a:cubicBezTo>
                    <a:pt x="24196" y="1667"/>
                    <a:pt x="23557" y="2192"/>
                    <a:pt x="22872" y="2854"/>
                  </a:cubicBezTo>
                  <a:cubicBezTo>
                    <a:pt x="22164" y="3516"/>
                    <a:pt x="21502" y="4224"/>
                    <a:pt x="20863" y="4931"/>
                  </a:cubicBezTo>
                  <a:cubicBezTo>
                    <a:pt x="20384" y="5456"/>
                    <a:pt x="19882" y="6004"/>
                    <a:pt x="19379" y="6506"/>
                  </a:cubicBezTo>
                  <a:cubicBezTo>
                    <a:pt x="18489" y="7396"/>
                    <a:pt x="17713" y="8058"/>
                    <a:pt x="16914" y="8583"/>
                  </a:cubicBezTo>
                  <a:cubicBezTo>
                    <a:pt x="16572" y="8811"/>
                    <a:pt x="16207" y="9017"/>
                    <a:pt x="15842" y="9199"/>
                  </a:cubicBezTo>
                  <a:cubicBezTo>
                    <a:pt x="15454" y="9405"/>
                    <a:pt x="15043" y="9565"/>
                    <a:pt x="14518" y="9747"/>
                  </a:cubicBezTo>
                  <a:cubicBezTo>
                    <a:pt x="13376" y="10112"/>
                    <a:pt x="12190" y="10364"/>
                    <a:pt x="10980" y="10455"/>
                  </a:cubicBezTo>
                  <a:cubicBezTo>
                    <a:pt x="10683" y="10478"/>
                    <a:pt x="10386" y="10478"/>
                    <a:pt x="10112" y="10478"/>
                  </a:cubicBezTo>
                  <a:cubicBezTo>
                    <a:pt x="9314" y="10478"/>
                    <a:pt x="8515" y="10409"/>
                    <a:pt x="7761" y="10249"/>
                  </a:cubicBezTo>
                  <a:cubicBezTo>
                    <a:pt x="7533" y="10204"/>
                    <a:pt x="7305" y="10158"/>
                    <a:pt x="7077" y="10112"/>
                  </a:cubicBezTo>
                  <a:cubicBezTo>
                    <a:pt x="6803" y="10021"/>
                    <a:pt x="6552" y="9930"/>
                    <a:pt x="6346" y="9839"/>
                  </a:cubicBezTo>
                  <a:lnTo>
                    <a:pt x="6072" y="9724"/>
                  </a:lnTo>
                  <a:cubicBezTo>
                    <a:pt x="5707" y="9565"/>
                    <a:pt x="5319" y="9405"/>
                    <a:pt x="4908" y="9314"/>
                  </a:cubicBezTo>
                  <a:cubicBezTo>
                    <a:pt x="4726" y="9291"/>
                    <a:pt x="4543" y="9268"/>
                    <a:pt x="4360" y="9268"/>
                  </a:cubicBezTo>
                  <a:lnTo>
                    <a:pt x="4178" y="9268"/>
                  </a:lnTo>
                  <a:cubicBezTo>
                    <a:pt x="3972" y="9291"/>
                    <a:pt x="3744" y="9336"/>
                    <a:pt x="3493" y="9428"/>
                  </a:cubicBezTo>
                  <a:cubicBezTo>
                    <a:pt x="3196" y="9542"/>
                    <a:pt x="2922" y="9724"/>
                    <a:pt x="2603" y="9998"/>
                  </a:cubicBezTo>
                  <a:cubicBezTo>
                    <a:pt x="2352" y="10227"/>
                    <a:pt x="2101" y="10523"/>
                    <a:pt x="1827" y="10888"/>
                  </a:cubicBezTo>
                  <a:cubicBezTo>
                    <a:pt x="1621" y="11185"/>
                    <a:pt x="1393" y="11550"/>
                    <a:pt x="1188" y="11961"/>
                  </a:cubicBezTo>
                  <a:cubicBezTo>
                    <a:pt x="823" y="12623"/>
                    <a:pt x="526" y="13376"/>
                    <a:pt x="275" y="14198"/>
                  </a:cubicBezTo>
                  <a:cubicBezTo>
                    <a:pt x="183" y="14449"/>
                    <a:pt x="92" y="14723"/>
                    <a:pt x="24" y="15020"/>
                  </a:cubicBezTo>
                  <a:cubicBezTo>
                    <a:pt x="24" y="15043"/>
                    <a:pt x="24" y="15088"/>
                    <a:pt x="1" y="15111"/>
                  </a:cubicBezTo>
                  <a:cubicBezTo>
                    <a:pt x="69" y="15202"/>
                    <a:pt x="115" y="15294"/>
                    <a:pt x="183" y="15385"/>
                  </a:cubicBezTo>
                  <a:lnTo>
                    <a:pt x="206" y="15385"/>
                  </a:lnTo>
                  <a:cubicBezTo>
                    <a:pt x="1302" y="17006"/>
                    <a:pt x="2534" y="18421"/>
                    <a:pt x="3904" y="19585"/>
                  </a:cubicBezTo>
                  <a:cubicBezTo>
                    <a:pt x="4612" y="20178"/>
                    <a:pt x="5342" y="20726"/>
                    <a:pt x="6095" y="21206"/>
                  </a:cubicBezTo>
                  <a:cubicBezTo>
                    <a:pt x="6826" y="21662"/>
                    <a:pt x="7624" y="22050"/>
                    <a:pt x="8446" y="22415"/>
                  </a:cubicBezTo>
                  <a:cubicBezTo>
                    <a:pt x="10044" y="23100"/>
                    <a:pt x="11733" y="23488"/>
                    <a:pt x="13468" y="23579"/>
                  </a:cubicBezTo>
                  <a:cubicBezTo>
                    <a:pt x="13719" y="23579"/>
                    <a:pt x="13970" y="23602"/>
                    <a:pt x="14198" y="23602"/>
                  </a:cubicBezTo>
                  <a:cubicBezTo>
                    <a:pt x="15727" y="23602"/>
                    <a:pt x="17234" y="23351"/>
                    <a:pt x="18718" y="22872"/>
                  </a:cubicBezTo>
                  <a:cubicBezTo>
                    <a:pt x="19608" y="22598"/>
                    <a:pt x="20475" y="22210"/>
                    <a:pt x="21342" y="21753"/>
                  </a:cubicBezTo>
                  <a:cubicBezTo>
                    <a:pt x="22141" y="21342"/>
                    <a:pt x="22963" y="20817"/>
                    <a:pt x="23853" y="20156"/>
                  </a:cubicBezTo>
                  <a:cubicBezTo>
                    <a:pt x="25451" y="18969"/>
                    <a:pt x="26798" y="17622"/>
                    <a:pt x="27848" y="16138"/>
                  </a:cubicBezTo>
                  <a:cubicBezTo>
                    <a:pt x="28943" y="14609"/>
                    <a:pt x="29719" y="12829"/>
                    <a:pt x="30085" y="11048"/>
                  </a:cubicBezTo>
                  <a:cubicBezTo>
                    <a:pt x="30404" y="9451"/>
                    <a:pt x="30450" y="7716"/>
                    <a:pt x="30222" y="5890"/>
                  </a:cubicBezTo>
                  <a:cubicBezTo>
                    <a:pt x="30085" y="4703"/>
                    <a:pt x="29811" y="3630"/>
                    <a:pt x="29400" y="2649"/>
                  </a:cubicBezTo>
                  <a:cubicBezTo>
                    <a:pt x="28966" y="1599"/>
                    <a:pt x="28395" y="731"/>
                    <a:pt x="27665" y="115"/>
                  </a:cubicBezTo>
                  <a:cubicBezTo>
                    <a:pt x="27619" y="69"/>
                    <a:pt x="27551" y="24"/>
                    <a:pt x="27460" y="24"/>
                  </a:cubicBezTo>
                  <a:lnTo>
                    <a:pt x="27414" y="24"/>
                  </a:lnTo>
                  <a:cubicBezTo>
                    <a:pt x="27368" y="1"/>
                    <a:pt x="27346" y="1"/>
                    <a:pt x="27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7718;p70">
              <a:extLst>
                <a:ext uri="{FF2B5EF4-FFF2-40B4-BE49-F238E27FC236}">
                  <a16:creationId xmlns:a16="http://schemas.microsoft.com/office/drawing/2014/main" id="{205F7FFA-96F4-4BC2-875B-B56860CF6AAF}"/>
                </a:ext>
              </a:extLst>
            </p:cNvPr>
            <p:cNvSpPr/>
            <p:nvPr/>
          </p:nvSpPr>
          <p:spPr>
            <a:xfrm>
              <a:off x="7612274" y="2805310"/>
              <a:ext cx="385736" cy="151949"/>
            </a:xfrm>
            <a:custGeom>
              <a:avLst/>
              <a:gdLst/>
              <a:ahLst/>
              <a:cxnLst/>
              <a:rect l="l" t="t" r="r" b="b"/>
              <a:pathLst>
                <a:path w="29902" h="11779" extrusionOk="0">
                  <a:moveTo>
                    <a:pt x="29902" y="0"/>
                  </a:moveTo>
                  <a:cubicBezTo>
                    <a:pt x="29833" y="183"/>
                    <a:pt x="29742" y="366"/>
                    <a:pt x="29651" y="525"/>
                  </a:cubicBezTo>
                  <a:cubicBezTo>
                    <a:pt x="29240" y="1438"/>
                    <a:pt x="28715" y="2283"/>
                    <a:pt x="28122" y="3082"/>
                  </a:cubicBezTo>
                  <a:cubicBezTo>
                    <a:pt x="27802" y="3493"/>
                    <a:pt x="27482" y="3881"/>
                    <a:pt x="27140" y="4269"/>
                  </a:cubicBezTo>
                  <a:cubicBezTo>
                    <a:pt x="26798" y="4611"/>
                    <a:pt x="26455" y="4976"/>
                    <a:pt x="26113" y="5296"/>
                  </a:cubicBezTo>
                  <a:cubicBezTo>
                    <a:pt x="25383" y="5958"/>
                    <a:pt x="24606" y="6574"/>
                    <a:pt x="23785" y="7122"/>
                  </a:cubicBezTo>
                  <a:cubicBezTo>
                    <a:pt x="22963" y="7647"/>
                    <a:pt x="22119" y="8126"/>
                    <a:pt x="21251" y="8491"/>
                  </a:cubicBezTo>
                  <a:cubicBezTo>
                    <a:pt x="20361" y="8879"/>
                    <a:pt x="19448" y="9199"/>
                    <a:pt x="18512" y="9427"/>
                  </a:cubicBezTo>
                  <a:cubicBezTo>
                    <a:pt x="17576" y="9655"/>
                    <a:pt x="16595" y="9792"/>
                    <a:pt x="15613" y="9861"/>
                  </a:cubicBezTo>
                  <a:cubicBezTo>
                    <a:pt x="15316" y="9875"/>
                    <a:pt x="15017" y="9882"/>
                    <a:pt x="14717" y="9882"/>
                  </a:cubicBezTo>
                  <a:cubicBezTo>
                    <a:pt x="14026" y="9882"/>
                    <a:pt x="13330" y="9842"/>
                    <a:pt x="12646" y="9747"/>
                  </a:cubicBezTo>
                  <a:cubicBezTo>
                    <a:pt x="11779" y="9633"/>
                    <a:pt x="10911" y="9450"/>
                    <a:pt x="10067" y="9222"/>
                  </a:cubicBezTo>
                  <a:cubicBezTo>
                    <a:pt x="9177" y="8948"/>
                    <a:pt x="8309" y="8628"/>
                    <a:pt x="7465" y="8263"/>
                  </a:cubicBezTo>
                  <a:cubicBezTo>
                    <a:pt x="6597" y="7875"/>
                    <a:pt x="5776" y="7441"/>
                    <a:pt x="4977" y="6939"/>
                  </a:cubicBezTo>
                  <a:cubicBezTo>
                    <a:pt x="4155" y="6437"/>
                    <a:pt x="3402" y="5866"/>
                    <a:pt x="2671" y="5250"/>
                  </a:cubicBezTo>
                  <a:cubicBezTo>
                    <a:pt x="1987" y="4657"/>
                    <a:pt x="1325" y="4018"/>
                    <a:pt x="754" y="3310"/>
                  </a:cubicBezTo>
                  <a:cubicBezTo>
                    <a:pt x="549" y="3059"/>
                    <a:pt x="366" y="2831"/>
                    <a:pt x="183" y="2580"/>
                  </a:cubicBezTo>
                  <a:cubicBezTo>
                    <a:pt x="138" y="2762"/>
                    <a:pt x="69" y="2968"/>
                    <a:pt x="24" y="3196"/>
                  </a:cubicBezTo>
                  <a:cubicBezTo>
                    <a:pt x="1" y="3242"/>
                    <a:pt x="1" y="3264"/>
                    <a:pt x="1" y="3287"/>
                  </a:cubicBezTo>
                  <a:cubicBezTo>
                    <a:pt x="69" y="3378"/>
                    <a:pt x="115" y="3470"/>
                    <a:pt x="161" y="3561"/>
                  </a:cubicBezTo>
                  <a:cubicBezTo>
                    <a:pt x="1302" y="5204"/>
                    <a:pt x="2557" y="6620"/>
                    <a:pt x="3904" y="7761"/>
                  </a:cubicBezTo>
                  <a:cubicBezTo>
                    <a:pt x="4612" y="8377"/>
                    <a:pt x="5342" y="8902"/>
                    <a:pt x="6095" y="9382"/>
                  </a:cubicBezTo>
                  <a:cubicBezTo>
                    <a:pt x="6826" y="9838"/>
                    <a:pt x="7602" y="10249"/>
                    <a:pt x="8446" y="10591"/>
                  </a:cubicBezTo>
                  <a:cubicBezTo>
                    <a:pt x="10044" y="11276"/>
                    <a:pt x="11733" y="11664"/>
                    <a:pt x="13468" y="11755"/>
                  </a:cubicBezTo>
                  <a:cubicBezTo>
                    <a:pt x="13719" y="11778"/>
                    <a:pt x="13970" y="11778"/>
                    <a:pt x="14198" y="11778"/>
                  </a:cubicBezTo>
                  <a:cubicBezTo>
                    <a:pt x="15705" y="11778"/>
                    <a:pt x="17234" y="11550"/>
                    <a:pt x="18718" y="11048"/>
                  </a:cubicBezTo>
                  <a:cubicBezTo>
                    <a:pt x="19608" y="10774"/>
                    <a:pt x="20498" y="10409"/>
                    <a:pt x="21342" y="9952"/>
                  </a:cubicBezTo>
                  <a:cubicBezTo>
                    <a:pt x="22141" y="9518"/>
                    <a:pt x="22963" y="8993"/>
                    <a:pt x="23853" y="8332"/>
                  </a:cubicBezTo>
                  <a:cubicBezTo>
                    <a:pt x="25451" y="7145"/>
                    <a:pt x="26798" y="5798"/>
                    <a:pt x="27848" y="4314"/>
                  </a:cubicBezTo>
                  <a:cubicBezTo>
                    <a:pt x="28784" y="3013"/>
                    <a:pt x="29491" y="1530"/>
                    <a:pt x="29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7719;p70">
              <a:extLst>
                <a:ext uri="{FF2B5EF4-FFF2-40B4-BE49-F238E27FC236}">
                  <a16:creationId xmlns:a16="http://schemas.microsoft.com/office/drawing/2014/main" id="{103334F3-A7D1-4ECE-8057-DB4EC559ED08}"/>
                </a:ext>
              </a:extLst>
            </p:cNvPr>
            <p:cNvSpPr/>
            <p:nvPr/>
          </p:nvSpPr>
          <p:spPr>
            <a:xfrm>
              <a:off x="7701783" y="2709326"/>
              <a:ext cx="186985" cy="81992"/>
            </a:xfrm>
            <a:custGeom>
              <a:avLst/>
              <a:gdLst/>
              <a:ahLst/>
              <a:cxnLst/>
              <a:rect l="l" t="t" r="r" b="b"/>
              <a:pathLst>
                <a:path w="14495" h="6356" extrusionOk="0">
                  <a:moveTo>
                    <a:pt x="10478" y="3378"/>
                  </a:moveTo>
                  <a:cubicBezTo>
                    <a:pt x="10478" y="3401"/>
                    <a:pt x="10478" y="3401"/>
                    <a:pt x="10455" y="3401"/>
                  </a:cubicBezTo>
                  <a:lnTo>
                    <a:pt x="10478" y="3401"/>
                  </a:lnTo>
                  <a:lnTo>
                    <a:pt x="10478" y="3378"/>
                  </a:lnTo>
                  <a:close/>
                  <a:moveTo>
                    <a:pt x="14381" y="0"/>
                  </a:moveTo>
                  <a:cubicBezTo>
                    <a:pt x="14358" y="0"/>
                    <a:pt x="14335" y="0"/>
                    <a:pt x="14335" y="23"/>
                  </a:cubicBezTo>
                  <a:cubicBezTo>
                    <a:pt x="13719" y="639"/>
                    <a:pt x="13102" y="1233"/>
                    <a:pt x="12463" y="1803"/>
                  </a:cubicBezTo>
                  <a:cubicBezTo>
                    <a:pt x="11847" y="2374"/>
                    <a:pt x="11185" y="2899"/>
                    <a:pt x="10500" y="3378"/>
                  </a:cubicBezTo>
                  <a:cubicBezTo>
                    <a:pt x="10478" y="3401"/>
                    <a:pt x="10478" y="3401"/>
                    <a:pt x="10478" y="3401"/>
                  </a:cubicBezTo>
                  <a:cubicBezTo>
                    <a:pt x="9450" y="4109"/>
                    <a:pt x="8378" y="4679"/>
                    <a:pt x="7213" y="5113"/>
                  </a:cubicBezTo>
                  <a:cubicBezTo>
                    <a:pt x="7191" y="5113"/>
                    <a:pt x="7191" y="5113"/>
                    <a:pt x="7191" y="5136"/>
                  </a:cubicBezTo>
                  <a:cubicBezTo>
                    <a:pt x="7191" y="5136"/>
                    <a:pt x="7191" y="5113"/>
                    <a:pt x="7191" y="5113"/>
                  </a:cubicBezTo>
                  <a:cubicBezTo>
                    <a:pt x="6711" y="5296"/>
                    <a:pt x="6209" y="5433"/>
                    <a:pt x="5684" y="5547"/>
                  </a:cubicBezTo>
                  <a:cubicBezTo>
                    <a:pt x="5091" y="5684"/>
                    <a:pt x="4452" y="5775"/>
                    <a:pt x="3835" y="5821"/>
                  </a:cubicBezTo>
                  <a:lnTo>
                    <a:pt x="3881" y="5821"/>
                  </a:lnTo>
                  <a:cubicBezTo>
                    <a:pt x="3533" y="5847"/>
                    <a:pt x="3186" y="5859"/>
                    <a:pt x="2833" y="5859"/>
                  </a:cubicBezTo>
                  <a:cubicBezTo>
                    <a:pt x="2584" y="5859"/>
                    <a:pt x="2333" y="5853"/>
                    <a:pt x="2078" y="5844"/>
                  </a:cubicBezTo>
                  <a:cubicBezTo>
                    <a:pt x="1462" y="5821"/>
                    <a:pt x="845" y="5752"/>
                    <a:pt x="229" y="5661"/>
                  </a:cubicBezTo>
                  <a:cubicBezTo>
                    <a:pt x="183" y="5661"/>
                    <a:pt x="160" y="5661"/>
                    <a:pt x="115" y="5684"/>
                  </a:cubicBezTo>
                  <a:cubicBezTo>
                    <a:pt x="69" y="5707"/>
                    <a:pt x="24" y="5752"/>
                    <a:pt x="1" y="5798"/>
                  </a:cubicBezTo>
                  <a:cubicBezTo>
                    <a:pt x="1" y="5866"/>
                    <a:pt x="1" y="5912"/>
                    <a:pt x="24" y="5981"/>
                  </a:cubicBezTo>
                  <a:cubicBezTo>
                    <a:pt x="46" y="6003"/>
                    <a:pt x="92" y="6072"/>
                    <a:pt x="160" y="6072"/>
                  </a:cubicBezTo>
                  <a:cubicBezTo>
                    <a:pt x="1114" y="6247"/>
                    <a:pt x="2101" y="6356"/>
                    <a:pt x="3092" y="6356"/>
                  </a:cubicBezTo>
                  <a:cubicBezTo>
                    <a:pt x="3264" y="6356"/>
                    <a:pt x="3435" y="6352"/>
                    <a:pt x="3607" y="6346"/>
                  </a:cubicBezTo>
                  <a:cubicBezTo>
                    <a:pt x="4726" y="6300"/>
                    <a:pt x="5844" y="6140"/>
                    <a:pt x="6894" y="5798"/>
                  </a:cubicBezTo>
                  <a:cubicBezTo>
                    <a:pt x="7373" y="5638"/>
                    <a:pt x="7853" y="5433"/>
                    <a:pt x="8309" y="5204"/>
                  </a:cubicBezTo>
                  <a:cubicBezTo>
                    <a:pt x="8766" y="4976"/>
                    <a:pt x="9199" y="4725"/>
                    <a:pt x="9633" y="4451"/>
                  </a:cubicBezTo>
                  <a:cubicBezTo>
                    <a:pt x="10478" y="3903"/>
                    <a:pt x="11254" y="3264"/>
                    <a:pt x="12007" y="2580"/>
                  </a:cubicBezTo>
                  <a:cubicBezTo>
                    <a:pt x="12851" y="1803"/>
                    <a:pt x="13650" y="982"/>
                    <a:pt x="14449" y="160"/>
                  </a:cubicBezTo>
                  <a:cubicBezTo>
                    <a:pt x="14495" y="137"/>
                    <a:pt x="14495" y="69"/>
                    <a:pt x="14449" y="23"/>
                  </a:cubicBezTo>
                  <a:cubicBezTo>
                    <a:pt x="14449" y="23"/>
                    <a:pt x="14426" y="0"/>
                    <a:pt x="14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7720;p70">
              <a:extLst>
                <a:ext uri="{FF2B5EF4-FFF2-40B4-BE49-F238E27FC236}">
                  <a16:creationId xmlns:a16="http://schemas.microsoft.com/office/drawing/2014/main" id="{94C5AADB-6E82-420B-A848-A69831AB7DCD}"/>
                </a:ext>
              </a:extLst>
            </p:cNvPr>
            <p:cNvSpPr/>
            <p:nvPr/>
          </p:nvSpPr>
          <p:spPr>
            <a:xfrm>
              <a:off x="7610223" y="2845052"/>
              <a:ext cx="347449" cy="113984"/>
            </a:xfrm>
            <a:custGeom>
              <a:avLst/>
              <a:gdLst/>
              <a:ahLst/>
              <a:cxnLst/>
              <a:rect l="l" t="t" r="r" b="b"/>
              <a:pathLst>
                <a:path w="26934" h="8836" extrusionOk="0">
                  <a:moveTo>
                    <a:pt x="4278" y="4442"/>
                  </a:moveTo>
                  <a:cubicBezTo>
                    <a:pt x="4290" y="4453"/>
                    <a:pt x="4302" y="4464"/>
                    <a:pt x="4314" y="4474"/>
                  </a:cubicBezTo>
                  <a:cubicBezTo>
                    <a:pt x="4302" y="4462"/>
                    <a:pt x="4290" y="4450"/>
                    <a:pt x="4278" y="4442"/>
                  </a:cubicBezTo>
                  <a:close/>
                  <a:moveTo>
                    <a:pt x="10796" y="7875"/>
                  </a:moveTo>
                  <a:cubicBezTo>
                    <a:pt x="10822" y="7881"/>
                    <a:pt x="10847" y="7886"/>
                    <a:pt x="10873" y="7891"/>
                  </a:cubicBezTo>
                  <a:lnTo>
                    <a:pt x="10873" y="7891"/>
                  </a:lnTo>
                  <a:cubicBezTo>
                    <a:pt x="10837" y="7875"/>
                    <a:pt x="10817" y="7875"/>
                    <a:pt x="10796" y="7875"/>
                  </a:cubicBezTo>
                  <a:close/>
                  <a:moveTo>
                    <a:pt x="251" y="1"/>
                  </a:moveTo>
                  <a:cubicBezTo>
                    <a:pt x="205" y="1"/>
                    <a:pt x="137" y="24"/>
                    <a:pt x="91" y="69"/>
                  </a:cubicBezTo>
                  <a:cubicBezTo>
                    <a:pt x="46" y="115"/>
                    <a:pt x="0" y="183"/>
                    <a:pt x="0" y="252"/>
                  </a:cubicBezTo>
                  <a:cubicBezTo>
                    <a:pt x="0" y="320"/>
                    <a:pt x="23" y="366"/>
                    <a:pt x="69" y="434"/>
                  </a:cubicBezTo>
                  <a:cubicBezTo>
                    <a:pt x="342" y="845"/>
                    <a:pt x="662" y="1256"/>
                    <a:pt x="959" y="1667"/>
                  </a:cubicBezTo>
                  <a:cubicBezTo>
                    <a:pt x="1255" y="2055"/>
                    <a:pt x="1575" y="2443"/>
                    <a:pt x="1895" y="2808"/>
                  </a:cubicBezTo>
                  <a:cubicBezTo>
                    <a:pt x="2511" y="3561"/>
                    <a:pt x="3173" y="4269"/>
                    <a:pt x="3880" y="4931"/>
                  </a:cubicBezTo>
                  <a:cubicBezTo>
                    <a:pt x="4588" y="5593"/>
                    <a:pt x="5364" y="6186"/>
                    <a:pt x="6209" y="6689"/>
                  </a:cubicBezTo>
                  <a:cubicBezTo>
                    <a:pt x="6642" y="6962"/>
                    <a:pt x="7099" y="7214"/>
                    <a:pt x="7555" y="7442"/>
                  </a:cubicBezTo>
                  <a:cubicBezTo>
                    <a:pt x="8035" y="7670"/>
                    <a:pt x="8514" y="7853"/>
                    <a:pt x="9016" y="8035"/>
                  </a:cubicBezTo>
                  <a:cubicBezTo>
                    <a:pt x="9541" y="8218"/>
                    <a:pt x="10066" y="8355"/>
                    <a:pt x="10614" y="8469"/>
                  </a:cubicBezTo>
                  <a:cubicBezTo>
                    <a:pt x="11139" y="8583"/>
                    <a:pt x="11709" y="8674"/>
                    <a:pt x="12257" y="8743"/>
                  </a:cubicBezTo>
                  <a:cubicBezTo>
                    <a:pt x="12875" y="8807"/>
                    <a:pt x="13499" y="8835"/>
                    <a:pt x="14123" y="8835"/>
                  </a:cubicBezTo>
                  <a:cubicBezTo>
                    <a:pt x="14606" y="8835"/>
                    <a:pt x="15089" y="8818"/>
                    <a:pt x="15567" y="8788"/>
                  </a:cubicBezTo>
                  <a:cubicBezTo>
                    <a:pt x="16594" y="8720"/>
                    <a:pt x="17621" y="8560"/>
                    <a:pt x="18603" y="8263"/>
                  </a:cubicBezTo>
                  <a:cubicBezTo>
                    <a:pt x="19561" y="7990"/>
                    <a:pt x="20497" y="7602"/>
                    <a:pt x="21410" y="7145"/>
                  </a:cubicBezTo>
                  <a:cubicBezTo>
                    <a:pt x="21661" y="7008"/>
                    <a:pt x="21912" y="6871"/>
                    <a:pt x="22163" y="6711"/>
                  </a:cubicBezTo>
                  <a:cubicBezTo>
                    <a:pt x="22437" y="6574"/>
                    <a:pt x="22688" y="6392"/>
                    <a:pt x="22962" y="6232"/>
                  </a:cubicBezTo>
                  <a:cubicBezTo>
                    <a:pt x="23487" y="5890"/>
                    <a:pt x="23967" y="5524"/>
                    <a:pt x="24446" y="5159"/>
                  </a:cubicBezTo>
                  <a:cubicBezTo>
                    <a:pt x="25359" y="4429"/>
                    <a:pt x="26181" y="3607"/>
                    <a:pt x="26911" y="2717"/>
                  </a:cubicBezTo>
                  <a:cubicBezTo>
                    <a:pt x="26934" y="2671"/>
                    <a:pt x="26934" y="2603"/>
                    <a:pt x="26888" y="2580"/>
                  </a:cubicBezTo>
                  <a:cubicBezTo>
                    <a:pt x="26875" y="2573"/>
                    <a:pt x="26860" y="2571"/>
                    <a:pt x="26844" y="2571"/>
                  </a:cubicBezTo>
                  <a:cubicBezTo>
                    <a:pt x="26806" y="2571"/>
                    <a:pt x="26767" y="2587"/>
                    <a:pt x="26751" y="2603"/>
                  </a:cubicBezTo>
                  <a:cubicBezTo>
                    <a:pt x="26637" y="2763"/>
                    <a:pt x="26523" y="2900"/>
                    <a:pt x="26386" y="3037"/>
                  </a:cubicBezTo>
                  <a:cubicBezTo>
                    <a:pt x="26386" y="3037"/>
                    <a:pt x="26386" y="3037"/>
                    <a:pt x="26409" y="3014"/>
                  </a:cubicBezTo>
                  <a:lnTo>
                    <a:pt x="26409" y="3014"/>
                  </a:lnTo>
                  <a:cubicBezTo>
                    <a:pt x="25975" y="3493"/>
                    <a:pt x="25519" y="3927"/>
                    <a:pt x="25039" y="4338"/>
                  </a:cubicBezTo>
                  <a:cubicBezTo>
                    <a:pt x="24544" y="4743"/>
                    <a:pt x="24026" y="5149"/>
                    <a:pt x="23486" y="5488"/>
                  </a:cubicBezTo>
                  <a:lnTo>
                    <a:pt x="23486" y="5488"/>
                  </a:lnTo>
                  <a:cubicBezTo>
                    <a:pt x="23487" y="5486"/>
                    <a:pt x="23487" y="5483"/>
                    <a:pt x="23487" y="5479"/>
                  </a:cubicBezTo>
                  <a:lnTo>
                    <a:pt x="23487" y="5479"/>
                  </a:lnTo>
                  <a:cubicBezTo>
                    <a:pt x="23168" y="5707"/>
                    <a:pt x="22825" y="5912"/>
                    <a:pt x="22483" y="6095"/>
                  </a:cubicBezTo>
                  <a:cubicBezTo>
                    <a:pt x="22141" y="6301"/>
                    <a:pt x="21798" y="6483"/>
                    <a:pt x="21433" y="6666"/>
                  </a:cubicBezTo>
                  <a:cubicBezTo>
                    <a:pt x="21091" y="6825"/>
                    <a:pt x="20725" y="6985"/>
                    <a:pt x="20383" y="7145"/>
                  </a:cubicBezTo>
                  <a:cubicBezTo>
                    <a:pt x="20040" y="7274"/>
                    <a:pt x="19697" y="7402"/>
                    <a:pt x="19354" y="7512"/>
                  </a:cubicBezTo>
                  <a:lnTo>
                    <a:pt x="19354" y="7512"/>
                  </a:lnTo>
                  <a:cubicBezTo>
                    <a:pt x="19355" y="7511"/>
                    <a:pt x="19355" y="7511"/>
                    <a:pt x="19356" y="7510"/>
                  </a:cubicBezTo>
                  <a:lnTo>
                    <a:pt x="19356" y="7510"/>
                  </a:lnTo>
                  <a:cubicBezTo>
                    <a:pt x="18740" y="7716"/>
                    <a:pt x="18123" y="7875"/>
                    <a:pt x="17484" y="7990"/>
                  </a:cubicBezTo>
                  <a:cubicBezTo>
                    <a:pt x="16799" y="8127"/>
                    <a:pt x="16092" y="8195"/>
                    <a:pt x="15407" y="8241"/>
                  </a:cubicBezTo>
                  <a:lnTo>
                    <a:pt x="15476" y="8241"/>
                  </a:lnTo>
                  <a:cubicBezTo>
                    <a:pt x="15188" y="8253"/>
                    <a:pt x="14899" y="8260"/>
                    <a:pt x="14609" y="8260"/>
                  </a:cubicBezTo>
                  <a:cubicBezTo>
                    <a:pt x="13360" y="8260"/>
                    <a:pt x="12095" y="8141"/>
                    <a:pt x="10873" y="7891"/>
                  </a:cubicBezTo>
                  <a:lnTo>
                    <a:pt x="10873" y="7891"/>
                  </a:lnTo>
                  <a:cubicBezTo>
                    <a:pt x="10877" y="7893"/>
                    <a:pt x="10882" y="7896"/>
                    <a:pt x="10888" y="7898"/>
                  </a:cubicBezTo>
                  <a:cubicBezTo>
                    <a:pt x="10271" y="7761"/>
                    <a:pt x="9655" y="7579"/>
                    <a:pt x="9062" y="7373"/>
                  </a:cubicBezTo>
                  <a:cubicBezTo>
                    <a:pt x="8491" y="7168"/>
                    <a:pt x="7920" y="6917"/>
                    <a:pt x="7395" y="6643"/>
                  </a:cubicBezTo>
                  <a:cubicBezTo>
                    <a:pt x="7418" y="6643"/>
                    <a:pt x="7441" y="6666"/>
                    <a:pt x="7464" y="6666"/>
                  </a:cubicBezTo>
                  <a:cubicBezTo>
                    <a:pt x="6870" y="6369"/>
                    <a:pt x="6323" y="6027"/>
                    <a:pt x="5798" y="5661"/>
                  </a:cubicBezTo>
                  <a:cubicBezTo>
                    <a:pt x="5250" y="5273"/>
                    <a:pt x="4748" y="4863"/>
                    <a:pt x="4246" y="4429"/>
                  </a:cubicBezTo>
                  <a:cubicBezTo>
                    <a:pt x="4256" y="4429"/>
                    <a:pt x="4267" y="4434"/>
                    <a:pt x="4278" y="4442"/>
                  </a:cubicBezTo>
                  <a:lnTo>
                    <a:pt x="4278" y="4442"/>
                  </a:lnTo>
                  <a:cubicBezTo>
                    <a:pt x="3584" y="3812"/>
                    <a:pt x="2957" y="3138"/>
                    <a:pt x="2351" y="2420"/>
                  </a:cubicBezTo>
                  <a:cubicBezTo>
                    <a:pt x="2031" y="2055"/>
                    <a:pt x="1712" y="1667"/>
                    <a:pt x="1392" y="1279"/>
                  </a:cubicBezTo>
                  <a:cubicBezTo>
                    <a:pt x="1096" y="891"/>
                    <a:pt x="776" y="480"/>
                    <a:pt x="457" y="92"/>
                  </a:cubicBezTo>
                  <a:cubicBezTo>
                    <a:pt x="411" y="46"/>
                    <a:pt x="342" y="1"/>
                    <a:pt x="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7721;p70">
              <a:extLst>
                <a:ext uri="{FF2B5EF4-FFF2-40B4-BE49-F238E27FC236}">
                  <a16:creationId xmlns:a16="http://schemas.microsoft.com/office/drawing/2014/main" id="{B7FFBD29-2D56-4AD8-A127-86E5E3FA7E50}"/>
                </a:ext>
              </a:extLst>
            </p:cNvPr>
            <p:cNvSpPr/>
            <p:nvPr/>
          </p:nvSpPr>
          <p:spPr>
            <a:xfrm>
              <a:off x="7553389" y="2722574"/>
              <a:ext cx="161366" cy="142519"/>
            </a:xfrm>
            <a:custGeom>
              <a:avLst/>
              <a:gdLst/>
              <a:ahLst/>
              <a:cxnLst/>
              <a:rect l="l" t="t" r="r" b="b"/>
              <a:pathLst>
                <a:path w="12509" h="11048" extrusionOk="0">
                  <a:moveTo>
                    <a:pt x="7487" y="0"/>
                  </a:moveTo>
                  <a:cubicBezTo>
                    <a:pt x="7122" y="0"/>
                    <a:pt x="6734" y="46"/>
                    <a:pt x="6278" y="183"/>
                  </a:cubicBezTo>
                  <a:cubicBezTo>
                    <a:pt x="5844" y="297"/>
                    <a:pt x="5388" y="480"/>
                    <a:pt x="4840" y="754"/>
                  </a:cubicBezTo>
                  <a:cubicBezTo>
                    <a:pt x="3995" y="1210"/>
                    <a:pt x="3173" y="1758"/>
                    <a:pt x="2397" y="2306"/>
                  </a:cubicBezTo>
                  <a:lnTo>
                    <a:pt x="2169" y="2466"/>
                  </a:lnTo>
                  <a:cubicBezTo>
                    <a:pt x="1941" y="2625"/>
                    <a:pt x="1713" y="2785"/>
                    <a:pt x="1484" y="2922"/>
                  </a:cubicBezTo>
                  <a:cubicBezTo>
                    <a:pt x="1416" y="2968"/>
                    <a:pt x="1393" y="3036"/>
                    <a:pt x="1370" y="3105"/>
                  </a:cubicBezTo>
                  <a:cubicBezTo>
                    <a:pt x="1347" y="3196"/>
                    <a:pt x="1370" y="3264"/>
                    <a:pt x="1416" y="3333"/>
                  </a:cubicBezTo>
                  <a:cubicBezTo>
                    <a:pt x="1439" y="3356"/>
                    <a:pt x="1462" y="3401"/>
                    <a:pt x="1507" y="3401"/>
                  </a:cubicBezTo>
                  <a:cubicBezTo>
                    <a:pt x="982" y="4200"/>
                    <a:pt x="617" y="4976"/>
                    <a:pt x="366" y="5730"/>
                  </a:cubicBezTo>
                  <a:cubicBezTo>
                    <a:pt x="183" y="6277"/>
                    <a:pt x="69" y="6802"/>
                    <a:pt x="24" y="7305"/>
                  </a:cubicBezTo>
                  <a:cubicBezTo>
                    <a:pt x="1" y="7556"/>
                    <a:pt x="1" y="7807"/>
                    <a:pt x="1" y="8058"/>
                  </a:cubicBezTo>
                  <a:cubicBezTo>
                    <a:pt x="24" y="8309"/>
                    <a:pt x="46" y="8560"/>
                    <a:pt x="115" y="8879"/>
                  </a:cubicBezTo>
                  <a:cubicBezTo>
                    <a:pt x="229" y="9359"/>
                    <a:pt x="389" y="9770"/>
                    <a:pt x="617" y="10112"/>
                  </a:cubicBezTo>
                  <a:cubicBezTo>
                    <a:pt x="800" y="10386"/>
                    <a:pt x="1051" y="10637"/>
                    <a:pt x="1347" y="10797"/>
                  </a:cubicBezTo>
                  <a:cubicBezTo>
                    <a:pt x="1599" y="10934"/>
                    <a:pt x="1895" y="11025"/>
                    <a:pt x="2238" y="11048"/>
                  </a:cubicBezTo>
                  <a:lnTo>
                    <a:pt x="2397" y="11048"/>
                  </a:lnTo>
                  <a:cubicBezTo>
                    <a:pt x="2671" y="11048"/>
                    <a:pt x="2922" y="11025"/>
                    <a:pt x="3219" y="10957"/>
                  </a:cubicBezTo>
                  <a:cubicBezTo>
                    <a:pt x="3698" y="10865"/>
                    <a:pt x="4132" y="10728"/>
                    <a:pt x="4634" y="10569"/>
                  </a:cubicBezTo>
                  <a:lnTo>
                    <a:pt x="4817" y="10523"/>
                  </a:lnTo>
                  <a:cubicBezTo>
                    <a:pt x="4954" y="10454"/>
                    <a:pt x="5114" y="10409"/>
                    <a:pt x="5273" y="10363"/>
                  </a:cubicBezTo>
                  <a:cubicBezTo>
                    <a:pt x="5410" y="10340"/>
                    <a:pt x="5524" y="10295"/>
                    <a:pt x="5684" y="10272"/>
                  </a:cubicBezTo>
                  <a:lnTo>
                    <a:pt x="5707" y="10272"/>
                  </a:lnTo>
                  <a:cubicBezTo>
                    <a:pt x="5707" y="10272"/>
                    <a:pt x="5707" y="10249"/>
                    <a:pt x="5707" y="10249"/>
                  </a:cubicBezTo>
                  <a:cubicBezTo>
                    <a:pt x="6118" y="10181"/>
                    <a:pt x="6506" y="10112"/>
                    <a:pt x="6894" y="10044"/>
                  </a:cubicBezTo>
                  <a:cubicBezTo>
                    <a:pt x="7145" y="9975"/>
                    <a:pt x="7396" y="9929"/>
                    <a:pt x="7647" y="9884"/>
                  </a:cubicBezTo>
                  <a:cubicBezTo>
                    <a:pt x="8378" y="9747"/>
                    <a:pt x="9154" y="9587"/>
                    <a:pt x="9884" y="9359"/>
                  </a:cubicBezTo>
                  <a:cubicBezTo>
                    <a:pt x="10226" y="9245"/>
                    <a:pt x="10546" y="9131"/>
                    <a:pt x="10820" y="9016"/>
                  </a:cubicBezTo>
                  <a:cubicBezTo>
                    <a:pt x="11117" y="8857"/>
                    <a:pt x="11345" y="8720"/>
                    <a:pt x="11528" y="8560"/>
                  </a:cubicBezTo>
                  <a:cubicBezTo>
                    <a:pt x="11756" y="8377"/>
                    <a:pt x="11893" y="8172"/>
                    <a:pt x="11984" y="7944"/>
                  </a:cubicBezTo>
                  <a:cubicBezTo>
                    <a:pt x="12053" y="7738"/>
                    <a:pt x="12121" y="7464"/>
                    <a:pt x="11984" y="7190"/>
                  </a:cubicBezTo>
                  <a:cubicBezTo>
                    <a:pt x="11916" y="7053"/>
                    <a:pt x="11801" y="6916"/>
                    <a:pt x="11687" y="6825"/>
                  </a:cubicBezTo>
                  <a:cubicBezTo>
                    <a:pt x="11550" y="6734"/>
                    <a:pt x="11413" y="6665"/>
                    <a:pt x="11231" y="6597"/>
                  </a:cubicBezTo>
                  <a:lnTo>
                    <a:pt x="11185" y="6574"/>
                  </a:lnTo>
                  <a:cubicBezTo>
                    <a:pt x="11276" y="6551"/>
                    <a:pt x="11345" y="6528"/>
                    <a:pt x="11436" y="6506"/>
                  </a:cubicBezTo>
                  <a:cubicBezTo>
                    <a:pt x="11870" y="6369"/>
                    <a:pt x="12418" y="6072"/>
                    <a:pt x="12486" y="5547"/>
                  </a:cubicBezTo>
                  <a:cubicBezTo>
                    <a:pt x="12509" y="5296"/>
                    <a:pt x="12418" y="4999"/>
                    <a:pt x="12235" y="4771"/>
                  </a:cubicBezTo>
                  <a:cubicBezTo>
                    <a:pt x="12053" y="4565"/>
                    <a:pt x="11824" y="4406"/>
                    <a:pt x="11505" y="4292"/>
                  </a:cubicBezTo>
                  <a:cubicBezTo>
                    <a:pt x="11368" y="4246"/>
                    <a:pt x="11231" y="4223"/>
                    <a:pt x="11071" y="4177"/>
                  </a:cubicBezTo>
                  <a:lnTo>
                    <a:pt x="11162" y="4155"/>
                  </a:lnTo>
                  <a:cubicBezTo>
                    <a:pt x="11345" y="4063"/>
                    <a:pt x="11573" y="3904"/>
                    <a:pt x="11687" y="3652"/>
                  </a:cubicBezTo>
                  <a:cubicBezTo>
                    <a:pt x="11733" y="3538"/>
                    <a:pt x="11756" y="3424"/>
                    <a:pt x="11756" y="3310"/>
                  </a:cubicBezTo>
                  <a:cubicBezTo>
                    <a:pt x="11733" y="3150"/>
                    <a:pt x="11664" y="3013"/>
                    <a:pt x="11596" y="2899"/>
                  </a:cubicBezTo>
                  <a:cubicBezTo>
                    <a:pt x="11550" y="2808"/>
                    <a:pt x="11482" y="2717"/>
                    <a:pt x="11345" y="2603"/>
                  </a:cubicBezTo>
                  <a:cubicBezTo>
                    <a:pt x="11254" y="2534"/>
                    <a:pt x="11117" y="2466"/>
                    <a:pt x="10980" y="2397"/>
                  </a:cubicBezTo>
                  <a:cubicBezTo>
                    <a:pt x="10637" y="2260"/>
                    <a:pt x="10295" y="2214"/>
                    <a:pt x="10044" y="2214"/>
                  </a:cubicBezTo>
                  <a:cubicBezTo>
                    <a:pt x="9907" y="2192"/>
                    <a:pt x="9747" y="2192"/>
                    <a:pt x="9587" y="2192"/>
                  </a:cubicBezTo>
                  <a:cubicBezTo>
                    <a:pt x="9222" y="2192"/>
                    <a:pt x="8811" y="2214"/>
                    <a:pt x="8286" y="2283"/>
                  </a:cubicBezTo>
                  <a:lnTo>
                    <a:pt x="8218" y="2306"/>
                  </a:lnTo>
                  <a:lnTo>
                    <a:pt x="8149" y="2306"/>
                  </a:lnTo>
                  <a:cubicBezTo>
                    <a:pt x="8195" y="2260"/>
                    <a:pt x="8241" y="2237"/>
                    <a:pt x="8286" y="2192"/>
                  </a:cubicBezTo>
                  <a:cubicBezTo>
                    <a:pt x="8446" y="2032"/>
                    <a:pt x="8583" y="1895"/>
                    <a:pt x="8674" y="1758"/>
                  </a:cubicBezTo>
                  <a:cubicBezTo>
                    <a:pt x="8788" y="1598"/>
                    <a:pt x="8857" y="1438"/>
                    <a:pt x="8903" y="1256"/>
                  </a:cubicBezTo>
                  <a:cubicBezTo>
                    <a:pt x="8994" y="959"/>
                    <a:pt x="8925" y="640"/>
                    <a:pt x="8720" y="411"/>
                  </a:cubicBezTo>
                  <a:cubicBezTo>
                    <a:pt x="8515" y="183"/>
                    <a:pt x="8172" y="23"/>
                    <a:pt x="7739" y="0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7722;p70">
              <a:extLst>
                <a:ext uri="{FF2B5EF4-FFF2-40B4-BE49-F238E27FC236}">
                  <a16:creationId xmlns:a16="http://schemas.microsoft.com/office/drawing/2014/main" id="{07129319-FDCE-44B0-8954-FA97DA373867}"/>
                </a:ext>
              </a:extLst>
            </p:cNvPr>
            <p:cNvSpPr/>
            <p:nvPr/>
          </p:nvSpPr>
          <p:spPr>
            <a:xfrm>
              <a:off x="7654378" y="2776751"/>
              <a:ext cx="38584" cy="10333"/>
            </a:xfrm>
            <a:custGeom>
              <a:avLst/>
              <a:gdLst/>
              <a:ahLst/>
              <a:cxnLst/>
              <a:rect l="l" t="t" r="r" b="b"/>
              <a:pathLst>
                <a:path w="2991" h="801" extrusionOk="0">
                  <a:moveTo>
                    <a:pt x="2900" y="0"/>
                  </a:moveTo>
                  <a:cubicBezTo>
                    <a:pt x="2649" y="0"/>
                    <a:pt x="2420" y="0"/>
                    <a:pt x="2192" y="23"/>
                  </a:cubicBezTo>
                  <a:cubicBezTo>
                    <a:pt x="1941" y="46"/>
                    <a:pt x="1690" y="69"/>
                    <a:pt x="1462" y="114"/>
                  </a:cubicBezTo>
                  <a:cubicBezTo>
                    <a:pt x="982" y="206"/>
                    <a:pt x="503" y="320"/>
                    <a:pt x="92" y="548"/>
                  </a:cubicBezTo>
                  <a:cubicBezTo>
                    <a:pt x="24" y="571"/>
                    <a:pt x="1" y="662"/>
                    <a:pt x="24" y="731"/>
                  </a:cubicBezTo>
                  <a:cubicBezTo>
                    <a:pt x="38" y="775"/>
                    <a:pt x="82" y="800"/>
                    <a:pt x="129" y="800"/>
                  </a:cubicBezTo>
                  <a:cubicBezTo>
                    <a:pt x="155" y="800"/>
                    <a:pt x="182" y="793"/>
                    <a:pt x="206" y="776"/>
                  </a:cubicBezTo>
                  <a:cubicBezTo>
                    <a:pt x="412" y="685"/>
                    <a:pt x="617" y="594"/>
                    <a:pt x="823" y="525"/>
                  </a:cubicBezTo>
                  <a:lnTo>
                    <a:pt x="800" y="525"/>
                  </a:lnTo>
                  <a:cubicBezTo>
                    <a:pt x="1096" y="434"/>
                    <a:pt x="1393" y="365"/>
                    <a:pt x="1690" y="297"/>
                  </a:cubicBezTo>
                  <a:cubicBezTo>
                    <a:pt x="1850" y="274"/>
                    <a:pt x="2009" y="251"/>
                    <a:pt x="2169" y="229"/>
                  </a:cubicBezTo>
                  <a:cubicBezTo>
                    <a:pt x="2329" y="229"/>
                    <a:pt x="2512" y="206"/>
                    <a:pt x="2694" y="183"/>
                  </a:cubicBezTo>
                  <a:lnTo>
                    <a:pt x="2877" y="183"/>
                  </a:lnTo>
                  <a:cubicBezTo>
                    <a:pt x="2900" y="183"/>
                    <a:pt x="2922" y="183"/>
                    <a:pt x="2945" y="160"/>
                  </a:cubicBezTo>
                  <a:cubicBezTo>
                    <a:pt x="2968" y="137"/>
                    <a:pt x="2991" y="114"/>
                    <a:pt x="2991" y="92"/>
                  </a:cubicBezTo>
                  <a:cubicBezTo>
                    <a:pt x="2991" y="46"/>
                    <a:pt x="2945" y="0"/>
                    <a:pt x="2900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7723;p70">
              <a:extLst>
                <a:ext uri="{FF2B5EF4-FFF2-40B4-BE49-F238E27FC236}">
                  <a16:creationId xmlns:a16="http://schemas.microsoft.com/office/drawing/2014/main" id="{0291D634-944C-43D2-BDC0-402EECCF329C}"/>
                </a:ext>
              </a:extLst>
            </p:cNvPr>
            <p:cNvSpPr/>
            <p:nvPr/>
          </p:nvSpPr>
          <p:spPr>
            <a:xfrm>
              <a:off x="7655848" y="2807374"/>
              <a:ext cx="39474" cy="11313"/>
            </a:xfrm>
            <a:custGeom>
              <a:avLst/>
              <a:gdLst/>
              <a:ahLst/>
              <a:cxnLst/>
              <a:rect l="l" t="t" r="r" b="b"/>
              <a:pathLst>
                <a:path w="3060" h="877" extrusionOk="0">
                  <a:moveTo>
                    <a:pt x="2968" y="0"/>
                  </a:moveTo>
                  <a:cubicBezTo>
                    <a:pt x="2740" y="23"/>
                    <a:pt x="2535" y="23"/>
                    <a:pt x="2306" y="46"/>
                  </a:cubicBezTo>
                  <a:cubicBezTo>
                    <a:pt x="2055" y="69"/>
                    <a:pt x="1804" y="114"/>
                    <a:pt x="1553" y="160"/>
                  </a:cubicBezTo>
                  <a:cubicBezTo>
                    <a:pt x="1051" y="251"/>
                    <a:pt x="572" y="411"/>
                    <a:pt x="115" y="594"/>
                  </a:cubicBezTo>
                  <a:cubicBezTo>
                    <a:pt x="47" y="639"/>
                    <a:pt x="1" y="731"/>
                    <a:pt x="47" y="799"/>
                  </a:cubicBezTo>
                  <a:cubicBezTo>
                    <a:pt x="81" y="850"/>
                    <a:pt x="141" y="876"/>
                    <a:pt x="197" y="876"/>
                  </a:cubicBezTo>
                  <a:cubicBezTo>
                    <a:pt x="216" y="876"/>
                    <a:pt x="235" y="873"/>
                    <a:pt x="252" y="867"/>
                  </a:cubicBezTo>
                  <a:cubicBezTo>
                    <a:pt x="366" y="799"/>
                    <a:pt x="503" y="753"/>
                    <a:pt x="640" y="685"/>
                  </a:cubicBezTo>
                  <a:cubicBezTo>
                    <a:pt x="754" y="639"/>
                    <a:pt x="891" y="594"/>
                    <a:pt x="1028" y="548"/>
                  </a:cubicBezTo>
                  <a:lnTo>
                    <a:pt x="982" y="548"/>
                  </a:lnTo>
                  <a:cubicBezTo>
                    <a:pt x="1119" y="502"/>
                    <a:pt x="1256" y="479"/>
                    <a:pt x="1393" y="434"/>
                  </a:cubicBezTo>
                  <a:cubicBezTo>
                    <a:pt x="1553" y="388"/>
                    <a:pt x="1713" y="365"/>
                    <a:pt x="1873" y="320"/>
                  </a:cubicBezTo>
                  <a:cubicBezTo>
                    <a:pt x="2192" y="251"/>
                    <a:pt x="2512" y="228"/>
                    <a:pt x="2831" y="206"/>
                  </a:cubicBezTo>
                  <a:lnTo>
                    <a:pt x="2945" y="206"/>
                  </a:lnTo>
                  <a:cubicBezTo>
                    <a:pt x="2968" y="206"/>
                    <a:pt x="2991" y="183"/>
                    <a:pt x="3014" y="183"/>
                  </a:cubicBezTo>
                  <a:cubicBezTo>
                    <a:pt x="3037" y="160"/>
                    <a:pt x="3037" y="137"/>
                    <a:pt x="3037" y="114"/>
                  </a:cubicBezTo>
                  <a:cubicBezTo>
                    <a:pt x="3060" y="69"/>
                    <a:pt x="3014" y="0"/>
                    <a:pt x="2968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7724;p70">
              <a:extLst>
                <a:ext uri="{FF2B5EF4-FFF2-40B4-BE49-F238E27FC236}">
                  <a16:creationId xmlns:a16="http://schemas.microsoft.com/office/drawing/2014/main" id="{263A7D90-D7AE-458F-B5FA-B36CD5736577}"/>
                </a:ext>
              </a:extLst>
            </p:cNvPr>
            <p:cNvSpPr/>
            <p:nvPr/>
          </p:nvSpPr>
          <p:spPr>
            <a:xfrm>
              <a:off x="7636422" y="2753493"/>
              <a:ext cx="20034" cy="7366"/>
            </a:xfrm>
            <a:custGeom>
              <a:avLst/>
              <a:gdLst/>
              <a:ahLst/>
              <a:cxnLst/>
              <a:rect l="l" t="t" r="r" b="b"/>
              <a:pathLst>
                <a:path w="1553" h="571" extrusionOk="0">
                  <a:moveTo>
                    <a:pt x="1461" y="0"/>
                  </a:moveTo>
                  <a:cubicBezTo>
                    <a:pt x="1370" y="23"/>
                    <a:pt x="1256" y="23"/>
                    <a:pt x="1165" y="46"/>
                  </a:cubicBezTo>
                  <a:cubicBezTo>
                    <a:pt x="1050" y="46"/>
                    <a:pt x="936" y="91"/>
                    <a:pt x="822" y="114"/>
                  </a:cubicBezTo>
                  <a:cubicBezTo>
                    <a:pt x="571" y="160"/>
                    <a:pt x="320" y="251"/>
                    <a:pt x="69" y="342"/>
                  </a:cubicBezTo>
                  <a:cubicBezTo>
                    <a:pt x="46" y="365"/>
                    <a:pt x="23" y="365"/>
                    <a:pt x="0" y="388"/>
                  </a:cubicBezTo>
                  <a:cubicBezTo>
                    <a:pt x="0" y="411"/>
                    <a:pt x="0" y="457"/>
                    <a:pt x="0" y="479"/>
                  </a:cubicBezTo>
                  <a:cubicBezTo>
                    <a:pt x="0" y="502"/>
                    <a:pt x="23" y="525"/>
                    <a:pt x="46" y="548"/>
                  </a:cubicBezTo>
                  <a:cubicBezTo>
                    <a:pt x="69" y="571"/>
                    <a:pt x="115" y="571"/>
                    <a:pt x="137" y="571"/>
                  </a:cubicBezTo>
                  <a:cubicBezTo>
                    <a:pt x="320" y="502"/>
                    <a:pt x="480" y="434"/>
                    <a:pt x="662" y="365"/>
                  </a:cubicBezTo>
                  <a:cubicBezTo>
                    <a:pt x="868" y="297"/>
                    <a:pt x="1073" y="251"/>
                    <a:pt x="1279" y="206"/>
                  </a:cubicBezTo>
                  <a:lnTo>
                    <a:pt x="1461" y="206"/>
                  </a:lnTo>
                  <a:cubicBezTo>
                    <a:pt x="1507" y="183"/>
                    <a:pt x="1553" y="160"/>
                    <a:pt x="1553" y="91"/>
                  </a:cubicBezTo>
                  <a:cubicBezTo>
                    <a:pt x="1553" y="46"/>
                    <a:pt x="1507" y="0"/>
                    <a:pt x="1461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7725;p70">
              <a:extLst>
                <a:ext uri="{FF2B5EF4-FFF2-40B4-BE49-F238E27FC236}">
                  <a16:creationId xmlns:a16="http://schemas.microsoft.com/office/drawing/2014/main" id="{03576BA1-DEA3-4DAF-985B-5F00C6DAA123}"/>
                </a:ext>
              </a:extLst>
            </p:cNvPr>
            <p:cNvSpPr/>
            <p:nvPr/>
          </p:nvSpPr>
          <p:spPr>
            <a:xfrm>
              <a:off x="7473891" y="2747302"/>
              <a:ext cx="123388" cy="179633"/>
            </a:xfrm>
            <a:custGeom>
              <a:avLst/>
              <a:gdLst/>
              <a:ahLst/>
              <a:cxnLst/>
              <a:rect l="l" t="t" r="r" b="b"/>
              <a:pathLst>
                <a:path w="9565" h="13925" extrusionOk="0">
                  <a:moveTo>
                    <a:pt x="8515" y="1"/>
                  </a:moveTo>
                  <a:cubicBezTo>
                    <a:pt x="7031" y="161"/>
                    <a:pt x="5502" y="777"/>
                    <a:pt x="4064" y="1804"/>
                  </a:cubicBezTo>
                  <a:cubicBezTo>
                    <a:pt x="3402" y="2283"/>
                    <a:pt x="2763" y="2877"/>
                    <a:pt x="2192" y="3516"/>
                  </a:cubicBezTo>
                  <a:cubicBezTo>
                    <a:pt x="1644" y="4155"/>
                    <a:pt x="1188" y="4840"/>
                    <a:pt x="823" y="5570"/>
                  </a:cubicBezTo>
                  <a:cubicBezTo>
                    <a:pt x="457" y="6301"/>
                    <a:pt x="206" y="7077"/>
                    <a:pt x="115" y="7830"/>
                  </a:cubicBezTo>
                  <a:cubicBezTo>
                    <a:pt x="1" y="8606"/>
                    <a:pt x="47" y="9405"/>
                    <a:pt x="275" y="10181"/>
                  </a:cubicBezTo>
                  <a:cubicBezTo>
                    <a:pt x="503" y="10980"/>
                    <a:pt x="937" y="11756"/>
                    <a:pt x="1553" y="12463"/>
                  </a:cubicBezTo>
                  <a:cubicBezTo>
                    <a:pt x="1873" y="12851"/>
                    <a:pt x="2238" y="13171"/>
                    <a:pt x="2603" y="13399"/>
                  </a:cubicBezTo>
                  <a:cubicBezTo>
                    <a:pt x="2945" y="13627"/>
                    <a:pt x="3311" y="13764"/>
                    <a:pt x="3721" y="13856"/>
                  </a:cubicBezTo>
                  <a:cubicBezTo>
                    <a:pt x="3904" y="13901"/>
                    <a:pt x="4132" y="13924"/>
                    <a:pt x="4338" y="13924"/>
                  </a:cubicBezTo>
                  <a:cubicBezTo>
                    <a:pt x="4703" y="13924"/>
                    <a:pt x="5068" y="13856"/>
                    <a:pt x="5433" y="13742"/>
                  </a:cubicBezTo>
                  <a:cubicBezTo>
                    <a:pt x="5684" y="13673"/>
                    <a:pt x="5958" y="13559"/>
                    <a:pt x="6278" y="13376"/>
                  </a:cubicBezTo>
                  <a:cubicBezTo>
                    <a:pt x="6529" y="13239"/>
                    <a:pt x="6780" y="13057"/>
                    <a:pt x="7077" y="12851"/>
                  </a:cubicBezTo>
                  <a:cubicBezTo>
                    <a:pt x="7556" y="12463"/>
                    <a:pt x="8013" y="11961"/>
                    <a:pt x="8446" y="11413"/>
                  </a:cubicBezTo>
                  <a:cubicBezTo>
                    <a:pt x="8857" y="10866"/>
                    <a:pt x="9222" y="10272"/>
                    <a:pt x="9519" y="9633"/>
                  </a:cubicBezTo>
                  <a:cubicBezTo>
                    <a:pt x="9542" y="9565"/>
                    <a:pt x="9542" y="9519"/>
                    <a:pt x="9542" y="9450"/>
                  </a:cubicBezTo>
                  <a:cubicBezTo>
                    <a:pt x="9565" y="9405"/>
                    <a:pt x="9565" y="9336"/>
                    <a:pt x="9542" y="9268"/>
                  </a:cubicBezTo>
                  <a:cubicBezTo>
                    <a:pt x="9451" y="8925"/>
                    <a:pt x="9382" y="8560"/>
                    <a:pt x="9291" y="8195"/>
                  </a:cubicBezTo>
                  <a:cubicBezTo>
                    <a:pt x="9245" y="7967"/>
                    <a:pt x="9200" y="7739"/>
                    <a:pt x="9131" y="7533"/>
                  </a:cubicBezTo>
                  <a:cubicBezTo>
                    <a:pt x="8926" y="6643"/>
                    <a:pt x="8766" y="5730"/>
                    <a:pt x="8675" y="4817"/>
                  </a:cubicBezTo>
                  <a:cubicBezTo>
                    <a:pt x="8492" y="3242"/>
                    <a:pt x="8469" y="1621"/>
                    <a:pt x="8697" y="69"/>
                  </a:cubicBezTo>
                  <a:cubicBezTo>
                    <a:pt x="8652" y="24"/>
                    <a:pt x="8606" y="1"/>
                    <a:pt x="8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7726;p70">
              <a:extLst>
                <a:ext uri="{FF2B5EF4-FFF2-40B4-BE49-F238E27FC236}">
                  <a16:creationId xmlns:a16="http://schemas.microsoft.com/office/drawing/2014/main" id="{CCC9F3E7-430E-4442-8957-2139552DDF04}"/>
                </a:ext>
              </a:extLst>
            </p:cNvPr>
            <p:cNvSpPr/>
            <p:nvPr/>
          </p:nvSpPr>
          <p:spPr>
            <a:xfrm>
              <a:off x="7589314" y="2756731"/>
              <a:ext cx="310" cy="9727"/>
            </a:xfrm>
            <a:custGeom>
              <a:avLst/>
              <a:gdLst/>
              <a:ahLst/>
              <a:cxnLst/>
              <a:rect l="l" t="t" r="r" b="b"/>
              <a:pathLst>
                <a:path w="24" h="754" extrusionOk="0">
                  <a:moveTo>
                    <a:pt x="23" y="0"/>
                  </a:moveTo>
                  <a:cubicBezTo>
                    <a:pt x="0" y="251"/>
                    <a:pt x="0" y="502"/>
                    <a:pt x="23" y="753"/>
                  </a:cubicBezTo>
                  <a:cubicBezTo>
                    <a:pt x="23" y="502"/>
                    <a:pt x="23" y="245"/>
                    <a:pt x="23" y="0"/>
                  </a:cubicBezTo>
                  <a:close/>
                </a:path>
              </a:pathLst>
            </a:custGeom>
            <a:solidFill>
              <a:srgbClr val="00A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7727;p70">
              <a:extLst>
                <a:ext uri="{FF2B5EF4-FFF2-40B4-BE49-F238E27FC236}">
                  <a16:creationId xmlns:a16="http://schemas.microsoft.com/office/drawing/2014/main" id="{20807248-4531-4B8E-94D8-67E445EDED89}"/>
                </a:ext>
              </a:extLst>
            </p:cNvPr>
            <p:cNvSpPr/>
            <p:nvPr/>
          </p:nvSpPr>
          <p:spPr>
            <a:xfrm>
              <a:off x="7589314" y="2756731"/>
              <a:ext cx="310" cy="9727"/>
            </a:xfrm>
            <a:custGeom>
              <a:avLst/>
              <a:gdLst/>
              <a:ahLst/>
              <a:cxnLst/>
              <a:rect l="l" t="t" r="r" b="b"/>
              <a:pathLst>
                <a:path w="24" h="754" extrusionOk="0">
                  <a:moveTo>
                    <a:pt x="23" y="0"/>
                  </a:moveTo>
                  <a:cubicBezTo>
                    <a:pt x="0" y="251"/>
                    <a:pt x="0" y="502"/>
                    <a:pt x="23" y="753"/>
                  </a:cubicBezTo>
                  <a:cubicBezTo>
                    <a:pt x="23" y="502"/>
                    <a:pt x="23" y="245"/>
                    <a:pt x="23" y="0"/>
                  </a:cubicBezTo>
                  <a:close/>
                </a:path>
              </a:pathLst>
            </a:custGeom>
            <a:solidFill>
              <a:srgbClr val="00A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7728;p70">
              <a:extLst>
                <a:ext uri="{FF2B5EF4-FFF2-40B4-BE49-F238E27FC236}">
                  <a16:creationId xmlns:a16="http://schemas.microsoft.com/office/drawing/2014/main" id="{F373FA8E-6F41-4F59-A962-1812F9305730}"/>
                </a:ext>
              </a:extLst>
            </p:cNvPr>
            <p:cNvSpPr/>
            <p:nvPr/>
          </p:nvSpPr>
          <p:spPr>
            <a:xfrm>
              <a:off x="7473891" y="2828271"/>
              <a:ext cx="123388" cy="98659"/>
            </a:xfrm>
            <a:custGeom>
              <a:avLst/>
              <a:gdLst/>
              <a:ahLst/>
              <a:cxnLst/>
              <a:rect l="l" t="t" r="r" b="b"/>
              <a:pathLst>
                <a:path w="9565" h="7648" extrusionOk="0">
                  <a:moveTo>
                    <a:pt x="503" y="1"/>
                  </a:moveTo>
                  <a:lnTo>
                    <a:pt x="503" y="1"/>
                  </a:lnTo>
                  <a:cubicBezTo>
                    <a:pt x="298" y="503"/>
                    <a:pt x="161" y="1028"/>
                    <a:pt x="92" y="1553"/>
                  </a:cubicBezTo>
                  <a:cubicBezTo>
                    <a:pt x="1" y="2329"/>
                    <a:pt x="47" y="3128"/>
                    <a:pt x="275" y="3904"/>
                  </a:cubicBezTo>
                  <a:cubicBezTo>
                    <a:pt x="480" y="4703"/>
                    <a:pt x="914" y="5502"/>
                    <a:pt x="1530" y="6209"/>
                  </a:cubicBezTo>
                  <a:cubicBezTo>
                    <a:pt x="1873" y="6597"/>
                    <a:pt x="2238" y="6894"/>
                    <a:pt x="2603" y="7122"/>
                  </a:cubicBezTo>
                  <a:cubicBezTo>
                    <a:pt x="2945" y="7350"/>
                    <a:pt x="3311" y="7510"/>
                    <a:pt x="3699" y="7579"/>
                  </a:cubicBezTo>
                  <a:cubicBezTo>
                    <a:pt x="3904" y="7624"/>
                    <a:pt x="4132" y="7647"/>
                    <a:pt x="4338" y="7647"/>
                  </a:cubicBezTo>
                  <a:cubicBezTo>
                    <a:pt x="4703" y="7647"/>
                    <a:pt x="5068" y="7602"/>
                    <a:pt x="5433" y="7487"/>
                  </a:cubicBezTo>
                  <a:cubicBezTo>
                    <a:pt x="5684" y="7396"/>
                    <a:pt x="5958" y="7282"/>
                    <a:pt x="6278" y="7099"/>
                  </a:cubicBezTo>
                  <a:cubicBezTo>
                    <a:pt x="6529" y="6962"/>
                    <a:pt x="6780" y="6803"/>
                    <a:pt x="7077" y="6574"/>
                  </a:cubicBezTo>
                  <a:cubicBezTo>
                    <a:pt x="7556" y="6186"/>
                    <a:pt x="8013" y="5707"/>
                    <a:pt x="8446" y="5136"/>
                  </a:cubicBezTo>
                  <a:cubicBezTo>
                    <a:pt x="8857" y="4589"/>
                    <a:pt x="9222" y="3995"/>
                    <a:pt x="9519" y="3356"/>
                  </a:cubicBezTo>
                  <a:cubicBezTo>
                    <a:pt x="9542" y="3310"/>
                    <a:pt x="9542" y="3242"/>
                    <a:pt x="9542" y="3173"/>
                  </a:cubicBezTo>
                  <a:cubicBezTo>
                    <a:pt x="9565" y="3128"/>
                    <a:pt x="9565" y="3059"/>
                    <a:pt x="9542" y="2991"/>
                  </a:cubicBezTo>
                  <a:cubicBezTo>
                    <a:pt x="9451" y="2648"/>
                    <a:pt x="9382" y="2283"/>
                    <a:pt x="9314" y="1918"/>
                  </a:cubicBezTo>
                  <a:cubicBezTo>
                    <a:pt x="9291" y="1872"/>
                    <a:pt x="9291" y="1850"/>
                    <a:pt x="9291" y="1804"/>
                  </a:cubicBezTo>
                  <a:cubicBezTo>
                    <a:pt x="9177" y="1987"/>
                    <a:pt x="9085" y="2146"/>
                    <a:pt x="8971" y="2306"/>
                  </a:cubicBezTo>
                  <a:cubicBezTo>
                    <a:pt x="8766" y="2626"/>
                    <a:pt x="8560" y="2922"/>
                    <a:pt x="8332" y="3219"/>
                  </a:cubicBezTo>
                  <a:cubicBezTo>
                    <a:pt x="8104" y="3516"/>
                    <a:pt x="7876" y="3813"/>
                    <a:pt x="7625" y="4086"/>
                  </a:cubicBezTo>
                  <a:cubicBezTo>
                    <a:pt x="7351" y="4360"/>
                    <a:pt x="7077" y="4634"/>
                    <a:pt x="6757" y="4862"/>
                  </a:cubicBezTo>
                  <a:cubicBezTo>
                    <a:pt x="6483" y="5091"/>
                    <a:pt x="6209" y="5296"/>
                    <a:pt x="5890" y="5456"/>
                  </a:cubicBezTo>
                  <a:cubicBezTo>
                    <a:pt x="5616" y="5616"/>
                    <a:pt x="5296" y="5753"/>
                    <a:pt x="4977" y="5821"/>
                  </a:cubicBezTo>
                  <a:cubicBezTo>
                    <a:pt x="4712" y="5897"/>
                    <a:pt x="4447" y="5941"/>
                    <a:pt x="4183" y="5941"/>
                  </a:cubicBezTo>
                  <a:cubicBezTo>
                    <a:pt x="4128" y="5941"/>
                    <a:pt x="4073" y="5939"/>
                    <a:pt x="4018" y="5935"/>
                  </a:cubicBezTo>
                  <a:cubicBezTo>
                    <a:pt x="3836" y="5912"/>
                    <a:pt x="3653" y="5890"/>
                    <a:pt x="3470" y="5844"/>
                  </a:cubicBezTo>
                  <a:cubicBezTo>
                    <a:pt x="3288" y="5798"/>
                    <a:pt x="3128" y="5753"/>
                    <a:pt x="2945" y="5684"/>
                  </a:cubicBezTo>
                  <a:cubicBezTo>
                    <a:pt x="2580" y="5524"/>
                    <a:pt x="2215" y="5296"/>
                    <a:pt x="1895" y="5022"/>
                  </a:cubicBezTo>
                  <a:cubicBezTo>
                    <a:pt x="1599" y="4771"/>
                    <a:pt x="1348" y="4474"/>
                    <a:pt x="1142" y="4132"/>
                  </a:cubicBezTo>
                  <a:cubicBezTo>
                    <a:pt x="937" y="3813"/>
                    <a:pt x="777" y="3447"/>
                    <a:pt x="663" y="3082"/>
                  </a:cubicBezTo>
                  <a:cubicBezTo>
                    <a:pt x="412" y="2329"/>
                    <a:pt x="343" y="1507"/>
                    <a:pt x="412" y="731"/>
                  </a:cubicBezTo>
                  <a:cubicBezTo>
                    <a:pt x="435" y="480"/>
                    <a:pt x="457" y="229"/>
                    <a:pt x="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7729;p70">
              <a:extLst>
                <a:ext uri="{FF2B5EF4-FFF2-40B4-BE49-F238E27FC236}">
                  <a16:creationId xmlns:a16="http://schemas.microsoft.com/office/drawing/2014/main" id="{DFA22F91-1921-4EEC-8863-882982C17EB2}"/>
                </a:ext>
              </a:extLst>
            </p:cNvPr>
            <p:cNvSpPr/>
            <p:nvPr/>
          </p:nvSpPr>
          <p:spPr>
            <a:xfrm>
              <a:off x="7587843" y="2755544"/>
              <a:ext cx="6192" cy="27038"/>
            </a:xfrm>
            <a:custGeom>
              <a:avLst/>
              <a:gdLst/>
              <a:ahLst/>
              <a:cxnLst/>
              <a:rect l="l" t="t" r="r" b="b"/>
              <a:pathLst>
                <a:path w="480" h="2096" extrusionOk="0">
                  <a:moveTo>
                    <a:pt x="229" y="1"/>
                  </a:moveTo>
                  <a:cubicBezTo>
                    <a:pt x="183" y="1"/>
                    <a:pt x="137" y="24"/>
                    <a:pt x="114" y="47"/>
                  </a:cubicBezTo>
                  <a:cubicBezTo>
                    <a:pt x="69" y="92"/>
                    <a:pt x="69" y="138"/>
                    <a:pt x="46" y="183"/>
                  </a:cubicBezTo>
                  <a:cubicBezTo>
                    <a:pt x="23" y="480"/>
                    <a:pt x="0" y="754"/>
                    <a:pt x="0" y="1051"/>
                  </a:cubicBezTo>
                  <a:cubicBezTo>
                    <a:pt x="0" y="1348"/>
                    <a:pt x="23" y="1644"/>
                    <a:pt x="92" y="1941"/>
                  </a:cubicBezTo>
                  <a:cubicBezTo>
                    <a:pt x="92" y="1987"/>
                    <a:pt x="137" y="2055"/>
                    <a:pt x="183" y="2078"/>
                  </a:cubicBezTo>
                  <a:cubicBezTo>
                    <a:pt x="206" y="2089"/>
                    <a:pt x="229" y="2095"/>
                    <a:pt x="251" y="2095"/>
                  </a:cubicBezTo>
                  <a:cubicBezTo>
                    <a:pt x="274" y="2095"/>
                    <a:pt x="297" y="2089"/>
                    <a:pt x="320" y="2078"/>
                  </a:cubicBezTo>
                  <a:cubicBezTo>
                    <a:pt x="388" y="2078"/>
                    <a:pt x="434" y="2032"/>
                    <a:pt x="457" y="1987"/>
                  </a:cubicBezTo>
                  <a:cubicBezTo>
                    <a:pt x="480" y="1941"/>
                    <a:pt x="480" y="1895"/>
                    <a:pt x="480" y="1850"/>
                  </a:cubicBezTo>
                  <a:cubicBezTo>
                    <a:pt x="457" y="1758"/>
                    <a:pt x="434" y="1667"/>
                    <a:pt x="434" y="1599"/>
                  </a:cubicBezTo>
                  <a:cubicBezTo>
                    <a:pt x="366" y="1119"/>
                    <a:pt x="366" y="663"/>
                    <a:pt x="434" y="183"/>
                  </a:cubicBezTo>
                  <a:cubicBezTo>
                    <a:pt x="434" y="138"/>
                    <a:pt x="411" y="92"/>
                    <a:pt x="366" y="47"/>
                  </a:cubicBezTo>
                  <a:cubicBezTo>
                    <a:pt x="343" y="24"/>
                    <a:pt x="297" y="1"/>
                    <a:pt x="229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7730;p70">
              <a:extLst>
                <a:ext uri="{FF2B5EF4-FFF2-40B4-BE49-F238E27FC236}">
                  <a16:creationId xmlns:a16="http://schemas.microsoft.com/office/drawing/2014/main" id="{5E25E4C3-3077-4899-9960-A34C3F9B6475}"/>
                </a:ext>
              </a:extLst>
            </p:cNvPr>
            <p:cNvSpPr/>
            <p:nvPr/>
          </p:nvSpPr>
          <p:spPr>
            <a:xfrm>
              <a:off x="7583715" y="2310081"/>
              <a:ext cx="93357" cy="123672"/>
            </a:xfrm>
            <a:custGeom>
              <a:avLst/>
              <a:gdLst/>
              <a:ahLst/>
              <a:cxnLst/>
              <a:rect l="l" t="t" r="r" b="b"/>
              <a:pathLst>
                <a:path w="7237" h="9587" extrusionOk="0">
                  <a:moveTo>
                    <a:pt x="3858" y="0"/>
                  </a:moveTo>
                  <a:cubicBezTo>
                    <a:pt x="3607" y="0"/>
                    <a:pt x="3356" y="23"/>
                    <a:pt x="3082" y="92"/>
                  </a:cubicBezTo>
                  <a:cubicBezTo>
                    <a:pt x="2740" y="160"/>
                    <a:pt x="2397" y="297"/>
                    <a:pt x="2055" y="480"/>
                  </a:cubicBezTo>
                  <a:cubicBezTo>
                    <a:pt x="1735" y="662"/>
                    <a:pt x="1439" y="890"/>
                    <a:pt x="1165" y="1164"/>
                  </a:cubicBezTo>
                  <a:cubicBezTo>
                    <a:pt x="914" y="1438"/>
                    <a:pt x="686" y="1758"/>
                    <a:pt x="503" y="2100"/>
                  </a:cubicBezTo>
                  <a:cubicBezTo>
                    <a:pt x="297" y="2488"/>
                    <a:pt x="161" y="2945"/>
                    <a:pt x="92" y="3447"/>
                  </a:cubicBezTo>
                  <a:cubicBezTo>
                    <a:pt x="1" y="3995"/>
                    <a:pt x="1" y="4588"/>
                    <a:pt x="115" y="5182"/>
                  </a:cubicBezTo>
                  <a:cubicBezTo>
                    <a:pt x="229" y="5707"/>
                    <a:pt x="412" y="6277"/>
                    <a:pt x="731" y="6848"/>
                  </a:cubicBezTo>
                  <a:cubicBezTo>
                    <a:pt x="982" y="7350"/>
                    <a:pt x="1325" y="7829"/>
                    <a:pt x="1758" y="8331"/>
                  </a:cubicBezTo>
                  <a:cubicBezTo>
                    <a:pt x="2101" y="8765"/>
                    <a:pt x="2534" y="9153"/>
                    <a:pt x="3059" y="9564"/>
                  </a:cubicBezTo>
                  <a:cubicBezTo>
                    <a:pt x="3082" y="9587"/>
                    <a:pt x="3128" y="9587"/>
                    <a:pt x="3196" y="9587"/>
                  </a:cubicBezTo>
                  <a:lnTo>
                    <a:pt x="3265" y="9587"/>
                  </a:lnTo>
                  <a:cubicBezTo>
                    <a:pt x="3356" y="9564"/>
                    <a:pt x="3402" y="9518"/>
                    <a:pt x="3447" y="9450"/>
                  </a:cubicBezTo>
                  <a:cubicBezTo>
                    <a:pt x="3493" y="9381"/>
                    <a:pt x="3493" y="9313"/>
                    <a:pt x="3470" y="9222"/>
                  </a:cubicBezTo>
                  <a:cubicBezTo>
                    <a:pt x="4771" y="8902"/>
                    <a:pt x="5913" y="7852"/>
                    <a:pt x="6620" y="6368"/>
                  </a:cubicBezTo>
                  <a:cubicBezTo>
                    <a:pt x="6962" y="5638"/>
                    <a:pt x="7145" y="4885"/>
                    <a:pt x="7214" y="4109"/>
                  </a:cubicBezTo>
                  <a:cubicBezTo>
                    <a:pt x="7236" y="3744"/>
                    <a:pt x="7214" y="3378"/>
                    <a:pt x="7145" y="2990"/>
                  </a:cubicBezTo>
                  <a:cubicBezTo>
                    <a:pt x="7099" y="2648"/>
                    <a:pt x="6985" y="2283"/>
                    <a:pt x="6826" y="1940"/>
                  </a:cubicBezTo>
                  <a:cubicBezTo>
                    <a:pt x="6666" y="1598"/>
                    <a:pt x="6437" y="1278"/>
                    <a:pt x="6164" y="982"/>
                  </a:cubicBezTo>
                  <a:cubicBezTo>
                    <a:pt x="5890" y="708"/>
                    <a:pt x="5570" y="480"/>
                    <a:pt x="5228" y="320"/>
                  </a:cubicBezTo>
                  <a:cubicBezTo>
                    <a:pt x="4908" y="160"/>
                    <a:pt x="4566" y="69"/>
                    <a:pt x="4155" y="23"/>
                  </a:cubicBezTo>
                  <a:cubicBezTo>
                    <a:pt x="4064" y="0"/>
                    <a:pt x="3950" y="0"/>
                    <a:pt x="3858" y="0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7731;p70">
              <a:extLst>
                <a:ext uri="{FF2B5EF4-FFF2-40B4-BE49-F238E27FC236}">
                  <a16:creationId xmlns:a16="http://schemas.microsoft.com/office/drawing/2014/main" id="{63367458-6346-4E82-8FB9-1AE0E6867BEA}"/>
                </a:ext>
              </a:extLst>
            </p:cNvPr>
            <p:cNvSpPr/>
            <p:nvPr/>
          </p:nvSpPr>
          <p:spPr>
            <a:xfrm>
              <a:off x="7612274" y="2328630"/>
              <a:ext cx="46543" cy="42854"/>
            </a:xfrm>
            <a:custGeom>
              <a:avLst/>
              <a:gdLst/>
              <a:ahLst/>
              <a:cxnLst/>
              <a:rect l="l" t="t" r="r" b="b"/>
              <a:pathLst>
                <a:path w="3608" h="3322" extrusionOk="0">
                  <a:moveTo>
                    <a:pt x="1576" y="1027"/>
                  </a:moveTo>
                  <a:lnTo>
                    <a:pt x="1599" y="1050"/>
                  </a:lnTo>
                  <a:cubicBezTo>
                    <a:pt x="1599" y="1050"/>
                    <a:pt x="1599" y="1027"/>
                    <a:pt x="1576" y="1027"/>
                  </a:cubicBezTo>
                  <a:close/>
                  <a:moveTo>
                    <a:pt x="206" y="0"/>
                  </a:moveTo>
                  <a:cubicBezTo>
                    <a:pt x="92" y="0"/>
                    <a:pt x="24" y="69"/>
                    <a:pt x="1" y="160"/>
                  </a:cubicBezTo>
                  <a:cubicBezTo>
                    <a:pt x="1" y="274"/>
                    <a:pt x="69" y="365"/>
                    <a:pt x="183" y="365"/>
                  </a:cubicBezTo>
                  <a:cubicBezTo>
                    <a:pt x="275" y="388"/>
                    <a:pt x="366" y="388"/>
                    <a:pt x="480" y="411"/>
                  </a:cubicBezTo>
                  <a:cubicBezTo>
                    <a:pt x="686" y="457"/>
                    <a:pt x="868" y="548"/>
                    <a:pt x="1051" y="639"/>
                  </a:cubicBezTo>
                  <a:cubicBezTo>
                    <a:pt x="1256" y="753"/>
                    <a:pt x="1439" y="890"/>
                    <a:pt x="1621" y="1050"/>
                  </a:cubicBezTo>
                  <a:cubicBezTo>
                    <a:pt x="1872" y="1301"/>
                    <a:pt x="2078" y="1575"/>
                    <a:pt x="2283" y="1872"/>
                  </a:cubicBezTo>
                  <a:cubicBezTo>
                    <a:pt x="2512" y="2260"/>
                    <a:pt x="2717" y="2671"/>
                    <a:pt x="2877" y="3104"/>
                  </a:cubicBezTo>
                  <a:cubicBezTo>
                    <a:pt x="2900" y="3196"/>
                    <a:pt x="2991" y="3264"/>
                    <a:pt x="3082" y="3287"/>
                  </a:cubicBezTo>
                  <a:cubicBezTo>
                    <a:pt x="3128" y="3310"/>
                    <a:pt x="3179" y="3321"/>
                    <a:pt x="3231" y="3321"/>
                  </a:cubicBezTo>
                  <a:cubicBezTo>
                    <a:pt x="3282" y="3321"/>
                    <a:pt x="3333" y="3310"/>
                    <a:pt x="3379" y="3287"/>
                  </a:cubicBezTo>
                  <a:cubicBezTo>
                    <a:pt x="3470" y="3241"/>
                    <a:pt x="3539" y="3173"/>
                    <a:pt x="3562" y="3082"/>
                  </a:cubicBezTo>
                  <a:cubicBezTo>
                    <a:pt x="3607" y="2968"/>
                    <a:pt x="3584" y="2876"/>
                    <a:pt x="3562" y="2785"/>
                  </a:cubicBezTo>
                  <a:cubicBezTo>
                    <a:pt x="3447" y="2420"/>
                    <a:pt x="3265" y="2077"/>
                    <a:pt x="3059" y="1758"/>
                  </a:cubicBezTo>
                  <a:cubicBezTo>
                    <a:pt x="2831" y="1438"/>
                    <a:pt x="2557" y="1141"/>
                    <a:pt x="2261" y="868"/>
                  </a:cubicBezTo>
                  <a:cubicBezTo>
                    <a:pt x="1690" y="388"/>
                    <a:pt x="959" y="46"/>
                    <a:pt x="206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7732;p70">
              <a:extLst>
                <a:ext uri="{FF2B5EF4-FFF2-40B4-BE49-F238E27FC236}">
                  <a16:creationId xmlns:a16="http://schemas.microsoft.com/office/drawing/2014/main" id="{E57858B2-C01D-4FEB-B6EF-FAB426050F80}"/>
                </a:ext>
              </a:extLst>
            </p:cNvPr>
            <p:cNvSpPr/>
            <p:nvPr/>
          </p:nvSpPr>
          <p:spPr>
            <a:xfrm>
              <a:off x="7615809" y="2094263"/>
              <a:ext cx="569471" cy="521766"/>
            </a:xfrm>
            <a:custGeom>
              <a:avLst/>
              <a:gdLst/>
              <a:ahLst/>
              <a:cxnLst/>
              <a:rect l="l" t="t" r="r" b="b"/>
              <a:pathLst>
                <a:path w="44145" h="40447" extrusionOk="0">
                  <a:moveTo>
                    <a:pt x="16229" y="0"/>
                  </a:moveTo>
                  <a:cubicBezTo>
                    <a:pt x="14928" y="23"/>
                    <a:pt x="13901" y="46"/>
                    <a:pt x="12920" y="114"/>
                  </a:cubicBezTo>
                  <a:lnTo>
                    <a:pt x="12714" y="114"/>
                  </a:lnTo>
                  <a:cubicBezTo>
                    <a:pt x="10363" y="251"/>
                    <a:pt x="8492" y="571"/>
                    <a:pt x="6871" y="1096"/>
                  </a:cubicBezTo>
                  <a:lnTo>
                    <a:pt x="6917" y="1073"/>
                  </a:lnTo>
                  <a:cubicBezTo>
                    <a:pt x="6985" y="1027"/>
                    <a:pt x="7008" y="959"/>
                    <a:pt x="7008" y="868"/>
                  </a:cubicBezTo>
                  <a:cubicBezTo>
                    <a:pt x="7008" y="799"/>
                    <a:pt x="6962" y="708"/>
                    <a:pt x="6894" y="662"/>
                  </a:cubicBezTo>
                  <a:cubicBezTo>
                    <a:pt x="6848" y="617"/>
                    <a:pt x="6780" y="594"/>
                    <a:pt x="6711" y="594"/>
                  </a:cubicBezTo>
                  <a:cubicBezTo>
                    <a:pt x="6620" y="594"/>
                    <a:pt x="6529" y="617"/>
                    <a:pt x="6483" y="685"/>
                  </a:cubicBezTo>
                  <a:cubicBezTo>
                    <a:pt x="5342" y="1940"/>
                    <a:pt x="4429" y="3356"/>
                    <a:pt x="3813" y="4862"/>
                  </a:cubicBezTo>
                  <a:cubicBezTo>
                    <a:pt x="3447" y="5752"/>
                    <a:pt x="3151" y="6734"/>
                    <a:pt x="2945" y="7738"/>
                  </a:cubicBezTo>
                  <a:cubicBezTo>
                    <a:pt x="2740" y="8674"/>
                    <a:pt x="2603" y="9655"/>
                    <a:pt x="2511" y="10728"/>
                  </a:cubicBezTo>
                  <a:cubicBezTo>
                    <a:pt x="2420" y="11664"/>
                    <a:pt x="2375" y="12691"/>
                    <a:pt x="2375" y="13832"/>
                  </a:cubicBezTo>
                  <a:cubicBezTo>
                    <a:pt x="2352" y="14357"/>
                    <a:pt x="2352" y="14882"/>
                    <a:pt x="2352" y="15407"/>
                  </a:cubicBezTo>
                  <a:lnTo>
                    <a:pt x="2352" y="15567"/>
                  </a:lnTo>
                  <a:cubicBezTo>
                    <a:pt x="2352" y="16024"/>
                    <a:pt x="2352" y="16480"/>
                    <a:pt x="2329" y="16937"/>
                  </a:cubicBezTo>
                  <a:cubicBezTo>
                    <a:pt x="2169" y="18671"/>
                    <a:pt x="1667" y="20338"/>
                    <a:pt x="1188" y="21981"/>
                  </a:cubicBezTo>
                  <a:lnTo>
                    <a:pt x="982" y="22711"/>
                  </a:lnTo>
                  <a:cubicBezTo>
                    <a:pt x="663" y="23784"/>
                    <a:pt x="412" y="24674"/>
                    <a:pt x="252" y="25610"/>
                  </a:cubicBezTo>
                  <a:cubicBezTo>
                    <a:pt x="69" y="26706"/>
                    <a:pt x="1" y="27665"/>
                    <a:pt x="92" y="28532"/>
                  </a:cubicBezTo>
                  <a:cubicBezTo>
                    <a:pt x="138" y="29057"/>
                    <a:pt x="229" y="29559"/>
                    <a:pt x="366" y="30016"/>
                  </a:cubicBezTo>
                  <a:cubicBezTo>
                    <a:pt x="503" y="30518"/>
                    <a:pt x="708" y="31020"/>
                    <a:pt x="937" y="31499"/>
                  </a:cubicBezTo>
                  <a:cubicBezTo>
                    <a:pt x="1142" y="31910"/>
                    <a:pt x="1393" y="32344"/>
                    <a:pt x="1713" y="32823"/>
                  </a:cubicBezTo>
                  <a:cubicBezTo>
                    <a:pt x="1987" y="33211"/>
                    <a:pt x="2283" y="33576"/>
                    <a:pt x="2557" y="33941"/>
                  </a:cubicBezTo>
                  <a:cubicBezTo>
                    <a:pt x="3151" y="34649"/>
                    <a:pt x="3813" y="35311"/>
                    <a:pt x="4520" y="35904"/>
                  </a:cubicBezTo>
                  <a:cubicBezTo>
                    <a:pt x="5228" y="36475"/>
                    <a:pt x="5981" y="37000"/>
                    <a:pt x="6757" y="37479"/>
                  </a:cubicBezTo>
                  <a:cubicBezTo>
                    <a:pt x="8286" y="38347"/>
                    <a:pt x="9998" y="39054"/>
                    <a:pt x="11870" y="39557"/>
                  </a:cubicBezTo>
                  <a:cubicBezTo>
                    <a:pt x="14107" y="40150"/>
                    <a:pt x="16526" y="40447"/>
                    <a:pt x="19060" y="40447"/>
                  </a:cubicBezTo>
                  <a:cubicBezTo>
                    <a:pt x="20292" y="40447"/>
                    <a:pt x="21593" y="40378"/>
                    <a:pt x="22894" y="40218"/>
                  </a:cubicBezTo>
                  <a:cubicBezTo>
                    <a:pt x="23944" y="40104"/>
                    <a:pt x="24903" y="39945"/>
                    <a:pt x="25793" y="39762"/>
                  </a:cubicBezTo>
                  <a:cubicBezTo>
                    <a:pt x="26843" y="39534"/>
                    <a:pt x="27779" y="39260"/>
                    <a:pt x="28624" y="38940"/>
                  </a:cubicBezTo>
                  <a:cubicBezTo>
                    <a:pt x="29628" y="38552"/>
                    <a:pt x="30472" y="38119"/>
                    <a:pt x="31226" y="37616"/>
                  </a:cubicBezTo>
                  <a:cubicBezTo>
                    <a:pt x="31979" y="37137"/>
                    <a:pt x="32618" y="36589"/>
                    <a:pt x="33189" y="35973"/>
                  </a:cubicBezTo>
                  <a:cubicBezTo>
                    <a:pt x="33463" y="36201"/>
                    <a:pt x="33759" y="36384"/>
                    <a:pt x="34079" y="36521"/>
                  </a:cubicBezTo>
                  <a:cubicBezTo>
                    <a:pt x="34467" y="36703"/>
                    <a:pt x="34855" y="36863"/>
                    <a:pt x="35266" y="36954"/>
                  </a:cubicBezTo>
                  <a:cubicBezTo>
                    <a:pt x="35836" y="37114"/>
                    <a:pt x="36430" y="37183"/>
                    <a:pt x="37023" y="37183"/>
                  </a:cubicBezTo>
                  <a:cubicBezTo>
                    <a:pt x="37252" y="37183"/>
                    <a:pt x="37503" y="37160"/>
                    <a:pt x="37731" y="37137"/>
                  </a:cubicBezTo>
                  <a:cubicBezTo>
                    <a:pt x="38667" y="37046"/>
                    <a:pt x="39557" y="36795"/>
                    <a:pt x="40356" y="36407"/>
                  </a:cubicBezTo>
                  <a:cubicBezTo>
                    <a:pt x="40790" y="36201"/>
                    <a:pt x="41178" y="35973"/>
                    <a:pt x="41520" y="35699"/>
                  </a:cubicBezTo>
                  <a:cubicBezTo>
                    <a:pt x="41885" y="35425"/>
                    <a:pt x="42182" y="35151"/>
                    <a:pt x="42433" y="34877"/>
                  </a:cubicBezTo>
                  <a:cubicBezTo>
                    <a:pt x="42867" y="34398"/>
                    <a:pt x="43232" y="33827"/>
                    <a:pt x="43506" y="33211"/>
                  </a:cubicBezTo>
                  <a:cubicBezTo>
                    <a:pt x="43802" y="32526"/>
                    <a:pt x="43985" y="31842"/>
                    <a:pt x="44054" y="31202"/>
                  </a:cubicBezTo>
                  <a:cubicBezTo>
                    <a:pt x="44145" y="30449"/>
                    <a:pt x="44099" y="29810"/>
                    <a:pt x="43939" y="29217"/>
                  </a:cubicBezTo>
                  <a:cubicBezTo>
                    <a:pt x="43734" y="28555"/>
                    <a:pt x="43414" y="28007"/>
                    <a:pt x="42958" y="27596"/>
                  </a:cubicBezTo>
                  <a:cubicBezTo>
                    <a:pt x="42707" y="27368"/>
                    <a:pt x="42410" y="27185"/>
                    <a:pt x="42113" y="27025"/>
                  </a:cubicBezTo>
                  <a:cubicBezTo>
                    <a:pt x="41748" y="26866"/>
                    <a:pt x="41360" y="26752"/>
                    <a:pt x="41018" y="26706"/>
                  </a:cubicBezTo>
                  <a:cubicBezTo>
                    <a:pt x="40835" y="26683"/>
                    <a:pt x="40653" y="26660"/>
                    <a:pt x="40470" y="26660"/>
                  </a:cubicBezTo>
                  <a:lnTo>
                    <a:pt x="40219" y="26660"/>
                  </a:lnTo>
                  <a:cubicBezTo>
                    <a:pt x="39968" y="26683"/>
                    <a:pt x="39717" y="26729"/>
                    <a:pt x="39466" y="26774"/>
                  </a:cubicBezTo>
                  <a:cubicBezTo>
                    <a:pt x="39785" y="26181"/>
                    <a:pt x="40105" y="25565"/>
                    <a:pt x="40356" y="24926"/>
                  </a:cubicBezTo>
                  <a:cubicBezTo>
                    <a:pt x="40744" y="24013"/>
                    <a:pt x="41063" y="23099"/>
                    <a:pt x="41315" y="22164"/>
                  </a:cubicBezTo>
                  <a:cubicBezTo>
                    <a:pt x="41588" y="21159"/>
                    <a:pt x="41771" y="20178"/>
                    <a:pt x="41908" y="19242"/>
                  </a:cubicBezTo>
                  <a:cubicBezTo>
                    <a:pt x="42045" y="18192"/>
                    <a:pt x="42091" y="17233"/>
                    <a:pt x="42091" y="16366"/>
                  </a:cubicBezTo>
                  <a:cubicBezTo>
                    <a:pt x="42068" y="15430"/>
                    <a:pt x="41976" y="14586"/>
                    <a:pt x="41817" y="13810"/>
                  </a:cubicBezTo>
                  <a:cubicBezTo>
                    <a:pt x="41680" y="13148"/>
                    <a:pt x="41451" y="12486"/>
                    <a:pt x="41178" y="11824"/>
                  </a:cubicBezTo>
                  <a:cubicBezTo>
                    <a:pt x="40150" y="9473"/>
                    <a:pt x="38256" y="7350"/>
                    <a:pt x="35517" y="5524"/>
                  </a:cubicBezTo>
                  <a:cubicBezTo>
                    <a:pt x="34307" y="4702"/>
                    <a:pt x="32938" y="3949"/>
                    <a:pt x="31454" y="3287"/>
                  </a:cubicBezTo>
                  <a:cubicBezTo>
                    <a:pt x="30039" y="2671"/>
                    <a:pt x="28532" y="2100"/>
                    <a:pt x="26957" y="1644"/>
                  </a:cubicBezTo>
                  <a:cubicBezTo>
                    <a:pt x="25474" y="1210"/>
                    <a:pt x="23944" y="845"/>
                    <a:pt x="22415" y="571"/>
                  </a:cubicBezTo>
                  <a:cubicBezTo>
                    <a:pt x="20932" y="320"/>
                    <a:pt x="19494" y="137"/>
                    <a:pt x="18147" y="69"/>
                  </a:cubicBezTo>
                  <a:cubicBezTo>
                    <a:pt x="17531" y="23"/>
                    <a:pt x="16960" y="0"/>
                    <a:pt x="16435" y="0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7733;p70">
              <a:extLst>
                <a:ext uri="{FF2B5EF4-FFF2-40B4-BE49-F238E27FC236}">
                  <a16:creationId xmlns:a16="http://schemas.microsoft.com/office/drawing/2014/main" id="{F95DE4A8-052D-481D-9F32-CCAD5E2E3F91}"/>
                </a:ext>
              </a:extLst>
            </p:cNvPr>
            <p:cNvSpPr/>
            <p:nvPr/>
          </p:nvSpPr>
          <p:spPr>
            <a:xfrm>
              <a:off x="7664981" y="2094263"/>
              <a:ext cx="494096" cy="333620"/>
            </a:xfrm>
            <a:custGeom>
              <a:avLst/>
              <a:gdLst/>
              <a:ahLst/>
              <a:cxnLst/>
              <a:rect l="l" t="t" r="r" b="b"/>
              <a:pathLst>
                <a:path w="38302" h="25862" extrusionOk="0">
                  <a:moveTo>
                    <a:pt x="12417" y="0"/>
                  </a:moveTo>
                  <a:cubicBezTo>
                    <a:pt x="11116" y="23"/>
                    <a:pt x="10112" y="46"/>
                    <a:pt x="9108" y="92"/>
                  </a:cubicBezTo>
                  <a:lnTo>
                    <a:pt x="9017" y="92"/>
                  </a:lnTo>
                  <a:lnTo>
                    <a:pt x="8902" y="114"/>
                  </a:lnTo>
                  <a:cubicBezTo>
                    <a:pt x="6574" y="251"/>
                    <a:pt x="4725" y="571"/>
                    <a:pt x="3128" y="1073"/>
                  </a:cubicBezTo>
                  <a:cubicBezTo>
                    <a:pt x="3173" y="1027"/>
                    <a:pt x="3196" y="959"/>
                    <a:pt x="3196" y="868"/>
                  </a:cubicBezTo>
                  <a:cubicBezTo>
                    <a:pt x="3196" y="799"/>
                    <a:pt x="3150" y="708"/>
                    <a:pt x="3105" y="662"/>
                  </a:cubicBezTo>
                  <a:cubicBezTo>
                    <a:pt x="3036" y="617"/>
                    <a:pt x="2968" y="571"/>
                    <a:pt x="2899" y="571"/>
                  </a:cubicBezTo>
                  <a:cubicBezTo>
                    <a:pt x="2808" y="594"/>
                    <a:pt x="2717" y="617"/>
                    <a:pt x="2671" y="685"/>
                  </a:cubicBezTo>
                  <a:cubicBezTo>
                    <a:pt x="1530" y="1940"/>
                    <a:pt x="617" y="3333"/>
                    <a:pt x="1" y="4839"/>
                  </a:cubicBezTo>
                  <a:cubicBezTo>
                    <a:pt x="411" y="5204"/>
                    <a:pt x="822" y="5524"/>
                    <a:pt x="1279" y="5821"/>
                  </a:cubicBezTo>
                  <a:cubicBezTo>
                    <a:pt x="1758" y="6163"/>
                    <a:pt x="2260" y="6460"/>
                    <a:pt x="2785" y="6734"/>
                  </a:cubicBezTo>
                  <a:cubicBezTo>
                    <a:pt x="3995" y="7350"/>
                    <a:pt x="5273" y="7784"/>
                    <a:pt x="6620" y="8080"/>
                  </a:cubicBezTo>
                  <a:cubicBezTo>
                    <a:pt x="7711" y="8302"/>
                    <a:pt x="8817" y="8419"/>
                    <a:pt x="9926" y="8419"/>
                  </a:cubicBezTo>
                  <a:cubicBezTo>
                    <a:pt x="10186" y="8419"/>
                    <a:pt x="10446" y="8413"/>
                    <a:pt x="10706" y="8400"/>
                  </a:cubicBezTo>
                  <a:cubicBezTo>
                    <a:pt x="11276" y="8354"/>
                    <a:pt x="11847" y="8286"/>
                    <a:pt x="12417" y="8172"/>
                  </a:cubicBezTo>
                  <a:cubicBezTo>
                    <a:pt x="12965" y="8080"/>
                    <a:pt x="13513" y="7944"/>
                    <a:pt x="14061" y="7761"/>
                  </a:cubicBezTo>
                  <a:lnTo>
                    <a:pt x="14084" y="7761"/>
                  </a:lnTo>
                  <a:cubicBezTo>
                    <a:pt x="14540" y="7601"/>
                    <a:pt x="14997" y="7441"/>
                    <a:pt x="15408" y="7236"/>
                  </a:cubicBezTo>
                  <a:cubicBezTo>
                    <a:pt x="15864" y="7031"/>
                    <a:pt x="16275" y="6779"/>
                    <a:pt x="16686" y="6528"/>
                  </a:cubicBezTo>
                  <a:cubicBezTo>
                    <a:pt x="17028" y="6323"/>
                    <a:pt x="17348" y="6072"/>
                    <a:pt x="17644" y="5821"/>
                  </a:cubicBezTo>
                  <a:cubicBezTo>
                    <a:pt x="17964" y="5570"/>
                    <a:pt x="18238" y="5296"/>
                    <a:pt x="18512" y="4999"/>
                  </a:cubicBezTo>
                  <a:cubicBezTo>
                    <a:pt x="18535" y="4999"/>
                    <a:pt x="18558" y="4976"/>
                    <a:pt x="18580" y="4976"/>
                  </a:cubicBezTo>
                  <a:cubicBezTo>
                    <a:pt x="18603" y="4976"/>
                    <a:pt x="18603" y="4999"/>
                    <a:pt x="18626" y="4999"/>
                  </a:cubicBezTo>
                  <a:cubicBezTo>
                    <a:pt x="18649" y="4976"/>
                    <a:pt x="18649" y="4976"/>
                    <a:pt x="18672" y="4976"/>
                  </a:cubicBezTo>
                  <a:cubicBezTo>
                    <a:pt x="18694" y="4976"/>
                    <a:pt x="18717" y="4999"/>
                    <a:pt x="18740" y="5022"/>
                  </a:cubicBezTo>
                  <a:cubicBezTo>
                    <a:pt x="18854" y="5113"/>
                    <a:pt x="18968" y="5227"/>
                    <a:pt x="19082" y="5341"/>
                  </a:cubicBezTo>
                  <a:cubicBezTo>
                    <a:pt x="19082" y="5340"/>
                    <a:pt x="19082" y="5339"/>
                    <a:pt x="19082" y="5338"/>
                  </a:cubicBezTo>
                  <a:lnTo>
                    <a:pt x="19082" y="5338"/>
                  </a:lnTo>
                  <a:cubicBezTo>
                    <a:pt x="19259" y="5490"/>
                    <a:pt x="19455" y="5621"/>
                    <a:pt x="19630" y="5752"/>
                  </a:cubicBezTo>
                  <a:cubicBezTo>
                    <a:pt x="19836" y="5866"/>
                    <a:pt x="20018" y="5981"/>
                    <a:pt x="20224" y="6072"/>
                  </a:cubicBezTo>
                  <a:cubicBezTo>
                    <a:pt x="20361" y="6140"/>
                    <a:pt x="20520" y="6209"/>
                    <a:pt x="20657" y="6254"/>
                  </a:cubicBezTo>
                  <a:cubicBezTo>
                    <a:pt x="20817" y="6300"/>
                    <a:pt x="20977" y="6346"/>
                    <a:pt x="21137" y="6391"/>
                  </a:cubicBezTo>
                  <a:lnTo>
                    <a:pt x="21114" y="6391"/>
                  </a:lnTo>
                  <a:cubicBezTo>
                    <a:pt x="21251" y="6414"/>
                    <a:pt x="21365" y="6437"/>
                    <a:pt x="21502" y="6437"/>
                  </a:cubicBezTo>
                  <a:lnTo>
                    <a:pt x="21844" y="6437"/>
                  </a:lnTo>
                  <a:cubicBezTo>
                    <a:pt x="21958" y="6437"/>
                    <a:pt x="22050" y="6414"/>
                    <a:pt x="22164" y="6391"/>
                  </a:cubicBezTo>
                  <a:cubicBezTo>
                    <a:pt x="22232" y="6391"/>
                    <a:pt x="22324" y="6369"/>
                    <a:pt x="22392" y="6346"/>
                  </a:cubicBezTo>
                  <a:cubicBezTo>
                    <a:pt x="22392" y="6323"/>
                    <a:pt x="22415" y="6323"/>
                    <a:pt x="22415" y="6323"/>
                  </a:cubicBezTo>
                  <a:cubicBezTo>
                    <a:pt x="22506" y="6300"/>
                    <a:pt x="22598" y="6254"/>
                    <a:pt x="22689" y="6209"/>
                  </a:cubicBezTo>
                  <a:cubicBezTo>
                    <a:pt x="22780" y="6163"/>
                    <a:pt x="22849" y="6117"/>
                    <a:pt x="22917" y="6072"/>
                  </a:cubicBezTo>
                  <a:cubicBezTo>
                    <a:pt x="22917" y="6072"/>
                    <a:pt x="22917" y="6095"/>
                    <a:pt x="22917" y="6095"/>
                  </a:cubicBezTo>
                  <a:cubicBezTo>
                    <a:pt x="22986" y="6026"/>
                    <a:pt x="23077" y="5981"/>
                    <a:pt x="23145" y="5912"/>
                  </a:cubicBezTo>
                  <a:cubicBezTo>
                    <a:pt x="23164" y="5903"/>
                    <a:pt x="23183" y="5897"/>
                    <a:pt x="23202" y="5897"/>
                  </a:cubicBezTo>
                  <a:cubicBezTo>
                    <a:pt x="23229" y="5897"/>
                    <a:pt x="23256" y="5908"/>
                    <a:pt x="23282" y="5935"/>
                  </a:cubicBezTo>
                  <a:cubicBezTo>
                    <a:pt x="23305" y="5935"/>
                    <a:pt x="23305" y="5958"/>
                    <a:pt x="23305" y="5981"/>
                  </a:cubicBezTo>
                  <a:cubicBezTo>
                    <a:pt x="23328" y="6003"/>
                    <a:pt x="23328" y="6026"/>
                    <a:pt x="23328" y="6049"/>
                  </a:cubicBezTo>
                  <a:cubicBezTo>
                    <a:pt x="23396" y="6528"/>
                    <a:pt x="23511" y="7008"/>
                    <a:pt x="23670" y="7464"/>
                  </a:cubicBezTo>
                  <a:cubicBezTo>
                    <a:pt x="23670" y="7464"/>
                    <a:pt x="23670" y="7441"/>
                    <a:pt x="23670" y="7441"/>
                  </a:cubicBezTo>
                  <a:cubicBezTo>
                    <a:pt x="23899" y="8149"/>
                    <a:pt x="24241" y="8811"/>
                    <a:pt x="24652" y="9450"/>
                  </a:cubicBezTo>
                  <a:cubicBezTo>
                    <a:pt x="24652" y="9450"/>
                    <a:pt x="24652" y="9450"/>
                    <a:pt x="24652" y="9427"/>
                  </a:cubicBezTo>
                  <a:cubicBezTo>
                    <a:pt x="24834" y="9724"/>
                    <a:pt x="25040" y="9998"/>
                    <a:pt x="25268" y="10249"/>
                  </a:cubicBezTo>
                  <a:cubicBezTo>
                    <a:pt x="25496" y="10500"/>
                    <a:pt x="25725" y="10728"/>
                    <a:pt x="25953" y="10934"/>
                  </a:cubicBezTo>
                  <a:cubicBezTo>
                    <a:pt x="26158" y="11116"/>
                    <a:pt x="26364" y="11276"/>
                    <a:pt x="26592" y="11413"/>
                  </a:cubicBezTo>
                  <a:cubicBezTo>
                    <a:pt x="26797" y="11550"/>
                    <a:pt x="27026" y="11687"/>
                    <a:pt x="27254" y="11801"/>
                  </a:cubicBezTo>
                  <a:cubicBezTo>
                    <a:pt x="27437" y="11869"/>
                    <a:pt x="27642" y="11961"/>
                    <a:pt x="27847" y="12029"/>
                  </a:cubicBezTo>
                  <a:cubicBezTo>
                    <a:pt x="28053" y="12098"/>
                    <a:pt x="28258" y="12143"/>
                    <a:pt x="28464" y="12189"/>
                  </a:cubicBezTo>
                  <a:cubicBezTo>
                    <a:pt x="28646" y="12235"/>
                    <a:pt x="28829" y="12257"/>
                    <a:pt x="29011" y="12257"/>
                  </a:cubicBezTo>
                  <a:cubicBezTo>
                    <a:pt x="29114" y="12269"/>
                    <a:pt x="29211" y="12275"/>
                    <a:pt x="29308" y="12275"/>
                  </a:cubicBezTo>
                  <a:cubicBezTo>
                    <a:pt x="29405" y="12275"/>
                    <a:pt x="29502" y="12269"/>
                    <a:pt x="29605" y="12257"/>
                  </a:cubicBezTo>
                  <a:cubicBezTo>
                    <a:pt x="29628" y="12257"/>
                    <a:pt x="29651" y="12280"/>
                    <a:pt x="29673" y="12303"/>
                  </a:cubicBezTo>
                  <a:cubicBezTo>
                    <a:pt x="29696" y="12326"/>
                    <a:pt x="29696" y="12349"/>
                    <a:pt x="29696" y="12372"/>
                  </a:cubicBezTo>
                  <a:cubicBezTo>
                    <a:pt x="29696" y="12394"/>
                    <a:pt x="29673" y="12417"/>
                    <a:pt x="29651" y="12440"/>
                  </a:cubicBezTo>
                  <a:lnTo>
                    <a:pt x="29628" y="12440"/>
                  </a:lnTo>
                  <a:cubicBezTo>
                    <a:pt x="29491" y="13581"/>
                    <a:pt x="29331" y="14700"/>
                    <a:pt x="29263" y="15818"/>
                  </a:cubicBezTo>
                  <a:cubicBezTo>
                    <a:pt x="29240" y="16389"/>
                    <a:pt x="29217" y="16982"/>
                    <a:pt x="29217" y="17553"/>
                  </a:cubicBezTo>
                  <a:cubicBezTo>
                    <a:pt x="29217" y="18101"/>
                    <a:pt x="29263" y="18649"/>
                    <a:pt x="29308" y="19196"/>
                  </a:cubicBezTo>
                  <a:cubicBezTo>
                    <a:pt x="29377" y="19767"/>
                    <a:pt x="29468" y="20315"/>
                    <a:pt x="29605" y="20885"/>
                  </a:cubicBezTo>
                  <a:cubicBezTo>
                    <a:pt x="29719" y="21410"/>
                    <a:pt x="29902" y="21958"/>
                    <a:pt x="30084" y="22460"/>
                  </a:cubicBezTo>
                  <a:cubicBezTo>
                    <a:pt x="30221" y="22780"/>
                    <a:pt x="30335" y="23077"/>
                    <a:pt x="30495" y="23373"/>
                  </a:cubicBezTo>
                  <a:cubicBezTo>
                    <a:pt x="30632" y="23602"/>
                    <a:pt x="30769" y="23853"/>
                    <a:pt x="30952" y="24081"/>
                  </a:cubicBezTo>
                  <a:lnTo>
                    <a:pt x="30929" y="24081"/>
                  </a:lnTo>
                  <a:cubicBezTo>
                    <a:pt x="31066" y="24241"/>
                    <a:pt x="31203" y="24401"/>
                    <a:pt x="31363" y="24560"/>
                  </a:cubicBezTo>
                  <a:cubicBezTo>
                    <a:pt x="31499" y="24720"/>
                    <a:pt x="31659" y="24857"/>
                    <a:pt x="31819" y="24994"/>
                  </a:cubicBezTo>
                  <a:cubicBezTo>
                    <a:pt x="31819" y="24992"/>
                    <a:pt x="31819" y="24991"/>
                    <a:pt x="31819" y="24990"/>
                  </a:cubicBezTo>
                  <a:lnTo>
                    <a:pt x="31819" y="24990"/>
                  </a:lnTo>
                  <a:cubicBezTo>
                    <a:pt x="31951" y="25098"/>
                    <a:pt x="32102" y="25204"/>
                    <a:pt x="32253" y="25291"/>
                  </a:cubicBezTo>
                  <a:cubicBezTo>
                    <a:pt x="32390" y="25359"/>
                    <a:pt x="32527" y="25450"/>
                    <a:pt x="32664" y="25519"/>
                  </a:cubicBezTo>
                  <a:lnTo>
                    <a:pt x="32686" y="25519"/>
                  </a:lnTo>
                  <a:cubicBezTo>
                    <a:pt x="32846" y="25587"/>
                    <a:pt x="33006" y="25656"/>
                    <a:pt x="33166" y="25702"/>
                  </a:cubicBezTo>
                  <a:cubicBezTo>
                    <a:pt x="33348" y="25747"/>
                    <a:pt x="33508" y="25793"/>
                    <a:pt x="33691" y="25816"/>
                  </a:cubicBezTo>
                  <a:lnTo>
                    <a:pt x="33668" y="25816"/>
                  </a:lnTo>
                  <a:cubicBezTo>
                    <a:pt x="33850" y="25839"/>
                    <a:pt x="34033" y="25861"/>
                    <a:pt x="34193" y="25861"/>
                  </a:cubicBezTo>
                  <a:cubicBezTo>
                    <a:pt x="34375" y="25861"/>
                    <a:pt x="34558" y="25861"/>
                    <a:pt x="34718" y="25839"/>
                  </a:cubicBezTo>
                  <a:lnTo>
                    <a:pt x="34741" y="25839"/>
                  </a:lnTo>
                  <a:cubicBezTo>
                    <a:pt x="34946" y="25816"/>
                    <a:pt x="35174" y="25770"/>
                    <a:pt x="35380" y="25724"/>
                  </a:cubicBezTo>
                  <a:cubicBezTo>
                    <a:pt x="35585" y="25656"/>
                    <a:pt x="35813" y="25587"/>
                    <a:pt x="36019" y="25519"/>
                  </a:cubicBezTo>
                  <a:cubicBezTo>
                    <a:pt x="36133" y="25473"/>
                    <a:pt x="36247" y="25405"/>
                    <a:pt x="36361" y="25359"/>
                  </a:cubicBezTo>
                  <a:cubicBezTo>
                    <a:pt x="36430" y="25222"/>
                    <a:pt x="36498" y="25062"/>
                    <a:pt x="36567" y="24926"/>
                  </a:cubicBezTo>
                  <a:cubicBezTo>
                    <a:pt x="36932" y="24035"/>
                    <a:pt x="37251" y="23099"/>
                    <a:pt x="37503" y="22164"/>
                  </a:cubicBezTo>
                  <a:cubicBezTo>
                    <a:pt x="37776" y="21159"/>
                    <a:pt x="37982" y="20178"/>
                    <a:pt x="38096" y="19242"/>
                  </a:cubicBezTo>
                  <a:cubicBezTo>
                    <a:pt x="38233" y="18169"/>
                    <a:pt x="38301" y="17233"/>
                    <a:pt x="38279" y="16366"/>
                  </a:cubicBezTo>
                  <a:cubicBezTo>
                    <a:pt x="38256" y="15430"/>
                    <a:pt x="38187" y="14608"/>
                    <a:pt x="38005" y="13810"/>
                  </a:cubicBezTo>
                  <a:cubicBezTo>
                    <a:pt x="37868" y="13125"/>
                    <a:pt x="37639" y="12463"/>
                    <a:pt x="37366" y="11824"/>
                  </a:cubicBezTo>
                  <a:cubicBezTo>
                    <a:pt x="36361" y="9473"/>
                    <a:pt x="34444" y="7350"/>
                    <a:pt x="31728" y="5524"/>
                  </a:cubicBezTo>
                  <a:cubicBezTo>
                    <a:pt x="30495" y="4702"/>
                    <a:pt x="29126" y="3949"/>
                    <a:pt x="27642" y="3287"/>
                  </a:cubicBezTo>
                  <a:cubicBezTo>
                    <a:pt x="26227" y="2648"/>
                    <a:pt x="24720" y="2100"/>
                    <a:pt x="23145" y="1644"/>
                  </a:cubicBezTo>
                  <a:cubicBezTo>
                    <a:pt x="21662" y="1210"/>
                    <a:pt x="20155" y="845"/>
                    <a:pt x="18603" y="571"/>
                  </a:cubicBezTo>
                  <a:cubicBezTo>
                    <a:pt x="17120" y="297"/>
                    <a:pt x="15659" y="137"/>
                    <a:pt x="14335" y="46"/>
                  </a:cubicBezTo>
                  <a:cubicBezTo>
                    <a:pt x="13696" y="23"/>
                    <a:pt x="13125" y="0"/>
                    <a:pt x="12623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7734;p70">
              <a:extLst>
                <a:ext uri="{FF2B5EF4-FFF2-40B4-BE49-F238E27FC236}">
                  <a16:creationId xmlns:a16="http://schemas.microsoft.com/office/drawing/2014/main" id="{304FB347-B1E7-4A38-BFFA-F02F356A7C9B}"/>
                </a:ext>
              </a:extLst>
            </p:cNvPr>
            <p:cNvSpPr/>
            <p:nvPr/>
          </p:nvSpPr>
          <p:spPr>
            <a:xfrm>
              <a:off x="7982678" y="2215865"/>
              <a:ext cx="297" cy="13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7735;p70">
              <a:extLst>
                <a:ext uri="{FF2B5EF4-FFF2-40B4-BE49-F238E27FC236}">
                  <a16:creationId xmlns:a16="http://schemas.microsoft.com/office/drawing/2014/main" id="{BD84DFF9-5265-41F0-A3A6-42501C75CBED}"/>
                </a:ext>
              </a:extLst>
            </p:cNvPr>
            <p:cNvSpPr/>
            <p:nvPr/>
          </p:nvSpPr>
          <p:spPr>
            <a:xfrm>
              <a:off x="8063931" y="2404594"/>
              <a:ext cx="13" cy="297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7736;p70">
              <a:extLst>
                <a:ext uri="{FF2B5EF4-FFF2-40B4-BE49-F238E27FC236}">
                  <a16:creationId xmlns:a16="http://schemas.microsoft.com/office/drawing/2014/main" id="{A8097FE3-8FC3-4577-ADA2-F83D9990439F}"/>
                </a:ext>
              </a:extLst>
            </p:cNvPr>
            <p:cNvSpPr/>
            <p:nvPr/>
          </p:nvSpPr>
          <p:spPr>
            <a:xfrm>
              <a:off x="8112806" y="2427555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4" y="1"/>
                    <a:pt x="24" y="1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7737;p70">
              <a:extLst>
                <a:ext uri="{FF2B5EF4-FFF2-40B4-BE49-F238E27FC236}">
                  <a16:creationId xmlns:a16="http://schemas.microsoft.com/office/drawing/2014/main" id="{D21D885E-BBCF-476C-8C49-E2311B69E0C3}"/>
                </a:ext>
              </a:extLst>
            </p:cNvPr>
            <p:cNvSpPr/>
            <p:nvPr/>
          </p:nvSpPr>
          <p:spPr>
            <a:xfrm>
              <a:off x="7953822" y="2175812"/>
              <a:ext cx="297" cy="310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23" y="1"/>
                  </a:moveTo>
                  <a:lnTo>
                    <a:pt x="0" y="24"/>
                  </a:lnTo>
                  <a:cubicBezTo>
                    <a:pt x="23" y="24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7738;p70">
              <a:extLst>
                <a:ext uri="{FF2B5EF4-FFF2-40B4-BE49-F238E27FC236}">
                  <a16:creationId xmlns:a16="http://schemas.microsoft.com/office/drawing/2014/main" id="{EFFC6D2B-CA0C-4EE5-B742-8BA351F0C171}"/>
                </a:ext>
              </a:extLst>
            </p:cNvPr>
            <p:cNvSpPr/>
            <p:nvPr/>
          </p:nvSpPr>
          <p:spPr>
            <a:xfrm>
              <a:off x="8078662" y="2467013"/>
              <a:ext cx="53303" cy="66706"/>
            </a:xfrm>
            <a:custGeom>
              <a:avLst/>
              <a:gdLst/>
              <a:ahLst/>
              <a:cxnLst/>
              <a:rect l="l" t="t" r="r" b="b"/>
              <a:pathLst>
                <a:path w="4132" h="5171" extrusionOk="0">
                  <a:moveTo>
                    <a:pt x="3721" y="0"/>
                  </a:moveTo>
                  <a:cubicBezTo>
                    <a:pt x="3492" y="0"/>
                    <a:pt x="3333" y="183"/>
                    <a:pt x="3333" y="388"/>
                  </a:cubicBezTo>
                  <a:cubicBezTo>
                    <a:pt x="3333" y="502"/>
                    <a:pt x="3310" y="616"/>
                    <a:pt x="3310" y="731"/>
                  </a:cubicBezTo>
                  <a:cubicBezTo>
                    <a:pt x="3241" y="1164"/>
                    <a:pt x="3104" y="1598"/>
                    <a:pt x="2945" y="2009"/>
                  </a:cubicBezTo>
                  <a:cubicBezTo>
                    <a:pt x="2762" y="2420"/>
                    <a:pt x="2534" y="2830"/>
                    <a:pt x="2260" y="3173"/>
                  </a:cubicBezTo>
                  <a:cubicBezTo>
                    <a:pt x="2009" y="3470"/>
                    <a:pt x="1735" y="3766"/>
                    <a:pt x="1438" y="3995"/>
                  </a:cubicBezTo>
                  <a:cubicBezTo>
                    <a:pt x="1210" y="4177"/>
                    <a:pt x="936" y="4337"/>
                    <a:pt x="662" y="4451"/>
                  </a:cubicBezTo>
                  <a:cubicBezTo>
                    <a:pt x="525" y="4520"/>
                    <a:pt x="388" y="4565"/>
                    <a:pt x="228" y="4611"/>
                  </a:cubicBezTo>
                  <a:cubicBezTo>
                    <a:pt x="91" y="4656"/>
                    <a:pt x="0" y="4816"/>
                    <a:pt x="46" y="4953"/>
                  </a:cubicBezTo>
                  <a:cubicBezTo>
                    <a:pt x="83" y="5085"/>
                    <a:pt x="183" y="5170"/>
                    <a:pt x="307" y="5170"/>
                  </a:cubicBezTo>
                  <a:cubicBezTo>
                    <a:pt x="333" y="5170"/>
                    <a:pt x="360" y="5167"/>
                    <a:pt x="388" y="5159"/>
                  </a:cubicBezTo>
                  <a:cubicBezTo>
                    <a:pt x="1415" y="4862"/>
                    <a:pt x="2305" y="4177"/>
                    <a:pt x="2945" y="3333"/>
                  </a:cubicBezTo>
                  <a:cubicBezTo>
                    <a:pt x="3104" y="3127"/>
                    <a:pt x="3241" y="2922"/>
                    <a:pt x="3378" y="2693"/>
                  </a:cubicBezTo>
                  <a:cubicBezTo>
                    <a:pt x="3515" y="2442"/>
                    <a:pt x="3629" y="2191"/>
                    <a:pt x="3743" y="1917"/>
                  </a:cubicBezTo>
                  <a:cubicBezTo>
                    <a:pt x="3949" y="1438"/>
                    <a:pt x="4063" y="913"/>
                    <a:pt x="4109" y="388"/>
                  </a:cubicBezTo>
                  <a:cubicBezTo>
                    <a:pt x="4131" y="183"/>
                    <a:pt x="3926" y="0"/>
                    <a:pt x="3721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7739;p70">
              <a:extLst>
                <a:ext uri="{FF2B5EF4-FFF2-40B4-BE49-F238E27FC236}">
                  <a16:creationId xmlns:a16="http://schemas.microsoft.com/office/drawing/2014/main" id="{CCBEBA32-FF40-415D-91CD-F49E0C2A4A47}"/>
                </a:ext>
              </a:extLst>
            </p:cNvPr>
            <p:cNvSpPr/>
            <p:nvPr/>
          </p:nvSpPr>
          <p:spPr>
            <a:xfrm>
              <a:off x="8122235" y="2461118"/>
              <a:ext cx="47704" cy="14809"/>
            </a:xfrm>
            <a:custGeom>
              <a:avLst/>
              <a:gdLst/>
              <a:ahLst/>
              <a:cxnLst/>
              <a:rect l="l" t="t" r="r" b="b"/>
              <a:pathLst>
                <a:path w="3698" h="1148" extrusionOk="0">
                  <a:moveTo>
                    <a:pt x="1530" y="1"/>
                  </a:moveTo>
                  <a:cubicBezTo>
                    <a:pt x="1370" y="1"/>
                    <a:pt x="1187" y="23"/>
                    <a:pt x="1005" y="69"/>
                  </a:cubicBezTo>
                  <a:cubicBezTo>
                    <a:pt x="868" y="92"/>
                    <a:pt x="731" y="138"/>
                    <a:pt x="594" y="206"/>
                  </a:cubicBezTo>
                  <a:cubicBezTo>
                    <a:pt x="502" y="229"/>
                    <a:pt x="434" y="275"/>
                    <a:pt x="343" y="320"/>
                  </a:cubicBezTo>
                  <a:cubicBezTo>
                    <a:pt x="251" y="366"/>
                    <a:pt x="160" y="434"/>
                    <a:pt x="92" y="503"/>
                  </a:cubicBezTo>
                  <a:cubicBezTo>
                    <a:pt x="46" y="548"/>
                    <a:pt x="23" y="594"/>
                    <a:pt x="23" y="663"/>
                  </a:cubicBezTo>
                  <a:cubicBezTo>
                    <a:pt x="0" y="754"/>
                    <a:pt x="0" y="845"/>
                    <a:pt x="69" y="914"/>
                  </a:cubicBezTo>
                  <a:cubicBezTo>
                    <a:pt x="121" y="1000"/>
                    <a:pt x="226" y="1074"/>
                    <a:pt x="333" y="1074"/>
                  </a:cubicBezTo>
                  <a:cubicBezTo>
                    <a:pt x="367" y="1074"/>
                    <a:pt x="401" y="1067"/>
                    <a:pt x="434" y="1051"/>
                  </a:cubicBezTo>
                  <a:cubicBezTo>
                    <a:pt x="525" y="1028"/>
                    <a:pt x="617" y="982"/>
                    <a:pt x="708" y="936"/>
                  </a:cubicBezTo>
                  <a:cubicBezTo>
                    <a:pt x="982" y="822"/>
                    <a:pt x="1256" y="708"/>
                    <a:pt x="1575" y="640"/>
                  </a:cubicBezTo>
                  <a:cubicBezTo>
                    <a:pt x="1720" y="624"/>
                    <a:pt x="1877" y="607"/>
                    <a:pt x="2037" y="607"/>
                  </a:cubicBezTo>
                  <a:cubicBezTo>
                    <a:pt x="2103" y="607"/>
                    <a:pt x="2170" y="610"/>
                    <a:pt x="2237" y="617"/>
                  </a:cubicBezTo>
                  <a:cubicBezTo>
                    <a:pt x="2420" y="640"/>
                    <a:pt x="2602" y="663"/>
                    <a:pt x="2762" y="731"/>
                  </a:cubicBezTo>
                  <a:cubicBezTo>
                    <a:pt x="2922" y="777"/>
                    <a:pt x="3059" y="845"/>
                    <a:pt x="3196" y="936"/>
                  </a:cubicBezTo>
                  <a:cubicBezTo>
                    <a:pt x="3264" y="982"/>
                    <a:pt x="3333" y="1051"/>
                    <a:pt x="3378" y="1096"/>
                  </a:cubicBezTo>
                  <a:cubicBezTo>
                    <a:pt x="3424" y="1130"/>
                    <a:pt x="3470" y="1148"/>
                    <a:pt x="3512" y="1148"/>
                  </a:cubicBezTo>
                  <a:cubicBezTo>
                    <a:pt x="3555" y="1148"/>
                    <a:pt x="3595" y="1130"/>
                    <a:pt x="3629" y="1096"/>
                  </a:cubicBezTo>
                  <a:cubicBezTo>
                    <a:pt x="3698" y="1005"/>
                    <a:pt x="3698" y="891"/>
                    <a:pt x="3629" y="845"/>
                  </a:cubicBezTo>
                  <a:cubicBezTo>
                    <a:pt x="3173" y="434"/>
                    <a:pt x="2602" y="138"/>
                    <a:pt x="2009" y="46"/>
                  </a:cubicBezTo>
                  <a:cubicBezTo>
                    <a:pt x="1849" y="23"/>
                    <a:pt x="1689" y="1"/>
                    <a:pt x="1530" y="1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7740;p70">
              <a:extLst>
                <a:ext uri="{FF2B5EF4-FFF2-40B4-BE49-F238E27FC236}">
                  <a16:creationId xmlns:a16="http://schemas.microsoft.com/office/drawing/2014/main" id="{94C626B4-BA85-4C5C-B73F-CE9F992A378A}"/>
                </a:ext>
              </a:extLst>
            </p:cNvPr>
            <p:cNvSpPr/>
            <p:nvPr/>
          </p:nvSpPr>
          <p:spPr>
            <a:xfrm>
              <a:off x="7652610" y="2041260"/>
              <a:ext cx="538859" cy="407524"/>
            </a:xfrm>
            <a:custGeom>
              <a:avLst/>
              <a:gdLst/>
              <a:ahLst/>
              <a:cxnLst/>
              <a:rect l="l" t="t" r="r" b="b"/>
              <a:pathLst>
                <a:path w="41772" h="31591" extrusionOk="0">
                  <a:moveTo>
                    <a:pt x="14563" y="1"/>
                  </a:moveTo>
                  <a:cubicBezTo>
                    <a:pt x="12737" y="1"/>
                    <a:pt x="10980" y="183"/>
                    <a:pt x="9336" y="503"/>
                  </a:cubicBezTo>
                  <a:cubicBezTo>
                    <a:pt x="7830" y="822"/>
                    <a:pt x="6392" y="1256"/>
                    <a:pt x="5091" y="1827"/>
                  </a:cubicBezTo>
                  <a:cubicBezTo>
                    <a:pt x="4269" y="2192"/>
                    <a:pt x="3470" y="2671"/>
                    <a:pt x="2671" y="3265"/>
                  </a:cubicBezTo>
                  <a:cubicBezTo>
                    <a:pt x="1941" y="3813"/>
                    <a:pt x="1233" y="4452"/>
                    <a:pt x="389" y="5273"/>
                  </a:cubicBezTo>
                  <a:cubicBezTo>
                    <a:pt x="343" y="5319"/>
                    <a:pt x="298" y="5365"/>
                    <a:pt x="298" y="5456"/>
                  </a:cubicBezTo>
                  <a:cubicBezTo>
                    <a:pt x="275" y="5479"/>
                    <a:pt x="275" y="5502"/>
                    <a:pt x="275" y="5524"/>
                  </a:cubicBezTo>
                  <a:cubicBezTo>
                    <a:pt x="229" y="5524"/>
                    <a:pt x="161" y="5547"/>
                    <a:pt x="115" y="5593"/>
                  </a:cubicBezTo>
                  <a:cubicBezTo>
                    <a:pt x="1" y="5684"/>
                    <a:pt x="1" y="5867"/>
                    <a:pt x="92" y="5981"/>
                  </a:cubicBezTo>
                  <a:cubicBezTo>
                    <a:pt x="1165" y="7282"/>
                    <a:pt x="2534" y="8378"/>
                    <a:pt x="4041" y="9154"/>
                  </a:cubicBezTo>
                  <a:cubicBezTo>
                    <a:pt x="5479" y="9907"/>
                    <a:pt x="7077" y="10386"/>
                    <a:pt x="8766" y="10569"/>
                  </a:cubicBezTo>
                  <a:cubicBezTo>
                    <a:pt x="9245" y="10615"/>
                    <a:pt x="9724" y="10637"/>
                    <a:pt x="10181" y="10637"/>
                  </a:cubicBezTo>
                  <a:cubicBezTo>
                    <a:pt x="11368" y="10637"/>
                    <a:pt x="12555" y="10478"/>
                    <a:pt x="13696" y="10181"/>
                  </a:cubicBezTo>
                  <a:cubicBezTo>
                    <a:pt x="15317" y="9747"/>
                    <a:pt x="16846" y="9017"/>
                    <a:pt x="18215" y="7990"/>
                  </a:cubicBezTo>
                  <a:cubicBezTo>
                    <a:pt x="18603" y="7693"/>
                    <a:pt x="18969" y="7373"/>
                    <a:pt x="19334" y="7008"/>
                  </a:cubicBezTo>
                  <a:cubicBezTo>
                    <a:pt x="19562" y="6803"/>
                    <a:pt x="19745" y="6597"/>
                    <a:pt x="19905" y="6438"/>
                  </a:cubicBezTo>
                  <a:cubicBezTo>
                    <a:pt x="19973" y="6620"/>
                    <a:pt x="20064" y="6803"/>
                    <a:pt x="20156" y="6962"/>
                  </a:cubicBezTo>
                  <a:cubicBezTo>
                    <a:pt x="20293" y="7259"/>
                    <a:pt x="20498" y="7556"/>
                    <a:pt x="20726" y="7830"/>
                  </a:cubicBezTo>
                  <a:cubicBezTo>
                    <a:pt x="21137" y="8309"/>
                    <a:pt x="21639" y="8697"/>
                    <a:pt x="22210" y="8925"/>
                  </a:cubicBezTo>
                  <a:cubicBezTo>
                    <a:pt x="22552" y="9062"/>
                    <a:pt x="22940" y="9131"/>
                    <a:pt x="23328" y="9131"/>
                  </a:cubicBezTo>
                  <a:cubicBezTo>
                    <a:pt x="23534" y="9131"/>
                    <a:pt x="23762" y="9108"/>
                    <a:pt x="23990" y="9040"/>
                  </a:cubicBezTo>
                  <a:cubicBezTo>
                    <a:pt x="24424" y="8948"/>
                    <a:pt x="24858" y="8766"/>
                    <a:pt x="25268" y="8446"/>
                  </a:cubicBezTo>
                  <a:lnTo>
                    <a:pt x="25268" y="8446"/>
                  </a:lnTo>
                  <a:cubicBezTo>
                    <a:pt x="25246" y="8971"/>
                    <a:pt x="25314" y="9519"/>
                    <a:pt x="25428" y="10067"/>
                  </a:cubicBezTo>
                  <a:cubicBezTo>
                    <a:pt x="25611" y="10843"/>
                    <a:pt x="25930" y="11619"/>
                    <a:pt x="26364" y="12349"/>
                  </a:cubicBezTo>
                  <a:cubicBezTo>
                    <a:pt x="27300" y="13833"/>
                    <a:pt x="28647" y="14906"/>
                    <a:pt x="30107" y="15271"/>
                  </a:cubicBezTo>
                  <a:cubicBezTo>
                    <a:pt x="30473" y="15362"/>
                    <a:pt x="30861" y="15408"/>
                    <a:pt x="31272" y="15408"/>
                  </a:cubicBezTo>
                  <a:cubicBezTo>
                    <a:pt x="31500" y="15408"/>
                    <a:pt x="31751" y="15385"/>
                    <a:pt x="32002" y="15362"/>
                  </a:cubicBezTo>
                  <a:lnTo>
                    <a:pt x="32002" y="15362"/>
                  </a:lnTo>
                  <a:cubicBezTo>
                    <a:pt x="31523" y="18170"/>
                    <a:pt x="31340" y="20475"/>
                    <a:pt x="31454" y="22598"/>
                  </a:cubicBezTo>
                  <a:cubicBezTo>
                    <a:pt x="31500" y="23899"/>
                    <a:pt x="31682" y="25154"/>
                    <a:pt x="31979" y="26341"/>
                  </a:cubicBezTo>
                  <a:cubicBezTo>
                    <a:pt x="32139" y="26957"/>
                    <a:pt x="32344" y="27574"/>
                    <a:pt x="32573" y="28167"/>
                  </a:cubicBezTo>
                  <a:cubicBezTo>
                    <a:pt x="32687" y="28487"/>
                    <a:pt x="32801" y="28761"/>
                    <a:pt x="32915" y="29012"/>
                  </a:cubicBezTo>
                  <a:cubicBezTo>
                    <a:pt x="33029" y="29240"/>
                    <a:pt x="33166" y="29491"/>
                    <a:pt x="33326" y="29765"/>
                  </a:cubicBezTo>
                  <a:cubicBezTo>
                    <a:pt x="33828" y="30587"/>
                    <a:pt x="34513" y="31180"/>
                    <a:pt x="35266" y="31454"/>
                  </a:cubicBezTo>
                  <a:cubicBezTo>
                    <a:pt x="35540" y="31545"/>
                    <a:pt x="35837" y="31591"/>
                    <a:pt x="36133" y="31591"/>
                  </a:cubicBezTo>
                  <a:cubicBezTo>
                    <a:pt x="36225" y="31591"/>
                    <a:pt x="36316" y="31591"/>
                    <a:pt x="36407" y="31568"/>
                  </a:cubicBezTo>
                  <a:cubicBezTo>
                    <a:pt x="36750" y="31545"/>
                    <a:pt x="37138" y="31431"/>
                    <a:pt x="37503" y="31226"/>
                  </a:cubicBezTo>
                  <a:cubicBezTo>
                    <a:pt x="38256" y="30792"/>
                    <a:pt x="38895" y="30084"/>
                    <a:pt x="39466" y="29035"/>
                  </a:cubicBezTo>
                  <a:cubicBezTo>
                    <a:pt x="39945" y="28167"/>
                    <a:pt x="40333" y="27208"/>
                    <a:pt x="40630" y="26181"/>
                  </a:cubicBezTo>
                  <a:cubicBezTo>
                    <a:pt x="41771" y="22415"/>
                    <a:pt x="41497" y="18147"/>
                    <a:pt x="39900" y="14175"/>
                  </a:cubicBezTo>
                  <a:cubicBezTo>
                    <a:pt x="39146" y="12258"/>
                    <a:pt x="38096" y="10523"/>
                    <a:pt x="36795" y="8994"/>
                  </a:cubicBezTo>
                  <a:cubicBezTo>
                    <a:pt x="35677" y="7670"/>
                    <a:pt x="34262" y="6438"/>
                    <a:pt x="32527" y="5273"/>
                  </a:cubicBezTo>
                  <a:cubicBezTo>
                    <a:pt x="30952" y="4246"/>
                    <a:pt x="29194" y="3333"/>
                    <a:pt x="27300" y="2534"/>
                  </a:cubicBezTo>
                  <a:cubicBezTo>
                    <a:pt x="25428" y="1781"/>
                    <a:pt x="23465" y="1188"/>
                    <a:pt x="21388" y="754"/>
                  </a:cubicBezTo>
                  <a:cubicBezTo>
                    <a:pt x="19357" y="320"/>
                    <a:pt x="17302" y="69"/>
                    <a:pt x="15271" y="24"/>
                  </a:cubicBezTo>
                  <a:cubicBezTo>
                    <a:pt x="15043" y="24"/>
                    <a:pt x="14792" y="1"/>
                    <a:pt x="14563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7741;p70">
              <a:extLst>
                <a:ext uri="{FF2B5EF4-FFF2-40B4-BE49-F238E27FC236}">
                  <a16:creationId xmlns:a16="http://schemas.microsoft.com/office/drawing/2014/main" id="{7B21AA32-E6A4-4AE8-9CAC-33474D0AFFF1}"/>
                </a:ext>
              </a:extLst>
            </p:cNvPr>
            <p:cNvSpPr/>
            <p:nvPr/>
          </p:nvSpPr>
          <p:spPr>
            <a:xfrm>
              <a:off x="8086014" y="2252666"/>
              <a:ext cx="89526" cy="154349"/>
            </a:xfrm>
            <a:custGeom>
              <a:avLst/>
              <a:gdLst/>
              <a:ahLst/>
              <a:cxnLst/>
              <a:rect l="l" t="t" r="r" b="b"/>
              <a:pathLst>
                <a:path w="6940" h="11965" extrusionOk="0">
                  <a:moveTo>
                    <a:pt x="457" y="822"/>
                  </a:moveTo>
                  <a:lnTo>
                    <a:pt x="457" y="822"/>
                  </a:lnTo>
                  <a:cubicBezTo>
                    <a:pt x="457" y="825"/>
                    <a:pt x="456" y="828"/>
                    <a:pt x="456" y="830"/>
                  </a:cubicBezTo>
                  <a:lnTo>
                    <a:pt x="456" y="830"/>
                  </a:lnTo>
                  <a:cubicBezTo>
                    <a:pt x="457" y="828"/>
                    <a:pt x="457" y="825"/>
                    <a:pt x="457" y="822"/>
                  </a:cubicBezTo>
                  <a:close/>
                  <a:moveTo>
                    <a:pt x="4543" y="9450"/>
                  </a:moveTo>
                  <a:lnTo>
                    <a:pt x="4543" y="9450"/>
                  </a:lnTo>
                  <a:cubicBezTo>
                    <a:pt x="4543" y="9473"/>
                    <a:pt x="4549" y="9491"/>
                    <a:pt x="4555" y="9509"/>
                  </a:cubicBezTo>
                  <a:lnTo>
                    <a:pt x="4555" y="9509"/>
                  </a:lnTo>
                  <a:cubicBezTo>
                    <a:pt x="4552" y="9489"/>
                    <a:pt x="4548" y="9469"/>
                    <a:pt x="4543" y="9450"/>
                  </a:cubicBezTo>
                  <a:close/>
                  <a:moveTo>
                    <a:pt x="4556" y="9513"/>
                  </a:moveTo>
                  <a:cubicBezTo>
                    <a:pt x="4561" y="9528"/>
                    <a:pt x="4566" y="9544"/>
                    <a:pt x="4566" y="9564"/>
                  </a:cubicBezTo>
                  <a:cubicBezTo>
                    <a:pt x="4566" y="9547"/>
                    <a:pt x="4566" y="9530"/>
                    <a:pt x="4556" y="9513"/>
                  </a:cubicBezTo>
                  <a:close/>
                  <a:moveTo>
                    <a:pt x="434" y="0"/>
                  </a:moveTo>
                  <a:cubicBezTo>
                    <a:pt x="366" y="0"/>
                    <a:pt x="320" y="46"/>
                    <a:pt x="297" y="114"/>
                  </a:cubicBezTo>
                  <a:cubicBezTo>
                    <a:pt x="206" y="388"/>
                    <a:pt x="160" y="708"/>
                    <a:pt x="115" y="1005"/>
                  </a:cubicBezTo>
                  <a:cubicBezTo>
                    <a:pt x="69" y="1415"/>
                    <a:pt x="46" y="1849"/>
                    <a:pt x="46" y="2283"/>
                  </a:cubicBezTo>
                  <a:cubicBezTo>
                    <a:pt x="1" y="3378"/>
                    <a:pt x="24" y="4474"/>
                    <a:pt x="115" y="5547"/>
                  </a:cubicBezTo>
                  <a:cubicBezTo>
                    <a:pt x="206" y="6620"/>
                    <a:pt x="366" y="7715"/>
                    <a:pt x="663" y="8742"/>
                  </a:cubicBezTo>
                  <a:cubicBezTo>
                    <a:pt x="777" y="9176"/>
                    <a:pt x="937" y="9587"/>
                    <a:pt x="1165" y="9952"/>
                  </a:cubicBezTo>
                  <a:cubicBezTo>
                    <a:pt x="1325" y="10272"/>
                    <a:pt x="1576" y="10546"/>
                    <a:pt x="1872" y="10728"/>
                  </a:cubicBezTo>
                  <a:cubicBezTo>
                    <a:pt x="2078" y="10857"/>
                    <a:pt x="2306" y="10913"/>
                    <a:pt x="2531" y="10913"/>
                  </a:cubicBezTo>
                  <a:cubicBezTo>
                    <a:pt x="2705" y="10913"/>
                    <a:pt x="2877" y="10879"/>
                    <a:pt x="3036" y="10819"/>
                  </a:cubicBezTo>
                  <a:cubicBezTo>
                    <a:pt x="3356" y="10705"/>
                    <a:pt x="3630" y="10523"/>
                    <a:pt x="3881" y="10317"/>
                  </a:cubicBezTo>
                  <a:cubicBezTo>
                    <a:pt x="3904" y="10409"/>
                    <a:pt x="3927" y="10477"/>
                    <a:pt x="3950" y="10568"/>
                  </a:cubicBezTo>
                  <a:cubicBezTo>
                    <a:pt x="4064" y="10888"/>
                    <a:pt x="4246" y="11185"/>
                    <a:pt x="4497" y="11436"/>
                  </a:cubicBezTo>
                  <a:cubicBezTo>
                    <a:pt x="4726" y="11664"/>
                    <a:pt x="5045" y="11847"/>
                    <a:pt x="5387" y="11915"/>
                  </a:cubicBezTo>
                  <a:cubicBezTo>
                    <a:pt x="5527" y="11950"/>
                    <a:pt x="5670" y="11965"/>
                    <a:pt x="5813" y="11965"/>
                  </a:cubicBezTo>
                  <a:cubicBezTo>
                    <a:pt x="6046" y="11965"/>
                    <a:pt x="6280" y="11926"/>
                    <a:pt x="6506" y="11869"/>
                  </a:cubicBezTo>
                  <a:cubicBezTo>
                    <a:pt x="6780" y="11778"/>
                    <a:pt x="6940" y="11504"/>
                    <a:pt x="6871" y="11230"/>
                  </a:cubicBezTo>
                  <a:cubicBezTo>
                    <a:pt x="6825" y="11093"/>
                    <a:pt x="6757" y="11002"/>
                    <a:pt x="6643" y="10934"/>
                  </a:cubicBezTo>
                  <a:cubicBezTo>
                    <a:pt x="6561" y="10884"/>
                    <a:pt x="6455" y="10847"/>
                    <a:pt x="6351" y="10847"/>
                  </a:cubicBezTo>
                  <a:cubicBezTo>
                    <a:pt x="6310" y="10847"/>
                    <a:pt x="6270" y="10852"/>
                    <a:pt x="6232" y="10865"/>
                  </a:cubicBezTo>
                  <a:cubicBezTo>
                    <a:pt x="6118" y="10934"/>
                    <a:pt x="5981" y="10956"/>
                    <a:pt x="5867" y="10979"/>
                  </a:cubicBezTo>
                  <a:cubicBezTo>
                    <a:pt x="5810" y="10991"/>
                    <a:pt x="5758" y="10996"/>
                    <a:pt x="5710" y="10996"/>
                  </a:cubicBezTo>
                  <a:cubicBezTo>
                    <a:pt x="5661" y="10996"/>
                    <a:pt x="5616" y="10991"/>
                    <a:pt x="5570" y="10979"/>
                  </a:cubicBezTo>
                  <a:cubicBezTo>
                    <a:pt x="5502" y="10979"/>
                    <a:pt x="5410" y="10956"/>
                    <a:pt x="5342" y="10934"/>
                  </a:cubicBezTo>
                  <a:cubicBezTo>
                    <a:pt x="5273" y="10888"/>
                    <a:pt x="5182" y="10842"/>
                    <a:pt x="5114" y="10797"/>
                  </a:cubicBezTo>
                  <a:cubicBezTo>
                    <a:pt x="5045" y="10728"/>
                    <a:pt x="4977" y="10660"/>
                    <a:pt x="4908" y="10591"/>
                  </a:cubicBezTo>
                  <a:cubicBezTo>
                    <a:pt x="4840" y="10477"/>
                    <a:pt x="4771" y="10363"/>
                    <a:pt x="4726" y="10249"/>
                  </a:cubicBezTo>
                  <a:cubicBezTo>
                    <a:pt x="4657" y="10089"/>
                    <a:pt x="4611" y="9906"/>
                    <a:pt x="4589" y="9747"/>
                  </a:cubicBezTo>
                  <a:cubicBezTo>
                    <a:pt x="4571" y="9658"/>
                    <a:pt x="4567" y="9583"/>
                    <a:pt x="4555" y="9511"/>
                  </a:cubicBezTo>
                  <a:lnTo>
                    <a:pt x="4555" y="9511"/>
                  </a:lnTo>
                  <a:cubicBezTo>
                    <a:pt x="4556" y="9512"/>
                    <a:pt x="4556" y="9513"/>
                    <a:pt x="4556" y="9513"/>
                  </a:cubicBezTo>
                  <a:lnTo>
                    <a:pt x="4556" y="9513"/>
                  </a:lnTo>
                  <a:cubicBezTo>
                    <a:pt x="4556" y="9512"/>
                    <a:pt x="4555" y="9510"/>
                    <a:pt x="4555" y="9509"/>
                  </a:cubicBezTo>
                  <a:lnTo>
                    <a:pt x="4555" y="9509"/>
                  </a:lnTo>
                  <a:cubicBezTo>
                    <a:pt x="4555" y="9509"/>
                    <a:pt x="4555" y="9510"/>
                    <a:pt x="4555" y="9511"/>
                  </a:cubicBezTo>
                  <a:lnTo>
                    <a:pt x="4555" y="9511"/>
                  </a:lnTo>
                  <a:cubicBezTo>
                    <a:pt x="4552" y="9506"/>
                    <a:pt x="4548" y="9501"/>
                    <a:pt x="4543" y="9496"/>
                  </a:cubicBezTo>
                  <a:cubicBezTo>
                    <a:pt x="4543" y="9427"/>
                    <a:pt x="4543" y="9381"/>
                    <a:pt x="4497" y="9313"/>
                  </a:cubicBezTo>
                  <a:cubicBezTo>
                    <a:pt x="4452" y="9222"/>
                    <a:pt x="4383" y="9176"/>
                    <a:pt x="4269" y="9153"/>
                  </a:cubicBezTo>
                  <a:cubicBezTo>
                    <a:pt x="4246" y="9142"/>
                    <a:pt x="4218" y="9136"/>
                    <a:pt x="4186" y="9136"/>
                  </a:cubicBezTo>
                  <a:cubicBezTo>
                    <a:pt x="4155" y="9136"/>
                    <a:pt x="4121" y="9142"/>
                    <a:pt x="4086" y="9153"/>
                  </a:cubicBezTo>
                  <a:cubicBezTo>
                    <a:pt x="3972" y="9176"/>
                    <a:pt x="3927" y="9245"/>
                    <a:pt x="3858" y="9313"/>
                  </a:cubicBezTo>
                  <a:cubicBezTo>
                    <a:pt x="3835" y="9336"/>
                    <a:pt x="3813" y="9359"/>
                    <a:pt x="3813" y="9381"/>
                  </a:cubicBezTo>
                  <a:cubicBezTo>
                    <a:pt x="3607" y="9633"/>
                    <a:pt x="3402" y="9861"/>
                    <a:pt x="3173" y="10043"/>
                  </a:cubicBezTo>
                  <a:cubicBezTo>
                    <a:pt x="3059" y="10135"/>
                    <a:pt x="2945" y="10203"/>
                    <a:pt x="2808" y="10272"/>
                  </a:cubicBezTo>
                  <a:cubicBezTo>
                    <a:pt x="2717" y="10295"/>
                    <a:pt x="2648" y="10317"/>
                    <a:pt x="2557" y="10340"/>
                  </a:cubicBezTo>
                  <a:lnTo>
                    <a:pt x="2375" y="10340"/>
                  </a:lnTo>
                  <a:cubicBezTo>
                    <a:pt x="2306" y="10317"/>
                    <a:pt x="2260" y="10317"/>
                    <a:pt x="2192" y="10295"/>
                  </a:cubicBezTo>
                  <a:cubicBezTo>
                    <a:pt x="2123" y="10249"/>
                    <a:pt x="2055" y="10203"/>
                    <a:pt x="1987" y="10158"/>
                  </a:cubicBezTo>
                  <a:cubicBezTo>
                    <a:pt x="1895" y="10089"/>
                    <a:pt x="1804" y="9975"/>
                    <a:pt x="1713" y="9884"/>
                  </a:cubicBezTo>
                  <a:cubicBezTo>
                    <a:pt x="1530" y="9633"/>
                    <a:pt x="1393" y="9359"/>
                    <a:pt x="1256" y="9085"/>
                  </a:cubicBezTo>
                  <a:cubicBezTo>
                    <a:pt x="868" y="8126"/>
                    <a:pt x="685" y="7099"/>
                    <a:pt x="549" y="6095"/>
                  </a:cubicBezTo>
                  <a:cubicBezTo>
                    <a:pt x="549" y="6095"/>
                    <a:pt x="549" y="6117"/>
                    <a:pt x="549" y="6140"/>
                  </a:cubicBezTo>
                  <a:cubicBezTo>
                    <a:pt x="412" y="5159"/>
                    <a:pt x="343" y="4177"/>
                    <a:pt x="343" y="3196"/>
                  </a:cubicBezTo>
                  <a:cubicBezTo>
                    <a:pt x="320" y="2422"/>
                    <a:pt x="343" y="1626"/>
                    <a:pt x="456" y="830"/>
                  </a:cubicBezTo>
                  <a:lnTo>
                    <a:pt x="456" y="830"/>
                  </a:lnTo>
                  <a:cubicBezTo>
                    <a:pt x="452" y="842"/>
                    <a:pt x="441" y="846"/>
                    <a:pt x="437" y="857"/>
                  </a:cubicBezTo>
                  <a:lnTo>
                    <a:pt x="437" y="857"/>
                  </a:lnTo>
                  <a:cubicBezTo>
                    <a:pt x="481" y="632"/>
                    <a:pt x="504" y="408"/>
                    <a:pt x="571" y="206"/>
                  </a:cubicBezTo>
                  <a:cubicBezTo>
                    <a:pt x="617" y="114"/>
                    <a:pt x="549" y="23"/>
                    <a:pt x="480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7742;p70">
              <a:extLst>
                <a:ext uri="{FF2B5EF4-FFF2-40B4-BE49-F238E27FC236}">
                  <a16:creationId xmlns:a16="http://schemas.microsoft.com/office/drawing/2014/main" id="{239B740E-1534-4535-A2A2-0B905A439803}"/>
                </a:ext>
              </a:extLst>
            </p:cNvPr>
            <p:cNvSpPr/>
            <p:nvPr/>
          </p:nvSpPr>
          <p:spPr>
            <a:xfrm>
              <a:off x="7639660" y="2103383"/>
              <a:ext cx="272087" cy="75891"/>
            </a:xfrm>
            <a:custGeom>
              <a:avLst/>
              <a:gdLst/>
              <a:ahLst/>
              <a:cxnLst/>
              <a:rect l="l" t="t" r="r" b="b"/>
              <a:pathLst>
                <a:path w="21092" h="5883" extrusionOk="0">
                  <a:moveTo>
                    <a:pt x="15704" y="4726"/>
                  </a:moveTo>
                  <a:cubicBezTo>
                    <a:pt x="15704" y="4726"/>
                    <a:pt x="15694" y="4726"/>
                    <a:pt x="15680" y="4733"/>
                  </a:cubicBezTo>
                  <a:lnTo>
                    <a:pt x="15680" y="4733"/>
                  </a:lnTo>
                  <a:cubicBezTo>
                    <a:pt x="15688" y="4730"/>
                    <a:pt x="15696" y="4728"/>
                    <a:pt x="15704" y="4726"/>
                  </a:cubicBezTo>
                  <a:close/>
                  <a:moveTo>
                    <a:pt x="343" y="1"/>
                  </a:moveTo>
                  <a:cubicBezTo>
                    <a:pt x="274" y="1"/>
                    <a:pt x="206" y="24"/>
                    <a:pt x="138" y="69"/>
                  </a:cubicBezTo>
                  <a:cubicBezTo>
                    <a:pt x="1" y="161"/>
                    <a:pt x="1" y="366"/>
                    <a:pt x="92" y="503"/>
                  </a:cubicBezTo>
                  <a:cubicBezTo>
                    <a:pt x="708" y="1302"/>
                    <a:pt x="1439" y="2010"/>
                    <a:pt x="2237" y="2649"/>
                  </a:cubicBezTo>
                  <a:cubicBezTo>
                    <a:pt x="3036" y="3265"/>
                    <a:pt x="3927" y="3790"/>
                    <a:pt x="4840" y="4224"/>
                  </a:cubicBezTo>
                  <a:cubicBezTo>
                    <a:pt x="5753" y="4680"/>
                    <a:pt x="6688" y="5022"/>
                    <a:pt x="7670" y="5296"/>
                  </a:cubicBezTo>
                  <a:cubicBezTo>
                    <a:pt x="8537" y="5547"/>
                    <a:pt x="9427" y="5753"/>
                    <a:pt x="10340" y="5844"/>
                  </a:cubicBezTo>
                  <a:cubicBezTo>
                    <a:pt x="10666" y="5870"/>
                    <a:pt x="10994" y="5883"/>
                    <a:pt x="11323" y="5883"/>
                  </a:cubicBezTo>
                  <a:cubicBezTo>
                    <a:pt x="11872" y="5883"/>
                    <a:pt x="12423" y="5847"/>
                    <a:pt x="12965" y="5776"/>
                  </a:cubicBezTo>
                  <a:cubicBezTo>
                    <a:pt x="13856" y="5684"/>
                    <a:pt x="14723" y="5502"/>
                    <a:pt x="15590" y="5228"/>
                  </a:cubicBezTo>
                  <a:cubicBezTo>
                    <a:pt x="17256" y="4703"/>
                    <a:pt x="18854" y="3858"/>
                    <a:pt x="20132" y="2649"/>
                  </a:cubicBezTo>
                  <a:cubicBezTo>
                    <a:pt x="20452" y="2329"/>
                    <a:pt x="20772" y="2010"/>
                    <a:pt x="21045" y="1644"/>
                  </a:cubicBezTo>
                  <a:cubicBezTo>
                    <a:pt x="21091" y="1576"/>
                    <a:pt x="21068" y="1485"/>
                    <a:pt x="21000" y="1416"/>
                  </a:cubicBezTo>
                  <a:cubicBezTo>
                    <a:pt x="20976" y="1400"/>
                    <a:pt x="20948" y="1392"/>
                    <a:pt x="20922" y="1392"/>
                  </a:cubicBezTo>
                  <a:cubicBezTo>
                    <a:pt x="20872" y="1392"/>
                    <a:pt x="20824" y="1418"/>
                    <a:pt x="20794" y="1462"/>
                  </a:cubicBezTo>
                  <a:cubicBezTo>
                    <a:pt x="20641" y="1637"/>
                    <a:pt x="20488" y="1833"/>
                    <a:pt x="20335" y="2010"/>
                  </a:cubicBezTo>
                  <a:lnTo>
                    <a:pt x="20335" y="2010"/>
                  </a:lnTo>
                  <a:cubicBezTo>
                    <a:pt x="20315" y="2012"/>
                    <a:pt x="20314" y="2032"/>
                    <a:pt x="20292" y="2032"/>
                  </a:cubicBezTo>
                  <a:cubicBezTo>
                    <a:pt x="19790" y="2580"/>
                    <a:pt x="19197" y="3037"/>
                    <a:pt x="18558" y="3425"/>
                  </a:cubicBezTo>
                  <a:lnTo>
                    <a:pt x="18580" y="3425"/>
                  </a:lnTo>
                  <a:cubicBezTo>
                    <a:pt x="18124" y="3721"/>
                    <a:pt x="17645" y="3950"/>
                    <a:pt x="17165" y="4178"/>
                  </a:cubicBezTo>
                  <a:cubicBezTo>
                    <a:pt x="16686" y="4383"/>
                    <a:pt x="16184" y="4589"/>
                    <a:pt x="15659" y="4749"/>
                  </a:cubicBezTo>
                  <a:cubicBezTo>
                    <a:pt x="15666" y="4741"/>
                    <a:pt x="15674" y="4736"/>
                    <a:pt x="15680" y="4733"/>
                  </a:cubicBezTo>
                  <a:lnTo>
                    <a:pt x="15680" y="4733"/>
                  </a:lnTo>
                  <a:cubicBezTo>
                    <a:pt x="14592" y="5048"/>
                    <a:pt x="13459" y="5251"/>
                    <a:pt x="12326" y="5296"/>
                  </a:cubicBezTo>
                  <a:cubicBezTo>
                    <a:pt x="12123" y="5305"/>
                    <a:pt x="11920" y="5310"/>
                    <a:pt x="11717" y="5310"/>
                  </a:cubicBezTo>
                  <a:cubicBezTo>
                    <a:pt x="10848" y="5310"/>
                    <a:pt x="9982" y="5226"/>
                    <a:pt x="9131" y="5022"/>
                  </a:cubicBezTo>
                  <a:lnTo>
                    <a:pt x="9131" y="5022"/>
                  </a:lnTo>
                  <a:cubicBezTo>
                    <a:pt x="9139" y="5030"/>
                    <a:pt x="9144" y="5036"/>
                    <a:pt x="9148" y="5039"/>
                  </a:cubicBezTo>
                  <a:lnTo>
                    <a:pt x="9148" y="5039"/>
                  </a:lnTo>
                  <a:cubicBezTo>
                    <a:pt x="7537" y="4674"/>
                    <a:pt x="5972" y="4128"/>
                    <a:pt x="4520" y="3356"/>
                  </a:cubicBezTo>
                  <a:cubicBezTo>
                    <a:pt x="3534" y="2818"/>
                    <a:pt x="2591" y="2170"/>
                    <a:pt x="1758" y="1412"/>
                  </a:cubicBezTo>
                  <a:lnTo>
                    <a:pt x="1758" y="1412"/>
                  </a:lnTo>
                  <a:cubicBezTo>
                    <a:pt x="1758" y="1413"/>
                    <a:pt x="1758" y="1415"/>
                    <a:pt x="1758" y="1416"/>
                  </a:cubicBezTo>
                  <a:cubicBezTo>
                    <a:pt x="1753" y="1411"/>
                    <a:pt x="1749" y="1406"/>
                    <a:pt x="1745" y="1401"/>
                  </a:cubicBezTo>
                  <a:lnTo>
                    <a:pt x="1745" y="1401"/>
                  </a:lnTo>
                  <a:cubicBezTo>
                    <a:pt x="1750" y="1404"/>
                    <a:pt x="1754" y="1408"/>
                    <a:pt x="1758" y="1412"/>
                  </a:cubicBezTo>
                  <a:lnTo>
                    <a:pt x="1758" y="1412"/>
                  </a:lnTo>
                  <a:cubicBezTo>
                    <a:pt x="1755" y="1391"/>
                    <a:pt x="1734" y="1370"/>
                    <a:pt x="1712" y="1370"/>
                  </a:cubicBezTo>
                  <a:lnTo>
                    <a:pt x="1712" y="1370"/>
                  </a:lnTo>
                  <a:cubicBezTo>
                    <a:pt x="1730" y="1370"/>
                    <a:pt x="1734" y="1384"/>
                    <a:pt x="1745" y="1401"/>
                  </a:cubicBezTo>
                  <a:lnTo>
                    <a:pt x="1745" y="1401"/>
                  </a:lnTo>
                  <a:cubicBezTo>
                    <a:pt x="1734" y="1391"/>
                    <a:pt x="1723" y="1381"/>
                    <a:pt x="1712" y="1370"/>
                  </a:cubicBezTo>
                  <a:cubicBezTo>
                    <a:pt x="1302" y="982"/>
                    <a:pt x="936" y="549"/>
                    <a:pt x="594" y="115"/>
                  </a:cubicBezTo>
                  <a:cubicBezTo>
                    <a:pt x="526" y="24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7743;p70">
              <a:extLst>
                <a:ext uri="{FF2B5EF4-FFF2-40B4-BE49-F238E27FC236}">
                  <a16:creationId xmlns:a16="http://schemas.microsoft.com/office/drawing/2014/main" id="{5BB59658-5DEA-469B-8FC5-6BCD3BA195CC}"/>
                </a:ext>
              </a:extLst>
            </p:cNvPr>
            <p:cNvSpPr/>
            <p:nvPr/>
          </p:nvSpPr>
          <p:spPr>
            <a:xfrm>
              <a:off x="7658802" y="1995042"/>
              <a:ext cx="220848" cy="70782"/>
            </a:xfrm>
            <a:custGeom>
              <a:avLst/>
              <a:gdLst/>
              <a:ahLst/>
              <a:cxnLst/>
              <a:rect l="l" t="t" r="r" b="b"/>
              <a:pathLst>
                <a:path w="17120" h="5487" extrusionOk="0">
                  <a:moveTo>
                    <a:pt x="12919" y="0"/>
                  </a:moveTo>
                  <a:cubicBezTo>
                    <a:pt x="12691" y="0"/>
                    <a:pt x="12463" y="23"/>
                    <a:pt x="12235" y="46"/>
                  </a:cubicBezTo>
                  <a:cubicBezTo>
                    <a:pt x="11527" y="114"/>
                    <a:pt x="10842" y="343"/>
                    <a:pt x="10249" y="685"/>
                  </a:cubicBezTo>
                  <a:cubicBezTo>
                    <a:pt x="9450" y="1141"/>
                    <a:pt x="8834" y="1849"/>
                    <a:pt x="8331" y="2602"/>
                  </a:cubicBezTo>
                  <a:cubicBezTo>
                    <a:pt x="8058" y="3013"/>
                    <a:pt x="7806" y="3470"/>
                    <a:pt x="7578" y="3926"/>
                  </a:cubicBezTo>
                  <a:cubicBezTo>
                    <a:pt x="7487" y="4154"/>
                    <a:pt x="7373" y="4383"/>
                    <a:pt x="7281" y="4611"/>
                  </a:cubicBezTo>
                  <a:cubicBezTo>
                    <a:pt x="7259" y="4679"/>
                    <a:pt x="7213" y="4748"/>
                    <a:pt x="7190" y="4816"/>
                  </a:cubicBezTo>
                  <a:cubicBezTo>
                    <a:pt x="7145" y="4634"/>
                    <a:pt x="7076" y="4474"/>
                    <a:pt x="7008" y="4314"/>
                  </a:cubicBezTo>
                  <a:cubicBezTo>
                    <a:pt x="6848" y="3949"/>
                    <a:pt x="6642" y="3629"/>
                    <a:pt x="6414" y="3333"/>
                  </a:cubicBezTo>
                  <a:cubicBezTo>
                    <a:pt x="5958" y="2694"/>
                    <a:pt x="5364" y="2169"/>
                    <a:pt x="4702" y="1758"/>
                  </a:cubicBezTo>
                  <a:cubicBezTo>
                    <a:pt x="4040" y="1370"/>
                    <a:pt x="3310" y="1096"/>
                    <a:pt x="2557" y="1005"/>
                  </a:cubicBezTo>
                  <a:cubicBezTo>
                    <a:pt x="2435" y="988"/>
                    <a:pt x="2311" y="981"/>
                    <a:pt x="2185" y="981"/>
                  </a:cubicBezTo>
                  <a:cubicBezTo>
                    <a:pt x="1956" y="981"/>
                    <a:pt x="1720" y="1006"/>
                    <a:pt x="1484" y="1050"/>
                  </a:cubicBezTo>
                  <a:cubicBezTo>
                    <a:pt x="1141" y="1119"/>
                    <a:pt x="799" y="1256"/>
                    <a:pt x="502" y="1438"/>
                  </a:cubicBezTo>
                  <a:cubicBezTo>
                    <a:pt x="320" y="1552"/>
                    <a:pt x="183" y="1666"/>
                    <a:pt x="23" y="1803"/>
                  </a:cubicBezTo>
                  <a:cubicBezTo>
                    <a:pt x="0" y="1826"/>
                    <a:pt x="0" y="1895"/>
                    <a:pt x="23" y="1940"/>
                  </a:cubicBezTo>
                  <a:cubicBezTo>
                    <a:pt x="46" y="1952"/>
                    <a:pt x="69" y="1957"/>
                    <a:pt x="92" y="1957"/>
                  </a:cubicBezTo>
                  <a:cubicBezTo>
                    <a:pt x="114" y="1957"/>
                    <a:pt x="137" y="1952"/>
                    <a:pt x="160" y="1940"/>
                  </a:cubicBezTo>
                  <a:cubicBezTo>
                    <a:pt x="223" y="1878"/>
                    <a:pt x="285" y="1815"/>
                    <a:pt x="366" y="1770"/>
                  </a:cubicBezTo>
                  <a:lnTo>
                    <a:pt x="366" y="1770"/>
                  </a:lnTo>
                  <a:cubicBezTo>
                    <a:pt x="365" y="1773"/>
                    <a:pt x="365" y="1776"/>
                    <a:pt x="365" y="1781"/>
                  </a:cubicBezTo>
                  <a:cubicBezTo>
                    <a:pt x="571" y="1598"/>
                    <a:pt x="799" y="1484"/>
                    <a:pt x="1050" y="1370"/>
                  </a:cubicBezTo>
                  <a:cubicBezTo>
                    <a:pt x="1301" y="1278"/>
                    <a:pt x="1529" y="1233"/>
                    <a:pt x="1781" y="1210"/>
                  </a:cubicBezTo>
                  <a:cubicBezTo>
                    <a:pt x="1906" y="1191"/>
                    <a:pt x="2035" y="1184"/>
                    <a:pt x="2166" y="1184"/>
                  </a:cubicBezTo>
                  <a:cubicBezTo>
                    <a:pt x="2343" y="1184"/>
                    <a:pt x="2522" y="1197"/>
                    <a:pt x="2694" y="1210"/>
                  </a:cubicBezTo>
                  <a:lnTo>
                    <a:pt x="2671" y="1210"/>
                  </a:lnTo>
                  <a:cubicBezTo>
                    <a:pt x="3059" y="1278"/>
                    <a:pt x="3447" y="1393"/>
                    <a:pt x="3812" y="1552"/>
                  </a:cubicBezTo>
                  <a:cubicBezTo>
                    <a:pt x="4269" y="1735"/>
                    <a:pt x="4702" y="2009"/>
                    <a:pt x="5090" y="2306"/>
                  </a:cubicBezTo>
                  <a:lnTo>
                    <a:pt x="5067" y="2306"/>
                  </a:lnTo>
                  <a:cubicBezTo>
                    <a:pt x="5501" y="2625"/>
                    <a:pt x="5866" y="3013"/>
                    <a:pt x="6209" y="3447"/>
                  </a:cubicBezTo>
                  <a:cubicBezTo>
                    <a:pt x="6209" y="3447"/>
                    <a:pt x="6209" y="3447"/>
                    <a:pt x="6209" y="3424"/>
                  </a:cubicBezTo>
                  <a:cubicBezTo>
                    <a:pt x="6437" y="3766"/>
                    <a:pt x="6642" y="4109"/>
                    <a:pt x="6802" y="4474"/>
                  </a:cubicBezTo>
                  <a:cubicBezTo>
                    <a:pt x="6893" y="4748"/>
                    <a:pt x="6985" y="5022"/>
                    <a:pt x="7008" y="5319"/>
                  </a:cubicBezTo>
                  <a:cubicBezTo>
                    <a:pt x="7008" y="5319"/>
                    <a:pt x="7008" y="5341"/>
                    <a:pt x="7008" y="5341"/>
                  </a:cubicBezTo>
                  <a:cubicBezTo>
                    <a:pt x="7008" y="5410"/>
                    <a:pt x="7053" y="5455"/>
                    <a:pt x="7122" y="5478"/>
                  </a:cubicBezTo>
                  <a:cubicBezTo>
                    <a:pt x="7139" y="5484"/>
                    <a:pt x="7156" y="5487"/>
                    <a:pt x="7172" y="5487"/>
                  </a:cubicBezTo>
                  <a:cubicBezTo>
                    <a:pt x="7222" y="5487"/>
                    <a:pt x="7264" y="5461"/>
                    <a:pt x="7281" y="5410"/>
                  </a:cubicBezTo>
                  <a:cubicBezTo>
                    <a:pt x="7350" y="5273"/>
                    <a:pt x="7418" y="5113"/>
                    <a:pt x="7487" y="4976"/>
                  </a:cubicBezTo>
                  <a:lnTo>
                    <a:pt x="7464" y="4976"/>
                  </a:lnTo>
                  <a:cubicBezTo>
                    <a:pt x="7852" y="4086"/>
                    <a:pt x="8309" y="3241"/>
                    <a:pt x="8902" y="2465"/>
                  </a:cubicBezTo>
                  <a:cubicBezTo>
                    <a:pt x="9222" y="2054"/>
                    <a:pt x="9587" y="1689"/>
                    <a:pt x="9998" y="1370"/>
                  </a:cubicBezTo>
                  <a:cubicBezTo>
                    <a:pt x="10009" y="1358"/>
                    <a:pt x="10015" y="1353"/>
                    <a:pt x="10021" y="1347"/>
                  </a:cubicBezTo>
                  <a:lnTo>
                    <a:pt x="10021" y="1347"/>
                  </a:lnTo>
                  <a:cubicBezTo>
                    <a:pt x="10317" y="1141"/>
                    <a:pt x="10637" y="959"/>
                    <a:pt x="10979" y="822"/>
                  </a:cubicBezTo>
                  <a:cubicBezTo>
                    <a:pt x="11390" y="662"/>
                    <a:pt x="11824" y="548"/>
                    <a:pt x="12280" y="502"/>
                  </a:cubicBezTo>
                  <a:lnTo>
                    <a:pt x="12303" y="502"/>
                  </a:lnTo>
                  <a:cubicBezTo>
                    <a:pt x="12488" y="482"/>
                    <a:pt x="12677" y="471"/>
                    <a:pt x="12869" y="471"/>
                  </a:cubicBezTo>
                  <a:cubicBezTo>
                    <a:pt x="13104" y="471"/>
                    <a:pt x="13343" y="487"/>
                    <a:pt x="13581" y="525"/>
                  </a:cubicBezTo>
                  <a:cubicBezTo>
                    <a:pt x="13946" y="571"/>
                    <a:pt x="14289" y="662"/>
                    <a:pt x="14631" y="822"/>
                  </a:cubicBezTo>
                  <a:cubicBezTo>
                    <a:pt x="14928" y="936"/>
                    <a:pt x="15202" y="1096"/>
                    <a:pt x="15430" y="1278"/>
                  </a:cubicBezTo>
                  <a:cubicBezTo>
                    <a:pt x="15658" y="1438"/>
                    <a:pt x="15841" y="1644"/>
                    <a:pt x="16024" y="1849"/>
                  </a:cubicBezTo>
                  <a:cubicBezTo>
                    <a:pt x="16161" y="2054"/>
                    <a:pt x="16275" y="2283"/>
                    <a:pt x="16366" y="2511"/>
                  </a:cubicBezTo>
                  <a:cubicBezTo>
                    <a:pt x="16457" y="2739"/>
                    <a:pt x="16526" y="2990"/>
                    <a:pt x="16571" y="3219"/>
                  </a:cubicBezTo>
                  <a:cubicBezTo>
                    <a:pt x="16592" y="3362"/>
                    <a:pt x="16723" y="3450"/>
                    <a:pt x="16865" y="3450"/>
                  </a:cubicBezTo>
                  <a:cubicBezTo>
                    <a:pt x="16881" y="3450"/>
                    <a:pt x="16897" y="3449"/>
                    <a:pt x="16914" y="3447"/>
                  </a:cubicBezTo>
                  <a:cubicBezTo>
                    <a:pt x="16982" y="3424"/>
                    <a:pt x="17051" y="3378"/>
                    <a:pt x="17074" y="3310"/>
                  </a:cubicBezTo>
                  <a:cubicBezTo>
                    <a:pt x="17119" y="3241"/>
                    <a:pt x="17119" y="3173"/>
                    <a:pt x="17119" y="3104"/>
                  </a:cubicBezTo>
                  <a:cubicBezTo>
                    <a:pt x="16982" y="2374"/>
                    <a:pt x="16617" y="1712"/>
                    <a:pt x="16115" y="1210"/>
                  </a:cubicBezTo>
                  <a:cubicBezTo>
                    <a:pt x="15636" y="708"/>
                    <a:pt x="14996" y="388"/>
                    <a:pt x="14334" y="206"/>
                  </a:cubicBezTo>
                  <a:cubicBezTo>
                    <a:pt x="13992" y="92"/>
                    <a:pt x="13650" y="46"/>
                    <a:pt x="13307" y="23"/>
                  </a:cubicBezTo>
                  <a:cubicBezTo>
                    <a:pt x="13170" y="0"/>
                    <a:pt x="13056" y="0"/>
                    <a:pt x="12919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7744;p70">
              <a:extLst>
                <a:ext uri="{FF2B5EF4-FFF2-40B4-BE49-F238E27FC236}">
                  <a16:creationId xmlns:a16="http://schemas.microsoft.com/office/drawing/2014/main" id="{7D059395-B48B-4F63-BAE2-EBC3DA30F921}"/>
                </a:ext>
              </a:extLst>
            </p:cNvPr>
            <p:cNvSpPr/>
            <p:nvPr/>
          </p:nvSpPr>
          <p:spPr>
            <a:xfrm>
              <a:off x="7958234" y="2087788"/>
              <a:ext cx="132509" cy="104658"/>
            </a:xfrm>
            <a:custGeom>
              <a:avLst/>
              <a:gdLst/>
              <a:ahLst/>
              <a:cxnLst/>
              <a:rect l="l" t="t" r="r" b="b"/>
              <a:pathLst>
                <a:path w="10272" h="8113" extrusionOk="0">
                  <a:moveTo>
                    <a:pt x="160" y="0"/>
                  </a:moveTo>
                  <a:cubicBezTo>
                    <a:pt x="115" y="0"/>
                    <a:pt x="69" y="46"/>
                    <a:pt x="69" y="69"/>
                  </a:cubicBezTo>
                  <a:cubicBezTo>
                    <a:pt x="23" y="343"/>
                    <a:pt x="1" y="594"/>
                    <a:pt x="46" y="868"/>
                  </a:cubicBezTo>
                  <a:cubicBezTo>
                    <a:pt x="69" y="1096"/>
                    <a:pt x="137" y="1324"/>
                    <a:pt x="252" y="1529"/>
                  </a:cubicBezTo>
                  <a:cubicBezTo>
                    <a:pt x="480" y="1917"/>
                    <a:pt x="868" y="2214"/>
                    <a:pt x="1279" y="2374"/>
                  </a:cubicBezTo>
                  <a:cubicBezTo>
                    <a:pt x="1532" y="2467"/>
                    <a:pt x="1800" y="2514"/>
                    <a:pt x="2071" y="2514"/>
                  </a:cubicBezTo>
                  <a:cubicBezTo>
                    <a:pt x="2264" y="2514"/>
                    <a:pt x="2458" y="2490"/>
                    <a:pt x="2648" y="2442"/>
                  </a:cubicBezTo>
                  <a:cubicBezTo>
                    <a:pt x="2945" y="2397"/>
                    <a:pt x="3219" y="2260"/>
                    <a:pt x="3470" y="2100"/>
                  </a:cubicBezTo>
                  <a:lnTo>
                    <a:pt x="3470" y="2100"/>
                  </a:lnTo>
                  <a:cubicBezTo>
                    <a:pt x="3424" y="2260"/>
                    <a:pt x="3402" y="2420"/>
                    <a:pt x="3379" y="2579"/>
                  </a:cubicBezTo>
                  <a:cubicBezTo>
                    <a:pt x="3310" y="2945"/>
                    <a:pt x="3265" y="3333"/>
                    <a:pt x="3242" y="3721"/>
                  </a:cubicBezTo>
                  <a:cubicBezTo>
                    <a:pt x="3196" y="4451"/>
                    <a:pt x="3242" y="5227"/>
                    <a:pt x="3493" y="5935"/>
                  </a:cubicBezTo>
                  <a:cubicBezTo>
                    <a:pt x="3607" y="6254"/>
                    <a:pt x="3767" y="6597"/>
                    <a:pt x="3972" y="6871"/>
                  </a:cubicBezTo>
                  <a:cubicBezTo>
                    <a:pt x="4086" y="7030"/>
                    <a:pt x="4200" y="7144"/>
                    <a:pt x="4337" y="7281"/>
                  </a:cubicBezTo>
                  <a:cubicBezTo>
                    <a:pt x="4474" y="7418"/>
                    <a:pt x="4657" y="7533"/>
                    <a:pt x="4817" y="7647"/>
                  </a:cubicBezTo>
                  <a:cubicBezTo>
                    <a:pt x="4999" y="7761"/>
                    <a:pt x="5182" y="7829"/>
                    <a:pt x="5364" y="7898"/>
                  </a:cubicBezTo>
                  <a:cubicBezTo>
                    <a:pt x="5570" y="7989"/>
                    <a:pt x="5798" y="8057"/>
                    <a:pt x="6026" y="8080"/>
                  </a:cubicBezTo>
                  <a:cubicBezTo>
                    <a:pt x="6172" y="8096"/>
                    <a:pt x="6328" y="8113"/>
                    <a:pt x="6480" y="8113"/>
                  </a:cubicBezTo>
                  <a:cubicBezTo>
                    <a:pt x="6543" y="8113"/>
                    <a:pt x="6605" y="8110"/>
                    <a:pt x="6666" y="8103"/>
                  </a:cubicBezTo>
                  <a:cubicBezTo>
                    <a:pt x="6894" y="8103"/>
                    <a:pt x="7145" y="8057"/>
                    <a:pt x="7350" y="8012"/>
                  </a:cubicBezTo>
                  <a:cubicBezTo>
                    <a:pt x="7579" y="7943"/>
                    <a:pt x="7784" y="7875"/>
                    <a:pt x="7967" y="7784"/>
                  </a:cubicBezTo>
                  <a:cubicBezTo>
                    <a:pt x="8172" y="7692"/>
                    <a:pt x="8355" y="7578"/>
                    <a:pt x="8537" y="7464"/>
                  </a:cubicBezTo>
                  <a:cubicBezTo>
                    <a:pt x="8743" y="7327"/>
                    <a:pt x="8925" y="7167"/>
                    <a:pt x="9108" y="7008"/>
                  </a:cubicBezTo>
                  <a:cubicBezTo>
                    <a:pt x="9268" y="6848"/>
                    <a:pt x="9427" y="6665"/>
                    <a:pt x="9564" y="6460"/>
                  </a:cubicBezTo>
                  <a:cubicBezTo>
                    <a:pt x="9838" y="6095"/>
                    <a:pt x="10044" y="5684"/>
                    <a:pt x="10158" y="5227"/>
                  </a:cubicBezTo>
                  <a:cubicBezTo>
                    <a:pt x="10226" y="4999"/>
                    <a:pt x="10249" y="4771"/>
                    <a:pt x="10272" y="4542"/>
                  </a:cubicBezTo>
                  <a:cubicBezTo>
                    <a:pt x="10272" y="4291"/>
                    <a:pt x="10249" y="4063"/>
                    <a:pt x="10203" y="3812"/>
                  </a:cubicBezTo>
                  <a:cubicBezTo>
                    <a:pt x="10181" y="3744"/>
                    <a:pt x="10158" y="3698"/>
                    <a:pt x="10112" y="3652"/>
                  </a:cubicBezTo>
                  <a:cubicBezTo>
                    <a:pt x="10044" y="3584"/>
                    <a:pt x="9930" y="3538"/>
                    <a:pt x="9838" y="3538"/>
                  </a:cubicBezTo>
                  <a:cubicBezTo>
                    <a:pt x="9747" y="3538"/>
                    <a:pt x="9633" y="3584"/>
                    <a:pt x="9564" y="3652"/>
                  </a:cubicBezTo>
                  <a:cubicBezTo>
                    <a:pt x="9496" y="3721"/>
                    <a:pt x="9450" y="3835"/>
                    <a:pt x="9450" y="3926"/>
                  </a:cubicBezTo>
                  <a:cubicBezTo>
                    <a:pt x="9496" y="4177"/>
                    <a:pt x="9496" y="4428"/>
                    <a:pt x="9473" y="4679"/>
                  </a:cubicBezTo>
                  <a:cubicBezTo>
                    <a:pt x="9427" y="4930"/>
                    <a:pt x="9359" y="5182"/>
                    <a:pt x="9268" y="5433"/>
                  </a:cubicBezTo>
                  <a:cubicBezTo>
                    <a:pt x="9153" y="5684"/>
                    <a:pt x="8994" y="5912"/>
                    <a:pt x="8834" y="6140"/>
                  </a:cubicBezTo>
                  <a:cubicBezTo>
                    <a:pt x="8651" y="6368"/>
                    <a:pt x="8446" y="6574"/>
                    <a:pt x="8240" y="6756"/>
                  </a:cubicBezTo>
                  <a:cubicBezTo>
                    <a:pt x="8012" y="6916"/>
                    <a:pt x="7761" y="7076"/>
                    <a:pt x="7510" y="7190"/>
                  </a:cubicBezTo>
                  <a:cubicBezTo>
                    <a:pt x="7282" y="7281"/>
                    <a:pt x="7031" y="7350"/>
                    <a:pt x="6780" y="7373"/>
                  </a:cubicBezTo>
                  <a:cubicBezTo>
                    <a:pt x="6646" y="7399"/>
                    <a:pt x="6520" y="7411"/>
                    <a:pt x="6393" y="7411"/>
                  </a:cubicBezTo>
                  <a:cubicBezTo>
                    <a:pt x="6303" y="7411"/>
                    <a:pt x="6212" y="7405"/>
                    <a:pt x="6118" y="7396"/>
                  </a:cubicBezTo>
                  <a:cubicBezTo>
                    <a:pt x="5867" y="7350"/>
                    <a:pt x="5638" y="7281"/>
                    <a:pt x="5410" y="7190"/>
                  </a:cubicBezTo>
                  <a:cubicBezTo>
                    <a:pt x="5228" y="7099"/>
                    <a:pt x="5022" y="7008"/>
                    <a:pt x="4862" y="6871"/>
                  </a:cubicBezTo>
                  <a:cubicBezTo>
                    <a:pt x="4703" y="6734"/>
                    <a:pt x="4543" y="6597"/>
                    <a:pt x="4406" y="6437"/>
                  </a:cubicBezTo>
                  <a:cubicBezTo>
                    <a:pt x="4269" y="6231"/>
                    <a:pt x="4155" y="6049"/>
                    <a:pt x="4063" y="5821"/>
                  </a:cubicBezTo>
                  <a:cubicBezTo>
                    <a:pt x="3926" y="5501"/>
                    <a:pt x="3858" y="5136"/>
                    <a:pt x="3790" y="4793"/>
                  </a:cubicBezTo>
                  <a:cubicBezTo>
                    <a:pt x="3698" y="4040"/>
                    <a:pt x="3744" y="3287"/>
                    <a:pt x="3858" y="2557"/>
                  </a:cubicBezTo>
                  <a:lnTo>
                    <a:pt x="3858" y="2557"/>
                  </a:lnTo>
                  <a:lnTo>
                    <a:pt x="3835" y="2602"/>
                  </a:lnTo>
                  <a:cubicBezTo>
                    <a:pt x="3858" y="2442"/>
                    <a:pt x="3881" y="2260"/>
                    <a:pt x="3904" y="2100"/>
                  </a:cubicBezTo>
                  <a:cubicBezTo>
                    <a:pt x="3949" y="1917"/>
                    <a:pt x="3972" y="1758"/>
                    <a:pt x="3995" y="1598"/>
                  </a:cubicBezTo>
                  <a:cubicBezTo>
                    <a:pt x="3995" y="1507"/>
                    <a:pt x="3972" y="1438"/>
                    <a:pt x="3904" y="1393"/>
                  </a:cubicBezTo>
                  <a:cubicBezTo>
                    <a:pt x="3873" y="1370"/>
                    <a:pt x="3840" y="1360"/>
                    <a:pt x="3808" y="1360"/>
                  </a:cubicBezTo>
                  <a:cubicBezTo>
                    <a:pt x="3744" y="1360"/>
                    <a:pt x="3683" y="1400"/>
                    <a:pt x="3653" y="1461"/>
                  </a:cubicBezTo>
                  <a:cubicBezTo>
                    <a:pt x="3630" y="1461"/>
                    <a:pt x="3630" y="1484"/>
                    <a:pt x="3630" y="1484"/>
                  </a:cubicBezTo>
                  <a:cubicBezTo>
                    <a:pt x="3516" y="1621"/>
                    <a:pt x="3402" y="1735"/>
                    <a:pt x="3265" y="1849"/>
                  </a:cubicBezTo>
                  <a:cubicBezTo>
                    <a:pt x="3128" y="1940"/>
                    <a:pt x="2991" y="2032"/>
                    <a:pt x="2831" y="2100"/>
                  </a:cubicBezTo>
                  <a:cubicBezTo>
                    <a:pt x="2671" y="2169"/>
                    <a:pt x="2488" y="2214"/>
                    <a:pt x="2306" y="2237"/>
                  </a:cubicBezTo>
                  <a:cubicBezTo>
                    <a:pt x="2215" y="2248"/>
                    <a:pt x="2123" y="2254"/>
                    <a:pt x="2032" y="2254"/>
                  </a:cubicBezTo>
                  <a:cubicBezTo>
                    <a:pt x="1941" y="2254"/>
                    <a:pt x="1849" y="2248"/>
                    <a:pt x="1758" y="2237"/>
                  </a:cubicBezTo>
                  <a:cubicBezTo>
                    <a:pt x="1575" y="2214"/>
                    <a:pt x="1393" y="2169"/>
                    <a:pt x="1233" y="2100"/>
                  </a:cubicBezTo>
                  <a:cubicBezTo>
                    <a:pt x="1096" y="2032"/>
                    <a:pt x="959" y="1940"/>
                    <a:pt x="822" y="1849"/>
                  </a:cubicBezTo>
                  <a:lnTo>
                    <a:pt x="822" y="1849"/>
                  </a:lnTo>
                  <a:cubicBezTo>
                    <a:pt x="822" y="1849"/>
                    <a:pt x="845" y="1872"/>
                    <a:pt x="845" y="1872"/>
                  </a:cubicBezTo>
                  <a:cubicBezTo>
                    <a:pt x="731" y="1781"/>
                    <a:pt x="640" y="1689"/>
                    <a:pt x="548" y="1575"/>
                  </a:cubicBezTo>
                  <a:cubicBezTo>
                    <a:pt x="480" y="1484"/>
                    <a:pt x="411" y="1370"/>
                    <a:pt x="343" y="1233"/>
                  </a:cubicBezTo>
                  <a:cubicBezTo>
                    <a:pt x="274" y="1096"/>
                    <a:pt x="252" y="959"/>
                    <a:pt x="229" y="799"/>
                  </a:cubicBezTo>
                  <a:cubicBezTo>
                    <a:pt x="229" y="822"/>
                    <a:pt x="229" y="822"/>
                    <a:pt x="229" y="845"/>
                  </a:cubicBezTo>
                  <a:cubicBezTo>
                    <a:pt x="206" y="639"/>
                    <a:pt x="206" y="434"/>
                    <a:pt x="229" y="251"/>
                  </a:cubicBezTo>
                  <a:cubicBezTo>
                    <a:pt x="229" y="206"/>
                    <a:pt x="252" y="183"/>
                    <a:pt x="252" y="137"/>
                  </a:cubicBezTo>
                  <a:cubicBezTo>
                    <a:pt x="252" y="69"/>
                    <a:pt x="229" y="23"/>
                    <a:pt x="183" y="23"/>
                  </a:cubicBezTo>
                  <a:cubicBezTo>
                    <a:pt x="183" y="0"/>
                    <a:pt x="160" y="0"/>
                    <a:pt x="160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7745;p70">
              <a:extLst>
                <a:ext uri="{FF2B5EF4-FFF2-40B4-BE49-F238E27FC236}">
                  <a16:creationId xmlns:a16="http://schemas.microsoft.com/office/drawing/2014/main" id="{A55F72E2-A5AF-4A9D-AF3D-F8E4C8836ECE}"/>
                </a:ext>
              </a:extLst>
            </p:cNvPr>
            <p:cNvSpPr/>
            <p:nvPr/>
          </p:nvSpPr>
          <p:spPr>
            <a:xfrm>
              <a:off x="8147853" y="2210860"/>
              <a:ext cx="33863" cy="85101"/>
            </a:xfrm>
            <a:custGeom>
              <a:avLst/>
              <a:gdLst/>
              <a:ahLst/>
              <a:cxnLst/>
              <a:rect l="l" t="t" r="r" b="b"/>
              <a:pathLst>
                <a:path w="2625" h="6597" extrusionOk="0">
                  <a:moveTo>
                    <a:pt x="183" y="0"/>
                  </a:moveTo>
                  <a:cubicBezTo>
                    <a:pt x="114" y="0"/>
                    <a:pt x="69" y="23"/>
                    <a:pt x="46" y="91"/>
                  </a:cubicBezTo>
                  <a:cubicBezTo>
                    <a:pt x="0" y="160"/>
                    <a:pt x="23" y="274"/>
                    <a:pt x="91" y="297"/>
                  </a:cubicBezTo>
                  <a:cubicBezTo>
                    <a:pt x="320" y="411"/>
                    <a:pt x="548" y="525"/>
                    <a:pt x="730" y="685"/>
                  </a:cubicBezTo>
                  <a:cubicBezTo>
                    <a:pt x="730" y="683"/>
                    <a:pt x="730" y="681"/>
                    <a:pt x="730" y="680"/>
                  </a:cubicBezTo>
                  <a:lnTo>
                    <a:pt x="730" y="680"/>
                  </a:lnTo>
                  <a:cubicBezTo>
                    <a:pt x="928" y="837"/>
                    <a:pt x="1124" y="1035"/>
                    <a:pt x="1278" y="1233"/>
                  </a:cubicBezTo>
                  <a:cubicBezTo>
                    <a:pt x="1461" y="1484"/>
                    <a:pt x="1621" y="1735"/>
                    <a:pt x="1735" y="2009"/>
                  </a:cubicBezTo>
                  <a:cubicBezTo>
                    <a:pt x="1872" y="2351"/>
                    <a:pt x="1963" y="2694"/>
                    <a:pt x="2009" y="3059"/>
                  </a:cubicBezTo>
                  <a:cubicBezTo>
                    <a:pt x="2009" y="3036"/>
                    <a:pt x="2009" y="3013"/>
                    <a:pt x="2009" y="2990"/>
                  </a:cubicBezTo>
                  <a:cubicBezTo>
                    <a:pt x="2031" y="3310"/>
                    <a:pt x="2054" y="3652"/>
                    <a:pt x="2009" y="3972"/>
                  </a:cubicBezTo>
                  <a:cubicBezTo>
                    <a:pt x="1963" y="4268"/>
                    <a:pt x="1895" y="4542"/>
                    <a:pt x="1780" y="4839"/>
                  </a:cubicBezTo>
                  <a:cubicBezTo>
                    <a:pt x="1689" y="5045"/>
                    <a:pt x="1575" y="5250"/>
                    <a:pt x="1438" y="5433"/>
                  </a:cubicBezTo>
                  <a:cubicBezTo>
                    <a:pt x="1301" y="5592"/>
                    <a:pt x="1164" y="5729"/>
                    <a:pt x="1004" y="5866"/>
                  </a:cubicBezTo>
                  <a:lnTo>
                    <a:pt x="982" y="5866"/>
                  </a:lnTo>
                  <a:cubicBezTo>
                    <a:pt x="913" y="5935"/>
                    <a:pt x="845" y="6003"/>
                    <a:pt x="799" y="6094"/>
                  </a:cubicBezTo>
                  <a:cubicBezTo>
                    <a:pt x="776" y="6209"/>
                    <a:pt x="799" y="6323"/>
                    <a:pt x="845" y="6414"/>
                  </a:cubicBezTo>
                  <a:cubicBezTo>
                    <a:pt x="923" y="6532"/>
                    <a:pt x="1054" y="6597"/>
                    <a:pt x="1186" y="6597"/>
                  </a:cubicBezTo>
                  <a:cubicBezTo>
                    <a:pt x="1284" y="6597"/>
                    <a:pt x="1383" y="6561"/>
                    <a:pt x="1461" y="6483"/>
                  </a:cubicBezTo>
                  <a:cubicBezTo>
                    <a:pt x="1917" y="6026"/>
                    <a:pt x="2260" y="5478"/>
                    <a:pt x="2442" y="4839"/>
                  </a:cubicBezTo>
                  <a:cubicBezTo>
                    <a:pt x="2625" y="4223"/>
                    <a:pt x="2602" y="3561"/>
                    <a:pt x="2488" y="2922"/>
                  </a:cubicBezTo>
                  <a:cubicBezTo>
                    <a:pt x="2442" y="2602"/>
                    <a:pt x="2328" y="2305"/>
                    <a:pt x="2214" y="2032"/>
                  </a:cubicBezTo>
                  <a:cubicBezTo>
                    <a:pt x="2077" y="1735"/>
                    <a:pt x="1917" y="1438"/>
                    <a:pt x="1712" y="1187"/>
                  </a:cubicBezTo>
                  <a:cubicBezTo>
                    <a:pt x="1324" y="685"/>
                    <a:pt x="845" y="274"/>
                    <a:pt x="251" y="23"/>
                  </a:cubicBezTo>
                  <a:cubicBezTo>
                    <a:pt x="228" y="0"/>
                    <a:pt x="205" y="0"/>
                    <a:pt x="183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7746;p70">
              <a:extLst>
                <a:ext uri="{FF2B5EF4-FFF2-40B4-BE49-F238E27FC236}">
                  <a16:creationId xmlns:a16="http://schemas.microsoft.com/office/drawing/2014/main" id="{F7482998-2874-4B4B-9456-56D60CA7D34D}"/>
                </a:ext>
              </a:extLst>
            </p:cNvPr>
            <p:cNvSpPr/>
            <p:nvPr/>
          </p:nvSpPr>
          <p:spPr>
            <a:xfrm>
              <a:off x="7590784" y="2271022"/>
              <a:ext cx="155187" cy="212360"/>
            </a:xfrm>
            <a:custGeom>
              <a:avLst/>
              <a:gdLst/>
              <a:ahLst/>
              <a:cxnLst/>
              <a:rect l="l" t="t" r="r" b="b"/>
              <a:pathLst>
                <a:path w="12030" h="16462" extrusionOk="0">
                  <a:moveTo>
                    <a:pt x="11276" y="5790"/>
                  </a:moveTo>
                  <a:cubicBezTo>
                    <a:pt x="11276" y="5796"/>
                    <a:pt x="11278" y="5804"/>
                    <a:pt x="11280" y="5812"/>
                  </a:cubicBezTo>
                  <a:lnTo>
                    <a:pt x="11280" y="5812"/>
                  </a:lnTo>
                  <a:cubicBezTo>
                    <a:pt x="11279" y="5805"/>
                    <a:pt x="11278" y="5797"/>
                    <a:pt x="11276" y="5790"/>
                  </a:cubicBezTo>
                  <a:close/>
                  <a:moveTo>
                    <a:pt x="6095" y="723"/>
                  </a:moveTo>
                  <a:cubicBezTo>
                    <a:pt x="6323" y="723"/>
                    <a:pt x="6574" y="723"/>
                    <a:pt x="6802" y="746"/>
                  </a:cubicBezTo>
                  <a:cubicBezTo>
                    <a:pt x="7054" y="769"/>
                    <a:pt x="7282" y="814"/>
                    <a:pt x="7510" y="883"/>
                  </a:cubicBezTo>
                  <a:cubicBezTo>
                    <a:pt x="7989" y="1020"/>
                    <a:pt x="8423" y="1248"/>
                    <a:pt x="8834" y="1545"/>
                  </a:cubicBezTo>
                  <a:cubicBezTo>
                    <a:pt x="9245" y="1864"/>
                    <a:pt x="9633" y="2252"/>
                    <a:pt x="9952" y="2686"/>
                  </a:cubicBezTo>
                  <a:cubicBezTo>
                    <a:pt x="10272" y="3120"/>
                    <a:pt x="10546" y="3599"/>
                    <a:pt x="10774" y="4147"/>
                  </a:cubicBezTo>
                  <a:cubicBezTo>
                    <a:pt x="10999" y="4665"/>
                    <a:pt x="11180" y="5250"/>
                    <a:pt x="11295" y="5858"/>
                  </a:cubicBezTo>
                  <a:lnTo>
                    <a:pt x="11295" y="5858"/>
                  </a:lnTo>
                  <a:cubicBezTo>
                    <a:pt x="11290" y="5843"/>
                    <a:pt x="11284" y="5826"/>
                    <a:pt x="11280" y="5812"/>
                  </a:cubicBezTo>
                  <a:lnTo>
                    <a:pt x="11280" y="5812"/>
                  </a:lnTo>
                  <a:cubicBezTo>
                    <a:pt x="11392" y="6444"/>
                    <a:pt x="11459" y="7076"/>
                    <a:pt x="11459" y="7753"/>
                  </a:cubicBezTo>
                  <a:cubicBezTo>
                    <a:pt x="11459" y="8438"/>
                    <a:pt x="11390" y="9145"/>
                    <a:pt x="11253" y="9830"/>
                  </a:cubicBezTo>
                  <a:cubicBezTo>
                    <a:pt x="11094" y="10469"/>
                    <a:pt x="10911" y="11108"/>
                    <a:pt x="10660" y="11702"/>
                  </a:cubicBezTo>
                  <a:cubicBezTo>
                    <a:pt x="10409" y="12272"/>
                    <a:pt x="10112" y="12797"/>
                    <a:pt x="9770" y="13300"/>
                  </a:cubicBezTo>
                  <a:cubicBezTo>
                    <a:pt x="9427" y="13756"/>
                    <a:pt x="9062" y="14167"/>
                    <a:pt x="8651" y="14532"/>
                  </a:cubicBezTo>
                  <a:cubicBezTo>
                    <a:pt x="8240" y="14875"/>
                    <a:pt x="7807" y="15171"/>
                    <a:pt x="7350" y="15377"/>
                  </a:cubicBezTo>
                  <a:cubicBezTo>
                    <a:pt x="6871" y="15582"/>
                    <a:pt x="6414" y="15696"/>
                    <a:pt x="5935" y="15742"/>
                  </a:cubicBezTo>
                  <a:cubicBezTo>
                    <a:pt x="5854" y="15746"/>
                    <a:pt x="5773" y="15748"/>
                    <a:pt x="5692" y="15748"/>
                  </a:cubicBezTo>
                  <a:cubicBezTo>
                    <a:pt x="5278" y="15748"/>
                    <a:pt x="4880" y="15697"/>
                    <a:pt x="4497" y="15582"/>
                  </a:cubicBezTo>
                  <a:cubicBezTo>
                    <a:pt x="4041" y="15445"/>
                    <a:pt x="3584" y="15217"/>
                    <a:pt x="3173" y="14920"/>
                  </a:cubicBezTo>
                  <a:cubicBezTo>
                    <a:pt x="3105" y="14875"/>
                    <a:pt x="3059" y="14829"/>
                    <a:pt x="3013" y="14783"/>
                  </a:cubicBezTo>
                  <a:lnTo>
                    <a:pt x="2991" y="14783"/>
                  </a:lnTo>
                  <a:cubicBezTo>
                    <a:pt x="2991" y="14783"/>
                    <a:pt x="2968" y="14760"/>
                    <a:pt x="2968" y="14760"/>
                  </a:cubicBezTo>
                  <a:cubicBezTo>
                    <a:pt x="2968" y="14760"/>
                    <a:pt x="2945" y="14738"/>
                    <a:pt x="2945" y="14738"/>
                  </a:cubicBezTo>
                  <a:cubicBezTo>
                    <a:pt x="2625" y="14464"/>
                    <a:pt x="2352" y="14167"/>
                    <a:pt x="2078" y="13825"/>
                  </a:cubicBezTo>
                  <a:cubicBezTo>
                    <a:pt x="1895" y="13574"/>
                    <a:pt x="1735" y="13322"/>
                    <a:pt x="1576" y="13049"/>
                  </a:cubicBezTo>
                  <a:cubicBezTo>
                    <a:pt x="1576" y="13049"/>
                    <a:pt x="1576" y="13049"/>
                    <a:pt x="1576" y="13026"/>
                  </a:cubicBezTo>
                  <a:cubicBezTo>
                    <a:pt x="1576" y="13026"/>
                    <a:pt x="1553" y="13026"/>
                    <a:pt x="1553" y="13003"/>
                  </a:cubicBezTo>
                  <a:cubicBezTo>
                    <a:pt x="1553" y="13003"/>
                    <a:pt x="1553" y="12980"/>
                    <a:pt x="1530" y="12957"/>
                  </a:cubicBezTo>
                  <a:cubicBezTo>
                    <a:pt x="1439" y="12775"/>
                    <a:pt x="1324" y="12569"/>
                    <a:pt x="1256" y="12364"/>
                  </a:cubicBezTo>
                  <a:cubicBezTo>
                    <a:pt x="1028" y="11816"/>
                    <a:pt x="845" y="11223"/>
                    <a:pt x="708" y="10629"/>
                  </a:cubicBezTo>
                  <a:lnTo>
                    <a:pt x="708" y="10583"/>
                  </a:lnTo>
                  <a:cubicBezTo>
                    <a:pt x="708" y="10583"/>
                    <a:pt x="708" y="10583"/>
                    <a:pt x="708" y="10561"/>
                  </a:cubicBezTo>
                  <a:lnTo>
                    <a:pt x="708" y="10538"/>
                  </a:lnTo>
                  <a:cubicBezTo>
                    <a:pt x="708" y="10515"/>
                    <a:pt x="708" y="10515"/>
                    <a:pt x="708" y="10492"/>
                  </a:cubicBezTo>
                  <a:cubicBezTo>
                    <a:pt x="685" y="10492"/>
                    <a:pt x="685" y="10469"/>
                    <a:pt x="685" y="10469"/>
                  </a:cubicBezTo>
                  <a:cubicBezTo>
                    <a:pt x="685" y="10446"/>
                    <a:pt x="685" y="10446"/>
                    <a:pt x="685" y="10424"/>
                  </a:cubicBezTo>
                  <a:lnTo>
                    <a:pt x="685" y="10401"/>
                  </a:lnTo>
                  <a:cubicBezTo>
                    <a:pt x="685" y="10401"/>
                    <a:pt x="685" y="10378"/>
                    <a:pt x="685" y="10355"/>
                  </a:cubicBezTo>
                  <a:lnTo>
                    <a:pt x="662" y="10355"/>
                  </a:lnTo>
                  <a:cubicBezTo>
                    <a:pt x="662" y="10332"/>
                    <a:pt x="662" y="10310"/>
                    <a:pt x="662" y="10287"/>
                  </a:cubicBezTo>
                  <a:cubicBezTo>
                    <a:pt x="594" y="9830"/>
                    <a:pt x="548" y="9328"/>
                    <a:pt x="548" y="8849"/>
                  </a:cubicBezTo>
                  <a:cubicBezTo>
                    <a:pt x="548" y="8780"/>
                    <a:pt x="548" y="8712"/>
                    <a:pt x="548" y="8666"/>
                  </a:cubicBezTo>
                  <a:cubicBezTo>
                    <a:pt x="548" y="8598"/>
                    <a:pt x="548" y="8552"/>
                    <a:pt x="548" y="8483"/>
                  </a:cubicBezTo>
                  <a:cubicBezTo>
                    <a:pt x="548" y="8483"/>
                    <a:pt x="548" y="8483"/>
                    <a:pt x="548" y="8461"/>
                  </a:cubicBezTo>
                  <a:cubicBezTo>
                    <a:pt x="548" y="8461"/>
                    <a:pt x="548" y="8438"/>
                    <a:pt x="548" y="8415"/>
                  </a:cubicBezTo>
                  <a:cubicBezTo>
                    <a:pt x="548" y="8392"/>
                    <a:pt x="548" y="8392"/>
                    <a:pt x="548" y="8369"/>
                  </a:cubicBezTo>
                  <a:cubicBezTo>
                    <a:pt x="594" y="7776"/>
                    <a:pt x="662" y="7205"/>
                    <a:pt x="777" y="6635"/>
                  </a:cubicBezTo>
                  <a:cubicBezTo>
                    <a:pt x="914" y="5996"/>
                    <a:pt x="1096" y="5379"/>
                    <a:pt x="1347" y="4809"/>
                  </a:cubicBezTo>
                  <a:cubicBezTo>
                    <a:pt x="1598" y="4215"/>
                    <a:pt x="1895" y="3690"/>
                    <a:pt x="2215" y="3211"/>
                  </a:cubicBezTo>
                  <a:cubicBezTo>
                    <a:pt x="2557" y="2732"/>
                    <a:pt x="2922" y="2321"/>
                    <a:pt x="3333" y="1955"/>
                  </a:cubicBezTo>
                  <a:cubicBezTo>
                    <a:pt x="3744" y="1613"/>
                    <a:pt x="4178" y="1316"/>
                    <a:pt x="4634" y="1111"/>
                  </a:cubicBezTo>
                  <a:cubicBezTo>
                    <a:pt x="5113" y="905"/>
                    <a:pt x="5593" y="769"/>
                    <a:pt x="6095" y="723"/>
                  </a:cubicBezTo>
                  <a:close/>
                  <a:moveTo>
                    <a:pt x="6464" y="0"/>
                  </a:moveTo>
                  <a:cubicBezTo>
                    <a:pt x="6268" y="0"/>
                    <a:pt x="6067" y="11"/>
                    <a:pt x="5867" y="38"/>
                  </a:cubicBezTo>
                  <a:cubicBezTo>
                    <a:pt x="5091" y="129"/>
                    <a:pt x="4337" y="449"/>
                    <a:pt x="3630" y="928"/>
                  </a:cubicBezTo>
                  <a:cubicBezTo>
                    <a:pt x="3333" y="1134"/>
                    <a:pt x="3059" y="1362"/>
                    <a:pt x="2785" y="1636"/>
                  </a:cubicBezTo>
                  <a:cubicBezTo>
                    <a:pt x="2740" y="1682"/>
                    <a:pt x="2694" y="1727"/>
                    <a:pt x="2625" y="1773"/>
                  </a:cubicBezTo>
                  <a:cubicBezTo>
                    <a:pt x="2237" y="2207"/>
                    <a:pt x="1872" y="2686"/>
                    <a:pt x="1530" y="3211"/>
                  </a:cubicBezTo>
                  <a:cubicBezTo>
                    <a:pt x="1028" y="4055"/>
                    <a:pt x="617" y="5060"/>
                    <a:pt x="366" y="6087"/>
                  </a:cubicBezTo>
                  <a:cubicBezTo>
                    <a:pt x="274" y="6452"/>
                    <a:pt x="206" y="6840"/>
                    <a:pt x="138" y="7205"/>
                  </a:cubicBezTo>
                  <a:cubicBezTo>
                    <a:pt x="138" y="7319"/>
                    <a:pt x="115" y="7434"/>
                    <a:pt x="92" y="7525"/>
                  </a:cubicBezTo>
                  <a:cubicBezTo>
                    <a:pt x="23" y="8164"/>
                    <a:pt x="1" y="8780"/>
                    <a:pt x="46" y="9419"/>
                  </a:cubicBezTo>
                  <a:cubicBezTo>
                    <a:pt x="46" y="9442"/>
                    <a:pt x="46" y="9488"/>
                    <a:pt x="46" y="9533"/>
                  </a:cubicBezTo>
                  <a:cubicBezTo>
                    <a:pt x="92" y="10378"/>
                    <a:pt x="252" y="11200"/>
                    <a:pt x="503" y="11953"/>
                  </a:cubicBezTo>
                  <a:cubicBezTo>
                    <a:pt x="548" y="12136"/>
                    <a:pt x="617" y="12295"/>
                    <a:pt x="662" y="12455"/>
                  </a:cubicBezTo>
                  <a:cubicBezTo>
                    <a:pt x="891" y="13049"/>
                    <a:pt x="1187" y="13596"/>
                    <a:pt x="1507" y="14076"/>
                  </a:cubicBezTo>
                  <a:lnTo>
                    <a:pt x="1530" y="14098"/>
                  </a:lnTo>
                  <a:cubicBezTo>
                    <a:pt x="1530" y="14121"/>
                    <a:pt x="1553" y="14121"/>
                    <a:pt x="1553" y="14144"/>
                  </a:cubicBezTo>
                  <a:cubicBezTo>
                    <a:pt x="1553" y="14144"/>
                    <a:pt x="1576" y="14167"/>
                    <a:pt x="1576" y="14167"/>
                  </a:cubicBezTo>
                  <a:cubicBezTo>
                    <a:pt x="1598" y="14213"/>
                    <a:pt x="1621" y="14258"/>
                    <a:pt x="1667" y="14304"/>
                  </a:cubicBezTo>
                  <a:cubicBezTo>
                    <a:pt x="1690" y="14327"/>
                    <a:pt x="1712" y="14372"/>
                    <a:pt x="1735" y="14395"/>
                  </a:cubicBezTo>
                  <a:cubicBezTo>
                    <a:pt x="1758" y="14418"/>
                    <a:pt x="1781" y="14464"/>
                    <a:pt x="1827" y="14509"/>
                  </a:cubicBezTo>
                  <a:cubicBezTo>
                    <a:pt x="1941" y="14646"/>
                    <a:pt x="2078" y="14806"/>
                    <a:pt x="2215" y="14943"/>
                  </a:cubicBezTo>
                  <a:cubicBezTo>
                    <a:pt x="2831" y="15582"/>
                    <a:pt x="3538" y="16039"/>
                    <a:pt x="4315" y="16267"/>
                  </a:cubicBezTo>
                  <a:cubicBezTo>
                    <a:pt x="4722" y="16399"/>
                    <a:pt x="5142" y="16461"/>
                    <a:pt x="5568" y="16461"/>
                  </a:cubicBezTo>
                  <a:cubicBezTo>
                    <a:pt x="5953" y="16461"/>
                    <a:pt x="6344" y="16410"/>
                    <a:pt x="6734" y="16313"/>
                  </a:cubicBezTo>
                  <a:cubicBezTo>
                    <a:pt x="7510" y="16107"/>
                    <a:pt x="8263" y="15696"/>
                    <a:pt x="8925" y="15103"/>
                  </a:cubicBezTo>
                  <a:cubicBezTo>
                    <a:pt x="9610" y="14532"/>
                    <a:pt x="10203" y="13779"/>
                    <a:pt x="10683" y="12889"/>
                  </a:cubicBezTo>
                  <a:cubicBezTo>
                    <a:pt x="10934" y="12432"/>
                    <a:pt x="11139" y="11953"/>
                    <a:pt x="11322" y="11451"/>
                  </a:cubicBezTo>
                  <a:cubicBezTo>
                    <a:pt x="11527" y="10926"/>
                    <a:pt x="11664" y="10378"/>
                    <a:pt x="11778" y="9830"/>
                  </a:cubicBezTo>
                  <a:cubicBezTo>
                    <a:pt x="11984" y="8712"/>
                    <a:pt x="12029" y="7548"/>
                    <a:pt x="11915" y="6452"/>
                  </a:cubicBezTo>
                  <a:cubicBezTo>
                    <a:pt x="11801" y="5379"/>
                    <a:pt x="11505" y="4352"/>
                    <a:pt x="11094" y="3462"/>
                  </a:cubicBezTo>
                  <a:cubicBezTo>
                    <a:pt x="10683" y="2549"/>
                    <a:pt x="10112" y="1750"/>
                    <a:pt x="9427" y="1179"/>
                  </a:cubicBezTo>
                  <a:cubicBezTo>
                    <a:pt x="9085" y="883"/>
                    <a:pt x="8720" y="632"/>
                    <a:pt x="8309" y="449"/>
                  </a:cubicBezTo>
                  <a:cubicBezTo>
                    <a:pt x="8309" y="426"/>
                    <a:pt x="8309" y="426"/>
                    <a:pt x="8286" y="426"/>
                  </a:cubicBezTo>
                  <a:cubicBezTo>
                    <a:pt x="8012" y="289"/>
                    <a:pt x="7716" y="198"/>
                    <a:pt x="7419" y="129"/>
                  </a:cubicBezTo>
                  <a:cubicBezTo>
                    <a:pt x="7373" y="107"/>
                    <a:pt x="7305" y="107"/>
                    <a:pt x="7259" y="84"/>
                  </a:cubicBezTo>
                  <a:cubicBezTo>
                    <a:pt x="7122" y="61"/>
                    <a:pt x="7008" y="38"/>
                    <a:pt x="6871" y="15"/>
                  </a:cubicBezTo>
                  <a:cubicBezTo>
                    <a:pt x="6739" y="6"/>
                    <a:pt x="6602" y="0"/>
                    <a:pt x="64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7747;p70">
              <a:extLst>
                <a:ext uri="{FF2B5EF4-FFF2-40B4-BE49-F238E27FC236}">
                  <a16:creationId xmlns:a16="http://schemas.microsoft.com/office/drawing/2014/main" id="{5353764A-E9F4-44CB-A742-DF5A6A43E587}"/>
                </a:ext>
              </a:extLst>
            </p:cNvPr>
            <p:cNvSpPr/>
            <p:nvPr/>
          </p:nvSpPr>
          <p:spPr>
            <a:xfrm>
              <a:off x="7749781" y="2460525"/>
              <a:ext cx="58308" cy="53019"/>
            </a:xfrm>
            <a:custGeom>
              <a:avLst/>
              <a:gdLst/>
              <a:ahLst/>
              <a:cxnLst/>
              <a:rect l="l" t="t" r="r" b="b"/>
              <a:pathLst>
                <a:path w="4520" h="4110" extrusionOk="0">
                  <a:moveTo>
                    <a:pt x="4360" y="1"/>
                  </a:moveTo>
                  <a:cubicBezTo>
                    <a:pt x="4291" y="1"/>
                    <a:pt x="4269" y="69"/>
                    <a:pt x="4269" y="138"/>
                  </a:cubicBezTo>
                  <a:lnTo>
                    <a:pt x="4269" y="206"/>
                  </a:lnTo>
                  <a:cubicBezTo>
                    <a:pt x="4269" y="709"/>
                    <a:pt x="4177" y="1234"/>
                    <a:pt x="4040" y="1781"/>
                  </a:cubicBezTo>
                  <a:cubicBezTo>
                    <a:pt x="3926" y="2169"/>
                    <a:pt x="3789" y="2512"/>
                    <a:pt x="3607" y="2854"/>
                  </a:cubicBezTo>
                  <a:cubicBezTo>
                    <a:pt x="3492" y="3037"/>
                    <a:pt x="3378" y="3196"/>
                    <a:pt x="3241" y="3311"/>
                  </a:cubicBezTo>
                  <a:cubicBezTo>
                    <a:pt x="3127" y="3425"/>
                    <a:pt x="3036" y="3493"/>
                    <a:pt x="2922" y="3562"/>
                  </a:cubicBezTo>
                  <a:cubicBezTo>
                    <a:pt x="2831" y="3607"/>
                    <a:pt x="2739" y="3653"/>
                    <a:pt x="2625" y="3676"/>
                  </a:cubicBezTo>
                  <a:cubicBezTo>
                    <a:pt x="2557" y="3699"/>
                    <a:pt x="2511" y="3699"/>
                    <a:pt x="2443" y="3721"/>
                  </a:cubicBezTo>
                  <a:lnTo>
                    <a:pt x="2328" y="3721"/>
                  </a:lnTo>
                  <a:cubicBezTo>
                    <a:pt x="2237" y="3721"/>
                    <a:pt x="2146" y="3699"/>
                    <a:pt x="2054" y="3699"/>
                  </a:cubicBezTo>
                  <a:cubicBezTo>
                    <a:pt x="1940" y="3653"/>
                    <a:pt x="1849" y="3607"/>
                    <a:pt x="1735" y="3562"/>
                  </a:cubicBezTo>
                  <a:cubicBezTo>
                    <a:pt x="1621" y="3470"/>
                    <a:pt x="1530" y="3402"/>
                    <a:pt x="1415" y="3288"/>
                  </a:cubicBezTo>
                  <a:cubicBezTo>
                    <a:pt x="1233" y="3105"/>
                    <a:pt x="1073" y="2900"/>
                    <a:pt x="913" y="2626"/>
                  </a:cubicBezTo>
                  <a:cubicBezTo>
                    <a:pt x="708" y="2238"/>
                    <a:pt x="525" y="1827"/>
                    <a:pt x="411" y="1393"/>
                  </a:cubicBezTo>
                  <a:cubicBezTo>
                    <a:pt x="388" y="1348"/>
                    <a:pt x="388" y="1279"/>
                    <a:pt x="365" y="1211"/>
                  </a:cubicBezTo>
                  <a:cubicBezTo>
                    <a:pt x="346" y="1111"/>
                    <a:pt x="291" y="1047"/>
                    <a:pt x="202" y="1047"/>
                  </a:cubicBezTo>
                  <a:cubicBezTo>
                    <a:pt x="189" y="1047"/>
                    <a:pt x="175" y="1048"/>
                    <a:pt x="160" y="1051"/>
                  </a:cubicBezTo>
                  <a:cubicBezTo>
                    <a:pt x="114" y="1051"/>
                    <a:pt x="69" y="1074"/>
                    <a:pt x="46" y="1119"/>
                  </a:cubicBezTo>
                  <a:cubicBezTo>
                    <a:pt x="0" y="1165"/>
                    <a:pt x="0" y="1211"/>
                    <a:pt x="0" y="1256"/>
                  </a:cubicBezTo>
                  <a:lnTo>
                    <a:pt x="0" y="1279"/>
                  </a:lnTo>
                  <a:cubicBezTo>
                    <a:pt x="23" y="1393"/>
                    <a:pt x="46" y="1507"/>
                    <a:pt x="69" y="1622"/>
                  </a:cubicBezTo>
                  <a:cubicBezTo>
                    <a:pt x="160" y="2010"/>
                    <a:pt x="297" y="2329"/>
                    <a:pt x="434" y="2649"/>
                  </a:cubicBezTo>
                  <a:cubicBezTo>
                    <a:pt x="639" y="3014"/>
                    <a:pt x="845" y="3311"/>
                    <a:pt x="1096" y="3562"/>
                  </a:cubicBezTo>
                  <a:cubicBezTo>
                    <a:pt x="1347" y="3836"/>
                    <a:pt x="1666" y="4018"/>
                    <a:pt x="1963" y="4064"/>
                  </a:cubicBezTo>
                  <a:cubicBezTo>
                    <a:pt x="2123" y="4109"/>
                    <a:pt x="2283" y="4109"/>
                    <a:pt x="2420" y="4109"/>
                  </a:cubicBezTo>
                  <a:cubicBezTo>
                    <a:pt x="2443" y="4109"/>
                    <a:pt x="2488" y="4109"/>
                    <a:pt x="2511" y="4087"/>
                  </a:cubicBezTo>
                  <a:cubicBezTo>
                    <a:pt x="2694" y="4064"/>
                    <a:pt x="2853" y="4018"/>
                    <a:pt x="2968" y="3950"/>
                  </a:cubicBezTo>
                  <a:cubicBezTo>
                    <a:pt x="3127" y="3858"/>
                    <a:pt x="3287" y="3744"/>
                    <a:pt x="3401" y="3630"/>
                  </a:cubicBezTo>
                  <a:cubicBezTo>
                    <a:pt x="3515" y="3516"/>
                    <a:pt x="3629" y="3379"/>
                    <a:pt x="3721" y="3242"/>
                  </a:cubicBezTo>
                  <a:cubicBezTo>
                    <a:pt x="3926" y="2923"/>
                    <a:pt x="4086" y="2580"/>
                    <a:pt x="4200" y="2215"/>
                  </a:cubicBezTo>
                  <a:cubicBezTo>
                    <a:pt x="4406" y="1507"/>
                    <a:pt x="4520" y="800"/>
                    <a:pt x="4497" y="92"/>
                  </a:cubicBezTo>
                  <a:cubicBezTo>
                    <a:pt x="4497" y="69"/>
                    <a:pt x="4497" y="47"/>
                    <a:pt x="4474" y="24"/>
                  </a:cubicBezTo>
                  <a:cubicBezTo>
                    <a:pt x="4451" y="1"/>
                    <a:pt x="4406" y="1"/>
                    <a:pt x="4360" y="1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7748;p70">
              <a:extLst>
                <a:ext uri="{FF2B5EF4-FFF2-40B4-BE49-F238E27FC236}">
                  <a16:creationId xmlns:a16="http://schemas.microsoft.com/office/drawing/2014/main" id="{15311B89-D377-4E54-A5D4-6B8FC3579D59}"/>
                </a:ext>
              </a:extLst>
            </p:cNvPr>
            <p:cNvSpPr/>
            <p:nvPr/>
          </p:nvSpPr>
          <p:spPr>
            <a:xfrm>
              <a:off x="7925843" y="2256781"/>
              <a:ext cx="75981" cy="53019"/>
            </a:xfrm>
            <a:custGeom>
              <a:avLst/>
              <a:gdLst/>
              <a:ahLst/>
              <a:cxnLst/>
              <a:rect l="l" t="t" r="r" b="b"/>
              <a:pathLst>
                <a:path w="5890" h="4110" extrusionOk="0">
                  <a:moveTo>
                    <a:pt x="1119" y="1"/>
                  </a:moveTo>
                  <a:cubicBezTo>
                    <a:pt x="663" y="47"/>
                    <a:pt x="343" y="229"/>
                    <a:pt x="206" y="503"/>
                  </a:cubicBezTo>
                  <a:cubicBezTo>
                    <a:pt x="1" y="868"/>
                    <a:pt x="92" y="1370"/>
                    <a:pt x="457" y="1918"/>
                  </a:cubicBezTo>
                  <a:cubicBezTo>
                    <a:pt x="822" y="2466"/>
                    <a:pt x="1439" y="2991"/>
                    <a:pt x="2169" y="3402"/>
                  </a:cubicBezTo>
                  <a:cubicBezTo>
                    <a:pt x="2945" y="3858"/>
                    <a:pt x="3813" y="4109"/>
                    <a:pt x="4497" y="4109"/>
                  </a:cubicBezTo>
                  <a:lnTo>
                    <a:pt x="4748" y="4109"/>
                  </a:lnTo>
                  <a:cubicBezTo>
                    <a:pt x="5205" y="4041"/>
                    <a:pt x="5524" y="3881"/>
                    <a:pt x="5661" y="3607"/>
                  </a:cubicBezTo>
                  <a:cubicBezTo>
                    <a:pt x="5890" y="3242"/>
                    <a:pt x="5776" y="2740"/>
                    <a:pt x="5410" y="2192"/>
                  </a:cubicBezTo>
                  <a:cubicBezTo>
                    <a:pt x="5045" y="1644"/>
                    <a:pt x="4429" y="1096"/>
                    <a:pt x="3698" y="686"/>
                  </a:cubicBezTo>
                  <a:cubicBezTo>
                    <a:pt x="2922" y="252"/>
                    <a:pt x="2055" y="1"/>
                    <a:pt x="1370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7749;p70">
              <a:extLst>
                <a:ext uri="{FF2B5EF4-FFF2-40B4-BE49-F238E27FC236}">
                  <a16:creationId xmlns:a16="http://schemas.microsoft.com/office/drawing/2014/main" id="{68EF6A5F-21CD-48B5-9913-F7801DDC971C}"/>
                </a:ext>
              </a:extLst>
            </p:cNvPr>
            <p:cNvSpPr/>
            <p:nvPr/>
          </p:nvSpPr>
          <p:spPr>
            <a:xfrm>
              <a:off x="7729761" y="2383981"/>
              <a:ext cx="45356" cy="66551"/>
            </a:xfrm>
            <a:custGeom>
              <a:avLst/>
              <a:gdLst/>
              <a:ahLst/>
              <a:cxnLst/>
              <a:rect l="l" t="t" r="r" b="b"/>
              <a:pathLst>
                <a:path w="3516" h="5159" extrusionOk="0">
                  <a:moveTo>
                    <a:pt x="3333" y="0"/>
                  </a:moveTo>
                  <a:cubicBezTo>
                    <a:pt x="3264" y="23"/>
                    <a:pt x="3196" y="69"/>
                    <a:pt x="3196" y="137"/>
                  </a:cubicBezTo>
                  <a:cubicBezTo>
                    <a:pt x="3173" y="617"/>
                    <a:pt x="3127" y="1073"/>
                    <a:pt x="3036" y="1484"/>
                  </a:cubicBezTo>
                  <a:lnTo>
                    <a:pt x="3013" y="1598"/>
                  </a:lnTo>
                  <a:cubicBezTo>
                    <a:pt x="2967" y="1530"/>
                    <a:pt x="2876" y="1438"/>
                    <a:pt x="2785" y="1370"/>
                  </a:cubicBezTo>
                  <a:cubicBezTo>
                    <a:pt x="2648" y="1233"/>
                    <a:pt x="2465" y="1142"/>
                    <a:pt x="2305" y="1073"/>
                  </a:cubicBezTo>
                  <a:cubicBezTo>
                    <a:pt x="2169" y="1028"/>
                    <a:pt x="2009" y="1005"/>
                    <a:pt x="1872" y="1005"/>
                  </a:cubicBezTo>
                  <a:cubicBezTo>
                    <a:pt x="1826" y="1005"/>
                    <a:pt x="1780" y="1005"/>
                    <a:pt x="1735" y="1028"/>
                  </a:cubicBezTo>
                  <a:cubicBezTo>
                    <a:pt x="890" y="1119"/>
                    <a:pt x="251" y="1918"/>
                    <a:pt x="91" y="2648"/>
                  </a:cubicBezTo>
                  <a:cubicBezTo>
                    <a:pt x="23" y="2945"/>
                    <a:pt x="0" y="3242"/>
                    <a:pt x="46" y="3493"/>
                  </a:cubicBezTo>
                  <a:cubicBezTo>
                    <a:pt x="91" y="3789"/>
                    <a:pt x="206" y="4063"/>
                    <a:pt x="388" y="4292"/>
                  </a:cubicBezTo>
                  <a:cubicBezTo>
                    <a:pt x="890" y="4953"/>
                    <a:pt x="1758" y="5136"/>
                    <a:pt x="2237" y="5159"/>
                  </a:cubicBezTo>
                  <a:lnTo>
                    <a:pt x="2283" y="5159"/>
                  </a:lnTo>
                  <a:cubicBezTo>
                    <a:pt x="2420" y="5136"/>
                    <a:pt x="2534" y="5045"/>
                    <a:pt x="2534" y="4908"/>
                  </a:cubicBezTo>
                  <a:cubicBezTo>
                    <a:pt x="2557" y="4817"/>
                    <a:pt x="2534" y="4748"/>
                    <a:pt x="2465" y="4680"/>
                  </a:cubicBezTo>
                  <a:cubicBezTo>
                    <a:pt x="2420" y="4634"/>
                    <a:pt x="2351" y="4611"/>
                    <a:pt x="2283" y="4588"/>
                  </a:cubicBezTo>
                  <a:lnTo>
                    <a:pt x="2237" y="4588"/>
                  </a:lnTo>
                  <a:cubicBezTo>
                    <a:pt x="1940" y="4497"/>
                    <a:pt x="1689" y="4428"/>
                    <a:pt x="1484" y="4337"/>
                  </a:cubicBezTo>
                  <a:cubicBezTo>
                    <a:pt x="1347" y="4246"/>
                    <a:pt x="1233" y="4177"/>
                    <a:pt x="1119" y="4063"/>
                  </a:cubicBezTo>
                  <a:cubicBezTo>
                    <a:pt x="1050" y="3995"/>
                    <a:pt x="982" y="3926"/>
                    <a:pt x="890" y="3812"/>
                  </a:cubicBezTo>
                  <a:cubicBezTo>
                    <a:pt x="845" y="3721"/>
                    <a:pt x="799" y="3630"/>
                    <a:pt x="776" y="3538"/>
                  </a:cubicBezTo>
                  <a:cubicBezTo>
                    <a:pt x="731" y="3424"/>
                    <a:pt x="708" y="3310"/>
                    <a:pt x="708" y="3196"/>
                  </a:cubicBezTo>
                  <a:cubicBezTo>
                    <a:pt x="708" y="3059"/>
                    <a:pt x="708" y="2922"/>
                    <a:pt x="753" y="2762"/>
                  </a:cubicBezTo>
                  <a:cubicBezTo>
                    <a:pt x="776" y="2580"/>
                    <a:pt x="845" y="2443"/>
                    <a:pt x="913" y="2283"/>
                  </a:cubicBezTo>
                  <a:cubicBezTo>
                    <a:pt x="1004" y="2146"/>
                    <a:pt x="1073" y="2032"/>
                    <a:pt x="1164" y="1918"/>
                  </a:cubicBezTo>
                  <a:cubicBezTo>
                    <a:pt x="1233" y="1826"/>
                    <a:pt x="1324" y="1758"/>
                    <a:pt x="1438" y="1689"/>
                  </a:cubicBezTo>
                  <a:cubicBezTo>
                    <a:pt x="1529" y="1621"/>
                    <a:pt x="1598" y="1598"/>
                    <a:pt x="1689" y="1553"/>
                  </a:cubicBezTo>
                  <a:cubicBezTo>
                    <a:pt x="1758" y="1530"/>
                    <a:pt x="1826" y="1530"/>
                    <a:pt x="1917" y="1507"/>
                  </a:cubicBezTo>
                  <a:cubicBezTo>
                    <a:pt x="2009" y="1507"/>
                    <a:pt x="2077" y="1530"/>
                    <a:pt x="2169" y="1530"/>
                  </a:cubicBezTo>
                  <a:cubicBezTo>
                    <a:pt x="2237" y="1553"/>
                    <a:pt x="2328" y="1575"/>
                    <a:pt x="2397" y="1621"/>
                  </a:cubicBezTo>
                  <a:cubicBezTo>
                    <a:pt x="2511" y="1689"/>
                    <a:pt x="2602" y="1758"/>
                    <a:pt x="2716" y="1849"/>
                  </a:cubicBezTo>
                  <a:cubicBezTo>
                    <a:pt x="2762" y="1895"/>
                    <a:pt x="2808" y="1941"/>
                    <a:pt x="2853" y="2009"/>
                  </a:cubicBezTo>
                  <a:lnTo>
                    <a:pt x="2899" y="2055"/>
                  </a:lnTo>
                  <a:lnTo>
                    <a:pt x="2945" y="2100"/>
                  </a:lnTo>
                  <a:cubicBezTo>
                    <a:pt x="2990" y="2146"/>
                    <a:pt x="3036" y="2169"/>
                    <a:pt x="3082" y="2169"/>
                  </a:cubicBezTo>
                  <a:cubicBezTo>
                    <a:pt x="3127" y="2146"/>
                    <a:pt x="3150" y="2146"/>
                    <a:pt x="3150" y="2146"/>
                  </a:cubicBezTo>
                  <a:cubicBezTo>
                    <a:pt x="3218" y="2123"/>
                    <a:pt x="3241" y="2077"/>
                    <a:pt x="3264" y="2009"/>
                  </a:cubicBezTo>
                  <a:lnTo>
                    <a:pt x="3264" y="1941"/>
                  </a:lnTo>
                  <a:lnTo>
                    <a:pt x="3287" y="1895"/>
                  </a:lnTo>
                  <a:lnTo>
                    <a:pt x="3287" y="1849"/>
                  </a:lnTo>
                  <a:lnTo>
                    <a:pt x="3310" y="1804"/>
                  </a:lnTo>
                  <a:cubicBezTo>
                    <a:pt x="3355" y="1575"/>
                    <a:pt x="3401" y="1324"/>
                    <a:pt x="3424" y="1096"/>
                  </a:cubicBezTo>
                  <a:cubicBezTo>
                    <a:pt x="3470" y="754"/>
                    <a:pt x="3492" y="457"/>
                    <a:pt x="3515" y="160"/>
                  </a:cubicBezTo>
                  <a:cubicBezTo>
                    <a:pt x="3515" y="69"/>
                    <a:pt x="3447" y="0"/>
                    <a:pt x="3333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7750;p70">
              <a:extLst>
                <a:ext uri="{FF2B5EF4-FFF2-40B4-BE49-F238E27FC236}">
                  <a16:creationId xmlns:a16="http://schemas.microsoft.com/office/drawing/2014/main" id="{B160C575-DDCC-4998-839D-BBB5DE8DC741}"/>
                </a:ext>
              </a:extLst>
            </p:cNvPr>
            <p:cNvSpPr/>
            <p:nvPr/>
          </p:nvSpPr>
          <p:spPr>
            <a:xfrm>
              <a:off x="7668515" y="2228815"/>
              <a:ext cx="77452" cy="40351"/>
            </a:xfrm>
            <a:custGeom>
              <a:avLst/>
              <a:gdLst/>
              <a:ahLst/>
              <a:cxnLst/>
              <a:rect l="l" t="t" r="r" b="b"/>
              <a:pathLst>
                <a:path w="6004" h="3128" extrusionOk="0">
                  <a:moveTo>
                    <a:pt x="3812" y="0"/>
                  </a:moveTo>
                  <a:cubicBezTo>
                    <a:pt x="3607" y="0"/>
                    <a:pt x="3424" y="0"/>
                    <a:pt x="3219" y="23"/>
                  </a:cubicBezTo>
                  <a:cubicBezTo>
                    <a:pt x="3059" y="46"/>
                    <a:pt x="2899" y="69"/>
                    <a:pt x="2739" y="92"/>
                  </a:cubicBezTo>
                  <a:cubicBezTo>
                    <a:pt x="1963" y="252"/>
                    <a:pt x="1256" y="548"/>
                    <a:pt x="731" y="913"/>
                  </a:cubicBezTo>
                  <a:cubicBezTo>
                    <a:pt x="229" y="1302"/>
                    <a:pt x="0" y="1712"/>
                    <a:pt x="69" y="2100"/>
                  </a:cubicBezTo>
                  <a:cubicBezTo>
                    <a:pt x="183" y="2717"/>
                    <a:pt x="1028" y="3128"/>
                    <a:pt x="2214" y="3128"/>
                  </a:cubicBezTo>
                  <a:cubicBezTo>
                    <a:pt x="2397" y="3128"/>
                    <a:pt x="2603" y="3105"/>
                    <a:pt x="2808" y="3082"/>
                  </a:cubicBezTo>
                  <a:cubicBezTo>
                    <a:pt x="2968" y="3059"/>
                    <a:pt x="3128" y="3036"/>
                    <a:pt x="3287" y="3013"/>
                  </a:cubicBezTo>
                  <a:cubicBezTo>
                    <a:pt x="4429" y="2808"/>
                    <a:pt x="5364" y="2306"/>
                    <a:pt x="5775" y="1712"/>
                  </a:cubicBezTo>
                  <a:cubicBezTo>
                    <a:pt x="5935" y="1461"/>
                    <a:pt x="6003" y="1233"/>
                    <a:pt x="5958" y="1005"/>
                  </a:cubicBezTo>
                  <a:cubicBezTo>
                    <a:pt x="5844" y="389"/>
                    <a:pt x="4999" y="0"/>
                    <a:pt x="3812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7751;p70">
              <a:extLst>
                <a:ext uri="{FF2B5EF4-FFF2-40B4-BE49-F238E27FC236}">
                  <a16:creationId xmlns:a16="http://schemas.microsoft.com/office/drawing/2014/main" id="{52F350BB-E644-4690-9A20-0016DB6273EE}"/>
                </a:ext>
              </a:extLst>
            </p:cNvPr>
            <p:cNvSpPr/>
            <p:nvPr/>
          </p:nvSpPr>
          <p:spPr>
            <a:xfrm>
              <a:off x="7890809" y="2394287"/>
              <a:ext cx="54490" cy="56812"/>
            </a:xfrm>
            <a:custGeom>
              <a:avLst/>
              <a:gdLst/>
              <a:ahLst/>
              <a:cxnLst/>
              <a:rect l="l" t="t" r="r" b="b"/>
              <a:pathLst>
                <a:path w="4224" h="4404" extrusionOk="0">
                  <a:moveTo>
                    <a:pt x="297" y="0"/>
                  </a:moveTo>
                  <a:cubicBezTo>
                    <a:pt x="206" y="0"/>
                    <a:pt x="160" y="69"/>
                    <a:pt x="160" y="137"/>
                  </a:cubicBezTo>
                  <a:cubicBezTo>
                    <a:pt x="115" y="731"/>
                    <a:pt x="23" y="1324"/>
                    <a:pt x="23" y="1918"/>
                  </a:cubicBezTo>
                  <a:cubicBezTo>
                    <a:pt x="1" y="2237"/>
                    <a:pt x="23" y="2557"/>
                    <a:pt x="69" y="2876"/>
                  </a:cubicBezTo>
                  <a:cubicBezTo>
                    <a:pt x="115" y="3173"/>
                    <a:pt x="206" y="3447"/>
                    <a:pt x="366" y="3698"/>
                  </a:cubicBezTo>
                  <a:cubicBezTo>
                    <a:pt x="503" y="3926"/>
                    <a:pt x="708" y="4132"/>
                    <a:pt x="959" y="4246"/>
                  </a:cubicBezTo>
                  <a:cubicBezTo>
                    <a:pt x="1186" y="4359"/>
                    <a:pt x="1435" y="4403"/>
                    <a:pt x="1683" y="4403"/>
                  </a:cubicBezTo>
                  <a:cubicBezTo>
                    <a:pt x="1785" y="4403"/>
                    <a:pt x="1887" y="4396"/>
                    <a:pt x="1986" y="4383"/>
                  </a:cubicBezTo>
                  <a:cubicBezTo>
                    <a:pt x="2717" y="4269"/>
                    <a:pt x="3219" y="3652"/>
                    <a:pt x="3561" y="3036"/>
                  </a:cubicBezTo>
                  <a:cubicBezTo>
                    <a:pt x="3744" y="2671"/>
                    <a:pt x="3881" y="2260"/>
                    <a:pt x="3995" y="1872"/>
                  </a:cubicBezTo>
                  <a:cubicBezTo>
                    <a:pt x="4041" y="1689"/>
                    <a:pt x="4086" y="1530"/>
                    <a:pt x="4109" y="1347"/>
                  </a:cubicBezTo>
                  <a:cubicBezTo>
                    <a:pt x="4155" y="1187"/>
                    <a:pt x="4178" y="1005"/>
                    <a:pt x="4200" y="845"/>
                  </a:cubicBezTo>
                  <a:cubicBezTo>
                    <a:pt x="4223" y="776"/>
                    <a:pt x="4223" y="685"/>
                    <a:pt x="4178" y="617"/>
                  </a:cubicBezTo>
                  <a:cubicBezTo>
                    <a:pt x="4132" y="548"/>
                    <a:pt x="4063" y="502"/>
                    <a:pt x="3995" y="480"/>
                  </a:cubicBezTo>
                  <a:cubicBezTo>
                    <a:pt x="3967" y="472"/>
                    <a:pt x="3939" y="468"/>
                    <a:pt x="3910" y="468"/>
                  </a:cubicBezTo>
                  <a:cubicBezTo>
                    <a:pt x="3776" y="468"/>
                    <a:pt x="3649" y="553"/>
                    <a:pt x="3630" y="685"/>
                  </a:cubicBezTo>
                  <a:cubicBezTo>
                    <a:pt x="3607" y="822"/>
                    <a:pt x="3561" y="936"/>
                    <a:pt x="3538" y="1073"/>
                  </a:cubicBezTo>
                  <a:cubicBezTo>
                    <a:pt x="3493" y="1210"/>
                    <a:pt x="3447" y="1370"/>
                    <a:pt x="3402" y="1530"/>
                  </a:cubicBezTo>
                  <a:cubicBezTo>
                    <a:pt x="3310" y="1849"/>
                    <a:pt x="3219" y="2169"/>
                    <a:pt x="3082" y="2488"/>
                  </a:cubicBezTo>
                  <a:cubicBezTo>
                    <a:pt x="2968" y="2785"/>
                    <a:pt x="2808" y="3059"/>
                    <a:pt x="2625" y="3310"/>
                  </a:cubicBezTo>
                  <a:cubicBezTo>
                    <a:pt x="2534" y="3447"/>
                    <a:pt x="2420" y="3538"/>
                    <a:pt x="2306" y="3652"/>
                  </a:cubicBezTo>
                  <a:cubicBezTo>
                    <a:pt x="2215" y="3721"/>
                    <a:pt x="2123" y="3766"/>
                    <a:pt x="2032" y="3812"/>
                  </a:cubicBezTo>
                  <a:cubicBezTo>
                    <a:pt x="1941" y="3858"/>
                    <a:pt x="1849" y="3881"/>
                    <a:pt x="1735" y="3881"/>
                  </a:cubicBezTo>
                  <a:cubicBezTo>
                    <a:pt x="1621" y="3903"/>
                    <a:pt x="1484" y="3903"/>
                    <a:pt x="1370" y="3903"/>
                  </a:cubicBezTo>
                  <a:cubicBezTo>
                    <a:pt x="1279" y="3881"/>
                    <a:pt x="1187" y="3858"/>
                    <a:pt x="1096" y="3835"/>
                  </a:cubicBezTo>
                  <a:cubicBezTo>
                    <a:pt x="1028" y="3789"/>
                    <a:pt x="959" y="3744"/>
                    <a:pt x="891" y="3698"/>
                  </a:cubicBezTo>
                  <a:cubicBezTo>
                    <a:pt x="822" y="3652"/>
                    <a:pt x="777" y="3584"/>
                    <a:pt x="708" y="3515"/>
                  </a:cubicBezTo>
                  <a:cubicBezTo>
                    <a:pt x="640" y="3424"/>
                    <a:pt x="571" y="3310"/>
                    <a:pt x="526" y="3196"/>
                  </a:cubicBezTo>
                  <a:cubicBezTo>
                    <a:pt x="434" y="2968"/>
                    <a:pt x="389" y="2716"/>
                    <a:pt x="343" y="2465"/>
                  </a:cubicBezTo>
                  <a:cubicBezTo>
                    <a:pt x="252" y="1689"/>
                    <a:pt x="343" y="913"/>
                    <a:pt x="411" y="137"/>
                  </a:cubicBezTo>
                  <a:cubicBezTo>
                    <a:pt x="411" y="69"/>
                    <a:pt x="343" y="0"/>
                    <a:pt x="297" y="0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7752;p70">
              <a:extLst>
                <a:ext uri="{FF2B5EF4-FFF2-40B4-BE49-F238E27FC236}">
                  <a16:creationId xmlns:a16="http://schemas.microsoft.com/office/drawing/2014/main" id="{EFA51FE4-0C5E-4D36-9B18-113EC0FD3C2D}"/>
                </a:ext>
              </a:extLst>
            </p:cNvPr>
            <p:cNvSpPr/>
            <p:nvPr/>
          </p:nvSpPr>
          <p:spPr>
            <a:xfrm>
              <a:off x="7669392" y="2351294"/>
              <a:ext cx="50374" cy="54786"/>
            </a:xfrm>
            <a:custGeom>
              <a:avLst/>
              <a:gdLst/>
              <a:ahLst/>
              <a:cxnLst/>
              <a:rect l="l" t="t" r="r" b="b"/>
              <a:pathLst>
                <a:path w="3905" h="4247" extrusionOk="0">
                  <a:moveTo>
                    <a:pt x="526" y="1"/>
                  </a:moveTo>
                  <a:cubicBezTo>
                    <a:pt x="435" y="1"/>
                    <a:pt x="366" y="24"/>
                    <a:pt x="320" y="46"/>
                  </a:cubicBezTo>
                  <a:cubicBezTo>
                    <a:pt x="252" y="115"/>
                    <a:pt x="229" y="161"/>
                    <a:pt x="206" y="252"/>
                  </a:cubicBezTo>
                  <a:cubicBezTo>
                    <a:pt x="184" y="389"/>
                    <a:pt x="138" y="549"/>
                    <a:pt x="115" y="686"/>
                  </a:cubicBezTo>
                  <a:cubicBezTo>
                    <a:pt x="92" y="868"/>
                    <a:pt x="69" y="1028"/>
                    <a:pt x="47" y="1188"/>
                  </a:cubicBezTo>
                  <a:cubicBezTo>
                    <a:pt x="1" y="1553"/>
                    <a:pt x="1" y="1941"/>
                    <a:pt x="24" y="2329"/>
                  </a:cubicBezTo>
                  <a:cubicBezTo>
                    <a:pt x="92" y="2968"/>
                    <a:pt x="320" y="3653"/>
                    <a:pt x="914" y="3995"/>
                  </a:cubicBezTo>
                  <a:cubicBezTo>
                    <a:pt x="1188" y="4155"/>
                    <a:pt x="1507" y="4246"/>
                    <a:pt x="1827" y="4246"/>
                  </a:cubicBezTo>
                  <a:cubicBezTo>
                    <a:pt x="2078" y="4223"/>
                    <a:pt x="2329" y="4132"/>
                    <a:pt x="2535" y="3972"/>
                  </a:cubicBezTo>
                  <a:cubicBezTo>
                    <a:pt x="2740" y="3813"/>
                    <a:pt x="2900" y="3584"/>
                    <a:pt x="3037" y="3356"/>
                  </a:cubicBezTo>
                  <a:cubicBezTo>
                    <a:pt x="3196" y="3105"/>
                    <a:pt x="3311" y="2831"/>
                    <a:pt x="3425" y="2557"/>
                  </a:cubicBezTo>
                  <a:cubicBezTo>
                    <a:pt x="3607" y="2055"/>
                    <a:pt x="3744" y="1530"/>
                    <a:pt x="3904" y="1005"/>
                  </a:cubicBezTo>
                  <a:cubicBezTo>
                    <a:pt x="3904" y="937"/>
                    <a:pt x="3881" y="868"/>
                    <a:pt x="3836" y="845"/>
                  </a:cubicBezTo>
                  <a:cubicBezTo>
                    <a:pt x="3818" y="840"/>
                    <a:pt x="3801" y="837"/>
                    <a:pt x="3785" y="837"/>
                  </a:cubicBezTo>
                  <a:cubicBezTo>
                    <a:pt x="3736" y="837"/>
                    <a:pt x="3693" y="862"/>
                    <a:pt x="3676" y="914"/>
                  </a:cubicBezTo>
                  <a:cubicBezTo>
                    <a:pt x="3470" y="1599"/>
                    <a:pt x="3288" y="2306"/>
                    <a:pt x="2945" y="2922"/>
                  </a:cubicBezTo>
                  <a:cubicBezTo>
                    <a:pt x="2831" y="3128"/>
                    <a:pt x="2717" y="3310"/>
                    <a:pt x="2557" y="3493"/>
                  </a:cubicBezTo>
                  <a:cubicBezTo>
                    <a:pt x="2466" y="3562"/>
                    <a:pt x="2375" y="3630"/>
                    <a:pt x="2283" y="3698"/>
                  </a:cubicBezTo>
                  <a:cubicBezTo>
                    <a:pt x="2215" y="3744"/>
                    <a:pt x="2146" y="3767"/>
                    <a:pt x="2055" y="3790"/>
                  </a:cubicBezTo>
                  <a:cubicBezTo>
                    <a:pt x="1987" y="3813"/>
                    <a:pt x="1918" y="3813"/>
                    <a:pt x="1850" y="3813"/>
                  </a:cubicBezTo>
                  <a:cubicBezTo>
                    <a:pt x="1758" y="3813"/>
                    <a:pt x="1690" y="3813"/>
                    <a:pt x="1599" y="3790"/>
                  </a:cubicBezTo>
                  <a:cubicBezTo>
                    <a:pt x="1485" y="3767"/>
                    <a:pt x="1393" y="3721"/>
                    <a:pt x="1279" y="3676"/>
                  </a:cubicBezTo>
                  <a:cubicBezTo>
                    <a:pt x="1211" y="3607"/>
                    <a:pt x="1119" y="3562"/>
                    <a:pt x="1051" y="3493"/>
                  </a:cubicBezTo>
                  <a:cubicBezTo>
                    <a:pt x="1005" y="3425"/>
                    <a:pt x="937" y="3356"/>
                    <a:pt x="891" y="3265"/>
                  </a:cubicBezTo>
                  <a:cubicBezTo>
                    <a:pt x="823" y="3151"/>
                    <a:pt x="754" y="3014"/>
                    <a:pt x="708" y="2877"/>
                  </a:cubicBezTo>
                  <a:cubicBezTo>
                    <a:pt x="640" y="2603"/>
                    <a:pt x="617" y="2306"/>
                    <a:pt x="617" y="2009"/>
                  </a:cubicBezTo>
                  <a:cubicBezTo>
                    <a:pt x="617" y="1713"/>
                    <a:pt x="617" y="1393"/>
                    <a:pt x="663" y="1096"/>
                  </a:cubicBezTo>
                  <a:cubicBezTo>
                    <a:pt x="663" y="937"/>
                    <a:pt x="686" y="800"/>
                    <a:pt x="708" y="663"/>
                  </a:cubicBezTo>
                  <a:cubicBezTo>
                    <a:pt x="731" y="549"/>
                    <a:pt x="731" y="412"/>
                    <a:pt x="754" y="298"/>
                  </a:cubicBezTo>
                  <a:cubicBezTo>
                    <a:pt x="777" y="161"/>
                    <a:pt x="663" y="24"/>
                    <a:pt x="526" y="1"/>
                  </a:cubicBezTo>
                  <a:close/>
                </a:path>
              </a:pathLst>
            </a:custGeom>
            <a:solidFill>
              <a:srgbClr val="5A3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7753;p70">
              <a:extLst>
                <a:ext uri="{FF2B5EF4-FFF2-40B4-BE49-F238E27FC236}">
                  <a16:creationId xmlns:a16="http://schemas.microsoft.com/office/drawing/2014/main" id="{10F7961E-0DE1-4D41-B937-4E251121F802}"/>
                </a:ext>
              </a:extLst>
            </p:cNvPr>
            <p:cNvSpPr/>
            <p:nvPr/>
          </p:nvSpPr>
          <p:spPr>
            <a:xfrm>
              <a:off x="7807196" y="2305953"/>
              <a:ext cx="225853" cy="224860"/>
            </a:xfrm>
            <a:custGeom>
              <a:avLst/>
              <a:gdLst/>
              <a:ahLst/>
              <a:cxnLst/>
              <a:rect l="l" t="t" r="r" b="b"/>
              <a:pathLst>
                <a:path w="17508" h="17431" extrusionOk="0">
                  <a:moveTo>
                    <a:pt x="8697" y="777"/>
                  </a:moveTo>
                  <a:cubicBezTo>
                    <a:pt x="9062" y="777"/>
                    <a:pt x="9404" y="800"/>
                    <a:pt x="9769" y="845"/>
                  </a:cubicBezTo>
                  <a:cubicBezTo>
                    <a:pt x="10454" y="937"/>
                    <a:pt x="11139" y="1119"/>
                    <a:pt x="11801" y="1393"/>
                  </a:cubicBezTo>
                  <a:cubicBezTo>
                    <a:pt x="12440" y="1667"/>
                    <a:pt x="13056" y="2032"/>
                    <a:pt x="13604" y="2443"/>
                  </a:cubicBezTo>
                  <a:cubicBezTo>
                    <a:pt x="14129" y="2877"/>
                    <a:pt x="14608" y="3356"/>
                    <a:pt x="15019" y="3881"/>
                  </a:cubicBezTo>
                  <a:cubicBezTo>
                    <a:pt x="15430" y="4429"/>
                    <a:pt x="15772" y="5022"/>
                    <a:pt x="16046" y="5661"/>
                  </a:cubicBezTo>
                  <a:cubicBezTo>
                    <a:pt x="16046" y="5616"/>
                    <a:pt x="16024" y="5593"/>
                    <a:pt x="16024" y="5570"/>
                  </a:cubicBezTo>
                  <a:lnTo>
                    <a:pt x="16024" y="5570"/>
                  </a:lnTo>
                  <a:cubicBezTo>
                    <a:pt x="16297" y="6209"/>
                    <a:pt x="16480" y="6894"/>
                    <a:pt x="16594" y="7579"/>
                  </a:cubicBezTo>
                  <a:cubicBezTo>
                    <a:pt x="16685" y="8332"/>
                    <a:pt x="16685" y="9062"/>
                    <a:pt x="16594" y="9793"/>
                  </a:cubicBezTo>
                  <a:cubicBezTo>
                    <a:pt x="16480" y="10500"/>
                    <a:pt x="16297" y="11185"/>
                    <a:pt x="16024" y="11824"/>
                  </a:cubicBezTo>
                  <a:cubicBezTo>
                    <a:pt x="15750" y="12463"/>
                    <a:pt x="15407" y="13057"/>
                    <a:pt x="14996" y="13605"/>
                  </a:cubicBezTo>
                  <a:cubicBezTo>
                    <a:pt x="14563" y="14130"/>
                    <a:pt x="14083" y="14609"/>
                    <a:pt x="13558" y="15043"/>
                  </a:cubicBezTo>
                  <a:cubicBezTo>
                    <a:pt x="13011" y="15453"/>
                    <a:pt x="12417" y="15796"/>
                    <a:pt x="11778" y="16047"/>
                  </a:cubicBezTo>
                  <a:cubicBezTo>
                    <a:pt x="11139" y="16321"/>
                    <a:pt x="10454" y="16503"/>
                    <a:pt x="9769" y="16595"/>
                  </a:cubicBezTo>
                  <a:cubicBezTo>
                    <a:pt x="9390" y="16644"/>
                    <a:pt x="9011" y="16666"/>
                    <a:pt x="8635" y="16666"/>
                  </a:cubicBezTo>
                  <a:cubicBezTo>
                    <a:pt x="8310" y="16666"/>
                    <a:pt x="7987" y="16649"/>
                    <a:pt x="7669" y="16617"/>
                  </a:cubicBezTo>
                  <a:cubicBezTo>
                    <a:pt x="6962" y="16503"/>
                    <a:pt x="6277" y="16321"/>
                    <a:pt x="5638" y="16047"/>
                  </a:cubicBezTo>
                  <a:cubicBezTo>
                    <a:pt x="5547" y="16024"/>
                    <a:pt x="5455" y="15978"/>
                    <a:pt x="5364" y="15933"/>
                  </a:cubicBezTo>
                  <a:lnTo>
                    <a:pt x="5341" y="15933"/>
                  </a:lnTo>
                  <a:cubicBezTo>
                    <a:pt x="5341" y="15933"/>
                    <a:pt x="5318" y="15910"/>
                    <a:pt x="5318" y="15910"/>
                  </a:cubicBezTo>
                  <a:cubicBezTo>
                    <a:pt x="5296" y="15910"/>
                    <a:pt x="5273" y="15887"/>
                    <a:pt x="5273" y="15887"/>
                  </a:cubicBezTo>
                  <a:lnTo>
                    <a:pt x="5250" y="15887"/>
                  </a:lnTo>
                  <a:cubicBezTo>
                    <a:pt x="4771" y="15636"/>
                    <a:pt x="4314" y="15362"/>
                    <a:pt x="3858" y="15020"/>
                  </a:cubicBezTo>
                  <a:cubicBezTo>
                    <a:pt x="3561" y="14791"/>
                    <a:pt x="3287" y="14540"/>
                    <a:pt x="3013" y="14266"/>
                  </a:cubicBezTo>
                  <a:cubicBezTo>
                    <a:pt x="2990" y="14244"/>
                    <a:pt x="2990" y="14244"/>
                    <a:pt x="2967" y="14221"/>
                  </a:cubicBezTo>
                  <a:cubicBezTo>
                    <a:pt x="2967" y="14221"/>
                    <a:pt x="2945" y="14198"/>
                    <a:pt x="2945" y="14198"/>
                  </a:cubicBezTo>
                  <a:lnTo>
                    <a:pt x="2945" y="14175"/>
                  </a:lnTo>
                  <a:cubicBezTo>
                    <a:pt x="2762" y="13993"/>
                    <a:pt x="2579" y="13787"/>
                    <a:pt x="2420" y="13582"/>
                  </a:cubicBezTo>
                  <a:cubicBezTo>
                    <a:pt x="2009" y="13034"/>
                    <a:pt x="1666" y="12440"/>
                    <a:pt x="1392" y="11824"/>
                  </a:cubicBezTo>
                  <a:cubicBezTo>
                    <a:pt x="1370" y="11801"/>
                    <a:pt x="1370" y="11801"/>
                    <a:pt x="1370" y="11779"/>
                  </a:cubicBezTo>
                  <a:cubicBezTo>
                    <a:pt x="1370" y="11779"/>
                    <a:pt x="1370" y="11779"/>
                    <a:pt x="1370" y="11756"/>
                  </a:cubicBezTo>
                  <a:cubicBezTo>
                    <a:pt x="1347" y="11756"/>
                    <a:pt x="1347" y="11733"/>
                    <a:pt x="1347" y="11733"/>
                  </a:cubicBezTo>
                  <a:cubicBezTo>
                    <a:pt x="1347" y="11710"/>
                    <a:pt x="1347" y="11710"/>
                    <a:pt x="1324" y="11687"/>
                  </a:cubicBezTo>
                  <a:cubicBezTo>
                    <a:pt x="1324" y="11687"/>
                    <a:pt x="1324" y="11664"/>
                    <a:pt x="1324" y="11664"/>
                  </a:cubicBezTo>
                  <a:cubicBezTo>
                    <a:pt x="1324" y="11642"/>
                    <a:pt x="1301" y="11642"/>
                    <a:pt x="1301" y="11619"/>
                  </a:cubicBezTo>
                  <a:lnTo>
                    <a:pt x="1301" y="11596"/>
                  </a:lnTo>
                  <a:cubicBezTo>
                    <a:pt x="1301" y="11596"/>
                    <a:pt x="1278" y="11573"/>
                    <a:pt x="1278" y="11550"/>
                  </a:cubicBezTo>
                  <a:cubicBezTo>
                    <a:pt x="1278" y="11527"/>
                    <a:pt x="1256" y="11505"/>
                    <a:pt x="1256" y="11482"/>
                  </a:cubicBezTo>
                  <a:cubicBezTo>
                    <a:pt x="1073" y="11002"/>
                    <a:pt x="936" y="10500"/>
                    <a:pt x="868" y="9975"/>
                  </a:cubicBezTo>
                  <a:cubicBezTo>
                    <a:pt x="845" y="9907"/>
                    <a:pt x="845" y="9838"/>
                    <a:pt x="822" y="9770"/>
                  </a:cubicBezTo>
                  <a:cubicBezTo>
                    <a:pt x="822" y="9724"/>
                    <a:pt x="822" y="9656"/>
                    <a:pt x="799" y="9587"/>
                  </a:cubicBezTo>
                  <a:cubicBezTo>
                    <a:pt x="799" y="9564"/>
                    <a:pt x="799" y="9542"/>
                    <a:pt x="799" y="9519"/>
                  </a:cubicBezTo>
                  <a:cubicBezTo>
                    <a:pt x="799" y="9519"/>
                    <a:pt x="799" y="9496"/>
                    <a:pt x="799" y="9473"/>
                  </a:cubicBezTo>
                  <a:cubicBezTo>
                    <a:pt x="731" y="8857"/>
                    <a:pt x="753" y="8241"/>
                    <a:pt x="822" y="7624"/>
                  </a:cubicBezTo>
                  <a:cubicBezTo>
                    <a:pt x="936" y="6962"/>
                    <a:pt x="1119" y="6278"/>
                    <a:pt x="1370" y="5639"/>
                  </a:cubicBezTo>
                  <a:cubicBezTo>
                    <a:pt x="1644" y="5022"/>
                    <a:pt x="1986" y="4406"/>
                    <a:pt x="2420" y="3858"/>
                  </a:cubicBezTo>
                  <a:cubicBezTo>
                    <a:pt x="2830" y="3333"/>
                    <a:pt x="3310" y="2854"/>
                    <a:pt x="3835" y="2443"/>
                  </a:cubicBezTo>
                  <a:cubicBezTo>
                    <a:pt x="4383" y="2032"/>
                    <a:pt x="4976" y="1667"/>
                    <a:pt x="5592" y="1393"/>
                  </a:cubicBezTo>
                  <a:cubicBezTo>
                    <a:pt x="6254" y="1119"/>
                    <a:pt x="6962" y="937"/>
                    <a:pt x="7669" y="845"/>
                  </a:cubicBezTo>
                  <a:cubicBezTo>
                    <a:pt x="8012" y="800"/>
                    <a:pt x="8354" y="777"/>
                    <a:pt x="8697" y="777"/>
                  </a:cubicBezTo>
                  <a:close/>
                  <a:moveTo>
                    <a:pt x="8697" y="1"/>
                  </a:moveTo>
                  <a:cubicBezTo>
                    <a:pt x="8194" y="1"/>
                    <a:pt x="7715" y="46"/>
                    <a:pt x="7213" y="138"/>
                  </a:cubicBezTo>
                  <a:cubicBezTo>
                    <a:pt x="6117" y="320"/>
                    <a:pt x="5045" y="731"/>
                    <a:pt x="4109" y="1325"/>
                  </a:cubicBezTo>
                  <a:cubicBezTo>
                    <a:pt x="3721" y="1576"/>
                    <a:pt x="3355" y="1850"/>
                    <a:pt x="2990" y="2146"/>
                  </a:cubicBezTo>
                  <a:cubicBezTo>
                    <a:pt x="2922" y="2215"/>
                    <a:pt x="2853" y="2260"/>
                    <a:pt x="2785" y="2329"/>
                  </a:cubicBezTo>
                  <a:cubicBezTo>
                    <a:pt x="2260" y="2808"/>
                    <a:pt x="1803" y="3356"/>
                    <a:pt x="1415" y="3949"/>
                  </a:cubicBezTo>
                  <a:cubicBezTo>
                    <a:pt x="799" y="4908"/>
                    <a:pt x="365" y="5981"/>
                    <a:pt x="160" y="7099"/>
                  </a:cubicBezTo>
                  <a:cubicBezTo>
                    <a:pt x="69" y="7487"/>
                    <a:pt x="23" y="7898"/>
                    <a:pt x="0" y="8309"/>
                  </a:cubicBezTo>
                  <a:cubicBezTo>
                    <a:pt x="0" y="8423"/>
                    <a:pt x="0" y="8537"/>
                    <a:pt x="0" y="8651"/>
                  </a:cubicBezTo>
                  <a:cubicBezTo>
                    <a:pt x="0" y="9313"/>
                    <a:pt x="69" y="9975"/>
                    <a:pt x="206" y="10637"/>
                  </a:cubicBezTo>
                  <a:cubicBezTo>
                    <a:pt x="228" y="10660"/>
                    <a:pt x="228" y="10706"/>
                    <a:pt x="228" y="10751"/>
                  </a:cubicBezTo>
                  <a:cubicBezTo>
                    <a:pt x="434" y="11642"/>
                    <a:pt x="799" y="12486"/>
                    <a:pt x="1278" y="13239"/>
                  </a:cubicBezTo>
                  <a:cubicBezTo>
                    <a:pt x="1370" y="13422"/>
                    <a:pt x="1484" y="13582"/>
                    <a:pt x="1598" y="13764"/>
                  </a:cubicBezTo>
                  <a:cubicBezTo>
                    <a:pt x="2032" y="14358"/>
                    <a:pt x="2534" y="14883"/>
                    <a:pt x="3082" y="15362"/>
                  </a:cubicBezTo>
                  <a:cubicBezTo>
                    <a:pt x="3082" y="15362"/>
                    <a:pt x="3082" y="15362"/>
                    <a:pt x="3082" y="15385"/>
                  </a:cubicBezTo>
                  <a:cubicBezTo>
                    <a:pt x="3104" y="15385"/>
                    <a:pt x="3127" y="15408"/>
                    <a:pt x="3150" y="15431"/>
                  </a:cubicBezTo>
                  <a:cubicBezTo>
                    <a:pt x="3173" y="15431"/>
                    <a:pt x="3173" y="15431"/>
                    <a:pt x="3173" y="15453"/>
                  </a:cubicBezTo>
                  <a:cubicBezTo>
                    <a:pt x="3219" y="15476"/>
                    <a:pt x="3287" y="15522"/>
                    <a:pt x="3333" y="15568"/>
                  </a:cubicBezTo>
                  <a:cubicBezTo>
                    <a:pt x="3378" y="15613"/>
                    <a:pt x="3424" y="15636"/>
                    <a:pt x="3447" y="15659"/>
                  </a:cubicBezTo>
                  <a:cubicBezTo>
                    <a:pt x="3492" y="15704"/>
                    <a:pt x="3538" y="15727"/>
                    <a:pt x="3584" y="15773"/>
                  </a:cubicBezTo>
                  <a:cubicBezTo>
                    <a:pt x="3789" y="15910"/>
                    <a:pt x="4017" y="16070"/>
                    <a:pt x="4223" y="16184"/>
                  </a:cubicBezTo>
                  <a:cubicBezTo>
                    <a:pt x="5227" y="16800"/>
                    <a:pt x="6346" y="17188"/>
                    <a:pt x="7510" y="17348"/>
                  </a:cubicBezTo>
                  <a:cubicBezTo>
                    <a:pt x="7918" y="17403"/>
                    <a:pt x="8326" y="17431"/>
                    <a:pt x="8733" y="17431"/>
                  </a:cubicBezTo>
                  <a:cubicBezTo>
                    <a:pt x="9508" y="17431"/>
                    <a:pt x="10276" y="17329"/>
                    <a:pt x="11025" y="17120"/>
                  </a:cubicBezTo>
                  <a:cubicBezTo>
                    <a:pt x="12120" y="16823"/>
                    <a:pt x="13148" y="16298"/>
                    <a:pt x="14061" y="15590"/>
                  </a:cubicBezTo>
                  <a:cubicBezTo>
                    <a:pt x="14928" y="14906"/>
                    <a:pt x="15681" y="14061"/>
                    <a:pt x="16252" y="13080"/>
                  </a:cubicBezTo>
                  <a:cubicBezTo>
                    <a:pt x="16549" y="12577"/>
                    <a:pt x="16777" y="12030"/>
                    <a:pt x="16982" y="11482"/>
                  </a:cubicBezTo>
                  <a:cubicBezTo>
                    <a:pt x="17165" y="10911"/>
                    <a:pt x="17279" y="10318"/>
                    <a:pt x="17370" y="9724"/>
                  </a:cubicBezTo>
                  <a:cubicBezTo>
                    <a:pt x="17507" y="8560"/>
                    <a:pt x="17393" y="7328"/>
                    <a:pt x="17051" y="6186"/>
                  </a:cubicBezTo>
                  <a:cubicBezTo>
                    <a:pt x="16708" y="5068"/>
                    <a:pt x="16138" y="4041"/>
                    <a:pt x="15384" y="3128"/>
                  </a:cubicBezTo>
                  <a:cubicBezTo>
                    <a:pt x="14631" y="2215"/>
                    <a:pt x="13673" y="1462"/>
                    <a:pt x="12600" y="937"/>
                  </a:cubicBezTo>
                  <a:cubicBezTo>
                    <a:pt x="12052" y="640"/>
                    <a:pt x="11458" y="434"/>
                    <a:pt x="10865" y="275"/>
                  </a:cubicBezTo>
                  <a:lnTo>
                    <a:pt x="10819" y="275"/>
                  </a:lnTo>
                  <a:cubicBezTo>
                    <a:pt x="10386" y="160"/>
                    <a:pt x="9952" y="92"/>
                    <a:pt x="9518" y="46"/>
                  </a:cubicBezTo>
                  <a:cubicBezTo>
                    <a:pt x="9427" y="46"/>
                    <a:pt x="9336" y="24"/>
                    <a:pt x="9267" y="24"/>
                  </a:cubicBezTo>
                  <a:cubicBezTo>
                    <a:pt x="9062" y="24"/>
                    <a:pt x="8879" y="1"/>
                    <a:pt x="8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7754;p70">
              <a:extLst>
                <a:ext uri="{FF2B5EF4-FFF2-40B4-BE49-F238E27FC236}">
                  <a16:creationId xmlns:a16="http://schemas.microsoft.com/office/drawing/2014/main" id="{D1B422CD-A9D1-48C4-B936-C7A75655D814}"/>
                </a:ext>
              </a:extLst>
            </p:cNvPr>
            <p:cNvSpPr/>
            <p:nvPr/>
          </p:nvSpPr>
          <p:spPr>
            <a:xfrm>
              <a:off x="7737410" y="2377802"/>
              <a:ext cx="79812" cy="21504"/>
            </a:xfrm>
            <a:custGeom>
              <a:avLst/>
              <a:gdLst/>
              <a:ahLst/>
              <a:cxnLst/>
              <a:rect l="l" t="t" r="r" b="b"/>
              <a:pathLst>
                <a:path w="6187" h="1667" extrusionOk="0">
                  <a:moveTo>
                    <a:pt x="2215" y="0"/>
                  </a:moveTo>
                  <a:cubicBezTo>
                    <a:pt x="1576" y="0"/>
                    <a:pt x="914" y="91"/>
                    <a:pt x="297" y="251"/>
                  </a:cubicBezTo>
                  <a:cubicBezTo>
                    <a:pt x="92" y="320"/>
                    <a:pt x="1" y="571"/>
                    <a:pt x="69" y="753"/>
                  </a:cubicBezTo>
                  <a:cubicBezTo>
                    <a:pt x="92" y="845"/>
                    <a:pt x="183" y="913"/>
                    <a:pt x="274" y="959"/>
                  </a:cubicBezTo>
                  <a:cubicBezTo>
                    <a:pt x="320" y="982"/>
                    <a:pt x="366" y="993"/>
                    <a:pt x="411" y="993"/>
                  </a:cubicBezTo>
                  <a:cubicBezTo>
                    <a:pt x="457" y="993"/>
                    <a:pt x="503" y="982"/>
                    <a:pt x="548" y="959"/>
                  </a:cubicBezTo>
                  <a:cubicBezTo>
                    <a:pt x="617" y="959"/>
                    <a:pt x="708" y="936"/>
                    <a:pt x="777" y="913"/>
                  </a:cubicBezTo>
                  <a:cubicBezTo>
                    <a:pt x="1234" y="814"/>
                    <a:pt x="1708" y="749"/>
                    <a:pt x="2170" y="749"/>
                  </a:cubicBezTo>
                  <a:cubicBezTo>
                    <a:pt x="2238" y="749"/>
                    <a:pt x="2307" y="750"/>
                    <a:pt x="2374" y="753"/>
                  </a:cubicBezTo>
                  <a:lnTo>
                    <a:pt x="2397" y="753"/>
                  </a:lnTo>
                  <a:cubicBezTo>
                    <a:pt x="2991" y="776"/>
                    <a:pt x="3584" y="867"/>
                    <a:pt x="4178" y="1050"/>
                  </a:cubicBezTo>
                  <a:cubicBezTo>
                    <a:pt x="4657" y="1210"/>
                    <a:pt x="5136" y="1392"/>
                    <a:pt x="5593" y="1621"/>
                  </a:cubicBezTo>
                  <a:cubicBezTo>
                    <a:pt x="5643" y="1652"/>
                    <a:pt x="5697" y="1666"/>
                    <a:pt x="5751" y="1666"/>
                  </a:cubicBezTo>
                  <a:cubicBezTo>
                    <a:pt x="5891" y="1666"/>
                    <a:pt x="6029" y="1570"/>
                    <a:pt x="6095" y="1438"/>
                  </a:cubicBezTo>
                  <a:cubicBezTo>
                    <a:pt x="6186" y="1233"/>
                    <a:pt x="6072" y="1027"/>
                    <a:pt x="5889" y="936"/>
                  </a:cubicBezTo>
                  <a:cubicBezTo>
                    <a:pt x="5045" y="479"/>
                    <a:pt x="4109" y="183"/>
                    <a:pt x="3173" y="46"/>
                  </a:cubicBezTo>
                  <a:cubicBezTo>
                    <a:pt x="2854" y="23"/>
                    <a:pt x="2534" y="0"/>
                    <a:pt x="2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7755;p70">
              <a:extLst>
                <a:ext uri="{FF2B5EF4-FFF2-40B4-BE49-F238E27FC236}">
                  <a16:creationId xmlns:a16="http://schemas.microsoft.com/office/drawing/2014/main" id="{0945AAC6-67C7-4EA4-B72A-91C8684C2D73}"/>
                </a:ext>
              </a:extLst>
            </p:cNvPr>
            <p:cNvSpPr/>
            <p:nvPr/>
          </p:nvSpPr>
          <p:spPr>
            <a:xfrm>
              <a:off x="8023594" y="2406941"/>
              <a:ext cx="183748" cy="75388"/>
            </a:xfrm>
            <a:custGeom>
              <a:avLst/>
              <a:gdLst/>
              <a:ahLst/>
              <a:cxnLst/>
              <a:rect l="l" t="t" r="r" b="b"/>
              <a:pathLst>
                <a:path w="14244" h="5844" extrusionOk="0">
                  <a:moveTo>
                    <a:pt x="8975" y="2116"/>
                  </a:moveTo>
                  <a:lnTo>
                    <a:pt x="8975" y="2116"/>
                  </a:lnTo>
                  <a:cubicBezTo>
                    <a:pt x="8980" y="2120"/>
                    <a:pt x="8985" y="2124"/>
                    <a:pt x="8994" y="2124"/>
                  </a:cubicBezTo>
                  <a:cubicBezTo>
                    <a:pt x="8988" y="2121"/>
                    <a:pt x="8982" y="2119"/>
                    <a:pt x="8975" y="2116"/>
                  </a:cubicBezTo>
                  <a:close/>
                  <a:moveTo>
                    <a:pt x="412" y="1"/>
                  </a:moveTo>
                  <a:cubicBezTo>
                    <a:pt x="343" y="1"/>
                    <a:pt x="252" y="24"/>
                    <a:pt x="183" y="69"/>
                  </a:cubicBezTo>
                  <a:cubicBezTo>
                    <a:pt x="115" y="138"/>
                    <a:pt x="46" y="229"/>
                    <a:pt x="24" y="320"/>
                  </a:cubicBezTo>
                  <a:cubicBezTo>
                    <a:pt x="1" y="503"/>
                    <a:pt x="138" y="754"/>
                    <a:pt x="343" y="754"/>
                  </a:cubicBezTo>
                  <a:cubicBezTo>
                    <a:pt x="1599" y="891"/>
                    <a:pt x="2877" y="982"/>
                    <a:pt x="4155" y="1142"/>
                  </a:cubicBezTo>
                  <a:cubicBezTo>
                    <a:pt x="5661" y="1325"/>
                    <a:pt x="7145" y="1576"/>
                    <a:pt x="8606" y="1987"/>
                  </a:cubicBezTo>
                  <a:cubicBezTo>
                    <a:pt x="8735" y="2030"/>
                    <a:pt x="8865" y="2073"/>
                    <a:pt x="8975" y="2116"/>
                  </a:cubicBezTo>
                  <a:lnTo>
                    <a:pt x="8975" y="2116"/>
                  </a:lnTo>
                  <a:cubicBezTo>
                    <a:pt x="8972" y="2113"/>
                    <a:pt x="8968" y="2109"/>
                    <a:pt x="8965" y="2106"/>
                  </a:cubicBezTo>
                  <a:lnTo>
                    <a:pt x="8965" y="2106"/>
                  </a:lnTo>
                  <a:cubicBezTo>
                    <a:pt x="9849" y="2402"/>
                    <a:pt x="10711" y="2766"/>
                    <a:pt x="11505" y="3265"/>
                  </a:cubicBezTo>
                  <a:cubicBezTo>
                    <a:pt x="11938" y="3561"/>
                    <a:pt x="12349" y="3881"/>
                    <a:pt x="12692" y="4269"/>
                  </a:cubicBezTo>
                  <a:cubicBezTo>
                    <a:pt x="12920" y="4543"/>
                    <a:pt x="13125" y="4863"/>
                    <a:pt x="13285" y="5182"/>
                  </a:cubicBezTo>
                  <a:cubicBezTo>
                    <a:pt x="13354" y="5319"/>
                    <a:pt x="13399" y="5456"/>
                    <a:pt x="13445" y="5593"/>
                  </a:cubicBezTo>
                  <a:cubicBezTo>
                    <a:pt x="13498" y="5753"/>
                    <a:pt x="13648" y="5844"/>
                    <a:pt x="13798" y="5844"/>
                  </a:cubicBezTo>
                  <a:cubicBezTo>
                    <a:pt x="13841" y="5844"/>
                    <a:pt x="13884" y="5836"/>
                    <a:pt x="13924" y="5821"/>
                  </a:cubicBezTo>
                  <a:cubicBezTo>
                    <a:pt x="14130" y="5753"/>
                    <a:pt x="14244" y="5547"/>
                    <a:pt x="14175" y="5342"/>
                  </a:cubicBezTo>
                  <a:cubicBezTo>
                    <a:pt x="14061" y="5045"/>
                    <a:pt x="13924" y="4726"/>
                    <a:pt x="13742" y="4452"/>
                  </a:cubicBezTo>
                  <a:cubicBezTo>
                    <a:pt x="13582" y="4155"/>
                    <a:pt x="13376" y="3904"/>
                    <a:pt x="13148" y="3653"/>
                  </a:cubicBezTo>
                  <a:cubicBezTo>
                    <a:pt x="12692" y="3151"/>
                    <a:pt x="12144" y="2763"/>
                    <a:pt x="11573" y="2420"/>
                  </a:cubicBezTo>
                  <a:cubicBezTo>
                    <a:pt x="10957" y="2055"/>
                    <a:pt x="10318" y="1781"/>
                    <a:pt x="9656" y="1530"/>
                  </a:cubicBezTo>
                  <a:cubicBezTo>
                    <a:pt x="8925" y="1279"/>
                    <a:pt x="8172" y="1074"/>
                    <a:pt x="7419" y="914"/>
                  </a:cubicBezTo>
                  <a:cubicBezTo>
                    <a:pt x="6186" y="617"/>
                    <a:pt x="4908" y="457"/>
                    <a:pt x="3653" y="297"/>
                  </a:cubicBezTo>
                  <a:cubicBezTo>
                    <a:pt x="2580" y="183"/>
                    <a:pt x="1530" y="115"/>
                    <a:pt x="480" y="24"/>
                  </a:cubicBezTo>
                  <a:cubicBezTo>
                    <a:pt x="457" y="24"/>
                    <a:pt x="434" y="1"/>
                    <a:pt x="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7756;p70">
              <a:extLst>
                <a:ext uri="{FF2B5EF4-FFF2-40B4-BE49-F238E27FC236}">
                  <a16:creationId xmlns:a16="http://schemas.microsoft.com/office/drawing/2014/main" id="{BABA725F-28EC-4546-9F1D-2C710F2508D8}"/>
                </a:ext>
              </a:extLst>
            </p:cNvPr>
            <p:cNvSpPr/>
            <p:nvPr/>
          </p:nvSpPr>
          <p:spPr>
            <a:xfrm>
              <a:off x="8078365" y="1737418"/>
              <a:ext cx="149292" cy="160773"/>
            </a:xfrm>
            <a:custGeom>
              <a:avLst/>
              <a:gdLst/>
              <a:ahLst/>
              <a:cxnLst/>
              <a:rect l="l" t="t" r="r" b="b"/>
              <a:pathLst>
                <a:path w="11573" h="12463" extrusionOk="0">
                  <a:moveTo>
                    <a:pt x="731" y="0"/>
                  </a:moveTo>
                  <a:cubicBezTo>
                    <a:pt x="708" y="23"/>
                    <a:pt x="708" y="23"/>
                    <a:pt x="685" y="46"/>
                  </a:cubicBezTo>
                  <a:cubicBezTo>
                    <a:pt x="411" y="616"/>
                    <a:pt x="206" y="1233"/>
                    <a:pt x="114" y="1917"/>
                  </a:cubicBezTo>
                  <a:cubicBezTo>
                    <a:pt x="23" y="2557"/>
                    <a:pt x="0" y="3241"/>
                    <a:pt x="92" y="4017"/>
                  </a:cubicBezTo>
                  <a:cubicBezTo>
                    <a:pt x="160" y="4702"/>
                    <a:pt x="320" y="5433"/>
                    <a:pt x="548" y="6163"/>
                  </a:cubicBezTo>
                  <a:cubicBezTo>
                    <a:pt x="799" y="6916"/>
                    <a:pt x="1096" y="7601"/>
                    <a:pt x="1461" y="8263"/>
                  </a:cubicBezTo>
                  <a:cubicBezTo>
                    <a:pt x="2214" y="9632"/>
                    <a:pt x="3219" y="10751"/>
                    <a:pt x="4360" y="11504"/>
                  </a:cubicBezTo>
                  <a:cubicBezTo>
                    <a:pt x="5273" y="12120"/>
                    <a:pt x="6346" y="12463"/>
                    <a:pt x="7373" y="12463"/>
                  </a:cubicBezTo>
                  <a:cubicBezTo>
                    <a:pt x="7738" y="12463"/>
                    <a:pt x="8103" y="12417"/>
                    <a:pt x="8446" y="12326"/>
                  </a:cubicBezTo>
                  <a:cubicBezTo>
                    <a:pt x="8879" y="12212"/>
                    <a:pt x="9290" y="12029"/>
                    <a:pt x="9678" y="11778"/>
                  </a:cubicBezTo>
                  <a:cubicBezTo>
                    <a:pt x="9861" y="11664"/>
                    <a:pt x="10043" y="11527"/>
                    <a:pt x="10203" y="11367"/>
                  </a:cubicBezTo>
                  <a:cubicBezTo>
                    <a:pt x="10340" y="11253"/>
                    <a:pt x="10500" y="11093"/>
                    <a:pt x="10683" y="10865"/>
                  </a:cubicBezTo>
                  <a:cubicBezTo>
                    <a:pt x="10956" y="10545"/>
                    <a:pt x="11162" y="10157"/>
                    <a:pt x="11344" y="9701"/>
                  </a:cubicBezTo>
                  <a:cubicBezTo>
                    <a:pt x="11481" y="9290"/>
                    <a:pt x="11573" y="8833"/>
                    <a:pt x="11573" y="8377"/>
                  </a:cubicBezTo>
                  <a:cubicBezTo>
                    <a:pt x="11573" y="7943"/>
                    <a:pt x="11481" y="7464"/>
                    <a:pt x="11299" y="6962"/>
                  </a:cubicBezTo>
                  <a:cubicBezTo>
                    <a:pt x="11162" y="6551"/>
                    <a:pt x="10934" y="6140"/>
                    <a:pt x="10614" y="5706"/>
                  </a:cubicBezTo>
                  <a:cubicBezTo>
                    <a:pt x="10363" y="5387"/>
                    <a:pt x="10043" y="5067"/>
                    <a:pt x="9610" y="4725"/>
                  </a:cubicBezTo>
                  <a:cubicBezTo>
                    <a:pt x="9267" y="4451"/>
                    <a:pt x="8879" y="4200"/>
                    <a:pt x="8423" y="3972"/>
                  </a:cubicBezTo>
                  <a:cubicBezTo>
                    <a:pt x="7989" y="3766"/>
                    <a:pt x="7510" y="3584"/>
                    <a:pt x="6962" y="3447"/>
                  </a:cubicBezTo>
                  <a:cubicBezTo>
                    <a:pt x="6665" y="3355"/>
                    <a:pt x="6323" y="3287"/>
                    <a:pt x="6026" y="3218"/>
                  </a:cubicBezTo>
                  <a:lnTo>
                    <a:pt x="5935" y="3196"/>
                  </a:lnTo>
                  <a:lnTo>
                    <a:pt x="5684" y="3150"/>
                  </a:lnTo>
                  <a:cubicBezTo>
                    <a:pt x="4794" y="2967"/>
                    <a:pt x="3881" y="2762"/>
                    <a:pt x="3036" y="2351"/>
                  </a:cubicBezTo>
                  <a:cubicBezTo>
                    <a:pt x="2945" y="2328"/>
                    <a:pt x="2853" y="2283"/>
                    <a:pt x="2785" y="2237"/>
                  </a:cubicBezTo>
                  <a:cubicBezTo>
                    <a:pt x="2762" y="2237"/>
                    <a:pt x="2762" y="2214"/>
                    <a:pt x="2739" y="2214"/>
                  </a:cubicBezTo>
                  <a:cubicBezTo>
                    <a:pt x="2580" y="2123"/>
                    <a:pt x="2465" y="2054"/>
                    <a:pt x="2328" y="1986"/>
                  </a:cubicBezTo>
                  <a:cubicBezTo>
                    <a:pt x="2237" y="1895"/>
                    <a:pt x="2123" y="1803"/>
                    <a:pt x="2009" y="1735"/>
                  </a:cubicBezTo>
                  <a:cubicBezTo>
                    <a:pt x="1781" y="1529"/>
                    <a:pt x="1575" y="1324"/>
                    <a:pt x="1393" y="1096"/>
                  </a:cubicBezTo>
                  <a:cubicBezTo>
                    <a:pt x="1210" y="867"/>
                    <a:pt x="1050" y="616"/>
                    <a:pt x="913" y="365"/>
                  </a:cubicBezTo>
                  <a:cubicBezTo>
                    <a:pt x="845" y="251"/>
                    <a:pt x="776" y="137"/>
                    <a:pt x="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7757;p70">
              <a:extLst>
                <a:ext uri="{FF2B5EF4-FFF2-40B4-BE49-F238E27FC236}">
                  <a16:creationId xmlns:a16="http://schemas.microsoft.com/office/drawing/2014/main" id="{4F6A6DBC-7424-4359-A686-61499A9FC413}"/>
                </a:ext>
              </a:extLst>
            </p:cNvPr>
            <p:cNvSpPr/>
            <p:nvPr/>
          </p:nvSpPr>
          <p:spPr>
            <a:xfrm>
              <a:off x="8078365" y="1737418"/>
              <a:ext cx="141939" cy="160773"/>
            </a:xfrm>
            <a:custGeom>
              <a:avLst/>
              <a:gdLst/>
              <a:ahLst/>
              <a:cxnLst/>
              <a:rect l="l" t="t" r="r" b="b"/>
              <a:pathLst>
                <a:path w="11003" h="12463" extrusionOk="0">
                  <a:moveTo>
                    <a:pt x="731" y="0"/>
                  </a:moveTo>
                  <a:cubicBezTo>
                    <a:pt x="708" y="0"/>
                    <a:pt x="685" y="23"/>
                    <a:pt x="685" y="46"/>
                  </a:cubicBezTo>
                  <a:cubicBezTo>
                    <a:pt x="388" y="616"/>
                    <a:pt x="206" y="1255"/>
                    <a:pt x="92" y="1917"/>
                  </a:cubicBezTo>
                  <a:cubicBezTo>
                    <a:pt x="0" y="2557"/>
                    <a:pt x="0" y="3241"/>
                    <a:pt x="69" y="4017"/>
                  </a:cubicBezTo>
                  <a:cubicBezTo>
                    <a:pt x="160" y="4725"/>
                    <a:pt x="320" y="5455"/>
                    <a:pt x="548" y="6186"/>
                  </a:cubicBezTo>
                  <a:cubicBezTo>
                    <a:pt x="799" y="6916"/>
                    <a:pt x="1096" y="7624"/>
                    <a:pt x="1461" y="8263"/>
                  </a:cubicBezTo>
                  <a:cubicBezTo>
                    <a:pt x="2214" y="9632"/>
                    <a:pt x="3219" y="10751"/>
                    <a:pt x="4337" y="11504"/>
                  </a:cubicBezTo>
                  <a:cubicBezTo>
                    <a:pt x="5273" y="12120"/>
                    <a:pt x="6346" y="12463"/>
                    <a:pt x="7373" y="12463"/>
                  </a:cubicBezTo>
                  <a:cubicBezTo>
                    <a:pt x="7738" y="12463"/>
                    <a:pt x="8103" y="12417"/>
                    <a:pt x="8446" y="12326"/>
                  </a:cubicBezTo>
                  <a:cubicBezTo>
                    <a:pt x="8879" y="12212"/>
                    <a:pt x="9290" y="12029"/>
                    <a:pt x="9678" y="11778"/>
                  </a:cubicBezTo>
                  <a:cubicBezTo>
                    <a:pt x="9861" y="11664"/>
                    <a:pt x="10043" y="11527"/>
                    <a:pt x="10203" y="11390"/>
                  </a:cubicBezTo>
                  <a:cubicBezTo>
                    <a:pt x="10340" y="11253"/>
                    <a:pt x="10500" y="11093"/>
                    <a:pt x="10683" y="10865"/>
                  </a:cubicBezTo>
                  <a:cubicBezTo>
                    <a:pt x="10819" y="10728"/>
                    <a:pt x="10911" y="10568"/>
                    <a:pt x="11002" y="10408"/>
                  </a:cubicBezTo>
                  <a:cubicBezTo>
                    <a:pt x="10568" y="10135"/>
                    <a:pt x="10089" y="9883"/>
                    <a:pt x="9610" y="9655"/>
                  </a:cubicBezTo>
                  <a:lnTo>
                    <a:pt x="9633" y="9655"/>
                  </a:lnTo>
                  <a:cubicBezTo>
                    <a:pt x="9085" y="9404"/>
                    <a:pt x="8537" y="9153"/>
                    <a:pt x="8012" y="8902"/>
                  </a:cubicBezTo>
                  <a:cubicBezTo>
                    <a:pt x="7487" y="8651"/>
                    <a:pt x="6985" y="8423"/>
                    <a:pt x="6483" y="8149"/>
                  </a:cubicBezTo>
                  <a:cubicBezTo>
                    <a:pt x="6140" y="7966"/>
                    <a:pt x="5821" y="7761"/>
                    <a:pt x="5478" y="7532"/>
                  </a:cubicBezTo>
                  <a:cubicBezTo>
                    <a:pt x="5113" y="7281"/>
                    <a:pt x="4748" y="7007"/>
                    <a:pt x="4406" y="6711"/>
                  </a:cubicBezTo>
                  <a:cubicBezTo>
                    <a:pt x="3698" y="6049"/>
                    <a:pt x="3059" y="5318"/>
                    <a:pt x="2534" y="4520"/>
                  </a:cubicBezTo>
                  <a:cubicBezTo>
                    <a:pt x="2009" y="3698"/>
                    <a:pt x="1598" y="2830"/>
                    <a:pt x="1278" y="1940"/>
                  </a:cubicBezTo>
                  <a:cubicBezTo>
                    <a:pt x="1119" y="1484"/>
                    <a:pt x="982" y="1004"/>
                    <a:pt x="868" y="525"/>
                  </a:cubicBezTo>
                  <a:cubicBezTo>
                    <a:pt x="845" y="388"/>
                    <a:pt x="822" y="251"/>
                    <a:pt x="799" y="114"/>
                  </a:cubicBezTo>
                  <a:cubicBezTo>
                    <a:pt x="776" y="91"/>
                    <a:pt x="753" y="46"/>
                    <a:pt x="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7758;p70">
              <a:extLst>
                <a:ext uri="{FF2B5EF4-FFF2-40B4-BE49-F238E27FC236}">
                  <a16:creationId xmlns:a16="http://schemas.microsoft.com/office/drawing/2014/main" id="{190CBFF2-8B82-44E2-8B7D-85C2B20FF689}"/>
                </a:ext>
              </a:extLst>
            </p:cNvPr>
            <p:cNvSpPr/>
            <p:nvPr/>
          </p:nvSpPr>
          <p:spPr>
            <a:xfrm>
              <a:off x="8089252" y="1748898"/>
              <a:ext cx="160786" cy="143409"/>
            </a:xfrm>
            <a:custGeom>
              <a:avLst/>
              <a:gdLst/>
              <a:ahLst/>
              <a:cxnLst/>
              <a:rect l="l" t="t" r="r" b="b"/>
              <a:pathLst>
                <a:path w="12464" h="11117" extrusionOk="0">
                  <a:moveTo>
                    <a:pt x="4612" y="6209"/>
                  </a:moveTo>
                  <a:cubicBezTo>
                    <a:pt x="4619" y="6213"/>
                    <a:pt x="4625" y="6218"/>
                    <a:pt x="4632" y="6222"/>
                  </a:cubicBezTo>
                  <a:lnTo>
                    <a:pt x="4632" y="6222"/>
                  </a:lnTo>
                  <a:cubicBezTo>
                    <a:pt x="4630" y="6216"/>
                    <a:pt x="4624" y="6209"/>
                    <a:pt x="4612" y="6209"/>
                  </a:cubicBezTo>
                  <a:close/>
                  <a:moveTo>
                    <a:pt x="92" y="0"/>
                  </a:moveTo>
                  <a:cubicBezTo>
                    <a:pt x="46" y="23"/>
                    <a:pt x="1" y="92"/>
                    <a:pt x="24" y="137"/>
                  </a:cubicBezTo>
                  <a:cubicBezTo>
                    <a:pt x="434" y="1073"/>
                    <a:pt x="777" y="2055"/>
                    <a:pt x="1233" y="2990"/>
                  </a:cubicBezTo>
                  <a:cubicBezTo>
                    <a:pt x="1439" y="3447"/>
                    <a:pt x="1713" y="3903"/>
                    <a:pt x="2009" y="4314"/>
                  </a:cubicBezTo>
                  <a:cubicBezTo>
                    <a:pt x="2306" y="4771"/>
                    <a:pt x="2649" y="5182"/>
                    <a:pt x="3037" y="5547"/>
                  </a:cubicBezTo>
                  <a:cubicBezTo>
                    <a:pt x="3402" y="5912"/>
                    <a:pt x="3813" y="6277"/>
                    <a:pt x="4223" y="6597"/>
                  </a:cubicBezTo>
                  <a:cubicBezTo>
                    <a:pt x="4657" y="6916"/>
                    <a:pt x="5091" y="7213"/>
                    <a:pt x="5547" y="7487"/>
                  </a:cubicBezTo>
                  <a:cubicBezTo>
                    <a:pt x="6460" y="8058"/>
                    <a:pt x="7396" y="8560"/>
                    <a:pt x="8332" y="9062"/>
                  </a:cubicBezTo>
                  <a:cubicBezTo>
                    <a:pt x="8903" y="9381"/>
                    <a:pt x="9473" y="9701"/>
                    <a:pt x="10067" y="9998"/>
                  </a:cubicBezTo>
                  <a:cubicBezTo>
                    <a:pt x="10363" y="10180"/>
                    <a:pt x="10660" y="10340"/>
                    <a:pt x="10957" y="10523"/>
                  </a:cubicBezTo>
                  <a:cubicBezTo>
                    <a:pt x="11254" y="10683"/>
                    <a:pt x="11550" y="10888"/>
                    <a:pt x="11824" y="11071"/>
                  </a:cubicBezTo>
                  <a:cubicBezTo>
                    <a:pt x="11893" y="11093"/>
                    <a:pt x="11961" y="11116"/>
                    <a:pt x="12053" y="11116"/>
                  </a:cubicBezTo>
                  <a:cubicBezTo>
                    <a:pt x="12167" y="11093"/>
                    <a:pt x="12281" y="11048"/>
                    <a:pt x="12349" y="10956"/>
                  </a:cubicBezTo>
                  <a:cubicBezTo>
                    <a:pt x="12418" y="10888"/>
                    <a:pt x="12463" y="10774"/>
                    <a:pt x="12463" y="10660"/>
                  </a:cubicBezTo>
                  <a:cubicBezTo>
                    <a:pt x="12441" y="10546"/>
                    <a:pt x="12395" y="10409"/>
                    <a:pt x="12304" y="10340"/>
                  </a:cubicBezTo>
                  <a:cubicBezTo>
                    <a:pt x="11687" y="9884"/>
                    <a:pt x="11003" y="9518"/>
                    <a:pt x="10295" y="9199"/>
                  </a:cubicBezTo>
                  <a:cubicBezTo>
                    <a:pt x="9975" y="9039"/>
                    <a:pt x="9633" y="8902"/>
                    <a:pt x="9314" y="8742"/>
                  </a:cubicBezTo>
                  <a:cubicBezTo>
                    <a:pt x="8971" y="8583"/>
                    <a:pt x="8652" y="8400"/>
                    <a:pt x="8309" y="8240"/>
                  </a:cubicBezTo>
                  <a:cubicBezTo>
                    <a:pt x="7693" y="7921"/>
                    <a:pt x="7054" y="7624"/>
                    <a:pt x="6438" y="7282"/>
                  </a:cubicBezTo>
                  <a:cubicBezTo>
                    <a:pt x="5829" y="6966"/>
                    <a:pt x="5219" y="6605"/>
                    <a:pt x="4632" y="6222"/>
                  </a:cubicBezTo>
                  <a:lnTo>
                    <a:pt x="4632" y="6222"/>
                  </a:lnTo>
                  <a:cubicBezTo>
                    <a:pt x="4634" y="6227"/>
                    <a:pt x="4634" y="6232"/>
                    <a:pt x="4634" y="6232"/>
                  </a:cubicBezTo>
                  <a:cubicBezTo>
                    <a:pt x="4246" y="5958"/>
                    <a:pt x="3881" y="5684"/>
                    <a:pt x="3516" y="5387"/>
                  </a:cubicBezTo>
                  <a:cubicBezTo>
                    <a:pt x="3151" y="5090"/>
                    <a:pt x="2808" y="4748"/>
                    <a:pt x="2512" y="4383"/>
                  </a:cubicBezTo>
                  <a:lnTo>
                    <a:pt x="2512" y="4383"/>
                  </a:lnTo>
                  <a:cubicBezTo>
                    <a:pt x="2512" y="4406"/>
                    <a:pt x="2534" y="4406"/>
                    <a:pt x="2534" y="4428"/>
                  </a:cubicBezTo>
                  <a:cubicBezTo>
                    <a:pt x="1964" y="3721"/>
                    <a:pt x="1484" y="2945"/>
                    <a:pt x="1096" y="2123"/>
                  </a:cubicBezTo>
                  <a:cubicBezTo>
                    <a:pt x="777" y="1461"/>
                    <a:pt x="503" y="754"/>
                    <a:pt x="206" y="69"/>
                  </a:cubicBezTo>
                  <a:cubicBezTo>
                    <a:pt x="183" y="23"/>
                    <a:pt x="161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7759;p70">
              <a:extLst>
                <a:ext uri="{FF2B5EF4-FFF2-40B4-BE49-F238E27FC236}">
                  <a16:creationId xmlns:a16="http://schemas.microsoft.com/office/drawing/2014/main" id="{1F7983FA-5C4F-4485-BEA9-1C4CFE3D2C66}"/>
                </a:ext>
              </a:extLst>
            </p:cNvPr>
            <p:cNvSpPr/>
            <p:nvPr/>
          </p:nvSpPr>
          <p:spPr>
            <a:xfrm>
              <a:off x="8098088" y="1820437"/>
              <a:ext cx="45356" cy="12797"/>
            </a:xfrm>
            <a:custGeom>
              <a:avLst/>
              <a:gdLst/>
              <a:ahLst/>
              <a:cxnLst/>
              <a:rect l="l" t="t" r="r" b="b"/>
              <a:pathLst>
                <a:path w="3516" h="992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92"/>
                    <a:pt x="1" y="161"/>
                    <a:pt x="46" y="161"/>
                  </a:cubicBezTo>
                  <a:cubicBezTo>
                    <a:pt x="571" y="366"/>
                    <a:pt x="1096" y="549"/>
                    <a:pt x="1621" y="708"/>
                  </a:cubicBezTo>
                  <a:cubicBezTo>
                    <a:pt x="1895" y="777"/>
                    <a:pt x="2169" y="845"/>
                    <a:pt x="2443" y="914"/>
                  </a:cubicBezTo>
                  <a:cubicBezTo>
                    <a:pt x="2580" y="937"/>
                    <a:pt x="2717" y="959"/>
                    <a:pt x="2877" y="959"/>
                  </a:cubicBezTo>
                  <a:cubicBezTo>
                    <a:pt x="2990" y="976"/>
                    <a:pt x="3091" y="992"/>
                    <a:pt x="3197" y="992"/>
                  </a:cubicBezTo>
                  <a:cubicBezTo>
                    <a:pt x="3241" y="992"/>
                    <a:pt x="3286" y="989"/>
                    <a:pt x="3333" y="982"/>
                  </a:cubicBezTo>
                  <a:cubicBezTo>
                    <a:pt x="3424" y="982"/>
                    <a:pt x="3516" y="891"/>
                    <a:pt x="3493" y="800"/>
                  </a:cubicBezTo>
                  <a:cubicBezTo>
                    <a:pt x="3493" y="754"/>
                    <a:pt x="3470" y="708"/>
                    <a:pt x="3447" y="686"/>
                  </a:cubicBezTo>
                  <a:cubicBezTo>
                    <a:pt x="3402" y="663"/>
                    <a:pt x="3356" y="640"/>
                    <a:pt x="3310" y="640"/>
                  </a:cubicBezTo>
                  <a:lnTo>
                    <a:pt x="2625" y="640"/>
                  </a:lnTo>
                  <a:cubicBezTo>
                    <a:pt x="2466" y="617"/>
                    <a:pt x="2306" y="594"/>
                    <a:pt x="2146" y="571"/>
                  </a:cubicBezTo>
                  <a:cubicBezTo>
                    <a:pt x="1964" y="549"/>
                    <a:pt x="1781" y="503"/>
                    <a:pt x="1598" y="457"/>
                  </a:cubicBezTo>
                  <a:cubicBezTo>
                    <a:pt x="1256" y="389"/>
                    <a:pt x="936" y="275"/>
                    <a:pt x="594" y="161"/>
                  </a:cubicBezTo>
                  <a:lnTo>
                    <a:pt x="617" y="161"/>
                  </a:lnTo>
                  <a:cubicBezTo>
                    <a:pt x="457" y="115"/>
                    <a:pt x="297" y="46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7760;p70">
              <a:extLst>
                <a:ext uri="{FF2B5EF4-FFF2-40B4-BE49-F238E27FC236}">
                  <a16:creationId xmlns:a16="http://schemas.microsoft.com/office/drawing/2014/main" id="{30471810-329B-4EF7-AFB9-8E54FAD26057}"/>
                </a:ext>
              </a:extLst>
            </p:cNvPr>
            <p:cNvSpPr/>
            <p:nvPr/>
          </p:nvSpPr>
          <p:spPr>
            <a:xfrm>
              <a:off x="8134593" y="1858129"/>
              <a:ext cx="64203" cy="12087"/>
            </a:xfrm>
            <a:custGeom>
              <a:avLst/>
              <a:gdLst/>
              <a:ahLst/>
              <a:cxnLst/>
              <a:rect l="l" t="t" r="r" b="b"/>
              <a:pathLst>
                <a:path w="4977" h="937" extrusionOk="0">
                  <a:moveTo>
                    <a:pt x="4726" y="0"/>
                  </a:moveTo>
                  <a:cubicBezTo>
                    <a:pt x="4703" y="0"/>
                    <a:pt x="4680" y="23"/>
                    <a:pt x="4657" y="23"/>
                  </a:cubicBezTo>
                  <a:cubicBezTo>
                    <a:pt x="4406" y="137"/>
                    <a:pt x="4155" y="252"/>
                    <a:pt x="3904" y="343"/>
                  </a:cubicBezTo>
                  <a:cubicBezTo>
                    <a:pt x="3630" y="434"/>
                    <a:pt x="3356" y="503"/>
                    <a:pt x="3059" y="571"/>
                  </a:cubicBezTo>
                  <a:lnTo>
                    <a:pt x="3105" y="548"/>
                  </a:lnTo>
                  <a:lnTo>
                    <a:pt x="3105" y="548"/>
                  </a:lnTo>
                  <a:cubicBezTo>
                    <a:pt x="2627" y="637"/>
                    <a:pt x="2150" y="670"/>
                    <a:pt x="1661" y="670"/>
                  </a:cubicBezTo>
                  <a:cubicBezTo>
                    <a:pt x="1520" y="670"/>
                    <a:pt x="1377" y="668"/>
                    <a:pt x="1233" y="662"/>
                  </a:cubicBezTo>
                  <a:lnTo>
                    <a:pt x="1256" y="662"/>
                  </a:lnTo>
                  <a:cubicBezTo>
                    <a:pt x="891" y="617"/>
                    <a:pt x="503" y="594"/>
                    <a:pt x="138" y="525"/>
                  </a:cubicBezTo>
                  <a:cubicBezTo>
                    <a:pt x="69" y="525"/>
                    <a:pt x="24" y="548"/>
                    <a:pt x="24" y="594"/>
                  </a:cubicBezTo>
                  <a:cubicBezTo>
                    <a:pt x="1" y="640"/>
                    <a:pt x="47" y="708"/>
                    <a:pt x="92" y="708"/>
                  </a:cubicBezTo>
                  <a:cubicBezTo>
                    <a:pt x="480" y="777"/>
                    <a:pt x="891" y="845"/>
                    <a:pt x="1279" y="891"/>
                  </a:cubicBezTo>
                  <a:cubicBezTo>
                    <a:pt x="1667" y="913"/>
                    <a:pt x="2078" y="936"/>
                    <a:pt x="2466" y="936"/>
                  </a:cubicBezTo>
                  <a:cubicBezTo>
                    <a:pt x="2854" y="913"/>
                    <a:pt x="3265" y="868"/>
                    <a:pt x="3653" y="799"/>
                  </a:cubicBezTo>
                  <a:cubicBezTo>
                    <a:pt x="4041" y="731"/>
                    <a:pt x="4429" y="640"/>
                    <a:pt x="4794" y="480"/>
                  </a:cubicBezTo>
                  <a:cubicBezTo>
                    <a:pt x="4817" y="457"/>
                    <a:pt x="4840" y="457"/>
                    <a:pt x="4863" y="457"/>
                  </a:cubicBezTo>
                  <a:cubicBezTo>
                    <a:pt x="4886" y="434"/>
                    <a:pt x="4908" y="388"/>
                    <a:pt x="4931" y="343"/>
                  </a:cubicBezTo>
                  <a:cubicBezTo>
                    <a:pt x="4954" y="297"/>
                    <a:pt x="4977" y="229"/>
                    <a:pt x="4954" y="183"/>
                  </a:cubicBezTo>
                  <a:cubicBezTo>
                    <a:pt x="4931" y="115"/>
                    <a:pt x="4886" y="69"/>
                    <a:pt x="4817" y="46"/>
                  </a:cubicBezTo>
                  <a:cubicBezTo>
                    <a:pt x="4794" y="23"/>
                    <a:pt x="4749" y="0"/>
                    <a:pt x="4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7761;p70">
              <a:extLst>
                <a:ext uri="{FF2B5EF4-FFF2-40B4-BE49-F238E27FC236}">
                  <a16:creationId xmlns:a16="http://schemas.microsoft.com/office/drawing/2014/main" id="{8D0CDBE3-6964-4C48-A9A7-B8CEEB2DAF3D}"/>
                </a:ext>
              </a:extLst>
            </p:cNvPr>
            <p:cNvSpPr/>
            <p:nvPr/>
          </p:nvSpPr>
          <p:spPr>
            <a:xfrm>
              <a:off x="8129588" y="1793065"/>
              <a:ext cx="15622" cy="35926"/>
            </a:xfrm>
            <a:custGeom>
              <a:avLst/>
              <a:gdLst/>
              <a:ahLst/>
              <a:cxnLst/>
              <a:rect l="l" t="t" r="r" b="b"/>
              <a:pathLst>
                <a:path w="1211" h="2785" extrusionOk="0">
                  <a:moveTo>
                    <a:pt x="823" y="2123"/>
                  </a:moveTo>
                  <a:cubicBezTo>
                    <a:pt x="823" y="2138"/>
                    <a:pt x="823" y="2143"/>
                    <a:pt x="830" y="2152"/>
                  </a:cubicBezTo>
                  <a:lnTo>
                    <a:pt x="830" y="2152"/>
                  </a:lnTo>
                  <a:cubicBezTo>
                    <a:pt x="827" y="2142"/>
                    <a:pt x="825" y="2133"/>
                    <a:pt x="823" y="2123"/>
                  </a:cubicBezTo>
                  <a:close/>
                  <a:moveTo>
                    <a:pt x="92" y="0"/>
                  </a:moveTo>
                  <a:cubicBezTo>
                    <a:pt x="92" y="0"/>
                    <a:pt x="69" y="0"/>
                    <a:pt x="47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138" y="342"/>
                    <a:pt x="229" y="525"/>
                    <a:pt x="320" y="708"/>
                  </a:cubicBezTo>
                  <a:cubicBezTo>
                    <a:pt x="320" y="708"/>
                    <a:pt x="343" y="730"/>
                    <a:pt x="343" y="730"/>
                  </a:cubicBezTo>
                  <a:cubicBezTo>
                    <a:pt x="435" y="936"/>
                    <a:pt x="526" y="1164"/>
                    <a:pt x="617" y="1392"/>
                  </a:cubicBezTo>
                  <a:cubicBezTo>
                    <a:pt x="708" y="1644"/>
                    <a:pt x="777" y="1895"/>
                    <a:pt x="845" y="2168"/>
                  </a:cubicBezTo>
                  <a:cubicBezTo>
                    <a:pt x="838" y="2161"/>
                    <a:pt x="833" y="2156"/>
                    <a:pt x="830" y="2152"/>
                  </a:cubicBezTo>
                  <a:lnTo>
                    <a:pt x="830" y="2152"/>
                  </a:lnTo>
                  <a:cubicBezTo>
                    <a:pt x="871" y="2323"/>
                    <a:pt x="891" y="2475"/>
                    <a:pt x="891" y="2648"/>
                  </a:cubicBezTo>
                  <a:cubicBezTo>
                    <a:pt x="914" y="2716"/>
                    <a:pt x="982" y="2785"/>
                    <a:pt x="1051" y="2785"/>
                  </a:cubicBezTo>
                  <a:cubicBezTo>
                    <a:pt x="1142" y="2785"/>
                    <a:pt x="1211" y="2716"/>
                    <a:pt x="1211" y="2625"/>
                  </a:cubicBezTo>
                  <a:cubicBezTo>
                    <a:pt x="1165" y="2168"/>
                    <a:pt x="1028" y="1735"/>
                    <a:pt x="845" y="1301"/>
                  </a:cubicBezTo>
                  <a:cubicBezTo>
                    <a:pt x="686" y="867"/>
                    <a:pt x="435" y="457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7762;p70">
              <a:extLst>
                <a:ext uri="{FF2B5EF4-FFF2-40B4-BE49-F238E27FC236}">
                  <a16:creationId xmlns:a16="http://schemas.microsoft.com/office/drawing/2014/main" id="{8C3A1332-2CC9-4CBD-AFC8-137813E5C3E6}"/>
                </a:ext>
              </a:extLst>
            </p:cNvPr>
            <p:cNvSpPr/>
            <p:nvPr/>
          </p:nvSpPr>
          <p:spPr>
            <a:xfrm>
              <a:off x="8168157" y="1806609"/>
              <a:ext cx="31528" cy="53187"/>
            </a:xfrm>
            <a:custGeom>
              <a:avLst/>
              <a:gdLst/>
              <a:ahLst/>
              <a:cxnLst/>
              <a:rect l="l" t="t" r="r" b="b"/>
              <a:pathLst>
                <a:path w="2444" h="4123" extrusionOk="0">
                  <a:moveTo>
                    <a:pt x="161" y="0"/>
                  </a:moveTo>
                  <a:cubicBezTo>
                    <a:pt x="115" y="0"/>
                    <a:pt x="69" y="23"/>
                    <a:pt x="47" y="46"/>
                  </a:cubicBezTo>
                  <a:cubicBezTo>
                    <a:pt x="24" y="69"/>
                    <a:pt x="1" y="114"/>
                    <a:pt x="24" y="137"/>
                  </a:cubicBezTo>
                  <a:cubicBezTo>
                    <a:pt x="24" y="183"/>
                    <a:pt x="24" y="205"/>
                    <a:pt x="47" y="228"/>
                  </a:cubicBezTo>
                  <a:cubicBezTo>
                    <a:pt x="55" y="236"/>
                    <a:pt x="62" y="244"/>
                    <a:pt x="69" y="251"/>
                  </a:cubicBezTo>
                  <a:lnTo>
                    <a:pt x="69" y="251"/>
                  </a:lnTo>
                  <a:cubicBezTo>
                    <a:pt x="594" y="867"/>
                    <a:pt x="1005" y="1552"/>
                    <a:pt x="1348" y="2283"/>
                  </a:cubicBezTo>
                  <a:cubicBezTo>
                    <a:pt x="1348" y="2283"/>
                    <a:pt x="1348" y="2283"/>
                    <a:pt x="1371" y="2305"/>
                  </a:cubicBezTo>
                  <a:cubicBezTo>
                    <a:pt x="1485" y="2556"/>
                    <a:pt x="1599" y="2830"/>
                    <a:pt x="1713" y="3127"/>
                  </a:cubicBezTo>
                  <a:cubicBezTo>
                    <a:pt x="1827" y="3401"/>
                    <a:pt x="1918" y="3698"/>
                    <a:pt x="2010" y="3972"/>
                  </a:cubicBezTo>
                  <a:cubicBezTo>
                    <a:pt x="2046" y="4061"/>
                    <a:pt x="2124" y="4123"/>
                    <a:pt x="2200" y="4123"/>
                  </a:cubicBezTo>
                  <a:cubicBezTo>
                    <a:pt x="2221" y="4123"/>
                    <a:pt x="2241" y="4118"/>
                    <a:pt x="2261" y="4109"/>
                  </a:cubicBezTo>
                  <a:cubicBezTo>
                    <a:pt x="2375" y="4086"/>
                    <a:pt x="2443" y="3949"/>
                    <a:pt x="2398" y="3858"/>
                  </a:cubicBezTo>
                  <a:cubicBezTo>
                    <a:pt x="2306" y="3492"/>
                    <a:pt x="2169" y="3150"/>
                    <a:pt x="2010" y="2808"/>
                  </a:cubicBezTo>
                  <a:cubicBezTo>
                    <a:pt x="1873" y="2465"/>
                    <a:pt x="1713" y="2146"/>
                    <a:pt x="1530" y="1826"/>
                  </a:cubicBezTo>
                  <a:cubicBezTo>
                    <a:pt x="1165" y="1187"/>
                    <a:pt x="731" y="594"/>
                    <a:pt x="229" y="46"/>
                  </a:cubicBezTo>
                  <a:cubicBezTo>
                    <a:pt x="206" y="23"/>
                    <a:pt x="184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7763;p70">
              <a:extLst>
                <a:ext uri="{FF2B5EF4-FFF2-40B4-BE49-F238E27FC236}">
                  <a16:creationId xmlns:a16="http://schemas.microsoft.com/office/drawing/2014/main" id="{13393CA7-D36B-47DF-8393-2048332E29A5}"/>
                </a:ext>
              </a:extLst>
            </p:cNvPr>
            <p:cNvSpPr/>
            <p:nvPr/>
          </p:nvSpPr>
          <p:spPr>
            <a:xfrm>
              <a:off x="8195542" y="3111809"/>
              <a:ext cx="111314" cy="236457"/>
            </a:xfrm>
            <a:custGeom>
              <a:avLst/>
              <a:gdLst/>
              <a:ahLst/>
              <a:cxnLst/>
              <a:rect l="l" t="t" r="r" b="b"/>
              <a:pathLst>
                <a:path w="8629" h="18330" extrusionOk="0">
                  <a:moveTo>
                    <a:pt x="1323" y="16269"/>
                  </a:moveTo>
                  <a:cubicBezTo>
                    <a:pt x="1316" y="16301"/>
                    <a:pt x="1309" y="16334"/>
                    <a:pt x="1302" y="16366"/>
                  </a:cubicBezTo>
                  <a:cubicBezTo>
                    <a:pt x="1315" y="16328"/>
                    <a:pt x="1320" y="16297"/>
                    <a:pt x="1323" y="16269"/>
                  </a:cubicBezTo>
                  <a:close/>
                  <a:moveTo>
                    <a:pt x="8469" y="0"/>
                  </a:moveTo>
                  <a:cubicBezTo>
                    <a:pt x="8423" y="0"/>
                    <a:pt x="8378" y="0"/>
                    <a:pt x="8378" y="46"/>
                  </a:cubicBezTo>
                  <a:cubicBezTo>
                    <a:pt x="7853" y="982"/>
                    <a:pt x="7282" y="1872"/>
                    <a:pt x="6734" y="2785"/>
                  </a:cubicBezTo>
                  <a:cubicBezTo>
                    <a:pt x="6164" y="3698"/>
                    <a:pt x="5593" y="4634"/>
                    <a:pt x="5045" y="5547"/>
                  </a:cubicBezTo>
                  <a:cubicBezTo>
                    <a:pt x="4748" y="6003"/>
                    <a:pt x="4452" y="6483"/>
                    <a:pt x="4178" y="6939"/>
                  </a:cubicBezTo>
                  <a:cubicBezTo>
                    <a:pt x="3904" y="7419"/>
                    <a:pt x="3630" y="7875"/>
                    <a:pt x="3379" y="8354"/>
                  </a:cubicBezTo>
                  <a:cubicBezTo>
                    <a:pt x="2831" y="9313"/>
                    <a:pt x="2329" y="10295"/>
                    <a:pt x="1872" y="11299"/>
                  </a:cubicBezTo>
                  <a:cubicBezTo>
                    <a:pt x="1416" y="12326"/>
                    <a:pt x="1028" y="13376"/>
                    <a:pt x="708" y="14449"/>
                  </a:cubicBezTo>
                  <a:cubicBezTo>
                    <a:pt x="549" y="14974"/>
                    <a:pt x="412" y="15522"/>
                    <a:pt x="297" y="16069"/>
                  </a:cubicBezTo>
                  <a:cubicBezTo>
                    <a:pt x="161" y="16640"/>
                    <a:pt x="69" y="17211"/>
                    <a:pt x="24" y="17804"/>
                  </a:cubicBezTo>
                  <a:cubicBezTo>
                    <a:pt x="1" y="18078"/>
                    <a:pt x="229" y="18306"/>
                    <a:pt x="503" y="18329"/>
                  </a:cubicBezTo>
                  <a:cubicBezTo>
                    <a:pt x="617" y="18329"/>
                    <a:pt x="754" y="18283"/>
                    <a:pt x="845" y="18215"/>
                  </a:cubicBezTo>
                  <a:cubicBezTo>
                    <a:pt x="891" y="18169"/>
                    <a:pt x="914" y="18147"/>
                    <a:pt x="937" y="18124"/>
                  </a:cubicBezTo>
                  <a:cubicBezTo>
                    <a:pt x="982" y="18032"/>
                    <a:pt x="1028" y="17964"/>
                    <a:pt x="1028" y="17873"/>
                  </a:cubicBezTo>
                  <a:cubicBezTo>
                    <a:pt x="1119" y="17325"/>
                    <a:pt x="1210" y="16754"/>
                    <a:pt x="1325" y="16206"/>
                  </a:cubicBezTo>
                  <a:lnTo>
                    <a:pt x="1325" y="16206"/>
                  </a:lnTo>
                  <a:cubicBezTo>
                    <a:pt x="1325" y="16227"/>
                    <a:pt x="1325" y="16247"/>
                    <a:pt x="1323" y="16269"/>
                  </a:cubicBezTo>
                  <a:lnTo>
                    <a:pt x="1323" y="16269"/>
                  </a:lnTo>
                  <a:cubicBezTo>
                    <a:pt x="1641" y="14797"/>
                    <a:pt x="2090" y="13368"/>
                    <a:pt x="2626" y="11984"/>
                  </a:cubicBezTo>
                  <a:cubicBezTo>
                    <a:pt x="2900" y="11253"/>
                    <a:pt x="3196" y="10546"/>
                    <a:pt x="3539" y="9838"/>
                  </a:cubicBezTo>
                  <a:cubicBezTo>
                    <a:pt x="3858" y="9131"/>
                    <a:pt x="4178" y="8400"/>
                    <a:pt x="4543" y="7715"/>
                  </a:cubicBezTo>
                  <a:lnTo>
                    <a:pt x="4543" y="7715"/>
                  </a:lnTo>
                  <a:cubicBezTo>
                    <a:pt x="4520" y="7738"/>
                    <a:pt x="4520" y="7761"/>
                    <a:pt x="4497" y="7784"/>
                  </a:cubicBezTo>
                  <a:cubicBezTo>
                    <a:pt x="4695" y="7410"/>
                    <a:pt x="4893" y="7037"/>
                    <a:pt x="5091" y="6642"/>
                  </a:cubicBezTo>
                  <a:lnTo>
                    <a:pt x="5091" y="6642"/>
                  </a:lnTo>
                  <a:cubicBezTo>
                    <a:pt x="5091" y="6643"/>
                    <a:pt x="5091" y="6643"/>
                    <a:pt x="5091" y="6643"/>
                  </a:cubicBezTo>
                  <a:cubicBezTo>
                    <a:pt x="5639" y="5547"/>
                    <a:pt x="6255" y="4474"/>
                    <a:pt x="6848" y="3401"/>
                  </a:cubicBezTo>
                  <a:cubicBezTo>
                    <a:pt x="7145" y="2876"/>
                    <a:pt x="7419" y="2351"/>
                    <a:pt x="7716" y="1826"/>
                  </a:cubicBezTo>
                  <a:cubicBezTo>
                    <a:pt x="8012" y="1279"/>
                    <a:pt x="8286" y="731"/>
                    <a:pt x="8583" y="206"/>
                  </a:cubicBezTo>
                  <a:cubicBezTo>
                    <a:pt x="8629" y="137"/>
                    <a:pt x="8629" y="69"/>
                    <a:pt x="8560" y="23"/>
                  </a:cubicBezTo>
                  <a:cubicBezTo>
                    <a:pt x="8537" y="0"/>
                    <a:pt x="8515" y="0"/>
                    <a:pt x="8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7764;p70">
              <a:extLst>
                <a:ext uri="{FF2B5EF4-FFF2-40B4-BE49-F238E27FC236}">
                  <a16:creationId xmlns:a16="http://schemas.microsoft.com/office/drawing/2014/main" id="{B6CBBE54-C42D-46F4-B462-9DCE66AB162F}"/>
                </a:ext>
              </a:extLst>
            </p:cNvPr>
            <p:cNvSpPr/>
            <p:nvPr/>
          </p:nvSpPr>
          <p:spPr>
            <a:xfrm>
              <a:off x="8204675" y="3155680"/>
              <a:ext cx="30921" cy="84843"/>
            </a:xfrm>
            <a:custGeom>
              <a:avLst/>
              <a:gdLst/>
              <a:ahLst/>
              <a:cxnLst/>
              <a:rect l="l" t="t" r="r" b="b"/>
              <a:pathLst>
                <a:path w="2397" h="6577" extrusionOk="0">
                  <a:moveTo>
                    <a:pt x="92" y="0"/>
                  </a:moveTo>
                  <a:cubicBezTo>
                    <a:pt x="46" y="0"/>
                    <a:pt x="0" y="46"/>
                    <a:pt x="0" y="115"/>
                  </a:cubicBezTo>
                  <a:cubicBezTo>
                    <a:pt x="69" y="640"/>
                    <a:pt x="137" y="1164"/>
                    <a:pt x="251" y="1667"/>
                  </a:cubicBezTo>
                  <a:cubicBezTo>
                    <a:pt x="366" y="2237"/>
                    <a:pt x="502" y="2785"/>
                    <a:pt x="639" y="3333"/>
                  </a:cubicBezTo>
                  <a:cubicBezTo>
                    <a:pt x="799" y="3858"/>
                    <a:pt x="982" y="4406"/>
                    <a:pt x="1187" y="4931"/>
                  </a:cubicBezTo>
                  <a:cubicBezTo>
                    <a:pt x="1393" y="5456"/>
                    <a:pt x="1598" y="5981"/>
                    <a:pt x="1895" y="6460"/>
                  </a:cubicBezTo>
                  <a:cubicBezTo>
                    <a:pt x="1938" y="6532"/>
                    <a:pt x="2027" y="6577"/>
                    <a:pt x="2116" y="6577"/>
                  </a:cubicBezTo>
                  <a:cubicBezTo>
                    <a:pt x="2167" y="6577"/>
                    <a:pt x="2218" y="6562"/>
                    <a:pt x="2260" y="6528"/>
                  </a:cubicBezTo>
                  <a:cubicBezTo>
                    <a:pt x="2329" y="6506"/>
                    <a:pt x="2374" y="6437"/>
                    <a:pt x="2374" y="6369"/>
                  </a:cubicBezTo>
                  <a:cubicBezTo>
                    <a:pt x="2397" y="6277"/>
                    <a:pt x="2374" y="6232"/>
                    <a:pt x="2351" y="6163"/>
                  </a:cubicBezTo>
                  <a:cubicBezTo>
                    <a:pt x="2214" y="5912"/>
                    <a:pt x="2077" y="5684"/>
                    <a:pt x="1940" y="5456"/>
                  </a:cubicBezTo>
                  <a:cubicBezTo>
                    <a:pt x="1804" y="5205"/>
                    <a:pt x="1667" y="4953"/>
                    <a:pt x="1552" y="4702"/>
                  </a:cubicBezTo>
                  <a:cubicBezTo>
                    <a:pt x="1415" y="4428"/>
                    <a:pt x="1279" y="4155"/>
                    <a:pt x="1164" y="3858"/>
                  </a:cubicBezTo>
                  <a:cubicBezTo>
                    <a:pt x="1050" y="3561"/>
                    <a:pt x="936" y="3264"/>
                    <a:pt x="845" y="2968"/>
                  </a:cubicBezTo>
                  <a:cubicBezTo>
                    <a:pt x="639" y="2351"/>
                    <a:pt x="480" y="1712"/>
                    <a:pt x="366" y="1073"/>
                  </a:cubicBezTo>
                  <a:cubicBezTo>
                    <a:pt x="366" y="1073"/>
                    <a:pt x="366" y="1096"/>
                    <a:pt x="366" y="1096"/>
                  </a:cubicBezTo>
                  <a:cubicBezTo>
                    <a:pt x="297" y="776"/>
                    <a:pt x="251" y="434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7765;p70">
              <a:extLst>
                <a:ext uri="{FF2B5EF4-FFF2-40B4-BE49-F238E27FC236}">
                  <a16:creationId xmlns:a16="http://schemas.microsoft.com/office/drawing/2014/main" id="{0E75E7E8-A509-45D1-B3DB-2F6AEA171744}"/>
                </a:ext>
              </a:extLst>
            </p:cNvPr>
            <p:cNvSpPr/>
            <p:nvPr/>
          </p:nvSpPr>
          <p:spPr>
            <a:xfrm>
              <a:off x="8176696" y="3237229"/>
              <a:ext cx="38597" cy="51845"/>
            </a:xfrm>
            <a:custGeom>
              <a:avLst/>
              <a:gdLst/>
              <a:ahLst/>
              <a:cxnLst/>
              <a:rect l="l" t="t" r="r" b="b"/>
              <a:pathLst>
                <a:path w="2992" h="4019" extrusionOk="0">
                  <a:moveTo>
                    <a:pt x="115" y="1"/>
                  </a:moveTo>
                  <a:cubicBezTo>
                    <a:pt x="47" y="24"/>
                    <a:pt x="1" y="92"/>
                    <a:pt x="24" y="161"/>
                  </a:cubicBezTo>
                  <a:cubicBezTo>
                    <a:pt x="343" y="868"/>
                    <a:pt x="663" y="1553"/>
                    <a:pt x="1074" y="2192"/>
                  </a:cubicBezTo>
                  <a:cubicBezTo>
                    <a:pt x="1256" y="2512"/>
                    <a:pt x="1485" y="2808"/>
                    <a:pt x="1713" y="3105"/>
                  </a:cubicBezTo>
                  <a:cubicBezTo>
                    <a:pt x="1964" y="3402"/>
                    <a:pt x="2238" y="3699"/>
                    <a:pt x="2535" y="3950"/>
                  </a:cubicBezTo>
                  <a:cubicBezTo>
                    <a:pt x="2603" y="3995"/>
                    <a:pt x="2649" y="4018"/>
                    <a:pt x="2740" y="4018"/>
                  </a:cubicBezTo>
                  <a:cubicBezTo>
                    <a:pt x="2808" y="3995"/>
                    <a:pt x="2854" y="3973"/>
                    <a:pt x="2923" y="3927"/>
                  </a:cubicBezTo>
                  <a:cubicBezTo>
                    <a:pt x="2968" y="3881"/>
                    <a:pt x="2991" y="3790"/>
                    <a:pt x="2991" y="3722"/>
                  </a:cubicBezTo>
                  <a:cubicBezTo>
                    <a:pt x="2968" y="3676"/>
                    <a:pt x="2945" y="3585"/>
                    <a:pt x="2900" y="3539"/>
                  </a:cubicBezTo>
                  <a:cubicBezTo>
                    <a:pt x="2694" y="3402"/>
                    <a:pt x="2489" y="3242"/>
                    <a:pt x="2306" y="3082"/>
                  </a:cubicBezTo>
                  <a:cubicBezTo>
                    <a:pt x="2215" y="2991"/>
                    <a:pt x="2124" y="2900"/>
                    <a:pt x="2032" y="2831"/>
                  </a:cubicBezTo>
                  <a:cubicBezTo>
                    <a:pt x="1941" y="2740"/>
                    <a:pt x="1873" y="2626"/>
                    <a:pt x="1781" y="2535"/>
                  </a:cubicBezTo>
                  <a:cubicBezTo>
                    <a:pt x="1211" y="1873"/>
                    <a:pt x="777" y="1119"/>
                    <a:pt x="389" y="321"/>
                  </a:cubicBezTo>
                  <a:lnTo>
                    <a:pt x="389" y="321"/>
                  </a:lnTo>
                  <a:cubicBezTo>
                    <a:pt x="397" y="336"/>
                    <a:pt x="404" y="351"/>
                    <a:pt x="412" y="366"/>
                  </a:cubicBezTo>
                  <a:cubicBezTo>
                    <a:pt x="412" y="343"/>
                    <a:pt x="412" y="343"/>
                    <a:pt x="389" y="321"/>
                  </a:cubicBezTo>
                  <a:lnTo>
                    <a:pt x="389" y="321"/>
                  </a:lnTo>
                  <a:cubicBezTo>
                    <a:pt x="351" y="244"/>
                    <a:pt x="313" y="168"/>
                    <a:pt x="275" y="92"/>
                  </a:cubicBezTo>
                  <a:cubicBezTo>
                    <a:pt x="252" y="24"/>
                    <a:pt x="206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7766;p70">
              <a:extLst>
                <a:ext uri="{FF2B5EF4-FFF2-40B4-BE49-F238E27FC236}">
                  <a16:creationId xmlns:a16="http://schemas.microsoft.com/office/drawing/2014/main" id="{AAAF3FB5-5A93-4CDE-811B-CEF0B9AD18E2}"/>
                </a:ext>
              </a:extLst>
            </p:cNvPr>
            <p:cNvSpPr/>
            <p:nvPr/>
          </p:nvSpPr>
          <p:spPr>
            <a:xfrm>
              <a:off x="8265624" y="3124760"/>
              <a:ext cx="9727" cy="42892"/>
            </a:xfrm>
            <a:custGeom>
              <a:avLst/>
              <a:gdLst/>
              <a:ahLst/>
              <a:cxnLst/>
              <a:rect l="l" t="t" r="r" b="b"/>
              <a:pathLst>
                <a:path w="754" h="3325" extrusionOk="0">
                  <a:moveTo>
                    <a:pt x="91" y="1"/>
                  </a:moveTo>
                  <a:cubicBezTo>
                    <a:pt x="46" y="1"/>
                    <a:pt x="0" y="46"/>
                    <a:pt x="0" y="115"/>
                  </a:cubicBezTo>
                  <a:cubicBezTo>
                    <a:pt x="23" y="640"/>
                    <a:pt x="46" y="1165"/>
                    <a:pt x="91" y="1690"/>
                  </a:cubicBezTo>
                  <a:cubicBezTo>
                    <a:pt x="137" y="2192"/>
                    <a:pt x="228" y="2717"/>
                    <a:pt x="411" y="3196"/>
                  </a:cubicBezTo>
                  <a:cubicBezTo>
                    <a:pt x="429" y="3268"/>
                    <a:pt x="488" y="3325"/>
                    <a:pt x="557" y="3325"/>
                  </a:cubicBezTo>
                  <a:cubicBezTo>
                    <a:pt x="576" y="3325"/>
                    <a:pt x="596" y="3320"/>
                    <a:pt x="616" y="3310"/>
                  </a:cubicBezTo>
                  <a:cubicBezTo>
                    <a:pt x="662" y="3310"/>
                    <a:pt x="708" y="3265"/>
                    <a:pt x="731" y="3219"/>
                  </a:cubicBezTo>
                  <a:cubicBezTo>
                    <a:pt x="753" y="3196"/>
                    <a:pt x="753" y="3128"/>
                    <a:pt x="731" y="3082"/>
                  </a:cubicBezTo>
                  <a:cubicBezTo>
                    <a:pt x="639" y="2900"/>
                    <a:pt x="571" y="2717"/>
                    <a:pt x="502" y="2512"/>
                  </a:cubicBezTo>
                  <a:cubicBezTo>
                    <a:pt x="434" y="2329"/>
                    <a:pt x="388" y="2123"/>
                    <a:pt x="365" y="1918"/>
                  </a:cubicBezTo>
                  <a:cubicBezTo>
                    <a:pt x="251" y="1325"/>
                    <a:pt x="228" y="708"/>
                    <a:pt x="206" y="92"/>
                  </a:cubicBezTo>
                  <a:cubicBezTo>
                    <a:pt x="183" y="46"/>
                    <a:pt x="160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7767;p70">
              <a:extLst>
                <a:ext uri="{FF2B5EF4-FFF2-40B4-BE49-F238E27FC236}">
                  <a16:creationId xmlns:a16="http://schemas.microsoft.com/office/drawing/2014/main" id="{AC89D80C-823A-41FD-933F-142B51BDE80A}"/>
                </a:ext>
              </a:extLst>
            </p:cNvPr>
            <p:cNvSpPr/>
            <p:nvPr/>
          </p:nvSpPr>
          <p:spPr>
            <a:xfrm>
              <a:off x="8272977" y="3146547"/>
              <a:ext cx="34172" cy="22394"/>
            </a:xfrm>
            <a:custGeom>
              <a:avLst/>
              <a:gdLst/>
              <a:ahLst/>
              <a:cxnLst/>
              <a:rect l="l" t="t" r="r" b="b"/>
              <a:pathLst>
                <a:path w="2649" h="1736" extrusionOk="0">
                  <a:moveTo>
                    <a:pt x="2534" y="1"/>
                  </a:moveTo>
                  <a:cubicBezTo>
                    <a:pt x="2512" y="1"/>
                    <a:pt x="2489" y="1"/>
                    <a:pt x="2489" y="24"/>
                  </a:cubicBezTo>
                  <a:cubicBezTo>
                    <a:pt x="1872" y="503"/>
                    <a:pt x="1211" y="914"/>
                    <a:pt x="526" y="1256"/>
                  </a:cubicBezTo>
                  <a:cubicBezTo>
                    <a:pt x="526" y="1256"/>
                    <a:pt x="526" y="1256"/>
                    <a:pt x="526" y="1256"/>
                  </a:cubicBezTo>
                  <a:lnTo>
                    <a:pt x="526" y="1256"/>
                  </a:lnTo>
                  <a:cubicBezTo>
                    <a:pt x="526" y="1256"/>
                    <a:pt x="513" y="1256"/>
                    <a:pt x="507" y="1266"/>
                  </a:cubicBezTo>
                  <a:lnTo>
                    <a:pt x="507" y="1266"/>
                  </a:lnTo>
                  <a:cubicBezTo>
                    <a:pt x="376" y="1331"/>
                    <a:pt x="245" y="1396"/>
                    <a:pt x="115" y="1462"/>
                  </a:cubicBezTo>
                  <a:cubicBezTo>
                    <a:pt x="69" y="1462"/>
                    <a:pt x="46" y="1484"/>
                    <a:pt x="24" y="1530"/>
                  </a:cubicBezTo>
                  <a:cubicBezTo>
                    <a:pt x="1" y="1553"/>
                    <a:pt x="1" y="1599"/>
                    <a:pt x="24" y="1621"/>
                  </a:cubicBezTo>
                  <a:cubicBezTo>
                    <a:pt x="24" y="1667"/>
                    <a:pt x="46" y="1690"/>
                    <a:pt x="92" y="1713"/>
                  </a:cubicBezTo>
                  <a:cubicBezTo>
                    <a:pt x="115" y="1713"/>
                    <a:pt x="138" y="1736"/>
                    <a:pt x="161" y="1736"/>
                  </a:cubicBezTo>
                  <a:cubicBezTo>
                    <a:pt x="183" y="1713"/>
                    <a:pt x="206" y="1713"/>
                    <a:pt x="229" y="1690"/>
                  </a:cubicBezTo>
                  <a:cubicBezTo>
                    <a:pt x="434" y="1599"/>
                    <a:pt x="617" y="1484"/>
                    <a:pt x="823" y="1393"/>
                  </a:cubicBezTo>
                  <a:cubicBezTo>
                    <a:pt x="1028" y="1279"/>
                    <a:pt x="1211" y="1142"/>
                    <a:pt x="1416" y="1028"/>
                  </a:cubicBezTo>
                  <a:cubicBezTo>
                    <a:pt x="1827" y="754"/>
                    <a:pt x="2215" y="480"/>
                    <a:pt x="2580" y="183"/>
                  </a:cubicBezTo>
                  <a:cubicBezTo>
                    <a:pt x="2626" y="138"/>
                    <a:pt x="2649" y="92"/>
                    <a:pt x="2603" y="46"/>
                  </a:cubicBezTo>
                  <a:cubicBezTo>
                    <a:pt x="2603" y="24"/>
                    <a:pt x="2557" y="1"/>
                    <a:pt x="2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7768;p70">
              <a:extLst>
                <a:ext uri="{FF2B5EF4-FFF2-40B4-BE49-F238E27FC236}">
                  <a16:creationId xmlns:a16="http://schemas.microsoft.com/office/drawing/2014/main" id="{B3164D26-95B8-4666-B4EA-96FB18902412}"/>
                </a:ext>
              </a:extLst>
            </p:cNvPr>
            <p:cNvSpPr/>
            <p:nvPr/>
          </p:nvSpPr>
          <p:spPr>
            <a:xfrm>
              <a:off x="8235878" y="3201614"/>
              <a:ext cx="82173" cy="38287"/>
            </a:xfrm>
            <a:custGeom>
              <a:avLst/>
              <a:gdLst/>
              <a:ahLst/>
              <a:cxnLst/>
              <a:rect l="l" t="t" r="r" b="b"/>
              <a:pathLst>
                <a:path w="6370" h="2968" extrusionOk="0">
                  <a:moveTo>
                    <a:pt x="6255" y="0"/>
                  </a:moveTo>
                  <a:cubicBezTo>
                    <a:pt x="6232" y="0"/>
                    <a:pt x="6209" y="0"/>
                    <a:pt x="6209" y="23"/>
                  </a:cubicBezTo>
                  <a:cubicBezTo>
                    <a:pt x="5502" y="479"/>
                    <a:pt x="4771" y="913"/>
                    <a:pt x="4018" y="1278"/>
                  </a:cubicBezTo>
                  <a:lnTo>
                    <a:pt x="4041" y="1278"/>
                  </a:lnTo>
                  <a:cubicBezTo>
                    <a:pt x="3516" y="1529"/>
                    <a:pt x="2968" y="1758"/>
                    <a:pt x="2420" y="1963"/>
                  </a:cubicBezTo>
                  <a:cubicBezTo>
                    <a:pt x="1872" y="2146"/>
                    <a:pt x="1347" y="2305"/>
                    <a:pt x="800" y="2420"/>
                  </a:cubicBezTo>
                  <a:lnTo>
                    <a:pt x="777" y="2420"/>
                  </a:lnTo>
                  <a:cubicBezTo>
                    <a:pt x="777" y="2420"/>
                    <a:pt x="754" y="2420"/>
                    <a:pt x="731" y="2442"/>
                  </a:cubicBezTo>
                  <a:cubicBezTo>
                    <a:pt x="754" y="2420"/>
                    <a:pt x="754" y="2420"/>
                    <a:pt x="754" y="2420"/>
                  </a:cubicBezTo>
                  <a:lnTo>
                    <a:pt x="754" y="2420"/>
                  </a:lnTo>
                  <a:cubicBezTo>
                    <a:pt x="571" y="2465"/>
                    <a:pt x="412" y="2488"/>
                    <a:pt x="229" y="2511"/>
                  </a:cubicBezTo>
                  <a:cubicBezTo>
                    <a:pt x="161" y="2511"/>
                    <a:pt x="115" y="2534"/>
                    <a:pt x="69" y="2579"/>
                  </a:cubicBezTo>
                  <a:cubicBezTo>
                    <a:pt x="24" y="2648"/>
                    <a:pt x="1" y="2694"/>
                    <a:pt x="1" y="2762"/>
                  </a:cubicBezTo>
                  <a:cubicBezTo>
                    <a:pt x="24" y="2808"/>
                    <a:pt x="46" y="2876"/>
                    <a:pt x="92" y="2899"/>
                  </a:cubicBezTo>
                  <a:cubicBezTo>
                    <a:pt x="115" y="2945"/>
                    <a:pt x="161" y="2945"/>
                    <a:pt x="183" y="2967"/>
                  </a:cubicBezTo>
                  <a:cubicBezTo>
                    <a:pt x="229" y="2967"/>
                    <a:pt x="275" y="2967"/>
                    <a:pt x="298" y="2945"/>
                  </a:cubicBezTo>
                  <a:cubicBezTo>
                    <a:pt x="571" y="2899"/>
                    <a:pt x="823" y="2830"/>
                    <a:pt x="1051" y="2762"/>
                  </a:cubicBezTo>
                  <a:cubicBezTo>
                    <a:pt x="1347" y="2694"/>
                    <a:pt x="1621" y="2602"/>
                    <a:pt x="1895" y="2511"/>
                  </a:cubicBezTo>
                  <a:cubicBezTo>
                    <a:pt x="2420" y="2328"/>
                    <a:pt x="2922" y="2100"/>
                    <a:pt x="3425" y="1872"/>
                  </a:cubicBezTo>
                  <a:cubicBezTo>
                    <a:pt x="3927" y="1621"/>
                    <a:pt x="4429" y="1347"/>
                    <a:pt x="4931" y="1050"/>
                  </a:cubicBezTo>
                  <a:cubicBezTo>
                    <a:pt x="5388" y="776"/>
                    <a:pt x="5844" y="479"/>
                    <a:pt x="6301" y="183"/>
                  </a:cubicBezTo>
                  <a:cubicBezTo>
                    <a:pt x="6346" y="160"/>
                    <a:pt x="6369" y="91"/>
                    <a:pt x="6323" y="46"/>
                  </a:cubicBezTo>
                  <a:cubicBezTo>
                    <a:pt x="6323" y="23"/>
                    <a:pt x="6278" y="0"/>
                    <a:pt x="6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7769;p70">
              <a:extLst>
                <a:ext uri="{FF2B5EF4-FFF2-40B4-BE49-F238E27FC236}">
                  <a16:creationId xmlns:a16="http://schemas.microsoft.com/office/drawing/2014/main" id="{F8ED5F70-9035-4D16-953F-BB232B1C5A19}"/>
                </a:ext>
              </a:extLst>
            </p:cNvPr>
            <p:cNvSpPr/>
            <p:nvPr/>
          </p:nvSpPr>
          <p:spPr>
            <a:xfrm>
              <a:off x="8214388" y="3269916"/>
              <a:ext cx="68318" cy="19157"/>
            </a:xfrm>
            <a:custGeom>
              <a:avLst/>
              <a:gdLst/>
              <a:ahLst/>
              <a:cxnLst/>
              <a:rect l="l" t="t" r="r" b="b"/>
              <a:pathLst>
                <a:path w="5296" h="1485" extrusionOk="0">
                  <a:moveTo>
                    <a:pt x="5091" y="1"/>
                  </a:moveTo>
                  <a:cubicBezTo>
                    <a:pt x="4703" y="160"/>
                    <a:pt x="4315" y="320"/>
                    <a:pt x="3904" y="457"/>
                  </a:cubicBezTo>
                  <a:cubicBezTo>
                    <a:pt x="3516" y="571"/>
                    <a:pt x="3128" y="685"/>
                    <a:pt x="2717" y="777"/>
                  </a:cubicBezTo>
                  <a:cubicBezTo>
                    <a:pt x="2306" y="845"/>
                    <a:pt x="1895" y="914"/>
                    <a:pt x="1484" y="959"/>
                  </a:cubicBezTo>
                  <a:cubicBezTo>
                    <a:pt x="1051" y="1005"/>
                    <a:pt x="640" y="1005"/>
                    <a:pt x="229" y="1005"/>
                  </a:cubicBezTo>
                  <a:cubicBezTo>
                    <a:pt x="92" y="1005"/>
                    <a:pt x="1" y="1142"/>
                    <a:pt x="1" y="1256"/>
                  </a:cubicBezTo>
                  <a:cubicBezTo>
                    <a:pt x="1" y="1324"/>
                    <a:pt x="46" y="1393"/>
                    <a:pt x="92" y="1416"/>
                  </a:cubicBezTo>
                  <a:cubicBezTo>
                    <a:pt x="138" y="1461"/>
                    <a:pt x="183" y="1484"/>
                    <a:pt x="252" y="1484"/>
                  </a:cubicBezTo>
                  <a:cubicBezTo>
                    <a:pt x="685" y="1484"/>
                    <a:pt x="1096" y="1461"/>
                    <a:pt x="1507" y="1393"/>
                  </a:cubicBezTo>
                  <a:cubicBezTo>
                    <a:pt x="1918" y="1324"/>
                    <a:pt x="2329" y="1256"/>
                    <a:pt x="2740" y="1142"/>
                  </a:cubicBezTo>
                  <a:cubicBezTo>
                    <a:pt x="3150" y="1028"/>
                    <a:pt x="3561" y="914"/>
                    <a:pt x="3949" y="777"/>
                  </a:cubicBezTo>
                  <a:cubicBezTo>
                    <a:pt x="4360" y="617"/>
                    <a:pt x="4771" y="457"/>
                    <a:pt x="5182" y="274"/>
                  </a:cubicBezTo>
                  <a:cubicBezTo>
                    <a:pt x="5250" y="229"/>
                    <a:pt x="5296" y="160"/>
                    <a:pt x="5273" y="92"/>
                  </a:cubicBezTo>
                  <a:cubicBezTo>
                    <a:pt x="5250" y="23"/>
                    <a:pt x="5205" y="1"/>
                    <a:pt x="5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7770;p70">
              <a:extLst>
                <a:ext uri="{FF2B5EF4-FFF2-40B4-BE49-F238E27FC236}">
                  <a16:creationId xmlns:a16="http://schemas.microsoft.com/office/drawing/2014/main" id="{125C7CE8-7684-4E6B-8F2E-62B0EFF31217}"/>
                </a:ext>
              </a:extLst>
            </p:cNvPr>
            <p:cNvSpPr/>
            <p:nvPr/>
          </p:nvSpPr>
          <p:spPr>
            <a:xfrm>
              <a:off x="8296827" y="2473786"/>
              <a:ext cx="151356" cy="147821"/>
            </a:xfrm>
            <a:custGeom>
              <a:avLst/>
              <a:gdLst/>
              <a:ahLst/>
              <a:cxnLst/>
              <a:rect l="l" t="t" r="r" b="b"/>
              <a:pathLst>
                <a:path w="11733" h="11459" extrusionOk="0">
                  <a:moveTo>
                    <a:pt x="8309" y="0"/>
                  </a:moveTo>
                  <a:cubicBezTo>
                    <a:pt x="8081" y="0"/>
                    <a:pt x="7853" y="46"/>
                    <a:pt x="7579" y="160"/>
                  </a:cubicBezTo>
                  <a:cubicBezTo>
                    <a:pt x="7350" y="251"/>
                    <a:pt x="7122" y="365"/>
                    <a:pt x="6871" y="548"/>
                  </a:cubicBezTo>
                  <a:cubicBezTo>
                    <a:pt x="6643" y="708"/>
                    <a:pt x="6392" y="890"/>
                    <a:pt x="6141" y="1096"/>
                  </a:cubicBezTo>
                  <a:cubicBezTo>
                    <a:pt x="5935" y="1255"/>
                    <a:pt x="5753" y="1438"/>
                    <a:pt x="5547" y="1598"/>
                  </a:cubicBezTo>
                  <a:lnTo>
                    <a:pt x="5502" y="1644"/>
                  </a:lnTo>
                  <a:lnTo>
                    <a:pt x="5365" y="1780"/>
                  </a:lnTo>
                  <a:lnTo>
                    <a:pt x="5205" y="1895"/>
                  </a:lnTo>
                  <a:cubicBezTo>
                    <a:pt x="5182" y="1872"/>
                    <a:pt x="5159" y="1849"/>
                    <a:pt x="5136" y="1849"/>
                  </a:cubicBezTo>
                  <a:cubicBezTo>
                    <a:pt x="4954" y="1780"/>
                    <a:pt x="4771" y="1735"/>
                    <a:pt x="4589" y="1666"/>
                  </a:cubicBezTo>
                  <a:lnTo>
                    <a:pt x="4406" y="1598"/>
                  </a:lnTo>
                  <a:cubicBezTo>
                    <a:pt x="4155" y="1507"/>
                    <a:pt x="3835" y="1392"/>
                    <a:pt x="3493" y="1301"/>
                  </a:cubicBezTo>
                  <a:cubicBezTo>
                    <a:pt x="3219" y="1233"/>
                    <a:pt x="2922" y="1141"/>
                    <a:pt x="2603" y="1096"/>
                  </a:cubicBezTo>
                  <a:cubicBezTo>
                    <a:pt x="2534" y="1096"/>
                    <a:pt x="2489" y="1096"/>
                    <a:pt x="2443" y="1073"/>
                  </a:cubicBezTo>
                  <a:lnTo>
                    <a:pt x="2146" y="1073"/>
                  </a:lnTo>
                  <a:cubicBezTo>
                    <a:pt x="2009" y="1073"/>
                    <a:pt x="1895" y="1073"/>
                    <a:pt x="1804" y="1096"/>
                  </a:cubicBezTo>
                  <a:cubicBezTo>
                    <a:pt x="1690" y="1119"/>
                    <a:pt x="1553" y="1141"/>
                    <a:pt x="1439" y="1210"/>
                  </a:cubicBezTo>
                  <a:cubicBezTo>
                    <a:pt x="1302" y="1278"/>
                    <a:pt x="1210" y="1370"/>
                    <a:pt x="1096" y="1461"/>
                  </a:cubicBezTo>
                  <a:cubicBezTo>
                    <a:pt x="914" y="1666"/>
                    <a:pt x="800" y="1917"/>
                    <a:pt x="800" y="2168"/>
                  </a:cubicBezTo>
                  <a:cubicBezTo>
                    <a:pt x="777" y="2420"/>
                    <a:pt x="822" y="2671"/>
                    <a:pt x="936" y="2945"/>
                  </a:cubicBezTo>
                  <a:cubicBezTo>
                    <a:pt x="1028" y="3173"/>
                    <a:pt x="1142" y="3424"/>
                    <a:pt x="1325" y="3698"/>
                  </a:cubicBezTo>
                  <a:cubicBezTo>
                    <a:pt x="1461" y="3880"/>
                    <a:pt x="1598" y="4086"/>
                    <a:pt x="1804" y="4337"/>
                  </a:cubicBezTo>
                  <a:lnTo>
                    <a:pt x="1918" y="4474"/>
                  </a:lnTo>
                  <a:cubicBezTo>
                    <a:pt x="1986" y="4542"/>
                    <a:pt x="2032" y="4634"/>
                    <a:pt x="2101" y="4725"/>
                  </a:cubicBezTo>
                  <a:cubicBezTo>
                    <a:pt x="1781" y="4953"/>
                    <a:pt x="1507" y="5136"/>
                    <a:pt x="1279" y="5341"/>
                  </a:cubicBezTo>
                  <a:cubicBezTo>
                    <a:pt x="1051" y="5547"/>
                    <a:pt x="868" y="5706"/>
                    <a:pt x="708" y="5889"/>
                  </a:cubicBezTo>
                  <a:cubicBezTo>
                    <a:pt x="548" y="6049"/>
                    <a:pt x="389" y="6254"/>
                    <a:pt x="252" y="6505"/>
                  </a:cubicBezTo>
                  <a:cubicBezTo>
                    <a:pt x="92" y="6779"/>
                    <a:pt x="1" y="7030"/>
                    <a:pt x="1" y="7259"/>
                  </a:cubicBezTo>
                  <a:cubicBezTo>
                    <a:pt x="1" y="7510"/>
                    <a:pt x="69" y="7761"/>
                    <a:pt x="206" y="7966"/>
                  </a:cubicBezTo>
                  <a:cubicBezTo>
                    <a:pt x="343" y="8172"/>
                    <a:pt x="548" y="8331"/>
                    <a:pt x="800" y="8423"/>
                  </a:cubicBezTo>
                  <a:cubicBezTo>
                    <a:pt x="959" y="8468"/>
                    <a:pt x="1119" y="8514"/>
                    <a:pt x="1325" y="8537"/>
                  </a:cubicBezTo>
                  <a:lnTo>
                    <a:pt x="1530" y="8537"/>
                  </a:lnTo>
                  <a:cubicBezTo>
                    <a:pt x="2123" y="8537"/>
                    <a:pt x="2694" y="8400"/>
                    <a:pt x="3173" y="8263"/>
                  </a:cubicBezTo>
                  <a:cubicBezTo>
                    <a:pt x="3379" y="8217"/>
                    <a:pt x="3584" y="8149"/>
                    <a:pt x="3790" y="8103"/>
                  </a:cubicBezTo>
                  <a:lnTo>
                    <a:pt x="3927" y="8057"/>
                  </a:lnTo>
                  <a:lnTo>
                    <a:pt x="4064" y="8012"/>
                  </a:lnTo>
                  <a:lnTo>
                    <a:pt x="4246" y="7966"/>
                  </a:lnTo>
                  <a:lnTo>
                    <a:pt x="4246" y="8149"/>
                  </a:lnTo>
                  <a:lnTo>
                    <a:pt x="4246" y="8194"/>
                  </a:lnTo>
                  <a:cubicBezTo>
                    <a:pt x="4269" y="8468"/>
                    <a:pt x="4292" y="8719"/>
                    <a:pt x="4315" y="8993"/>
                  </a:cubicBezTo>
                  <a:cubicBezTo>
                    <a:pt x="4360" y="9518"/>
                    <a:pt x="4452" y="10089"/>
                    <a:pt x="4657" y="10591"/>
                  </a:cubicBezTo>
                  <a:cubicBezTo>
                    <a:pt x="4771" y="10819"/>
                    <a:pt x="4885" y="11002"/>
                    <a:pt x="5022" y="11139"/>
                  </a:cubicBezTo>
                  <a:cubicBezTo>
                    <a:pt x="5114" y="11230"/>
                    <a:pt x="5205" y="11299"/>
                    <a:pt x="5319" y="11344"/>
                  </a:cubicBezTo>
                  <a:cubicBezTo>
                    <a:pt x="5365" y="11367"/>
                    <a:pt x="5433" y="11413"/>
                    <a:pt x="5479" y="11413"/>
                  </a:cubicBezTo>
                  <a:cubicBezTo>
                    <a:pt x="5547" y="11436"/>
                    <a:pt x="5616" y="11458"/>
                    <a:pt x="5661" y="11458"/>
                  </a:cubicBezTo>
                  <a:lnTo>
                    <a:pt x="5798" y="11458"/>
                  </a:lnTo>
                  <a:cubicBezTo>
                    <a:pt x="6278" y="11458"/>
                    <a:pt x="6666" y="11070"/>
                    <a:pt x="6803" y="10911"/>
                  </a:cubicBezTo>
                  <a:cubicBezTo>
                    <a:pt x="7328" y="10317"/>
                    <a:pt x="7647" y="9564"/>
                    <a:pt x="7944" y="8856"/>
                  </a:cubicBezTo>
                  <a:lnTo>
                    <a:pt x="8012" y="8651"/>
                  </a:lnTo>
                  <a:lnTo>
                    <a:pt x="8400" y="8651"/>
                  </a:lnTo>
                  <a:cubicBezTo>
                    <a:pt x="8880" y="8651"/>
                    <a:pt x="9519" y="8628"/>
                    <a:pt x="10158" y="8491"/>
                  </a:cubicBezTo>
                  <a:cubicBezTo>
                    <a:pt x="10569" y="8400"/>
                    <a:pt x="11025" y="8240"/>
                    <a:pt x="11368" y="7898"/>
                  </a:cubicBezTo>
                  <a:cubicBezTo>
                    <a:pt x="11527" y="7761"/>
                    <a:pt x="11619" y="7578"/>
                    <a:pt x="11664" y="7350"/>
                  </a:cubicBezTo>
                  <a:cubicBezTo>
                    <a:pt x="11733" y="7076"/>
                    <a:pt x="11687" y="6825"/>
                    <a:pt x="11619" y="6642"/>
                  </a:cubicBezTo>
                  <a:cubicBezTo>
                    <a:pt x="11550" y="6414"/>
                    <a:pt x="11390" y="6163"/>
                    <a:pt x="11185" y="5935"/>
                  </a:cubicBezTo>
                  <a:cubicBezTo>
                    <a:pt x="10980" y="5729"/>
                    <a:pt x="10729" y="5524"/>
                    <a:pt x="10477" y="5341"/>
                  </a:cubicBezTo>
                  <a:cubicBezTo>
                    <a:pt x="10089" y="5067"/>
                    <a:pt x="9679" y="4839"/>
                    <a:pt x="9313" y="4634"/>
                  </a:cubicBezTo>
                  <a:lnTo>
                    <a:pt x="9108" y="4519"/>
                  </a:lnTo>
                  <a:cubicBezTo>
                    <a:pt x="9222" y="4131"/>
                    <a:pt x="9313" y="3721"/>
                    <a:pt x="9382" y="3333"/>
                  </a:cubicBezTo>
                  <a:cubicBezTo>
                    <a:pt x="9450" y="2945"/>
                    <a:pt x="9496" y="2625"/>
                    <a:pt x="9519" y="2328"/>
                  </a:cubicBezTo>
                  <a:cubicBezTo>
                    <a:pt x="9564" y="1963"/>
                    <a:pt x="9564" y="1689"/>
                    <a:pt x="9542" y="1415"/>
                  </a:cubicBezTo>
                  <a:cubicBezTo>
                    <a:pt x="9496" y="1141"/>
                    <a:pt x="9450" y="913"/>
                    <a:pt x="9382" y="708"/>
                  </a:cubicBezTo>
                  <a:cubicBezTo>
                    <a:pt x="9291" y="502"/>
                    <a:pt x="9154" y="342"/>
                    <a:pt x="8994" y="206"/>
                  </a:cubicBezTo>
                  <a:cubicBezTo>
                    <a:pt x="8834" y="91"/>
                    <a:pt x="8629" y="23"/>
                    <a:pt x="8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7771;p70">
            <a:extLst>
              <a:ext uri="{FF2B5EF4-FFF2-40B4-BE49-F238E27FC236}">
                <a16:creationId xmlns:a16="http://schemas.microsoft.com/office/drawing/2014/main" id="{FEC1C3E6-D520-487F-9245-A7B3BE13FD32}"/>
              </a:ext>
            </a:extLst>
          </p:cNvPr>
          <p:cNvGrpSpPr/>
          <p:nvPr/>
        </p:nvGrpSpPr>
        <p:grpSpPr>
          <a:xfrm>
            <a:off x="2508587" y="1631570"/>
            <a:ext cx="965025" cy="2034951"/>
            <a:chOff x="4917278" y="1718275"/>
            <a:chExt cx="965025" cy="2034951"/>
          </a:xfrm>
        </p:grpSpPr>
        <p:grpSp>
          <p:nvGrpSpPr>
            <p:cNvPr id="558" name="Google Shape;7772;p70">
              <a:extLst>
                <a:ext uri="{FF2B5EF4-FFF2-40B4-BE49-F238E27FC236}">
                  <a16:creationId xmlns:a16="http://schemas.microsoft.com/office/drawing/2014/main" id="{80B067D5-206F-4AA6-AEDA-BAA4A087D6F6}"/>
                </a:ext>
              </a:extLst>
            </p:cNvPr>
            <p:cNvGrpSpPr/>
            <p:nvPr/>
          </p:nvGrpSpPr>
          <p:grpSpPr>
            <a:xfrm>
              <a:off x="5160053" y="1978682"/>
              <a:ext cx="722250" cy="1774544"/>
              <a:chOff x="5128462" y="1918485"/>
              <a:chExt cx="722250" cy="1774544"/>
            </a:xfrm>
          </p:grpSpPr>
          <p:sp>
            <p:nvSpPr>
              <p:cNvPr id="726" name="Google Shape;7773;p70">
                <a:extLst>
                  <a:ext uri="{FF2B5EF4-FFF2-40B4-BE49-F238E27FC236}">
                    <a16:creationId xmlns:a16="http://schemas.microsoft.com/office/drawing/2014/main" id="{2B436193-A465-4769-BD67-B5E7D4920ECB}"/>
                  </a:ext>
                </a:extLst>
              </p:cNvPr>
              <p:cNvSpPr/>
              <p:nvPr/>
            </p:nvSpPr>
            <p:spPr>
              <a:xfrm>
                <a:off x="5128462" y="2476727"/>
                <a:ext cx="641904" cy="658687"/>
              </a:xfrm>
              <a:custGeom>
                <a:avLst/>
                <a:gdLst/>
                <a:ahLst/>
                <a:cxnLst/>
                <a:rect l="l" t="t" r="r" b="b"/>
                <a:pathLst>
                  <a:path w="49760" h="51061" extrusionOk="0">
                    <a:moveTo>
                      <a:pt x="30107" y="0"/>
                    </a:moveTo>
                    <a:cubicBezTo>
                      <a:pt x="29377" y="0"/>
                      <a:pt x="28601" y="23"/>
                      <a:pt x="27825" y="69"/>
                    </a:cubicBezTo>
                    <a:cubicBezTo>
                      <a:pt x="25428" y="183"/>
                      <a:pt x="23077" y="594"/>
                      <a:pt x="20794" y="1324"/>
                    </a:cubicBezTo>
                    <a:cubicBezTo>
                      <a:pt x="18626" y="2032"/>
                      <a:pt x="16526" y="3013"/>
                      <a:pt x="14540" y="4269"/>
                    </a:cubicBezTo>
                    <a:cubicBezTo>
                      <a:pt x="12669" y="5456"/>
                      <a:pt x="10888" y="6894"/>
                      <a:pt x="9245" y="8560"/>
                    </a:cubicBezTo>
                    <a:cubicBezTo>
                      <a:pt x="6118" y="11801"/>
                      <a:pt x="3630" y="15818"/>
                      <a:pt x="2100" y="20246"/>
                    </a:cubicBezTo>
                    <a:cubicBezTo>
                      <a:pt x="548" y="24697"/>
                      <a:pt x="1" y="29513"/>
                      <a:pt x="525" y="34147"/>
                    </a:cubicBezTo>
                    <a:cubicBezTo>
                      <a:pt x="662" y="35402"/>
                      <a:pt x="868" y="36635"/>
                      <a:pt x="1165" y="37776"/>
                    </a:cubicBezTo>
                    <a:cubicBezTo>
                      <a:pt x="1439" y="38940"/>
                      <a:pt x="1827" y="40104"/>
                      <a:pt x="2283" y="41200"/>
                    </a:cubicBezTo>
                    <a:cubicBezTo>
                      <a:pt x="3150" y="43231"/>
                      <a:pt x="4337" y="45012"/>
                      <a:pt x="5821" y="46473"/>
                    </a:cubicBezTo>
                    <a:cubicBezTo>
                      <a:pt x="6506" y="47135"/>
                      <a:pt x="7305" y="47774"/>
                      <a:pt x="8149" y="48321"/>
                    </a:cubicBezTo>
                    <a:cubicBezTo>
                      <a:pt x="8948" y="48846"/>
                      <a:pt x="9815" y="49303"/>
                      <a:pt x="10797" y="49714"/>
                    </a:cubicBezTo>
                    <a:cubicBezTo>
                      <a:pt x="12600" y="50444"/>
                      <a:pt x="14654" y="50878"/>
                      <a:pt x="16891" y="51015"/>
                    </a:cubicBezTo>
                    <a:cubicBezTo>
                      <a:pt x="17393" y="51060"/>
                      <a:pt x="17896" y="51060"/>
                      <a:pt x="18398" y="51060"/>
                    </a:cubicBezTo>
                    <a:cubicBezTo>
                      <a:pt x="19744" y="51060"/>
                      <a:pt x="21182" y="50946"/>
                      <a:pt x="22643" y="50741"/>
                    </a:cubicBezTo>
                    <a:cubicBezTo>
                      <a:pt x="24971" y="50604"/>
                      <a:pt x="27414" y="50307"/>
                      <a:pt x="29879" y="49805"/>
                    </a:cubicBezTo>
                    <a:cubicBezTo>
                      <a:pt x="31431" y="49508"/>
                      <a:pt x="33074" y="49097"/>
                      <a:pt x="34718" y="48618"/>
                    </a:cubicBezTo>
                    <a:cubicBezTo>
                      <a:pt x="35471" y="48413"/>
                      <a:pt x="36247" y="48162"/>
                      <a:pt x="37069" y="47888"/>
                    </a:cubicBezTo>
                    <a:cubicBezTo>
                      <a:pt x="37685" y="47705"/>
                      <a:pt x="38393" y="47454"/>
                      <a:pt x="39100" y="47180"/>
                    </a:cubicBezTo>
                    <a:cubicBezTo>
                      <a:pt x="40264" y="46724"/>
                      <a:pt x="41269" y="46221"/>
                      <a:pt x="42227" y="45651"/>
                    </a:cubicBezTo>
                    <a:cubicBezTo>
                      <a:pt x="43140" y="45080"/>
                      <a:pt x="43985" y="44441"/>
                      <a:pt x="44715" y="43711"/>
                    </a:cubicBezTo>
                    <a:cubicBezTo>
                      <a:pt x="45446" y="43003"/>
                      <a:pt x="46085" y="42204"/>
                      <a:pt x="46655" y="41314"/>
                    </a:cubicBezTo>
                    <a:cubicBezTo>
                      <a:pt x="47180" y="40470"/>
                      <a:pt x="47637" y="39488"/>
                      <a:pt x="48002" y="38415"/>
                    </a:cubicBezTo>
                    <a:cubicBezTo>
                      <a:pt x="48367" y="37388"/>
                      <a:pt x="48618" y="36247"/>
                      <a:pt x="48824" y="34969"/>
                    </a:cubicBezTo>
                    <a:cubicBezTo>
                      <a:pt x="48915" y="34307"/>
                      <a:pt x="49006" y="33622"/>
                      <a:pt x="49075" y="32937"/>
                    </a:cubicBezTo>
                    <a:cubicBezTo>
                      <a:pt x="49166" y="32230"/>
                      <a:pt x="49235" y="31522"/>
                      <a:pt x="49303" y="30814"/>
                    </a:cubicBezTo>
                    <a:cubicBezTo>
                      <a:pt x="49646" y="27596"/>
                      <a:pt x="49760" y="24697"/>
                      <a:pt x="49668" y="21958"/>
                    </a:cubicBezTo>
                    <a:cubicBezTo>
                      <a:pt x="49554" y="18717"/>
                      <a:pt x="49166" y="15864"/>
                      <a:pt x="48481" y="13285"/>
                    </a:cubicBezTo>
                    <a:cubicBezTo>
                      <a:pt x="48116" y="11961"/>
                      <a:pt x="47660" y="10683"/>
                      <a:pt x="47089" y="9450"/>
                    </a:cubicBezTo>
                    <a:cubicBezTo>
                      <a:pt x="46587" y="8354"/>
                      <a:pt x="45994" y="7327"/>
                      <a:pt x="45309" y="6391"/>
                    </a:cubicBezTo>
                    <a:cubicBezTo>
                      <a:pt x="44670" y="5524"/>
                      <a:pt x="43962" y="4702"/>
                      <a:pt x="43186" y="4018"/>
                    </a:cubicBezTo>
                    <a:cubicBezTo>
                      <a:pt x="42433" y="3356"/>
                      <a:pt x="41588" y="2762"/>
                      <a:pt x="40698" y="2260"/>
                    </a:cubicBezTo>
                    <a:cubicBezTo>
                      <a:pt x="39055" y="1324"/>
                      <a:pt x="37069" y="685"/>
                      <a:pt x="34809" y="343"/>
                    </a:cubicBezTo>
                    <a:cubicBezTo>
                      <a:pt x="33371" y="114"/>
                      <a:pt x="31819" y="0"/>
                      <a:pt x="30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774;p70">
                <a:extLst>
                  <a:ext uri="{FF2B5EF4-FFF2-40B4-BE49-F238E27FC236}">
                    <a16:creationId xmlns:a16="http://schemas.microsoft.com/office/drawing/2014/main" id="{9413ECD2-7BDA-46A1-B57A-DAA194CDD7F3}"/>
                  </a:ext>
                </a:extLst>
              </p:cNvPr>
              <p:cNvSpPr/>
              <p:nvPr/>
            </p:nvSpPr>
            <p:spPr>
              <a:xfrm>
                <a:off x="5133170" y="2887156"/>
                <a:ext cx="137527" cy="207006"/>
              </a:xfrm>
              <a:custGeom>
                <a:avLst/>
                <a:gdLst/>
                <a:ahLst/>
                <a:cxnLst/>
                <a:rect l="l" t="t" r="r" b="b"/>
                <a:pathLst>
                  <a:path w="10661" h="16047" extrusionOk="0">
                    <a:moveTo>
                      <a:pt x="7054" y="1"/>
                    </a:moveTo>
                    <a:cubicBezTo>
                      <a:pt x="6392" y="252"/>
                      <a:pt x="5707" y="434"/>
                      <a:pt x="5022" y="549"/>
                    </a:cubicBezTo>
                    <a:cubicBezTo>
                      <a:pt x="4338" y="663"/>
                      <a:pt x="3630" y="708"/>
                      <a:pt x="2922" y="708"/>
                    </a:cubicBezTo>
                    <a:cubicBezTo>
                      <a:pt x="1941" y="686"/>
                      <a:pt x="959" y="594"/>
                      <a:pt x="1" y="412"/>
                    </a:cubicBezTo>
                    <a:lnTo>
                      <a:pt x="1" y="412"/>
                    </a:lnTo>
                    <a:cubicBezTo>
                      <a:pt x="24" y="1051"/>
                      <a:pt x="69" y="1690"/>
                      <a:pt x="160" y="2329"/>
                    </a:cubicBezTo>
                    <a:cubicBezTo>
                      <a:pt x="297" y="3584"/>
                      <a:pt x="503" y="4817"/>
                      <a:pt x="777" y="5958"/>
                    </a:cubicBezTo>
                    <a:cubicBezTo>
                      <a:pt x="1051" y="7122"/>
                      <a:pt x="1439" y="8286"/>
                      <a:pt x="1918" y="9382"/>
                    </a:cubicBezTo>
                    <a:cubicBezTo>
                      <a:pt x="2785" y="11413"/>
                      <a:pt x="3972" y="13194"/>
                      <a:pt x="5456" y="14655"/>
                    </a:cubicBezTo>
                    <a:cubicBezTo>
                      <a:pt x="5958" y="15134"/>
                      <a:pt x="6506" y="15613"/>
                      <a:pt x="7077" y="16047"/>
                    </a:cubicBezTo>
                    <a:cubicBezTo>
                      <a:pt x="7214" y="16024"/>
                      <a:pt x="7350" y="16024"/>
                      <a:pt x="7465" y="16001"/>
                    </a:cubicBezTo>
                    <a:lnTo>
                      <a:pt x="7487" y="16001"/>
                    </a:lnTo>
                    <a:cubicBezTo>
                      <a:pt x="7846" y="15956"/>
                      <a:pt x="8205" y="15868"/>
                      <a:pt x="8542" y="15713"/>
                    </a:cubicBezTo>
                    <a:lnTo>
                      <a:pt x="8542" y="15713"/>
                    </a:lnTo>
                    <a:cubicBezTo>
                      <a:pt x="8539" y="15716"/>
                      <a:pt x="8537" y="15721"/>
                      <a:pt x="8537" y="15727"/>
                    </a:cubicBezTo>
                    <a:cubicBezTo>
                      <a:pt x="8811" y="15613"/>
                      <a:pt x="9062" y="15453"/>
                      <a:pt x="9291" y="15271"/>
                    </a:cubicBezTo>
                    <a:cubicBezTo>
                      <a:pt x="9496" y="15134"/>
                      <a:pt x="9679" y="14951"/>
                      <a:pt x="9838" y="14746"/>
                    </a:cubicBezTo>
                    <a:cubicBezTo>
                      <a:pt x="9838" y="14723"/>
                      <a:pt x="9838" y="14723"/>
                      <a:pt x="9838" y="14723"/>
                    </a:cubicBezTo>
                    <a:cubicBezTo>
                      <a:pt x="10021" y="14495"/>
                      <a:pt x="10158" y="14244"/>
                      <a:pt x="10272" y="13993"/>
                    </a:cubicBezTo>
                    <a:lnTo>
                      <a:pt x="10272" y="13993"/>
                    </a:lnTo>
                    <a:lnTo>
                      <a:pt x="10249" y="14015"/>
                    </a:lnTo>
                    <a:cubicBezTo>
                      <a:pt x="10409" y="13627"/>
                      <a:pt x="10500" y="13217"/>
                      <a:pt x="10569" y="12829"/>
                    </a:cubicBezTo>
                    <a:cubicBezTo>
                      <a:pt x="10660" y="12052"/>
                      <a:pt x="10614" y="11254"/>
                      <a:pt x="10523" y="10478"/>
                    </a:cubicBezTo>
                    <a:cubicBezTo>
                      <a:pt x="10363" y="9313"/>
                      <a:pt x="10067" y="8172"/>
                      <a:pt x="9724" y="7054"/>
                    </a:cubicBezTo>
                    <a:cubicBezTo>
                      <a:pt x="9291" y="5730"/>
                      <a:pt x="8788" y="4406"/>
                      <a:pt x="8286" y="3128"/>
                    </a:cubicBezTo>
                    <a:cubicBezTo>
                      <a:pt x="8058" y="2557"/>
                      <a:pt x="7830" y="2009"/>
                      <a:pt x="7602" y="1462"/>
                    </a:cubicBezTo>
                    <a:cubicBezTo>
                      <a:pt x="7442" y="1028"/>
                      <a:pt x="7259" y="594"/>
                      <a:pt x="7099" y="138"/>
                    </a:cubicBezTo>
                    <a:cubicBezTo>
                      <a:pt x="7099" y="138"/>
                      <a:pt x="7077" y="115"/>
                      <a:pt x="7077" y="92"/>
                    </a:cubicBezTo>
                    <a:cubicBezTo>
                      <a:pt x="7077" y="69"/>
                      <a:pt x="7077" y="46"/>
                      <a:pt x="70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775;p70">
                <a:extLst>
                  <a:ext uri="{FF2B5EF4-FFF2-40B4-BE49-F238E27FC236}">
                    <a16:creationId xmlns:a16="http://schemas.microsoft.com/office/drawing/2014/main" id="{5E06776C-E1F5-4E0C-988E-F75952EE4D1F}"/>
                  </a:ext>
                </a:extLst>
              </p:cNvPr>
              <p:cNvSpPr/>
              <p:nvPr/>
            </p:nvSpPr>
            <p:spPr>
              <a:xfrm>
                <a:off x="5260073" y="3077072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776;p70">
                <a:extLst>
                  <a:ext uri="{FF2B5EF4-FFF2-40B4-BE49-F238E27FC236}">
                    <a16:creationId xmlns:a16="http://schemas.microsoft.com/office/drawing/2014/main" id="{09985152-9091-4A75-8126-9DB03D721B3B}"/>
                  </a:ext>
                </a:extLst>
              </p:cNvPr>
              <p:cNvSpPr/>
              <p:nvPr/>
            </p:nvSpPr>
            <p:spPr>
              <a:xfrm>
                <a:off x="5260073" y="3077356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777;p70">
                <a:extLst>
                  <a:ext uri="{FF2B5EF4-FFF2-40B4-BE49-F238E27FC236}">
                    <a16:creationId xmlns:a16="http://schemas.microsoft.com/office/drawing/2014/main" id="{94AB9585-0179-4A02-91F2-1DE6893E9B12}"/>
                  </a:ext>
                </a:extLst>
              </p:cNvPr>
              <p:cNvSpPr/>
              <p:nvPr/>
            </p:nvSpPr>
            <p:spPr>
              <a:xfrm>
                <a:off x="5229450" y="3093557"/>
                <a:ext cx="310" cy="1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1" y="0"/>
                      <a:pt x="1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778;p70">
                <a:extLst>
                  <a:ext uri="{FF2B5EF4-FFF2-40B4-BE49-F238E27FC236}">
                    <a16:creationId xmlns:a16="http://schemas.microsoft.com/office/drawing/2014/main" id="{F96447CF-FB99-4D5F-BE44-B295587A27D2}"/>
                  </a:ext>
                </a:extLst>
              </p:cNvPr>
              <p:cNvSpPr/>
              <p:nvPr/>
            </p:nvSpPr>
            <p:spPr>
              <a:xfrm>
                <a:off x="5151719" y="2476727"/>
                <a:ext cx="400751" cy="282162"/>
              </a:xfrm>
              <a:custGeom>
                <a:avLst/>
                <a:gdLst/>
                <a:ahLst/>
                <a:cxnLst/>
                <a:rect l="l" t="t" r="r" b="b"/>
                <a:pathLst>
                  <a:path w="31066" h="21873" extrusionOk="0">
                    <a:moveTo>
                      <a:pt x="28304" y="0"/>
                    </a:moveTo>
                    <a:cubicBezTo>
                      <a:pt x="27619" y="0"/>
                      <a:pt x="26866" y="0"/>
                      <a:pt x="26022" y="46"/>
                    </a:cubicBezTo>
                    <a:cubicBezTo>
                      <a:pt x="23648" y="160"/>
                      <a:pt x="21274" y="594"/>
                      <a:pt x="18991" y="1324"/>
                    </a:cubicBezTo>
                    <a:cubicBezTo>
                      <a:pt x="16823" y="2009"/>
                      <a:pt x="14723" y="3013"/>
                      <a:pt x="12737" y="4246"/>
                    </a:cubicBezTo>
                    <a:cubicBezTo>
                      <a:pt x="10843" y="5456"/>
                      <a:pt x="9062" y="6894"/>
                      <a:pt x="7442" y="8560"/>
                    </a:cubicBezTo>
                    <a:cubicBezTo>
                      <a:pt x="4292" y="11778"/>
                      <a:pt x="1827" y="15818"/>
                      <a:pt x="275" y="20224"/>
                    </a:cubicBezTo>
                    <a:cubicBezTo>
                      <a:pt x="183" y="20520"/>
                      <a:pt x="92" y="20794"/>
                      <a:pt x="1" y="21068"/>
                    </a:cubicBezTo>
                    <a:cubicBezTo>
                      <a:pt x="92" y="21182"/>
                      <a:pt x="206" y="21273"/>
                      <a:pt x="320" y="21342"/>
                    </a:cubicBezTo>
                    <a:cubicBezTo>
                      <a:pt x="526" y="21479"/>
                      <a:pt x="777" y="21593"/>
                      <a:pt x="1005" y="21662"/>
                    </a:cubicBezTo>
                    <a:cubicBezTo>
                      <a:pt x="1416" y="21798"/>
                      <a:pt x="1827" y="21844"/>
                      <a:pt x="2238" y="21867"/>
                    </a:cubicBezTo>
                    <a:cubicBezTo>
                      <a:pt x="2333" y="21871"/>
                      <a:pt x="2428" y="21873"/>
                      <a:pt x="2524" y="21873"/>
                    </a:cubicBezTo>
                    <a:cubicBezTo>
                      <a:pt x="3005" y="21873"/>
                      <a:pt x="3493" y="21825"/>
                      <a:pt x="3949" y="21730"/>
                    </a:cubicBezTo>
                    <a:cubicBezTo>
                      <a:pt x="4383" y="21639"/>
                      <a:pt x="4817" y="21502"/>
                      <a:pt x="5205" y="21296"/>
                    </a:cubicBezTo>
                    <a:lnTo>
                      <a:pt x="5182" y="21296"/>
                    </a:lnTo>
                    <a:cubicBezTo>
                      <a:pt x="5410" y="21182"/>
                      <a:pt x="5639" y="21045"/>
                      <a:pt x="5844" y="20885"/>
                    </a:cubicBezTo>
                    <a:cubicBezTo>
                      <a:pt x="6095" y="20726"/>
                      <a:pt x="6323" y="20520"/>
                      <a:pt x="6552" y="20338"/>
                    </a:cubicBezTo>
                    <a:cubicBezTo>
                      <a:pt x="7191" y="19767"/>
                      <a:pt x="7761" y="19128"/>
                      <a:pt x="8286" y="18443"/>
                    </a:cubicBezTo>
                    <a:cubicBezTo>
                      <a:pt x="8834" y="17758"/>
                      <a:pt x="9336" y="17028"/>
                      <a:pt x="9816" y="16298"/>
                    </a:cubicBezTo>
                    <a:lnTo>
                      <a:pt x="9816" y="16298"/>
                    </a:lnTo>
                    <a:lnTo>
                      <a:pt x="9793" y="16320"/>
                    </a:lnTo>
                    <a:cubicBezTo>
                      <a:pt x="10295" y="15567"/>
                      <a:pt x="10774" y="14791"/>
                      <a:pt x="11276" y="14015"/>
                    </a:cubicBezTo>
                    <a:cubicBezTo>
                      <a:pt x="11710" y="13285"/>
                      <a:pt x="12167" y="12577"/>
                      <a:pt x="12669" y="11892"/>
                    </a:cubicBezTo>
                    <a:cubicBezTo>
                      <a:pt x="12829" y="11641"/>
                      <a:pt x="13011" y="11390"/>
                      <a:pt x="13194" y="11139"/>
                    </a:cubicBezTo>
                    <a:cubicBezTo>
                      <a:pt x="13376" y="10934"/>
                      <a:pt x="13536" y="10705"/>
                      <a:pt x="13719" y="10500"/>
                    </a:cubicBezTo>
                    <a:cubicBezTo>
                      <a:pt x="14084" y="10066"/>
                      <a:pt x="14472" y="9633"/>
                      <a:pt x="14883" y="9199"/>
                    </a:cubicBezTo>
                    <a:cubicBezTo>
                      <a:pt x="15682" y="8377"/>
                      <a:pt x="16549" y="7578"/>
                      <a:pt x="17462" y="6848"/>
                    </a:cubicBezTo>
                    <a:cubicBezTo>
                      <a:pt x="19334" y="5341"/>
                      <a:pt x="21388" y="4040"/>
                      <a:pt x="23534" y="2968"/>
                    </a:cubicBezTo>
                    <a:cubicBezTo>
                      <a:pt x="25770" y="1849"/>
                      <a:pt x="28121" y="936"/>
                      <a:pt x="30541" y="251"/>
                    </a:cubicBezTo>
                    <a:cubicBezTo>
                      <a:pt x="30701" y="206"/>
                      <a:pt x="30883" y="137"/>
                      <a:pt x="31066" y="92"/>
                    </a:cubicBezTo>
                    <a:cubicBezTo>
                      <a:pt x="30176" y="23"/>
                      <a:pt x="29263" y="0"/>
                      <a:pt x="283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779;p70">
                <a:extLst>
                  <a:ext uri="{FF2B5EF4-FFF2-40B4-BE49-F238E27FC236}">
                    <a16:creationId xmlns:a16="http://schemas.microsoft.com/office/drawing/2014/main" id="{24C95AFA-53DB-4813-97DE-82DFA9019216}"/>
                  </a:ext>
                </a:extLst>
              </p:cNvPr>
              <p:cNvSpPr/>
              <p:nvPr/>
            </p:nvSpPr>
            <p:spPr>
              <a:xfrm>
                <a:off x="5260073" y="3077356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780;p70">
                <a:extLst>
                  <a:ext uri="{FF2B5EF4-FFF2-40B4-BE49-F238E27FC236}">
                    <a16:creationId xmlns:a16="http://schemas.microsoft.com/office/drawing/2014/main" id="{112AE85A-00CA-4C9E-92F4-FB873A4903B1}"/>
                  </a:ext>
                </a:extLst>
              </p:cNvPr>
              <p:cNvSpPr/>
              <p:nvPr/>
            </p:nvSpPr>
            <p:spPr>
              <a:xfrm>
                <a:off x="5296578" y="2562997"/>
                <a:ext cx="473778" cy="561511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43528" extrusionOk="0">
                    <a:moveTo>
                      <a:pt x="21867" y="0"/>
                    </a:moveTo>
                    <a:cubicBezTo>
                      <a:pt x="21228" y="23"/>
                      <a:pt x="20566" y="69"/>
                      <a:pt x="19927" y="137"/>
                    </a:cubicBezTo>
                    <a:cubicBezTo>
                      <a:pt x="19060" y="274"/>
                      <a:pt x="18170" y="457"/>
                      <a:pt x="17302" y="708"/>
                    </a:cubicBezTo>
                    <a:cubicBezTo>
                      <a:pt x="16435" y="936"/>
                      <a:pt x="15590" y="1256"/>
                      <a:pt x="14769" y="1598"/>
                    </a:cubicBezTo>
                    <a:lnTo>
                      <a:pt x="14792" y="1598"/>
                    </a:lnTo>
                    <a:cubicBezTo>
                      <a:pt x="12669" y="2488"/>
                      <a:pt x="10683" y="3698"/>
                      <a:pt x="8857" y="5090"/>
                    </a:cubicBezTo>
                    <a:cubicBezTo>
                      <a:pt x="7099" y="6460"/>
                      <a:pt x="5479" y="8012"/>
                      <a:pt x="4109" y="9769"/>
                    </a:cubicBezTo>
                    <a:cubicBezTo>
                      <a:pt x="3630" y="10408"/>
                      <a:pt x="3173" y="11070"/>
                      <a:pt x="2763" y="11755"/>
                    </a:cubicBezTo>
                    <a:cubicBezTo>
                      <a:pt x="2580" y="12098"/>
                      <a:pt x="2375" y="12417"/>
                      <a:pt x="2215" y="12782"/>
                    </a:cubicBezTo>
                    <a:cubicBezTo>
                      <a:pt x="2032" y="13125"/>
                      <a:pt x="1872" y="13467"/>
                      <a:pt x="1735" y="13832"/>
                    </a:cubicBezTo>
                    <a:lnTo>
                      <a:pt x="1735" y="13809"/>
                    </a:lnTo>
                    <a:cubicBezTo>
                      <a:pt x="1347" y="14722"/>
                      <a:pt x="1028" y="15658"/>
                      <a:pt x="777" y="16617"/>
                    </a:cubicBezTo>
                    <a:cubicBezTo>
                      <a:pt x="526" y="17553"/>
                      <a:pt x="343" y="18511"/>
                      <a:pt x="206" y="19470"/>
                    </a:cubicBezTo>
                    <a:cubicBezTo>
                      <a:pt x="206" y="19470"/>
                      <a:pt x="206" y="19447"/>
                      <a:pt x="206" y="19447"/>
                    </a:cubicBezTo>
                    <a:cubicBezTo>
                      <a:pt x="69" y="20497"/>
                      <a:pt x="1" y="21547"/>
                      <a:pt x="1" y="22620"/>
                    </a:cubicBezTo>
                    <a:cubicBezTo>
                      <a:pt x="1" y="23145"/>
                      <a:pt x="24" y="23670"/>
                      <a:pt x="46" y="24195"/>
                    </a:cubicBezTo>
                    <a:cubicBezTo>
                      <a:pt x="92" y="24697"/>
                      <a:pt x="138" y="25199"/>
                      <a:pt x="206" y="25701"/>
                    </a:cubicBezTo>
                    <a:cubicBezTo>
                      <a:pt x="206" y="25701"/>
                      <a:pt x="206" y="25701"/>
                      <a:pt x="206" y="25679"/>
                    </a:cubicBezTo>
                    <a:cubicBezTo>
                      <a:pt x="320" y="26660"/>
                      <a:pt x="526" y="27619"/>
                      <a:pt x="777" y="28555"/>
                    </a:cubicBezTo>
                    <a:cubicBezTo>
                      <a:pt x="914" y="29057"/>
                      <a:pt x="1051" y="29536"/>
                      <a:pt x="1211" y="29993"/>
                    </a:cubicBezTo>
                    <a:cubicBezTo>
                      <a:pt x="1370" y="30449"/>
                      <a:pt x="1530" y="30883"/>
                      <a:pt x="1713" y="31316"/>
                    </a:cubicBezTo>
                    <a:lnTo>
                      <a:pt x="1713" y="31294"/>
                    </a:lnTo>
                    <a:cubicBezTo>
                      <a:pt x="2032" y="32047"/>
                      <a:pt x="2375" y="32777"/>
                      <a:pt x="2785" y="33485"/>
                    </a:cubicBezTo>
                    <a:cubicBezTo>
                      <a:pt x="3196" y="34170"/>
                      <a:pt x="3630" y="34831"/>
                      <a:pt x="4132" y="35471"/>
                    </a:cubicBezTo>
                    <a:cubicBezTo>
                      <a:pt x="4132" y="35493"/>
                      <a:pt x="4132" y="35493"/>
                      <a:pt x="4132" y="35493"/>
                    </a:cubicBezTo>
                    <a:cubicBezTo>
                      <a:pt x="4566" y="36041"/>
                      <a:pt x="5022" y="36566"/>
                      <a:pt x="5502" y="37068"/>
                    </a:cubicBezTo>
                    <a:cubicBezTo>
                      <a:pt x="5821" y="37388"/>
                      <a:pt x="6118" y="37662"/>
                      <a:pt x="6460" y="37959"/>
                    </a:cubicBezTo>
                    <a:cubicBezTo>
                      <a:pt x="6780" y="38232"/>
                      <a:pt x="7099" y="38506"/>
                      <a:pt x="7442" y="38757"/>
                    </a:cubicBezTo>
                    <a:lnTo>
                      <a:pt x="7419" y="38757"/>
                    </a:lnTo>
                    <a:cubicBezTo>
                      <a:pt x="8400" y="39488"/>
                      <a:pt x="9428" y="40173"/>
                      <a:pt x="10455" y="40812"/>
                    </a:cubicBezTo>
                    <a:cubicBezTo>
                      <a:pt x="11482" y="41451"/>
                      <a:pt x="12509" y="42067"/>
                      <a:pt x="13513" y="42729"/>
                    </a:cubicBezTo>
                    <a:cubicBezTo>
                      <a:pt x="13901" y="42980"/>
                      <a:pt x="14289" y="43254"/>
                      <a:pt x="14655" y="43528"/>
                    </a:cubicBezTo>
                    <a:cubicBezTo>
                      <a:pt x="15385" y="43414"/>
                      <a:pt x="16115" y="43277"/>
                      <a:pt x="16846" y="43140"/>
                    </a:cubicBezTo>
                    <a:cubicBezTo>
                      <a:pt x="18398" y="42820"/>
                      <a:pt x="20041" y="42409"/>
                      <a:pt x="21685" y="41953"/>
                    </a:cubicBezTo>
                    <a:cubicBezTo>
                      <a:pt x="22438" y="41725"/>
                      <a:pt x="23214" y="41496"/>
                      <a:pt x="24036" y="41223"/>
                    </a:cubicBezTo>
                    <a:cubicBezTo>
                      <a:pt x="24698" y="40994"/>
                      <a:pt x="25383" y="40766"/>
                      <a:pt x="26067" y="40492"/>
                    </a:cubicBezTo>
                    <a:cubicBezTo>
                      <a:pt x="27231" y="40036"/>
                      <a:pt x="28258" y="39533"/>
                      <a:pt x="29194" y="38963"/>
                    </a:cubicBezTo>
                    <a:cubicBezTo>
                      <a:pt x="30107" y="38392"/>
                      <a:pt x="30952" y="37753"/>
                      <a:pt x="31705" y="37023"/>
                    </a:cubicBezTo>
                    <a:cubicBezTo>
                      <a:pt x="32436" y="36315"/>
                      <a:pt x="33075" y="35516"/>
                      <a:pt x="33622" y="34626"/>
                    </a:cubicBezTo>
                    <a:cubicBezTo>
                      <a:pt x="34147" y="33782"/>
                      <a:pt x="34604" y="32800"/>
                      <a:pt x="34969" y="31727"/>
                    </a:cubicBezTo>
                    <a:cubicBezTo>
                      <a:pt x="35334" y="30700"/>
                      <a:pt x="35608" y="29559"/>
                      <a:pt x="35791" y="28281"/>
                    </a:cubicBezTo>
                    <a:cubicBezTo>
                      <a:pt x="35882" y="27619"/>
                      <a:pt x="35973" y="26957"/>
                      <a:pt x="36042" y="26318"/>
                    </a:cubicBezTo>
                    <a:lnTo>
                      <a:pt x="36065" y="26249"/>
                    </a:lnTo>
                    <a:cubicBezTo>
                      <a:pt x="36133" y="25542"/>
                      <a:pt x="36225" y="24834"/>
                      <a:pt x="36293" y="24126"/>
                    </a:cubicBezTo>
                    <a:cubicBezTo>
                      <a:pt x="36613" y="20908"/>
                      <a:pt x="36727" y="18009"/>
                      <a:pt x="36635" y="15270"/>
                    </a:cubicBezTo>
                    <a:cubicBezTo>
                      <a:pt x="36567" y="12896"/>
                      <a:pt x="36339" y="10728"/>
                      <a:pt x="35951" y="8742"/>
                    </a:cubicBezTo>
                    <a:cubicBezTo>
                      <a:pt x="35905" y="8651"/>
                      <a:pt x="35859" y="8560"/>
                      <a:pt x="35791" y="8468"/>
                    </a:cubicBezTo>
                    <a:cubicBezTo>
                      <a:pt x="35540" y="8035"/>
                      <a:pt x="35289" y="7601"/>
                      <a:pt x="35015" y="7190"/>
                    </a:cubicBezTo>
                    <a:cubicBezTo>
                      <a:pt x="34741" y="6756"/>
                      <a:pt x="34444" y="6368"/>
                      <a:pt x="34147" y="5958"/>
                    </a:cubicBezTo>
                    <a:cubicBezTo>
                      <a:pt x="33782" y="5501"/>
                      <a:pt x="33394" y="5045"/>
                      <a:pt x="32983" y="4611"/>
                    </a:cubicBezTo>
                    <a:cubicBezTo>
                      <a:pt x="32778" y="4405"/>
                      <a:pt x="32572" y="4200"/>
                      <a:pt x="32344" y="4017"/>
                    </a:cubicBezTo>
                    <a:cubicBezTo>
                      <a:pt x="32145" y="3841"/>
                      <a:pt x="31925" y="3664"/>
                      <a:pt x="31704" y="3487"/>
                    </a:cubicBezTo>
                    <a:lnTo>
                      <a:pt x="31704" y="3487"/>
                    </a:lnTo>
                    <a:cubicBezTo>
                      <a:pt x="31705" y="3490"/>
                      <a:pt x="31705" y="3492"/>
                      <a:pt x="31705" y="3492"/>
                    </a:cubicBezTo>
                    <a:cubicBezTo>
                      <a:pt x="31705" y="3492"/>
                      <a:pt x="31682" y="3470"/>
                      <a:pt x="31682" y="3470"/>
                    </a:cubicBezTo>
                    <a:lnTo>
                      <a:pt x="31682" y="3470"/>
                    </a:lnTo>
                    <a:cubicBezTo>
                      <a:pt x="31690" y="3475"/>
                      <a:pt x="31697" y="3481"/>
                      <a:pt x="31704" y="3487"/>
                    </a:cubicBezTo>
                    <a:lnTo>
                      <a:pt x="31704" y="3487"/>
                    </a:lnTo>
                    <a:cubicBezTo>
                      <a:pt x="31703" y="3481"/>
                      <a:pt x="31698" y="3470"/>
                      <a:pt x="31682" y="3470"/>
                    </a:cubicBezTo>
                    <a:cubicBezTo>
                      <a:pt x="31134" y="3036"/>
                      <a:pt x="30541" y="2648"/>
                      <a:pt x="29925" y="2305"/>
                    </a:cubicBezTo>
                    <a:cubicBezTo>
                      <a:pt x="29308" y="1963"/>
                      <a:pt x="28669" y="1666"/>
                      <a:pt x="28007" y="1392"/>
                    </a:cubicBezTo>
                    <a:cubicBezTo>
                      <a:pt x="27642" y="1233"/>
                      <a:pt x="27277" y="1073"/>
                      <a:pt x="26889" y="936"/>
                    </a:cubicBezTo>
                    <a:cubicBezTo>
                      <a:pt x="26706" y="868"/>
                      <a:pt x="26501" y="799"/>
                      <a:pt x="26296" y="731"/>
                    </a:cubicBezTo>
                    <a:cubicBezTo>
                      <a:pt x="26136" y="662"/>
                      <a:pt x="25953" y="616"/>
                      <a:pt x="25793" y="548"/>
                    </a:cubicBezTo>
                    <a:cubicBezTo>
                      <a:pt x="25451" y="457"/>
                      <a:pt x="25131" y="365"/>
                      <a:pt x="24789" y="297"/>
                    </a:cubicBezTo>
                    <a:cubicBezTo>
                      <a:pt x="24447" y="228"/>
                      <a:pt x="24104" y="160"/>
                      <a:pt x="23762" y="114"/>
                    </a:cubicBezTo>
                    <a:lnTo>
                      <a:pt x="23785" y="114"/>
                    </a:lnTo>
                    <a:cubicBezTo>
                      <a:pt x="23214" y="46"/>
                      <a:pt x="22621" y="0"/>
                      <a:pt x="220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781;p70">
                <a:extLst>
                  <a:ext uri="{FF2B5EF4-FFF2-40B4-BE49-F238E27FC236}">
                    <a16:creationId xmlns:a16="http://schemas.microsoft.com/office/drawing/2014/main" id="{7F55DD9B-84BB-4562-8000-2893621CDFE6}"/>
                  </a:ext>
                </a:extLst>
              </p:cNvPr>
              <p:cNvSpPr/>
              <p:nvPr/>
            </p:nvSpPr>
            <p:spPr>
              <a:xfrm>
                <a:off x="5130822" y="2748772"/>
                <a:ext cx="47124" cy="147537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11437" extrusionOk="0">
                    <a:moveTo>
                      <a:pt x="1621" y="1"/>
                    </a:moveTo>
                    <a:cubicBezTo>
                      <a:pt x="479" y="3562"/>
                      <a:pt x="0" y="7419"/>
                      <a:pt x="183" y="11140"/>
                    </a:cubicBezTo>
                    <a:lnTo>
                      <a:pt x="342" y="11162"/>
                    </a:lnTo>
                    <a:cubicBezTo>
                      <a:pt x="1233" y="11322"/>
                      <a:pt x="2032" y="11414"/>
                      <a:pt x="2808" y="11436"/>
                    </a:cubicBezTo>
                    <a:cubicBezTo>
                      <a:pt x="2716" y="10637"/>
                      <a:pt x="2671" y="9816"/>
                      <a:pt x="2648" y="9017"/>
                    </a:cubicBezTo>
                    <a:cubicBezTo>
                      <a:pt x="2602" y="7351"/>
                      <a:pt x="2716" y="5662"/>
                      <a:pt x="2967" y="4018"/>
                    </a:cubicBezTo>
                    <a:cubicBezTo>
                      <a:pt x="3082" y="3196"/>
                      <a:pt x="3264" y="2375"/>
                      <a:pt x="3447" y="1553"/>
                    </a:cubicBezTo>
                    <a:cubicBezTo>
                      <a:pt x="3515" y="1279"/>
                      <a:pt x="3584" y="1028"/>
                      <a:pt x="3652" y="777"/>
                    </a:cubicBezTo>
                    <a:cubicBezTo>
                      <a:pt x="3287" y="731"/>
                      <a:pt x="2945" y="686"/>
                      <a:pt x="2625" y="572"/>
                    </a:cubicBezTo>
                    <a:cubicBezTo>
                      <a:pt x="2511" y="526"/>
                      <a:pt x="2397" y="480"/>
                      <a:pt x="2283" y="435"/>
                    </a:cubicBezTo>
                    <a:cubicBezTo>
                      <a:pt x="2146" y="389"/>
                      <a:pt x="2054" y="320"/>
                      <a:pt x="1940" y="252"/>
                    </a:cubicBezTo>
                    <a:cubicBezTo>
                      <a:pt x="1849" y="183"/>
                      <a:pt x="1735" y="115"/>
                      <a:pt x="16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782;p70">
                <a:extLst>
                  <a:ext uri="{FF2B5EF4-FFF2-40B4-BE49-F238E27FC236}">
                    <a16:creationId xmlns:a16="http://schemas.microsoft.com/office/drawing/2014/main" id="{4B0D76B7-5E24-4F2F-BEDA-34E7DDDF79C3}"/>
                  </a:ext>
                </a:extLst>
              </p:cNvPr>
              <p:cNvSpPr/>
              <p:nvPr/>
            </p:nvSpPr>
            <p:spPr>
              <a:xfrm>
                <a:off x="5225039" y="3075305"/>
                <a:ext cx="214075" cy="60372"/>
              </a:xfrm>
              <a:custGeom>
                <a:avLst/>
                <a:gdLst/>
                <a:ahLst/>
                <a:cxnLst/>
                <a:rect l="l" t="t" r="r" b="b"/>
                <a:pathLst>
                  <a:path w="16595" h="4680" extrusionOk="0">
                    <a:moveTo>
                      <a:pt x="2808" y="0"/>
                    </a:moveTo>
                    <a:cubicBezTo>
                      <a:pt x="2785" y="46"/>
                      <a:pt x="2762" y="91"/>
                      <a:pt x="2716" y="137"/>
                    </a:cubicBezTo>
                    <a:cubicBezTo>
                      <a:pt x="2557" y="365"/>
                      <a:pt x="2374" y="548"/>
                      <a:pt x="2169" y="685"/>
                    </a:cubicBezTo>
                    <a:cubicBezTo>
                      <a:pt x="1940" y="867"/>
                      <a:pt x="1689" y="1027"/>
                      <a:pt x="1415" y="1141"/>
                    </a:cubicBezTo>
                    <a:cubicBezTo>
                      <a:pt x="1073" y="1278"/>
                      <a:pt x="708" y="1370"/>
                      <a:pt x="365" y="1415"/>
                    </a:cubicBezTo>
                    <a:cubicBezTo>
                      <a:pt x="228" y="1438"/>
                      <a:pt x="114" y="1438"/>
                      <a:pt x="0" y="1461"/>
                    </a:cubicBezTo>
                    <a:cubicBezTo>
                      <a:pt x="206" y="1621"/>
                      <a:pt x="411" y="1780"/>
                      <a:pt x="662" y="1940"/>
                    </a:cubicBezTo>
                    <a:cubicBezTo>
                      <a:pt x="1461" y="2465"/>
                      <a:pt x="2328" y="2899"/>
                      <a:pt x="3310" y="3310"/>
                    </a:cubicBezTo>
                    <a:cubicBezTo>
                      <a:pt x="5113" y="4040"/>
                      <a:pt x="7167" y="4497"/>
                      <a:pt x="9404" y="4634"/>
                    </a:cubicBezTo>
                    <a:cubicBezTo>
                      <a:pt x="9929" y="4656"/>
                      <a:pt x="10431" y="4679"/>
                      <a:pt x="10911" y="4679"/>
                    </a:cubicBezTo>
                    <a:cubicBezTo>
                      <a:pt x="12257" y="4679"/>
                      <a:pt x="13673" y="4565"/>
                      <a:pt x="15156" y="4337"/>
                    </a:cubicBezTo>
                    <a:cubicBezTo>
                      <a:pt x="15636" y="4314"/>
                      <a:pt x="16115" y="4291"/>
                      <a:pt x="16594" y="4246"/>
                    </a:cubicBezTo>
                    <a:cubicBezTo>
                      <a:pt x="16549" y="4246"/>
                      <a:pt x="16503" y="4223"/>
                      <a:pt x="16480" y="4223"/>
                    </a:cubicBezTo>
                    <a:cubicBezTo>
                      <a:pt x="14700" y="3995"/>
                      <a:pt x="12919" y="3721"/>
                      <a:pt x="11185" y="3355"/>
                    </a:cubicBezTo>
                    <a:cubicBezTo>
                      <a:pt x="10454" y="3196"/>
                      <a:pt x="9701" y="3036"/>
                      <a:pt x="8993" y="2830"/>
                    </a:cubicBezTo>
                    <a:cubicBezTo>
                      <a:pt x="8331" y="2648"/>
                      <a:pt x="7692" y="2442"/>
                      <a:pt x="7053" y="2191"/>
                    </a:cubicBezTo>
                    <a:cubicBezTo>
                      <a:pt x="5821" y="1735"/>
                      <a:pt x="4611" y="1164"/>
                      <a:pt x="3492" y="457"/>
                    </a:cubicBezTo>
                    <a:cubicBezTo>
                      <a:pt x="3264" y="297"/>
                      <a:pt x="3036" y="160"/>
                      <a:pt x="28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783;p70">
                <a:extLst>
                  <a:ext uri="{FF2B5EF4-FFF2-40B4-BE49-F238E27FC236}">
                    <a16:creationId xmlns:a16="http://schemas.microsoft.com/office/drawing/2014/main" id="{527FD703-EAE7-43CE-90C8-BC8FC9318842}"/>
                  </a:ext>
                </a:extLst>
              </p:cNvPr>
              <p:cNvSpPr/>
              <p:nvPr/>
            </p:nvSpPr>
            <p:spPr>
              <a:xfrm>
                <a:off x="5133170" y="2892457"/>
                <a:ext cx="128097" cy="201704"/>
              </a:xfrm>
              <a:custGeom>
                <a:avLst/>
                <a:gdLst/>
                <a:ahLst/>
                <a:cxnLst/>
                <a:rect l="l" t="t" r="r" b="b"/>
                <a:pathLst>
                  <a:path w="9930" h="15636" extrusionOk="0">
                    <a:moveTo>
                      <a:pt x="1" y="1"/>
                    </a:moveTo>
                    <a:cubicBezTo>
                      <a:pt x="24" y="617"/>
                      <a:pt x="69" y="1256"/>
                      <a:pt x="138" y="1918"/>
                    </a:cubicBezTo>
                    <a:cubicBezTo>
                      <a:pt x="275" y="3196"/>
                      <a:pt x="503" y="4406"/>
                      <a:pt x="777" y="5547"/>
                    </a:cubicBezTo>
                    <a:cubicBezTo>
                      <a:pt x="1051" y="6711"/>
                      <a:pt x="1439" y="7875"/>
                      <a:pt x="1918" y="8971"/>
                    </a:cubicBezTo>
                    <a:cubicBezTo>
                      <a:pt x="2763" y="11002"/>
                      <a:pt x="3972" y="12783"/>
                      <a:pt x="5433" y="14244"/>
                    </a:cubicBezTo>
                    <a:cubicBezTo>
                      <a:pt x="5935" y="14746"/>
                      <a:pt x="6483" y="15202"/>
                      <a:pt x="7077" y="15636"/>
                    </a:cubicBezTo>
                    <a:cubicBezTo>
                      <a:pt x="7236" y="15613"/>
                      <a:pt x="7350" y="15613"/>
                      <a:pt x="7487" y="15590"/>
                    </a:cubicBezTo>
                    <a:cubicBezTo>
                      <a:pt x="7830" y="15545"/>
                      <a:pt x="8195" y="15453"/>
                      <a:pt x="8537" y="15316"/>
                    </a:cubicBezTo>
                    <a:cubicBezTo>
                      <a:pt x="8811" y="15179"/>
                      <a:pt x="9062" y="15042"/>
                      <a:pt x="9291" y="14860"/>
                    </a:cubicBezTo>
                    <a:cubicBezTo>
                      <a:pt x="9496" y="14723"/>
                      <a:pt x="9679" y="14540"/>
                      <a:pt x="9838" y="14312"/>
                    </a:cubicBezTo>
                    <a:cubicBezTo>
                      <a:pt x="9884" y="14266"/>
                      <a:pt x="9907" y="14221"/>
                      <a:pt x="9930" y="14175"/>
                    </a:cubicBezTo>
                    <a:cubicBezTo>
                      <a:pt x="9565" y="13901"/>
                      <a:pt x="9199" y="13627"/>
                      <a:pt x="8857" y="13331"/>
                    </a:cubicBezTo>
                    <a:cubicBezTo>
                      <a:pt x="8263" y="12828"/>
                      <a:pt x="7716" y="12303"/>
                      <a:pt x="7236" y="11710"/>
                    </a:cubicBezTo>
                    <a:cubicBezTo>
                      <a:pt x="6734" y="11117"/>
                      <a:pt x="6255" y="10500"/>
                      <a:pt x="5844" y="9838"/>
                    </a:cubicBezTo>
                    <a:cubicBezTo>
                      <a:pt x="5410" y="9131"/>
                      <a:pt x="4999" y="8377"/>
                      <a:pt x="4634" y="7601"/>
                    </a:cubicBezTo>
                    <a:cubicBezTo>
                      <a:pt x="3950" y="6095"/>
                      <a:pt x="3402" y="4497"/>
                      <a:pt x="3059" y="2877"/>
                    </a:cubicBezTo>
                    <a:cubicBezTo>
                      <a:pt x="2877" y="2032"/>
                      <a:pt x="2717" y="1165"/>
                      <a:pt x="2626" y="297"/>
                    </a:cubicBezTo>
                    <a:cubicBezTo>
                      <a:pt x="1850" y="275"/>
                      <a:pt x="1051" y="183"/>
                      <a:pt x="160" y="2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784;p70">
                <a:extLst>
                  <a:ext uri="{FF2B5EF4-FFF2-40B4-BE49-F238E27FC236}">
                    <a16:creationId xmlns:a16="http://schemas.microsoft.com/office/drawing/2014/main" id="{EB69DA31-26E7-4F8E-B8BA-A56F070387A9}"/>
                  </a:ext>
                </a:extLst>
              </p:cNvPr>
              <p:cNvSpPr/>
              <p:nvPr/>
            </p:nvSpPr>
            <p:spPr>
              <a:xfrm>
                <a:off x="5151719" y="2538553"/>
                <a:ext cx="153716" cy="220255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17074" extrusionOk="0">
                    <a:moveTo>
                      <a:pt x="11916" y="1"/>
                    </a:moveTo>
                    <a:lnTo>
                      <a:pt x="11916" y="1"/>
                    </a:lnTo>
                    <a:cubicBezTo>
                      <a:pt x="10341" y="1073"/>
                      <a:pt x="8834" y="2352"/>
                      <a:pt x="7442" y="3767"/>
                    </a:cubicBezTo>
                    <a:cubicBezTo>
                      <a:pt x="4292" y="6985"/>
                      <a:pt x="1827" y="11025"/>
                      <a:pt x="275" y="15431"/>
                    </a:cubicBezTo>
                    <a:cubicBezTo>
                      <a:pt x="183" y="15727"/>
                      <a:pt x="92" y="16001"/>
                      <a:pt x="1" y="16275"/>
                    </a:cubicBezTo>
                    <a:cubicBezTo>
                      <a:pt x="115" y="16389"/>
                      <a:pt x="229" y="16480"/>
                      <a:pt x="320" y="16549"/>
                    </a:cubicBezTo>
                    <a:cubicBezTo>
                      <a:pt x="412" y="16617"/>
                      <a:pt x="526" y="16686"/>
                      <a:pt x="663" y="16732"/>
                    </a:cubicBezTo>
                    <a:cubicBezTo>
                      <a:pt x="777" y="16777"/>
                      <a:pt x="891" y="16823"/>
                      <a:pt x="1005" y="16869"/>
                    </a:cubicBezTo>
                    <a:cubicBezTo>
                      <a:pt x="1325" y="16983"/>
                      <a:pt x="1667" y="17028"/>
                      <a:pt x="2032" y="17074"/>
                    </a:cubicBezTo>
                    <a:cubicBezTo>
                      <a:pt x="2192" y="16458"/>
                      <a:pt x="2375" y="15864"/>
                      <a:pt x="2557" y="15294"/>
                    </a:cubicBezTo>
                    <a:cubicBezTo>
                      <a:pt x="3082" y="13627"/>
                      <a:pt x="3721" y="11984"/>
                      <a:pt x="4474" y="10386"/>
                    </a:cubicBezTo>
                    <a:cubicBezTo>
                      <a:pt x="5228" y="8788"/>
                      <a:pt x="6095" y="7236"/>
                      <a:pt x="7099" y="5775"/>
                    </a:cubicBezTo>
                    <a:cubicBezTo>
                      <a:pt x="7579" y="5045"/>
                      <a:pt x="8081" y="4360"/>
                      <a:pt x="8606" y="3676"/>
                    </a:cubicBezTo>
                    <a:cubicBezTo>
                      <a:pt x="9062" y="3105"/>
                      <a:pt x="9519" y="2557"/>
                      <a:pt x="9998" y="2032"/>
                    </a:cubicBezTo>
                    <a:cubicBezTo>
                      <a:pt x="10614" y="1325"/>
                      <a:pt x="11254" y="640"/>
                      <a:pt x="11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785;p70">
                <a:extLst>
                  <a:ext uri="{FF2B5EF4-FFF2-40B4-BE49-F238E27FC236}">
                    <a16:creationId xmlns:a16="http://schemas.microsoft.com/office/drawing/2014/main" id="{28226CC2-0382-42D0-86D1-82BF2CAFB83D}"/>
                  </a:ext>
                </a:extLst>
              </p:cNvPr>
              <p:cNvSpPr/>
              <p:nvPr/>
            </p:nvSpPr>
            <p:spPr>
              <a:xfrm>
                <a:off x="5152906" y="2758782"/>
                <a:ext cx="32689" cy="129361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0028" extrusionOk="0">
                    <a:moveTo>
                      <a:pt x="1712" y="1"/>
                    </a:moveTo>
                    <a:cubicBezTo>
                      <a:pt x="1392" y="1"/>
                      <a:pt x="1050" y="229"/>
                      <a:pt x="982" y="572"/>
                    </a:cubicBezTo>
                    <a:cubicBezTo>
                      <a:pt x="639" y="2010"/>
                      <a:pt x="342" y="3448"/>
                      <a:pt x="160" y="4931"/>
                    </a:cubicBezTo>
                    <a:cubicBezTo>
                      <a:pt x="0" y="6438"/>
                      <a:pt x="23" y="7967"/>
                      <a:pt x="297" y="9473"/>
                    </a:cubicBezTo>
                    <a:cubicBezTo>
                      <a:pt x="372" y="9813"/>
                      <a:pt x="713" y="10028"/>
                      <a:pt x="1035" y="10028"/>
                    </a:cubicBezTo>
                    <a:cubicBezTo>
                      <a:pt x="1102" y="10028"/>
                      <a:pt x="1169" y="10018"/>
                      <a:pt x="1233" y="9998"/>
                    </a:cubicBezTo>
                    <a:cubicBezTo>
                      <a:pt x="1438" y="9953"/>
                      <a:pt x="1598" y="9816"/>
                      <a:pt x="1689" y="9656"/>
                    </a:cubicBezTo>
                    <a:cubicBezTo>
                      <a:pt x="1803" y="9473"/>
                      <a:pt x="1803" y="9268"/>
                      <a:pt x="1780" y="9063"/>
                    </a:cubicBezTo>
                    <a:cubicBezTo>
                      <a:pt x="1735" y="8880"/>
                      <a:pt x="1712" y="8675"/>
                      <a:pt x="1666" y="8492"/>
                    </a:cubicBezTo>
                    <a:cubicBezTo>
                      <a:pt x="1529" y="7191"/>
                      <a:pt x="1575" y="5890"/>
                      <a:pt x="1735" y="4589"/>
                    </a:cubicBezTo>
                    <a:cubicBezTo>
                      <a:pt x="1895" y="3356"/>
                      <a:pt x="2168" y="2169"/>
                      <a:pt x="2442" y="960"/>
                    </a:cubicBezTo>
                    <a:cubicBezTo>
                      <a:pt x="2534" y="572"/>
                      <a:pt x="2328" y="138"/>
                      <a:pt x="1917" y="24"/>
                    </a:cubicBezTo>
                    <a:cubicBezTo>
                      <a:pt x="1849" y="24"/>
                      <a:pt x="1780" y="1"/>
                      <a:pt x="17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786;p70">
                <a:extLst>
                  <a:ext uri="{FF2B5EF4-FFF2-40B4-BE49-F238E27FC236}">
                    <a16:creationId xmlns:a16="http://schemas.microsoft.com/office/drawing/2014/main" id="{2C375CB4-1BD9-404A-BBEF-A0021BEBC3DF}"/>
                  </a:ext>
                </a:extLst>
              </p:cNvPr>
              <p:cNvSpPr/>
              <p:nvPr/>
            </p:nvSpPr>
            <p:spPr>
              <a:xfrm>
                <a:off x="5260667" y="3072351"/>
                <a:ext cx="110721" cy="52155"/>
              </a:xfrm>
              <a:custGeom>
                <a:avLst/>
                <a:gdLst/>
                <a:ahLst/>
                <a:cxnLst/>
                <a:rect l="l" t="t" r="r" b="b"/>
                <a:pathLst>
                  <a:path w="8583" h="4043" extrusionOk="0">
                    <a:moveTo>
                      <a:pt x="776" y="1"/>
                    </a:moveTo>
                    <a:cubicBezTo>
                      <a:pt x="730" y="1"/>
                      <a:pt x="708" y="24"/>
                      <a:pt x="685" y="24"/>
                    </a:cubicBezTo>
                    <a:cubicBezTo>
                      <a:pt x="479" y="46"/>
                      <a:pt x="297" y="138"/>
                      <a:pt x="160" y="298"/>
                    </a:cubicBezTo>
                    <a:cubicBezTo>
                      <a:pt x="46" y="457"/>
                      <a:pt x="0" y="663"/>
                      <a:pt x="23" y="868"/>
                    </a:cubicBezTo>
                    <a:cubicBezTo>
                      <a:pt x="46" y="1051"/>
                      <a:pt x="137" y="1256"/>
                      <a:pt x="297" y="1370"/>
                    </a:cubicBezTo>
                    <a:cubicBezTo>
                      <a:pt x="2511" y="2808"/>
                      <a:pt x="5022" y="3813"/>
                      <a:pt x="7669" y="4041"/>
                    </a:cubicBezTo>
                    <a:cubicBezTo>
                      <a:pt x="7687" y="4042"/>
                      <a:pt x="7704" y="4042"/>
                      <a:pt x="7721" y="4042"/>
                    </a:cubicBezTo>
                    <a:cubicBezTo>
                      <a:pt x="8112" y="4042"/>
                      <a:pt x="8470" y="3794"/>
                      <a:pt x="8514" y="3379"/>
                    </a:cubicBezTo>
                    <a:cubicBezTo>
                      <a:pt x="8582" y="2991"/>
                      <a:pt x="8286" y="2557"/>
                      <a:pt x="7875" y="2534"/>
                    </a:cubicBezTo>
                    <a:cubicBezTo>
                      <a:pt x="7099" y="2466"/>
                      <a:pt x="6323" y="2329"/>
                      <a:pt x="5569" y="2124"/>
                    </a:cubicBezTo>
                    <a:cubicBezTo>
                      <a:pt x="4246" y="1758"/>
                      <a:pt x="2990" y="1211"/>
                      <a:pt x="1803" y="526"/>
                    </a:cubicBezTo>
                    <a:cubicBezTo>
                      <a:pt x="1598" y="412"/>
                      <a:pt x="1415" y="298"/>
                      <a:pt x="1233" y="183"/>
                    </a:cubicBezTo>
                    <a:cubicBezTo>
                      <a:pt x="1096" y="69"/>
                      <a:pt x="936" y="1"/>
                      <a:pt x="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787;p70">
                <a:extLst>
                  <a:ext uri="{FF2B5EF4-FFF2-40B4-BE49-F238E27FC236}">
                    <a16:creationId xmlns:a16="http://schemas.microsoft.com/office/drawing/2014/main" id="{AA381E59-AC57-4CC7-8420-B08D59C1D402}"/>
                  </a:ext>
                </a:extLst>
              </p:cNvPr>
              <p:cNvSpPr/>
              <p:nvPr/>
            </p:nvSpPr>
            <p:spPr>
              <a:xfrm>
                <a:off x="5161149" y="2735525"/>
                <a:ext cx="12074" cy="816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633" extrusionOk="0">
                    <a:moveTo>
                      <a:pt x="274" y="1"/>
                    </a:moveTo>
                    <a:cubicBezTo>
                      <a:pt x="228" y="1"/>
                      <a:pt x="160" y="46"/>
                      <a:pt x="114" y="69"/>
                    </a:cubicBezTo>
                    <a:cubicBezTo>
                      <a:pt x="46" y="138"/>
                      <a:pt x="23" y="206"/>
                      <a:pt x="23" y="275"/>
                    </a:cubicBezTo>
                    <a:cubicBezTo>
                      <a:pt x="0" y="366"/>
                      <a:pt x="46" y="434"/>
                      <a:pt x="91" y="480"/>
                    </a:cubicBezTo>
                    <a:cubicBezTo>
                      <a:pt x="137" y="549"/>
                      <a:pt x="206" y="571"/>
                      <a:pt x="297" y="571"/>
                    </a:cubicBezTo>
                    <a:cubicBezTo>
                      <a:pt x="320" y="571"/>
                      <a:pt x="343" y="594"/>
                      <a:pt x="388" y="594"/>
                    </a:cubicBezTo>
                    <a:cubicBezTo>
                      <a:pt x="434" y="594"/>
                      <a:pt x="479" y="617"/>
                      <a:pt x="525" y="617"/>
                    </a:cubicBezTo>
                    <a:cubicBezTo>
                      <a:pt x="563" y="626"/>
                      <a:pt x="597" y="632"/>
                      <a:pt x="628" y="632"/>
                    </a:cubicBezTo>
                    <a:cubicBezTo>
                      <a:pt x="673" y="632"/>
                      <a:pt x="713" y="621"/>
                      <a:pt x="753" y="594"/>
                    </a:cubicBezTo>
                    <a:cubicBezTo>
                      <a:pt x="822" y="571"/>
                      <a:pt x="867" y="503"/>
                      <a:pt x="890" y="434"/>
                    </a:cubicBezTo>
                    <a:cubicBezTo>
                      <a:pt x="936" y="297"/>
                      <a:pt x="845" y="115"/>
                      <a:pt x="708" y="69"/>
                    </a:cubicBezTo>
                    <a:cubicBezTo>
                      <a:pt x="571" y="46"/>
                      <a:pt x="434" y="24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788;p70">
                <a:extLst>
                  <a:ext uri="{FF2B5EF4-FFF2-40B4-BE49-F238E27FC236}">
                    <a16:creationId xmlns:a16="http://schemas.microsoft.com/office/drawing/2014/main" id="{FE853ADB-96DD-4248-B97E-FDE0A9D6A853}"/>
                  </a:ext>
                </a:extLst>
              </p:cNvPr>
              <p:cNvSpPr/>
              <p:nvPr/>
            </p:nvSpPr>
            <p:spPr>
              <a:xfrm>
                <a:off x="5184109" y="2738466"/>
                <a:ext cx="15325" cy="957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742" extrusionOk="0">
                    <a:moveTo>
                      <a:pt x="891" y="1"/>
                    </a:moveTo>
                    <a:cubicBezTo>
                      <a:pt x="868" y="1"/>
                      <a:pt x="845" y="1"/>
                      <a:pt x="822" y="24"/>
                    </a:cubicBezTo>
                    <a:cubicBezTo>
                      <a:pt x="617" y="69"/>
                      <a:pt x="434" y="115"/>
                      <a:pt x="252" y="161"/>
                    </a:cubicBezTo>
                    <a:cubicBezTo>
                      <a:pt x="92" y="206"/>
                      <a:pt x="1" y="343"/>
                      <a:pt x="23" y="503"/>
                    </a:cubicBezTo>
                    <a:cubicBezTo>
                      <a:pt x="62" y="639"/>
                      <a:pt x="167" y="742"/>
                      <a:pt x="295" y="742"/>
                    </a:cubicBezTo>
                    <a:cubicBezTo>
                      <a:pt x="318" y="742"/>
                      <a:pt x="342" y="738"/>
                      <a:pt x="366" y="731"/>
                    </a:cubicBezTo>
                    <a:cubicBezTo>
                      <a:pt x="548" y="686"/>
                      <a:pt x="754" y="617"/>
                      <a:pt x="936" y="572"/>
                    </a:cubicBezTo>
                    <a:cubicBezTo>
                      <a:pt x="1096" y="526"/>
                      <a:pt x="1187" y="389"/>
                      <a:pt x="1165" y="229"/>
                    </a:cubicBezTo>
                    <a:cubicBezTo>
                      <a:pt x="1142" y="115"/>
                      <a:pt x="1005" y="1"/>
                      <a:pt x="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789;p70">
                <a:extLst>
                  <a:ext uri="{FF2B5EF4-FFF2-40B4-BE49-F238E27FC236}">
                    <a16:creationId xmlns:a16="http://schemas.microsoft.com/office/drawing/2014/main" id="{74E85891-DB5A-412B-8F51-FC041426E1E8}"/>
                  </a:ext>
                </a:extLst>
              </p:cNvPr>
              <p:cNvSpPr/>
              <p:nvPr/>
            </p:nvSpPr>
            <p:spPr>
              <a:xfrm>
                <a:off x="5212965" y="2727579"/>
                <a:ext cx="14138" cy="1201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1" extrusionOk="0">
                    <a:moveTo>
                      <a:pt x="776" y="0"/>
                    </a:moveTo>
                    <a:cubicBezTo>
                      <a:pt x="708" y="0"/>
                      <a:pt x="639" y="23"/>
                      <a:pt x="594" y="69"/>
                    </a:cubicBezTo>
                    <a:cubicBezTo>
                      <a:pt x="457" y="183"/>
                      <a:pt x="320" y="274"/>
                      <a:pt x="183" y="366"/>
                    </a:cubicBezTo>
                    <a:cubicBezTo>
                      <a:pt x="183" y="388"/>
                      <a:pt x="160" y="388"/>
                      <a:pt x="160" y="388"/>
                    </a:cubicBezTo>
                    <a:cubicBezTo>
                      <a:pt x="92" y="434"/>
                      <a:pt x="46" y="480"/>
                      <a:pt x="23" y="571"/>
                    </a:cubicBezTo>
                    <a:cubicBezTo>
                      <a:pt x="0" y="640"/>
                      <a:pt x="0" y="708"/>
                      <a:pt x="46" y="777"/>
                    </a:cubicBezTo>
                    <a:cubicBezTo>
                      <a:pt x="69" y="845"/>
                      <a:pt x="137" y="891"/>
                      <a:pt x="206" y="913"/>
                    </a:cubicBezTo>
                    <a:cubicBezTo>
                      <a:pt x="240" y="925"/>
                      <a:pt x="280" y="931"/>
                      <a:pt x="317" y="931"/>
                    </a:cubicBezTo>
                    <a:cubicBezTo>
                      <a:pt x="354" y="931"/>
                      <a:pt x="388" y="925"/>
                      <a:pt x="411" y="913"/>
                    </a:cubicBezTo>
                    <a:cubicBezTo>
                      <a:pt x="617" y="777"/>
                      <a:pt x="799" y="640"/>
                      <a:pt x="959" y="503"/>
                    </a:cubicBezTo>
                    <a:cubicBezTo>
                      <a:pt x="1096" y="411"/>
                      <a:pt x="1096" y="206"/>
                      <a:pt x="982" y="92"/>
                    </a:cubicBezTo>
                    <a:cubicBezTo>
                      <a:pt x="936" y="46"/>
                      <a:pt x="868" y="0"/>
                      <a:pt x="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790;p70">
                <a:extLst>
                  <a:ext uri="{FF2B5EF4-FFF2-40B4-BE49-F238E27FC236}">
                    <a16:creationId xmlns:a16="http://schemas.microsoft.com/office/drawing/2014/main" id="{EAA858ED-E431-498F-B565-F07CBE147C89}"/>
                  </a:ext>
                </a:extLst>
              </p:cNvPr>
              <p:cNvSpPr/>
              <p:nvPr/>
            </p:nvSpPr>
            <p:spPr>
              <a:xfrm>
                <a:off x="5235049" y="2702554"/>
                <a:ext cx="13558" cy="1475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144" extrusionOk="0">
                    <a:moveTo>
                      <a:pt x="708" y="0"/>
                    </a:moveTo>
                    <a:cubicBezTo>
                      <a:pt x="617" y="0"/>
                      <a:pt x="525" y="46"/>
                      <a:pt x="480" y="137"/>
                    </a:cubicBezTo>
                    <a:cubicBezTo>
                      <a:pt x="343" y="320"/>
                      <a:pt x="206" y="502"/>
                      <a:pt x="92" y="708"/>
                    </a:cubicBezTo>
                    <a:cubicBezTo>
                      <a:pt x="0" y="845"/>
                      <a:pt x="46" y="1005"/>
                      <a:pt x="160" y="1096"/>
                    </a:cubicBezTo>
                    <a:cubicBezTo>
                      <a:pt x="209" y="1128"/>
                      <a:pt x="263" y="1143"/>
                      <a:pt x="317" y="1143"/>
                    </a:cubicBezTo>
                    <a:cubicBezTo>
                      <a:pt x="415" y="1143"/>
                      <a:pt x="512" y="1093"/>
                      <a:pt x="571" y="1005"/>
                    </a:cubicBezTo>
                    <a:cubicBezTo>
                      <a:pt x="685" y="822"/>
                      <a:pt x="822" y="639"/>
                      <a:pt x="959" y="434"/>
                    </a:cubicBezTo>
                    <a:cubicBezTo>
                      <a:pt x="1050" y="320"/>
                      <a:pt x="982" y="137"/>
                      <a:pt x="868" y="46"/>
                    </a:cubicBezTo>
                    <a:cubicBezTo>
                      <a:pt x="822" y="23"/>
                      <a:pt x="776" y="0"/>
                      <a:pt x="7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791;p70">
                <a:extLst>
                  <a:ext uri="{FF2B5EF4-FFF2-40B4-BE49-F238E27FC236}">
                    <a16:creationId xmlns:a16="http://schemas.microsoft.com/office/drawing/2014/main" id="{00213DA1-FE16-449C-AE17-A2533A4FF839}"/>
                  </a:ext>
                </a:extLst>
              </p:cNvPr>
              <p:cNvSpPr/>
              <p:nvPr/>
            </p:nvSpPr>
            <p:spPr>
              <a:xfrm>
                <a:off x="5257429" y="2672808"/>
                <a:ext cx="13842" cy="16989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17" extrusionOk="0">
                    <a:moveTo>
                      <a:pt x="753" y="1"/>
                    </a:moveTo>
                    <a:cubicBezTo>
                      <a:pt x="662" y="1"/>
                      <a:pt x="571" y="47"/>
                      <a:pt x="525" y="138"/>
                    </a:cubicBezTo>
                    <a:cubicBezTo>
                      <a:pt x="365" y="389"/>
                      <a:pt x="205" y="617"/>
                      <a:pt x="68" y="868"/>
                    </a:cubicBezTo>
                    <a:cubicBezTo>
                      <a:pt x="0" y="1005"/>
                      <a:pt x="23" y="1188"/>
                      <a:pt x="160" y="1279"/>
                    </a:cubicBezTo>
                    <a:cubicBezTo>
                      <a:pt x="201" y="1304"/>
                      <a:pt x="253" y="1317"/>
                      <a:pt x="307" y="1317"/>
                    </a:cubicBezTo>
                    <a:cubicBezTo>
                      <a:pt x="404" y="1317"/>
                      <a:pt x="504" y="1276"/>
                      <a:pt x="548" y="1188"/>
                    </a:cubicBezTo>
                    <a:cubicBezTo>
                      <a:pt x="685" y="937"/>
                      <a:pt x="845" y="686"/>
                      <a:pt x="1004" y="457"/>
                    </a:cubicBezTo>
                    <a:cubicBezTo>
                      <a:pt x="1073" y="321"/>
                      <a:pt x="1050" y="138"/>
                      <a:pt x="913" y="47"/>
                    </a:cubicBezTo>
                    <a:cubicBezTo>
                      <a:pt x="867" y="24"/>
                      <a:pt x="822" y="1"/>
                      <a:pt x="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792;p70">
                <a:extLst>
                  <a:ext uri="{FF2B5EF4-FFF2-40B4-BE49-F238E27FC236}">
                    <a16:creationId xmlns:a16="http://schemas.microsoft.com/office/drawing/2014/main" id="{FED26971-5BA4-499A-9D6A-D8BD78EDD298}"/>
                  </a:ext>
                </a:extLst>
              </p:cNvPr>
              <p:cNvSpPr/>
              <p:nvPr/>
            </p:nvSpPr>
            <p:spPr>
              <a:xfrm>
                <a:off x="5279216" y="2637774"/>
                <a:ext cx="14435" cy="17996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395" extrusionOk="0">
                    <a:moveTo>
                      <a:pt x="799" y="1"/>
                    </a:moveTo>
                    <a:cubicBezTo>
                      <a:pt x="708" y="1"/>
                      <a:pt x="616" y="46"/>
                      <a:pt x="548" y="138"/>
                    </a:cubicBezTo>
                    <a:cubicBezTo>
                      <a:pt x="388" y="412"/>
                      <a:pt x="228" y="686"/>
                      <a:pt x="69" y="959"/>
                    </a:cubicBezTo>
                    <a:cubicBezTo>
                      <a:pt x="0" y="1096"/>
                      <a:pt x="23" y="1256"/>
                      <a:pt x="160" y="1347"/>
                    </a:cubicBezTo>
                    <a:cubicBezTo>
                      <a:pt x="200" y="1380"/>
                      <a:pt x="252" y="1395"/>
                      <a:pt x="305" y="1395"/>
                    </a:cubicBezTo>
                    <a:cubicBezTo>
                      <a:pt x="402" y="1395"/>
                      <a:pt x="504" y="1345"/>
                      <a:pt x="548" y="1256"/>
                    </a:cubicBezTo>
                    <a:cubicBezTo>
                      <a:pt x="708" y="982"/>
                      <a:pt x="867" y="708"/>
                      <a:pt x="1027" y="457"/>
                    </a:cubicBezTo>
                    <a:cubicBezTo>
                      <a:pt x="1119" y="320"/>
                      <a:pt x="1073" y="138"/>
                      <a:pt x="959" y="46"/>
                    </a:cubicBezTo>
                    <a:cubicBezTo>
                      <a:pt x="913" y="24"/>
                      <a:pt x="845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793;p70">
                <a:extLst>
                  <a:ext uri="{FF2B5EF4-FFF2-40B4-BE49-F238E27FC236}">
                    <a16:creationId xmlns:a16="http://schemas.microsoft.com/office/drawing/2014/main" id="{52EFBE89-9329-4815-ABFD-9AEF38B1EAE7}"/>
                  </a:ext>
                </a:extLst>
              </p:cNvPr>
              <p:cNvSpPr/>
              <p:nvPr/>
            </p:nvSpPr>
            <p:spPr>
              <a:xfrm>
                <a:off x="5302177" y="2602740"/>
                <a:ext cx="16202" cy="18602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442" extrusionOk="0">
                    <a:moveTo>
                      <a:pt x="891" y="1"/>
                    </a:moveTo>
                    <a:cubicBezTo>
                      <a:pt x="799" y="23"/>
                      <a:pt x="754" y="69"/>
                      <a:pt x="708" y="138"/>
                    </a:cubicBezTo>
                    <a:cubicBezTo>
                      <a:pt x="480" y="411"/>
                      <a:pt x="274" y="708"/>
                      <a:pt x="92" y="1005"/>
                    </a:cubicBezTo>
                    <a:cubicBezTo>
                      <a:pt x="0" y="1142"/>
                      <a:pt x="46" y="1324"/>
                      <a:pt x="183" y="1393"/>
                    </a:cubicBezTo>
                    <a:cubicBezTo>
                      <a:pt x="225" y="1426"/>
                      <a:pt x="279" y="1441"/>
                      <a:pt x="334" y="1441"/>
                    </a:cubicBezTo>
                    <a:cubicBezTo>
                      <a:pt x="430" y="1441"/>
                      <a:pt x="528" y="1397"/>
                      <a:pt x="571" y="1324"/>
                    </a:cubicBezTo>
                    <a:cubicBezTo>
                      <a:pt x="754" y="1005"/>
                      <a:pt x="959" y="708"/>
                      <a:pt x="1187" y="434"/>
                    </a:cubicBezTo>
                    <a:cubicBezTo>
                      <a:pt x="1233" y="389"/>
                      <a:pt x="1256" y="274"/>
                      <a:pt x="1233" y="229"/>
                    </a:cubicBezTo>
                    <a:cubicBezTo>
                      <a:pt x="1210" y="138"/>
                      <a:pt x="1165" y="69"/>
                      <a:pt x="1096" y="46"/>
                    </a:cubicBezTo>
                    <a:cubicBezTo>
                      <a:pt x="1050" y="1"/>
                      <a:pt x="1005" y="1"/>
                      <a:pt x="9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794;p70">
                <a:extLst>
                  <a:ext uri="{FF2B5EF4-FFF2-40B4-BE49-F238E27FC236}">
                    <a16:creationId xmlns:a16="http://schemas.microsoft.com/office/drawing/2014/main" id="{42D85A01-8FDB-43C7-9288-A444079C367E}"/>
                  </a:ext>
                </a:extLst>
              </p:cNvPr>
              <p:cNvSpPr/>
              <p:nvPr/>
            </p:nvSpPr>
            <p:spPr>
              <a:xfrm>
                <a:off x="5328672" y="2573007"/>
                <a:ext cx="15325" cy="1560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210" extrusionOk="0">
                    <a:moveTo>
                      <a:pt x="868" y="0"/>
                    </a:moveTo>
                    <a:cubicBezTo>
                      <a:pt x="800" y="0"/>
                      <a:pt x="731" y="23"/>
                      <a:pt x="685" y="69"/>
                    </a:cubicBezTo>
                    <a:cubicBezTo>
                      <a:pt x="457" y="297"/>
                      <a:pt x="252" y="525"/>
                      <a:pt x="46" y="776"/>
                    </a:cubicBezTo>
                    <a:cubicBezTo>
                      <a:pt x="1" y="822"/>
                      <a:pt x="1" y="913"/>
                      <a:pt x="24" y="982"/>
                    </a:cubicBezTo>
                    <a:cubicBezTo>
                      <a:pt x="24" y="1050"/>
                      <a:pt x="69" y="1119"/>
                      <a:pt x="138" y="1164"/>
                    </a:cubicBezTo>
                    <a:cubicBezTo>
                      <a:pt x="206" y="1210"/>
                      <a:pt x="275" y="1210"/>
                      <a:pt x="366" y="1210"/>
                    </a:cubicBezTo>
                    <a:cubicBezTo>
                      <a:pt x="434" y="1187"/>
                      <a:pt x="480" y="1141"/>
                      <a:pt x="526" y="1073"/>
                    </a:cubicBezTo>
                    <a:cubicBezTo>
                      <a:pt x="571" y="1027"/>
                      <a:pt x="617" y="982"/>
                      <a:pt x="663" y="913"/>
                    </a:cubicBezTo>
                    <a:lnTo>
                      <a:pt x="663" y="913"/>
                    </a:lnTo>
                    <a:cubicBezTo>
                      <a:pt x="640" y="936"/>
                      <a:pt x="640" y="959"/>
                      <a:pt x="617" y="959"/>
                    </a:cubicBezTo>
                    <a:cubicBezTo>
                      <a:pt x="754" y="799"/>
                      <a:pt x="914" y="639"/>
                      <a:pt x="1051" y="502"/>
                    </a:cubicBezTo>
                    <a:cubicBezTo>
                      <a:pt x="1165" y="388"/>
                      <a:pt x="1188" y="206"/>
                      <a:pt x="1074" y="92"/>
                    </a:cubicBezTo>
                    <a:cubicBezTo>
                      <a:pt x="1028" y="46"/>
                      <a:pt x="937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795;p70">
                <a:extLst>
                  <a:ext uri="{FF2B5EF4-FFF2-40B4-BE49-F238E27FC236}">
                    <a16:creationId xmlns:a16="http://schemas.microsoft.com/office/drawing/2014/main" id="{B11E5F32-B7D0-40D7-A94C-1B48DFD5BB44}"/>
                  </a:ext>
                </a:extLst>
              </p:cNvPr>
              <p:cNvSpPr/>
              <p:nvPr/>
            </p:nvSpPr>
            <p:spPr>
              <a:xfrm>
                <a:off x="5359295" y="2550330"/>
                <a:ext cx="15029" cy="1345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43" extrusionOk="0">
                    <a:moveTo>
                      <a:pt x="868" y="1"/>
                    </a:moveTo>
                    <a:cubicBezTo>
                      <a:pt x="799" y="1"/>
                      <a:pt x="731" y="23"/>
                      <a:pt x="662" y="69"/>
                    </a:cubicBezTo>
                    <a:cubicBezTo>
                      <a:pt x="480" y="229"/>
                      <a:pt x="297" y="389"/>
                      <a:pt x="115" y="548"/>
                    </a:cubicBezTo>
                    <a:cubicBezTo>
                      <a:pt x="1" y="640"/>
                      <a:pt x="1" y="822"/>
                      <a:pt x="92" y="936"/>
                    </a:cubicBezTo>
                    <a:cubicBezTo>
                      <a:pt x="152" y="1008"/>
                      <a:pt x="230" y="1042"/>
                      <a:pt x="307" y="1042"/>
                    </a:cubicBezTo>
                    <a:cubicBezTo>
                      <a:pt x="378" y="1042"/>
                      <a:pt x="448" y="1014"/>
                      <a:pt x="503" y="959"/>
                    </a:cubicBezTo>
                    <a:cubicBezTo>
                      <a:pt x="685" y="800"/>
                      <a:pt x="868" y="663"/>
                      <a:pt x="1051" y="503"/>
                    </a:cubicBezTo>
                    <a:cubicBezTo>
                      <a:pt x="1165" y="389"/>
                      <a:pt x="1165" y="206"/>
                      <a:pt x="1073" y="92"/>
                    </a:cubicBezTo>
                    <a:cubicBezTo>
                      <a:pt x="1005" y="23"/>
                      <a:pt x="936" y="1"/>
                      <a:pt x="8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796;p70">
                <a:extLst>
                  <a:ext uri="{FF2B5EF4-FFF2-40B4-BE49-F238E27FC236}">
                    <a16:creationId xmlns:a16="http://schemas.microsoft.com/office/drawing/2014/main" id="{6B4678EB-AF89-4791-9687-5E2654848605}"/>
                  </a:ext>
                </a:extLst>
              </p:cNvPr>
              <p:cNvSpPr/>
              <p:nvPr/>
            </p:nvSpPr>
            <p:spPr>
              <a:xfrm>
                <a:off x="5388744" y="2532077"/>
                <a:ext cx="12074" cy="1061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23" extrusionOk="0">
                    <a:moveTo>
                      <a:pt x="639" y="0"/>
                    </a:moveTo>
                    <a:cubicBezTo>
                      <a:pt x="594" y="0"/>
                      <a:pt x="548" y="0"/>
                      <a:pt x="525" y="23"/>
                    </a:cubicBezTo>
                    <a:cubicBezTo>
                      <a:pt x="388" y="115"/>
                      <a:pt x="251" y="229"/>
                      <a:pt x="114" y="320"/>
                    </a:cubicBezTo>
                    <a:cubicBezTo>
                      <a:pt x="0" y="411"/>
                      <a:pt x="0" y="617"/>
                      <a:pt x="91" y="731"/>
                    </a:cubicBezTo>
                    <a:cubicBezTo>
                      <a:pt x="137" y="777"/>
                      <a:pt x="228" y="822"/>
                      <a:pt x="297" y="822"/>
                    </a:cubicBezTo>
                    <a:cubicBezTo>
                      <a:pt x="365" y="822"/>
                      <a:pt x="434" y="799"/>
                      <a:pt x="502" y="754"/>
                    </a:cubicBezTo>
                    <a:cubicBezTo>
                      <a:pt x="561" y="695"/>
                      <a:pt x="620" y="653"/>
                      <a:pt x="679" y="613"/>
                    </a:cubicBezTo>
                    <a:lnTo>
                      <a:pt x="679" y="613"/>
                    </a:lnTo>
                    <a:cubicBezTo>
                      <a:pt x="695" y="607"/>
                      <a:pt x="708" y="594"/>
                      <a:pt x="708" y="594"/>
                    </a:cubicBezTo>
                    <a:lnTo>
                      <a:pt x="708" y="594"/>
                    </a:lnTo>
                    <a:cubicBezTo>
                      <a:pt x="708" y="594"/>
                      <a:pt x="708" y="594"/>
                      <a:pt x="708" y="594"/>
                    </a:cubicBezTo>
                    <a:cubicBezTo>
                      <a:pt x="708" y="571"/>
                      <a:pt x="730" y="571"/>
                      <a:pt x="730" y="571"/>
                    </a:cubicBezTo>
                    <a:lnTo>
                      <a:pt x="708" y="571"/>
                    </a:lnTo>
                    <a:cubicBezTo>
                      <a:pt x="730" y="571"/>
                      <a:pt x="753" y="548"/>
                      <a:pt x="776" y="548"/>
                    </a:cubicBezTo>
                    <a:cubicBezTo>
                      <a:pt x="845" y="503"/>
                      <a:pt x="890" y="457"/>
                      <a:pt x="913" y="366"/>
                    </a:cubicBezTo>
                    <a:cubicBezTo>
                      <a:pt x="936" y="297"/>
                      <a:pt x="936" y="229"/>
                      <a:pt x="913" y="160"/>
                    </a:cubicBezTo>
                    <a:cubicBezTo>
                      <a:pt x="867" y="92"/>
                      <a:pt x="799" y="46"/>
                      <a:pt x="730" y="23"/>
                    </a:cubicBezTo>
                    <a:cubicBezTo>
                      <a:pt x="708" y="0"/>
                      <a:pt x="685" y="0"/>
                      <a:pt x="6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797;p70">
                <a:extLst>
                  <a:ext uri="{FF2B5EF4-FFF2-40B4-BE49-F238E27FC236}">
                    <a16:creationId xmlns:a16="http://schemas.microsoft.com/office/drawing/2014/main" id="{9593EE00-F27F-4E51-8DA6-4B9A56F27371}"/>
                  </a:ext>
                </a:extLst>
              </p:cNvPr>
              <p:cNvSpPr/>
              <p:nvPr/>
            </p:nvSpPr>
            <p:spPr>
              <a:xfrm>
                <a:off x="5212668" y="2902170"/>
                <a:ext cx="12384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1188" extrusionOk="0">
                    <a:moveTo>
                      <a:pt x="320" y="1"/>
                    </a:moveTo>
                    <a:cubicBezTo>
                      <a:pt x="252" y="1"/>
                      <a:pt x="206" y="24"/>
                      <a:pt x="160" y="46"/>
                    </a:cubicBezTo>
                    <a:cubicBezTo>
                      <a:pt x="23" y="138"/>
                      <a:pt x="1" y="320"/>
                      <a:pt x="92" y="457"/>
                    </a:cubicBezTo>
                    <a:cubicBezTo>
                      <a:pt x="206" y="640"/>
                      <a:pt x="320" y="845"/>
                      <a:pt x="434" y="1074"/>
                    </a:cubicBezTo>
                    <a:cubicBezTo>
                      <a:pt x="480" y="1119"/>
                      <a:pt x="571" y="1165"/>
                      <a:pt x="617" y="1188"/>
                    </a:cubicBezTo>
                    <a:cubicBezTo>
                      <a:pt x="708" y="1188"/>
                      <a:pt x="777" y="1165"/>
                      <a:pt x="845" y="1119"/>
                    </a:cubicBezTo>
                    <a:cubicBezTo>
                      <a:pt x="914" y="1096"/>
                      <a:pt x="936" y="1028"/>
                      <a:pt x="959" y="937"/>
                    </a:cubicBezTo>
                    <a:cubicBezTo>
                      <a:pt x="959" y="868"/>
                      <a:pt x="936" y="800"/>
                      <a:pt x="914" y="731"/>
                    </a:cubicBezTo>
                    <a:cubicBezTo>
                      <a:pt x="799" y="526"/>
                      <a:pt x="685" y="320"/>
                      <a:pt x="548" y="115"/>
                    </a:cubicBezTo>
                    <a:cubicBezTo>
                      <a:pt x="503" y="46"/>
                      <a:pt x="411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798;p70">
                <a:extLst>
                  <a:ext uri="{FF2B5EF4-FFF2-40B4-BE49-F238E27FC236}">
                    <a16:creationId xmlns:a16="http://schemas.microsoft.com/office/drawing/2014/main" id="{0336778E-0CBF-4BB1-8F68-0E511B4AA6B9}"/>
                  </a:ext>
                </a:extLst>
              </p:cNvPr>
              <p:cNvSpPr/>
              <p:nvPr/>
            </p:nvSpPr>
            <p:spPr>
              <a:xfrm>
                <a:off x="5225039" y="2931619"/>
                <a:ext cx="11197" cy="1668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293" extrusionOk="0">
                    <a:moveTo>
                      <a:pt x="206" y="0"/>
                    </a:moveTo>
                    <a:cubicBezTo>
                      <a:pt x="69" y="69"/>
                      <a:pt x="0" y="229"/>
                      <a:pt x="46" y="388"/>
                    </a:cubicBezTo>
                    <a:cubicBezTo>
                      <a:pt x="137" y="617"/>
                      <a:pt x="206" y="868"/>
                      <a:pt x="297" y="1096"/>
                    </a:cubicBezTo>
                    <a:cubicBezTo>
                      <a:pt x="333" y="1223"/>
                      <a:pt x="456" y="1292"/>
                      <a:pt x="574" y="1292"/>
                    </a:cubicBezTo>
                    <a:cubicBezTo>
                      <a:pt x="604" y="1292"/>
                      <a:pt x="634" y="1288"/>
                      <a:pt x="662" y="1279"/>
                    </a:cubicBezTo>
                    <a:cubicBezTo>
                      <a:pt x="799" y="1210"/>
                      <a:pt x="868" y="1050"/>
                      <a:pt x="822" y="913"/>
                    </a:cubicBezTo>
                    <a:cubicBezTo>
                      <a:pt x="731" y="662"/>
                      <a:pt x="662" y="411"/>
                      <a:pt x="571" y="183"/>
                    </a:cubicBezTo>
                    <a:cubicBezTo>
                      <a:pt x="548" y="69"/>
                      <a:pt x="434" y="0"/>
                      <a:pt x="3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799;p70">
                <a:extLst>
                  <a:ext uri="{FF2B5EF4-FFF2-40B4-BE49-F238E27FC236}">
                    <a16:creationId xmlns:a16="http://schemas.microsoft.com/office/drawing/2014/main" id="{1963E989-08ED-402A-9E9D-70D610C1BED2}"/>
                  </a:ext>
                </a:extLst>
              </p:cNvPr>
              <p:cNvSpPr/>
              <p:nvPr/>
            </p:nvSpPr>
            <p:spPr>
              <a:xfrm>
                <a:off x="5236816" y="2967828"/>
                <a:ext cx="11791" cy="1580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225" extrusionOk="0">
                    <a:moveTo>
                      <a:pt x="320" y="1"/>
                    </a:moveTo>
                    <a:cubicBezTo>
                      <a:pt x="297" y="1"/>
                      <a:pt x="251" y="1"/>
                      <a:pt x="228" y="24"/>
                    </a:cubicBezTo>
                    <a:cubicBezTo>
                      <a:pt x="92" y="69"/>
                      <a:pt x="0" y="252"/>
                      <a:pt x="69" y="389"/>
                    </a:cubicBezTo>
                    <a:cubicBezTo>
                      <a:pt x="160" y="594"/>
                      <a:pt x="228" y="823"/>
                      <a:pt x="320" y="1051"/>
                    </a:cubicBezTo>
                    <a:cubicBezTo>
                      <a:pt x="356" y="1159"/>
                      <a:pt x="478" y="1225"/>
                      <a:pt x="595" y="1225"/>
                    </a:cubicBezTo>
                    <a:cubicBezTo>
                      <a:pt x="626" y="1225"/>
                      <a:pt x="656" y="1220"/>
                      <a:pt x="685" y="1211"/>
                    </a:cubicBezTo>
                    <a:cubicBezTo>
                      <a:pt x="845" y="1165"/>
                      <a:pt x="913" y="982"/>
                      <a:pt x="845" y="845"/>
                    </a:cubicBezTo>
                    <a:cubicBezTo>
                      <a:pt x="776" y="617"/>
                      <a:pt x="685" y="412"/>
                      <a:pt x="594" y="183"/>
                    </a:cubicBezTo>
                    <a:cubicBezTo>
                      <a:pt x="548" y="69"/>
                      <a:pt x="434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800;p70">
                <a:extLst>
                  <a:ext uri="{FF2B5EF4-FFF2-40B4-BE49-F238E27FC236}">
                    <a16:creationId xmlns:a16="http://schemas.microsoft.com/office/drawing/2014/main" id="{108AAAD6-D23D-4F89-859F-E95D600EAC90}"/>
                  </a:ext>
                </a:extLst>
              </p:cNvPr>
              <p:cNvSpPr/>
              <p:nvPr/>
            </p:nvSpPr>
            <p:spPr>
              <a:xfrm>
                <a:off x="5246826" y="2999921"/>
                <a:ext cx="10320" cy="1787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386" extrusionOk="0">
                    <a:moveTo>
                      <a:pt x="297" y="1"/>
                    </a:moveTo>
                    <a:cubicBezTo>
                      <a:pt x="251" y="1"/>
                      <a:pt x="229" y="1"/>
                      <a:pt x="183" y="24"/>
                    </a:cubicBezTo>
                    <a:cubicBezTo>
                      <a:pt x="114" y="46"/>
                      <a:pt x="69" y="92"/>
                      <a:pt x="23" y="161"/>
                    </a:cubicBezTo>
                    <a:cubicBezTo>
                      <a:pt x="0" y="229"/>
                      <a:pt x="0" y="298"/>
                      <a:pt x="23" y="389"/>
                    </a:cubicBezTo>
                    <a:cubicBezTo>
                      <a:pt x="92" y="663"/>
                      <a:pt x="160" y="937"/>
                      <a:pt x="229" y="1188"/>
                    </a:cubicBezTo>
                    <a:cubicBezTo>
                      <a:pt x="251" y="1256"/>
                      <a:pt x="320" y="1325"/>
                      <a:pt x="388" y="1348"/>
                    </a:cubicBezTo>
                    <a:cubicBezTo>
                      <a:pt x="428" y="1374"/>
                      <a:pt x="469" y="1385"/>
                      <a:pt x="509" y="1385"/>
                    </a:cubicBezTo>
                    <a:cubicBezTo>
                      <a:pt x="537" y="1385"/>
                      <a:pt x="565" y="1380"/>
                      <a:pt x="594" y="1370"/>
                    </a:cubicBezTo>
                    <a:cubicBezTo>
                      <a:pt x="662" y="1348"/>
                      <a:pt x="731" y="1279"/>
                      <a:pt x="754" y="1211"/>
                    </a:cubicBezTo>
                    <a:cubicBezTo>
                      <a:pt x="799" y="1142"/>
                      <a:pt x="799" y="1074"/>
                      <a:pt x="776" y="1005"/>
                    </a:cubicBezTo>
                    <a:cubicBezTo>
                      <a:pt x="685" y="731"/>
                      <a:pt x="617" y="457"/>
                      <a:pt x="548" y="183"/>
                    </a:cubicBezTo>
                    <a:cubicBezTo>
                      <a:pt x="525" y="115"/>
                      <a:pt x="480" y="46"/>
                      <a:pt x="411" y="24"/>
                    </a:cubicBezTo>
                    <a:cubicBezTo>
                      <a:pt x="365" y="1"/>
                      <a:pt x="320" y="1"/>
                      <a:pt x="2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801;p70">
                <a:extLst>
                  <a:ext uri="{FF2B5EF4-FFF2-40B4-BE49-F238E27FC236}">
                    <a16:creationId xmlns:a16="http://schemas.microsoft.com/office/drawing/2014/main" id="{B728FBB8-BBA6-49A3-B12B-414558A73A70}"/>
                  </a:ext>
                </a:extLst>
              </p:cNvPr>
              <p:cNvSpPr/>
              <p:nvPr/>
            </p:nvSpPr>
            <p:spPr>
              <a:xfrm>
                <a:off x="5252127" y="3028196"/>
                <a:ext cx="7959" cy="1741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50" extrusionOk="0">
                    <a:moveTo>
                      <a:pt x="251" y="0"/>
                    </a:moveTo>
                    <a:cubicBezTo>
                      <a:pt x="91" y="23"/>
                      <a:pt x="0" y="160"/>
                      <a:pt x="0" y="320"/>
                    </a:cubicBezTo>
                    <a:cubicBezTo>
                      <a:pt x="23" y="571"/>
                      <a:pt x="46" y="845"/>
                      <a:pt x="46" y="1096"/>
                    </a:cubicBezTo>
                    <a:cubicBezTo>
                      <a:pt x="67" y="1242"/>
                      <a:pt x="183" y="1350"/>
                      <a:pt x="325" y="1350"/>
                    </a:cubicBezTo>
                    <a:cubicBezTo>
                      <a:pt x="338" y="1350"/>
                      <a:pt x="352" y="1349"/>
                      <a:pt x="365" y="1347"/>
                    </a:cubicBezTo>
                    <a:cubicBezTo>
                      <a:pt x="525" y="1324"/>
                      <a:pt x="616" y="1187"/>
                      <a:pt x="616" y="1027"/>
                    </a:cubicBezTo>
                    <a:cubicBezTo>
                      <a:pt x="594" y="776"/>
                      <a:pt x="594" y="525"/>
                      <a:pt x="571" y="251"/>
                    </a:cubicBezTo>
                    <a:cubicBezTo>
                      <a:pt x="571" y="114"/>
                      <a:pt x="434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802;p70">
                <a:extLst>
                  <a:ext uri="{FF2B5EF4-FFF2-40B4-BE49-F238E27FC236}">
                    <a16:creationId xmlns:a16="http://schemas.microsoft.com/office/drawing/2014/main" id="{2CF6934E-928E-4260-9DAF-4BFE30CA60E9}"/>
                  </a:ext>
                </a:extLst>
              </p:cNvPr>
              <p:cNvSpPr/>
              <p:nvPr/>
            </p:nvSpPr>
            <p:spPr>
              <a:xfrm>
                <a:off x="5245059" y="3056459"/>
                <a:ext cx="11791" cy="16718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296" extrusionOk="0">
                    <a:moveTo>
                      <a:pt x="594" y="0"/>
                    </a:moveTo>
                    <a:cubicBezTo>
                      <a:pt x="457" y="0"/>
                      <a:pt x="343" y="114"/>
                      <a:pt x="320" y="251"/>
                    </a:cubicBezTo>
                    <a:cubicBezTo>
                      <a:pt x="297" y="320"/>
                      <a:pt x="274" y="388"/>
                      <a:pt x="251" y="457"/>
                    </a:cubicBezTo>
                    <a:cubicBezTo>
                      <a:pt x="206" y="617"/>
                      <a:pt x="160" y="754"/>
                      <a:pt x="92" y="890"/>
                    </a:cubicBezTo>
                    <a:cubicBezTo>
                      <a:pt x="0" y="1027"/>
                      <a:pt x="92" y="1210"/>
                      <a:pt x="229" y="1278"/>
                    </a:cubicBezTo>
                    <a:cubicBezTo>
                      <a:pt x="262" y="1290"/>
                      <a:pt x="296" y="1295"/>
                      <a:pt x="331" y="1295"/>
                    </a:cubicBezTo>
                    <a:cubicBezTo>
                      <a:pt x="438" y="1295"/>
                      <a:pt x="542" y="1240"/>
                      <a:pt x="594" y="1119"/>
                    </a:cubicBezTo>
                    <a:cubicBezTo>
                      <a:pt x="731" y="890"/>
                      <a:pt x="822" y="617"/>
                      <a:pt x="868" y="343"/>
                    </a:cubicBezTo>
                    <a:cubicBezTo>
                      <a:pt x="913" y="183"/>
                      <a:pt x="799" y="46"/>
                      <a:pt x="639" y="23"/>
                    </a:cubicBezTo>
                    <a:cubicBezTo>
                      <a:pt x="617" y="23"/>
                      <a:pt x="617" y="0"/>
                      <a:pt x="5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803;p70">
                <a:extLst>
                  <a:ext uri="{FF2B5EF4-FFF2-40B4-BE49-F238E27FC236}">
                    <a16:creationId xmlns:a16="http://schemas.microsoft.com/office/drawing/2014/main" id="{8DAC6F8A-07A0-4ED1-82C9-11A54F21FA5F}"/>
                  </a:ext>
                </a:extLst>
              </p:cNvPr>
              <p:cNvSpPr/>
              <p:nvPr/>
            </p:nvSpPr>
            <p:spPr>
              <a:xfrm>
                <a:off x="5227683" y="3075305"/>
                <a:ext cx="12087" cy="10423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08" extrusionOk="0">
                    <a:moveTo>
                      <a:pt x="640" y="0"/>
                    </a:moveTo>
                    <a:cubicBezTo>
                      <a:pt x="594" y="0"/>
                      <a:pt x="526" y="0"/>
                      <a:pt x="480" y="46"/>
                    </a:cubicBezTo>
                    <a:cubicBezTo>
                      <a:pt x="389" y="137"/>
                      <a:pt x="275" y="228"/>
                      <a:pt x="160" y="274"/>
                    </a:cubicBezTo>
                    <a:cubicBezTo>
                      <a:pt x="23" y="365"/>
                      <a:pt x="1" y="571"/>
                      <a:pt x="92" y="685"/>
                    </a:cubicBezTo>
                    <a:cubicBezTo>
                      <a:pt x="138" y="753"/>
                      <a:pt x="206" y="776"/>
                      <a:pt x="275" y="799"/>
                    </a:cubicBezTo>
                    <a:cubicBezTo>
                      <a:pt x="299" y="805"/>
                      <a:pt x="320" y="808"/>
                      <a:pt x="339" y="808"/>
                    </a:cubicBezTo>
                    <a:cubicBezTo>
                      <a:pt x="392" y="808"/>
                      <a:pt x="430" y="787"/>
                      <a:pt x="480" y="753"/>
                    </a:cubicBezTo>
                    <a:cubicBezTo>
                      <a:pt x="617" y="685"/>
                      <a:pt x="708" y="616"/>
                      <a:pt x="822" y="502"/>
                    </a:cubicBezTo>
                    <a:cubicBezTo>
                      <a:pt x="868" y="457"/>
                      <a:pt x="914" y="411"/>
                      <a:pt x="936" y="320"/>
                    </a:cubicBezTo>
                    <a:cubicBezTo>
                      <a:pt x="936" y="251"/>
                      <a:pt x="914" y="183"/>
                      <a:pt x="891" y="114"/>
                    </a:cubicBezTo>
                    <a:cubicBezTo>
                      <a:pt x="845" y="46"/>
                      <a:pt x="777" y="23"/>
                      <a:pt x="6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804;p70">
                <a:extLst>
                  <a:ext uri="{FF2B5EF4-FFF2-40B4-BE49-F238E27FC236}">
                    <a16:creationId xmlns:a16="http://schemas.microsoft.com/office/drawing/2014/main" id="{F4317726-6D1A-4874-BDED-FF506367819E}"/>
                  </a:ext>
                </a:extLst>
              </p:cNvPr>
              <p:cNvSpPr/>
              <p:nvPr/>
            </p:nvSpPr>
            <p:spPr>
              <a:xfrm>
                <a:off x="5174693" y="1918485"/>
                <a:ext cx="652495" cy="606274"/>
              </a:xfrm>
              <a:custGeom>
                <a:avLst/>
                <a:gdLst/>
                <a:ahLst/>
                <a:cxnLst/>
                <a:rect l="l" t="t" r="r" b="b"/>
                <a:pathLst>
                  <a:path w="50581" h="46998" extrusionOk="0">
                    <a:moveTo>
                      <a:pt x="28189" y="1"/>
                    </a:moveTo>
                    <a:cubicBezTo>
                      <a:pt x="26455" y="1"/>
                      <a:pt x="24720" y="138"/>
                      <a:pt x="23054" y="411"/>
                    </a:cubicBezTo>
                    <a:cubicBezTo>
                      <a:pt x="20748" y="777"/>
                      <a:pt x="18557" y="1393"/>
                      <a:pt x="16548" y="2260"/>
                    </a:cubicBezTo>
                    <a:cubicBezTo>
                      <a:pt x="15567" y="2694"/>
                      <a:pt x="14563" y="3219"/>
                      <a:pt x="13604" y="3812"/>
                    </a:cubicBezTo>
                    <a:cubicBezTo>
                      <a:pt x="12782" y="4315"/>
                      <a:pt x="11938" y="4908"/>
                      <a:pt x="11116" y="5593"/>
                    </a:cubicBezTo>
                    <a:cubicBezTo>
                      <a:pt x="10408" y="6163"/>
                      <a:pt x="9746" y="6803"/>
                      <a:pt x="9107" y="7465"/>
                    </a:cubicBezTo>
                    <a:cubicBezTo>
                      <a:pt x="8423" y="8172"/>
                      <a:pt x="7829" y="8902"/>
                      <a:pt x="7350" y="9633"/>
                    </a:cubicBezTo>
                    <a:cubicBezTo>
                      <a:pt x="6460" y="10957"/>
                      <a:pt x="5912" y="12258"/>
                      <a:pt x="5706" y="13536"/>
                    </a:cubicBezTo>
                    <a:cubicBezTo>
                      <a:pt x="5569" y="13194"/>
                      <a:pt x="5387" y="12874"/>
                      <a:pt x="5181" y="12555"/>
                    </a:cubicBezTo>
                    <a:cubicBezTo>
                      <a:pt x="4953" y="12212"/>
                      <a:pt x="4702" y="11915"/>
                      <a:pt x="4405" y="11642"/>
                    </a:cubicBezTo>
                    <a:cubicBezTo>
                      <a:pt x="4131" y="11368"/>
                      <a:pt x="3835" y="11162"/>
                      <a:pt x="3515" y="11025"/>
                    </a:cubicBezTo>
                    <a:cubicBezTo>
                      <a:pt x="3264" y="10911"/>
                      <a:pt x="3013" y="10843"/>
                      <a:pt x="2762" y="10843"/>
                    </a:cubicBezTo>
                    <a:cubicBezTo>
                      <a:pt x="2648" y="10843"/>
                      <a:pt x="2557" y="10865"/>
                      <a:pt x="2465" y="10888"/>
                    </a:cubicBezTo>
                    <a:cubicBezTo>
                      <a:pt x="2305" y="10911"/>
                      <a:pt x="2146" y="10957"/>
                      <a:pt x="1963" y="11048"/>
                    </a:cubicBezTo>
                    <a:cubicBezTo>
                      <a:pt x="1780" y="11117"/>
                      <a:pt x="1644" y="11208"/>
                      <a:pt x="1529" y="11322"/>
                    </a:cubicBezTo>
                    <a:cubicBezTo>
                      <a:pt x="1301" y="11527"/>
                      <a:pt x="1164" y="11778"/>
                      <a:pt x="1141" y="12075"/>
                    </a:cubicBezTo>
                    <a:cubicBezTo>
                      <a:pt x="1119" y="12326"/>
                      <a:pt x="1187" y="12600"/>
                      <a:pt x="1347" y="12874"/>
                    </a:cubicBezTo>
                    <a:cubicBezTo>
                      <a:pt x="1461" y="13148"/>
                      <a:pt x="1644" y="13399"/>
                      <a:pt x="1895" y="13673"/>
                    </a:cubicBezTo>
                    <a:cubicBezTo>
                      <a:pt x="2100" y="13924"/>
                      <a:pt x="2351" y="14152"/>
                      <a:pt x="2625" y="14426"/>
                    </a:cubicBezTo>
                    <a:cubicBezTo>
                      <a:pt x="2876" y="14632"/>
                      <a:pt x="3104" y="14837"/>
                      <a:pt x="3355" y="15020"/>
                    </a:cubicBezTo>
                    <a:lnTo>
                      <a:pt x="3036" y="14997"/>
                    </a:lnTo>
                    <a:cubicBezTo>
                      <a:pt x="2648" y="15020"/>
                      <a:pt x="2214" y="15042"/>
                      <a:pt x="1803" y="15157"/>
                    </a:cubicBezTo>
                    <a:cubicBezTo>
                      <a:pt x="1347" y="15248"/>
                      <a:pt x="1004" y="15408"/>
                      <a:pt x="731" y="15659"/>
                    </a:cubicBezTo>
                    <a:cubicBezTo>
                      <a:pt x="594" y="15796"/>
                      <a:pt x="479" y="15933"/>
                      <a:pt x="365" y="16138"/>
                    </a:cubicBezTo>
                    <a:cubicBezTo>
                      <a:pt x="297" y="16207"/>
                      <a:pt x="251" y="16298"/>
                      <a:pt x="228" y="16389"/>
                    </a:cubicBezTo>
                    <a:cubicBezTo>
                      <a:pt x="183" y="16480"/>
                      <a:pt x="160" y="16549"/>
                      <a:pt x="114" y="16663"/>
                    </a:cubicBezTo>
                    <a:cubicBezTo>
                      <a:pt x="91" y="16800"/>
                      <a:pt x="91" y="16960"/>
                      <a:pt x="91" y="17097"/>
                    </a:cubicBezTo>
                    <a:cubicBezTo>
                      <a:pt x="114" y="17234"/>
                      <a:pt x="183" y="17393"/>
                      <a:pt x="274" y="17530"/>
                    </a:cubicBezTo>
                    <a:cubicBezTo>
                      <a:pt x="320" y="17645"/>
                      <a:pt x="411" y="17736"/>
                      <a:pt x="548" y="17827"/>
                    </a:cubicBezTo>
                    <a:cubicBezTo>
                      <a:pt x="639" y="17918"/>
                      <a:pt x="776" y="18010"/>
                      <a:pt x="936" y="18078"/>
                    </a:cubicBezTo>
                    <a:cubicBezTo>
                      <a:pt x="1210" y="18192"/>
                      <a:pt x="1529" y="18284"/>
                      <a:pt x="1895" y="18307"/>
                    </a:cubicBezTo>
                    <a:cubicBezTo>
                      <a:pt x="1986" y="18329"/>
                      <a:pt x="2100" y="18329"/>
                      <a:pt x="2214" y="18329"/>
                    </a:cubicBezTo>
                    <a:cubicBezTo>
                      <a:pt x="2328" y="18329"/>
                      <a:pt x="2442" y="18329"/>
                      <a:pt x="2557" y="18307"/>
                    </a:cubicBezTo>
                    <a:lnTo>
                      <a:pt x="2557" y="18307"/>
                    </a:lnTo>
                    <a:cubicBezTo>
                      <a:pt x="2054" y="18900"/>
                      <a:pt x="1644" y="19585"/>
                      <a:pt x="1278" y="20315"/>
                    </a:cubicBezTo>
                    <a:cubicBezTo>
                      <a:pt x="822" y="21228"/>
                      <a:pt x="479" y="22255"/>
                      <a:pt x="251" y="23374"/>
                    </a:cubicBezTo>
                    <a:cubicBezTo>
                      <a:pt x="69" y="24355"/>
                      <a:pt x="0" y="25451"/>
                      <a:pt x="46" y="26615"/>
                    </a:cubicBezTo>
                    <a:cubicBezTo>
                      <a:pt x="91" y="27665"/>
                      <a:pt x="228" y="28760"/>
                      <a:pt x="502" y="29902"/>
                    </a:cubicBezTo>
                    <a:cubicBezTo>
                      <a:pt x="1004" y="32002"/>
                      <a:pt x="1872" y="34124"/>
                      <a:pt x="3104" y="36179"/>
                    </a:cubicBezTo>
                    <a:cubicBezTo>
                      <a:pt x="4246" y="38096"/>
                      <a:pt x="5638" y="39808"/>
                      <a:pt x="7213" y="41246"/>
                    </a:cubicBezTo>
                    <a:cubicBezTo>
                      <a:pt x="8628" y="42547"/>
                      <a:pt x="10317" y="43665"/>
                      <a:pt x="12189" y="44578"/>
                    </a:cubicBezTo>
                    <a:cubicBezTo>
                      <a:pt x="13901" y="45423"/>
                      <a:pt x="15795" y="46062"/>
                      <a:pt x="17804" y="46473"/>
                    </a:cubicBezTo>
                    <a:cubicBezTo>
                      <a:pt x="19470" y="46815"/>
                      <a:pt x="21205" y="46998"/>
                      <a:pt x="22985" y="46998"/>
                    </a:cubicBezTo>
                    <a:cubicBezTo>
                      <a:pt x="23236" y="46998"/>
                      <a:pt x="23487" y="46998"/>
                      <a:pt x="23738" y="46975"/>
                    </a:cubicBezTo>
                    <a:cubicBezTo>
                      <a:pt x="25701" y="46929"/>
                      <a:pt x="27687" y="46655"/>
                      <a:pt x="29627" y="46153"/>
                    </a:cubicBezTo>
                    <a:cubicBezTo>
                      <a:pt x="33576" y="45149"/>
                      <a:pt x="37183" y="43255"/>
                      <a:pt x="40013" y="40675"/>
                    </a:cubicBezTo>
                    <a:cubicBezTo>
                      <a:pt x="41382" y="39443"/>
                      <a:pt x="42569" y="38050"/>
                      <a:pt x="43551" y="36567"/>
                    </a:cubicBezTo>
                    <a:cubicBezTo>
                      <a:pt x="44053" y="35813"/>
                      <a:pt x="44509" y="34992"/>
                      <a:pt x="44897" y="34147"/>
                    </a:cubicBezTo>
                    <a:cubicBezTo>
                      <a:pt x="45400" y="33143"/>
                      <a:pt x="45993" y="31773"/>
                      <a:pt x="46153" y="30290"/>
                    </a:cubicBezTo>
                    <a:cubicBezTo>
                      <a:pt x="46176" y="30244"/>
                      <a:pt x="46176" y="30221"/>
                      <a:pt x="46153" y="30176"/>
                    </a:cubicBezTo>
                    <a:cubicBezTo>
                      <a:pt x="46997" y="28920"/>
                      <a:pt x="47682" y="27551"/>
                      <a:pt x="48207" y="26067"/>
                    </a:cubicBezTo>
                    <a:cubicBezTo>
                      <a:pt x="48527" y="25200"/>
                      <a:pt x="48778" y="24310"/>
                      <a:pt x="48960" y="23419"/>
                    </a:cubicBezTo>
                    <a:cubicBezTo>
                      <a:pt x="49120" y="22529"/>
                      <a:pt x="49211" y="21616"/>
                      <a:pt x="49234" y="20703"/>
                    </a:cubicBezTo>
                    <a:cubicBezTo>
                      <a:pt x="49234" y="19539"/>
                      <a:pt x="49074" y="18421"/>
                      <a:pt x="48732" y="17348"/>
                    </a:cubicBezTo>
                    <a:cubicBezTo>
                      <a:pt x="48435" y="16344"/>
                      <a:pt x="47933" y="15408"/>
                      <a:pt x="47271" y="14586"/>
                    </a:cubicBezTo>
                    <a:cubicBezTo>
                      <a:pt x="47591" y="14540"/>
                      <a:pt x="47933" y="14449"/>
                      <a:pt x="48253" y="14312"/>
                    </a:cubicBezTo>
                    <a:cubicBezTo>
                      <a:pt x="48686" y="14129"/>
                      <a:pt x="49074" y="13856"/>
                      <a:pt x="49440" y="13490"/>
                    </a:cubicBezTo>
                    <a:cubicBezTo>
                      <a:pt x="50079" y="12806"/>
                      <a:pt x="50467" y="11870"/>
                      <a:pt x="50535" y="10865"/>
                    </a:cubicBezTo>
                    <a:cubicBezTo>
                      <a:pt x="50581" y="9952"/>
                      <a:pt x="50353" y="9017"/>
                      <a:pt x="49851" y="8172"/>
                    </a:cubicBezTo>
                    <a:cubicBezTo>
                      <a:pt x="49417" y="7419"/>
                      <a:pt x="48801" y="6711"/>
                      <a:pt x="47979" y="6004"/>
                    </a:cubicBezTo>
                    <a:cubicBezTo>
                      <a:pt x="47294" y="5433"/>
                      <a:pt x="46518" y="4908"/>
                      <a:pt x="45514" y="4360"/>
                    </a:cubicBezTo>
                    <a:cubicBezTo>
                      <a:pt x="44783" y="3949"/>
                      <a:pt x="43962" y="3561"/>
                      <a:pt x="43049" y="3151"/>
                    </a:cubicBezTo>
                    <a:cubicBezTo>
                      <a:pt x="41108" y="2283"/>
                      <a:pt x="38986" y="1553"/>
                      <a:pt x="36749" y="1028"/>
                    </a:cubicBezTo>
                    <a:cubicBezTo>
                      <a:pt x="34512" y="503"/>
                      <a:pt x="32229" y="160"/>
                      <a:pt x="29924" y="46"/>
                    </a:cubicBezTo>
                    <a:cubicBezTo>
                      <a:pt x="29353" y="23"/>
                      <a:pt x="28760" y="1"/>
                      <a:pt x="28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805;p70">
                <a:extLst>
                  <a:ext uri="{FF2B5EF4-FFF2-40B4-BE49-F238E27FC236}">
                    <a16:creationId xmlns:a16="http://schemas.microsoft.com/office/drawing/2014/main" id="{243C9384-D96A-48E7-BCC0-D116233A6F8D}"/>
                  </a:ext>
                </a:extLst>
              </p:cNvPr>
              <p:cNvSpPr/>
              <p:nvPr/>
            </p:nvSpPr>
            <p:spPr>
              <a:xfrm>
                <a:off x="5202065" y="2061576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806;p70">
                <a:extLst>
                  <a:ext uri="{FF2B5EF4-FFF2-40B4-BE49-F238E27FC236}">
                    <a16:creationId xmlns:a16="http://schemas.microsoft.com/office/drawing/2014/main" id="{698A3337-39C3-47E4-8DC1-D2BCAA4E5220}"/>
                  </a:ext>
                </a:extLst>
              </p:cNvPr>
              <p:cNvSpPr/>
              <p:nvPr/>
            </p:nvSpPr>
            <p:spPr>
              <a:xfrm>
                <a:off x="5202065" y="206747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807;p70">
                <a:extLst>
                  <a:ext uri="{FF2B5EF4-FFF2-40B4-BE49-F238E27FC236}">
                    <a16:creationId xmlns:a16="http://schemas.microsoft.com/office/drawing/2014/main" id="{F98ABCEF-ED88-40AF-84D7-D8479D412C8C}"/>
                  </a:ext>
                </a:extLst>
              </p:cNvPr>
              <p:cNvSpPr/>
              <p:nvPr/>
            </p:nvSpPr>
            <p:spPr>
              <a:xfrm>
                <a:off x="5714090" y="2085724"/>
                <a:ext cx="75684" cy="217610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6869" extrusionOk="0">
                    <a:moveTo>
                      <a:pt x="1507" y="0"/>
                    </a:moveTo>
                    <a:cubicBezTo>
                      <a:pt x="1392" y="23"/>
                      <a:pt x="1301" y="46"/>
                      <a:pt x="1210" y="92"/>
                    </a:cubicBezTo>
                    <a:cubicBezTo>
                      <a:pt x="1118" y="137"/>
                      <a:pt x="1050" y="183"/>
                      <a:pt x="959" y="229"/>
                    </a:cubicBezTo>
                    <a:cubicBezTo>
                      <a:pt x="867" y="320"/>
                      <a:pt x="776" y="411"/>
                      <a:pt x="685" y="503"/>
                    </a:cubicBezTo>
                    <a:cubicBezTo>
                      <a:pt x="548" y="685"/>
                      <a:pt x="457" y="868"/>
                      <a:pt x="365" y="1096"/>
                    </a:cubicBezTo>
                    <a:cubicBezTo>
                      <a:pt x="228" y="1416"/>
                      <a:pt x="137" y="1804"/>
                      <a:pt x="69" y="2214"/>
                    </a:cubicBezTo>
                    <a:cubicBezTo>
                      <a:pt x="46" y="2443"/>
                      <a:pt x="23" y="2694"/>
                      <a:pt x="23" y="2991"/>
                    </a:cubicBezTo>
                    <a:cubicBezTo>
                      <a:pt x="0" y="3264"/>
                      <a:pt x="0" y="3561"/>
                      <a:pt x="23" y="3835"/>
                    </a:cubicBezTo>
                    <a:cubicBezTo>
                      <a:pt x="46" y="4406"/>
                      <a:pt x="91" y="4999"/>
                      <a:pt x="160" y="5570"/>
                    </a:cubicBezTo>
                    <a:cubicBezTo>
                      <a:pt x="434" y="7487"/>
                      <a:pt x="1004" y="9473"/>
                      <a:pt x="1917" y="11664"/>
                    </a:cubicBezTo>
                    <a:cubicBezTo>
                      <a:pt x="2625" y="13330"/>
                      <a:pt x="3492" y="15019"/>
                      <a:pt x="4565" y="16868"/>
                    </a:cubicBezTo>
                    <a:cubicBezTo>
                      <a:pt x="5022" y="16184"/>
                      <a:pt x="5410" y="15453"/>
                      <a:pt x="5752" y="14700"/>
                    </a:cubicBezTo>
                    <a:cubicBezTo>
                      <a:pt x="5729" y="14198"/>
                      <a:pt x="5729" y="13696"/>
                      <a:pt x="5729" y="13171"/>
                    </a:cubicBezTo>
                    <a:cubicBezTo>
                      <a:pt x="5729" y="12668"/>
                      <a:pt x="5729" y="12166"/>
                      <a:pt x="5752" y="11641"/>
                    </a:cubicBezTo>
                    <a:lnTo>
                      <a:pt x="5775" y="11093"/>
                    </a:lnTo>
                    <a:cubicBezTo>
                      <a:pt x="5798" y="10660"/>
                      <a:pt x="5821" y="10226"/>
                      <a:pt x="5843" y="9815"/>
                    </a:cubicBezTo>
                    <a:cubicBezTo>
                      <a:pt x="5843" y="9267"/>
                      <a:pt x="5866" y="8628"/>
                      <a:pt x="5843" y="7966"/>
                    </a:cubicBezTo>
                    <a:cubicBezTo>
                      <a:pt x="5821" y="7327"/>
                      <a:pt x="5775" y="6734"/>
                      <a:pt x="5706" y="6163"/>
                    </a:cubicBezTo>
                    <a:cubicBezTo>
                      <a:pt x="5615" y="5570"/>
                      <a:pt x="5524" y="5022"/>
                      <a:pt x="5364" y="4543"/>
                    </a:cubicBezTo>
                    <a:cubicBezTo>
                      <a:pt x="5250" y="4063"/>
                      <a:pt x="5067" y="3607"/>
                      <a:pt x="4885" y="3173"/>
                    </a:cubicBezTo>
                    <a:cubicBezTo>
                      <a:pt x="4588" y="2466"/>
                      <a:pt x="4268" y="1872"/>
                      <a:pt x="3880" y="1370"/>
                    </a:cubicBezTo>
                    <a:cubicBezTo>
                      <a:pt x="3629" y="1050"/>
                      <a:pt x="3401" y="822"/>
                      <a:pt x="3150" y="617"/>
                    </a:cubicBezTo>
                    <a:cubicBezTo>
                      <a:pt x="2876" y="411"/>
                      <a:pt x="2625" y="274"/>
                      <a:pt x="2351" y="160"/>
                    </a:cubicBezTo>
                    <a:cubicBezTo>
                      <a:pt x="2283" y="115"/>
                      <a:pt x="2168" y="92"/>
                      <a:pt x="2077" y="46"/>
                    </a:cubicBezTo>
                    <a:cubicBezTo>
                      <a:pt x="2009" y="46"/>
                      <a:pt x="1940" y="23"/>
                      <a:pt x="18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808;p70">
                <a:extLst>
                  <a:ext uri="{FF2B5EF4-FFF2-40B4-BE49-F238E27FC236}">
                    <a16:creationId xmlns:a16="http://schemas.microsoft.com/office/drawing/2014/main" id="{F94B57F4-F7FB-41AE-B9C1-A582C3E02FB2}"/>
                  </a:ext>
                </a:extLst>
              </p:cNvPr>
              <p:cNvSpPr/>
              <p:nvPr/>
            </p:nvSpPr>
            <p:spPr>
              <a:xfrm>
                <a:off x="5174396" y="2060996"/>
                <a:ext cx="240275" cy="459047"/>
              </a:xfrm>
              <a:custGeom>
                <a:avLst/>
                <a:gdLst/>
                <a:ahLst/>
                <a:cxnLst/>
                <a:rect l="l" t="t" r="r" b="b"/>
                <a:pathLst>
                  <a:path w="18626" h="35585" extrusionOk="0">
                    <a:moveTo>
                      <a:pt x="1940" y="0"/>
                    </a:moveTo>
                    <a:cubicBezTo>
                      <a:pt x="1781" y="69"/>
                      <a:pt x="1644" y="160"/>
                      <a:pt x="1530" y="274"/>
                    </a:cubicBezTo>
                    <a:cubicBezTo>
                      <a:pt x="1301" y="479"/>
                      <a:pt x="1187" y="730"/>
                      <a:pt x="1164" y="1027"/>
                    </a:cubicBezTo>
                    <a:cubicBezTo>
                      <a:pt x="1142" y="1278"/>
                      <a:pt x="1210" y="1552"/>
                      <a:pt x="1347" y="1826"/>
                    </a:cubicBezTo>
                    <a:cubicBezTo>
                      <a:pt x="1484" y="2100"/>
                      <a:pt x="1644" y="2351"/>
                      <a:pt x="1895" y="2648"/>
                    </a:cubicBezTo>
                    <a:cubicBezTo>
                      <a:pt x="2100" y="2876"/>
                      <a:pt x="2351" y="3127"/>
                      <a:pt x="2648" y="3378"/>
                    </a:cubicBezTo>
                    <a:cubicBezTo>
                      <a:pt x="2876" y="3584"/>
                      <a:pt x="3127" y="3789"/>
                      <a:pt x="3378" y="3972"/>
                    </a:cubicBezTo>
                    <a:lnTo>
                      <a:pt x="3059" y="3949"/>
                    </a:lnTo>
                    <a:cubicBezTo>
                      <a:pt x="2671" y="3949"/>
                      <a:pt x="2237" y="3994"/>
                      <a:pt x="1826" y="4086"/>
                    </a:cubicBezTo>
                    <a:cubicBezTo>
                      <a:pt x="1370" y="4177"/>
                      <a:pt x="1005" y="4360"/>
                      <a:pt x="754" y="4611"/>
                    </a:cubicBezTo>
                    <a:cubicBezTo>
                      <a:pt x="594" y="4725"/>
                      <a:pt x="480" y="4885"/>
                      <a:pt x="365" y="5067"/>
                    </a:cubicBezTo>
                    <a:cubicBezTo>
                      <a:pt x="320" y="5159"/>
                      <a:pt x="274" y="5250"/>
                      <a:pt x="229" y="5318"/>
                    </a:cubicBezTo>
                    <a:cubicBezTo>
                      <a:pt x="183" y="5410"/>
                      <a:pt x="160" y="5501"/>
                      <a:pt x="137" y="5615"/>
                    </a:cubicBezTo>
                    <a:cubicBezTo>
                      <a:pt x="92" y="5752"/>
                      <a:pt x="92" y="5912"/>
                      <a:pt x="114" y="6049"/>
                    </a:cubicBezTo>
                    <a:cubicBezTo>
                      <a:pt x="137" y="6209"/>
                      <a:pt x="183" y="6345"/>
                      <a:pt x="274" y="6505"/>
                    </a:cubicBezTo>
                    <a:cubicBezTo>
                      <a:pt x="343" y="6597"/>
                      <a:pt x="411" y="6688"/>
                      <a:pt x="548" y="6802"/>
                    </a:cubicBezTo>
                    <a:cubicBezTo>
                      <a:pt x="662" y="6893"/>
                      <a:pt x="799" y="6962"/>
                      <a:pt x="959" y="7053"/>
                    </a:cubicBezTo>
                    <a:cubicBezTo>
                      <a:pt x="1210" y="7167"/>
                      <a:pt x="1530" y="7236"/>
                      <a:pt x="1918" y="7281"/>
                    </a:cubicBezTo>
                    <a:cubicBezTo>
                      <a:pt x="2009" y="7281"/>
                      <a:pt x="2123" y="7304"/>
                      <a:pt x="2237" y="7304"/>
                    </a:cubicBezTo>
                    <a:cubicBezTo>
                      <a:pt x="2351" y="7304"/>
                      <a:pt x="2465" y="7281"/>
                      <a:pt x="2580" y="7281"/>
                    </a:cubicBezTo>
                    <a:cubicBezTo>
                      <a:pt x="2100" y="7806"/>
                      <a:pt x="1667" y="8491"/>
                      <a:pt x="1278" y="9267"/>
                    </a:cubicBezTo>
                    <a:cubicBezTo>
                      <a:pt x="822" y="10180"/>
                      <a:pt x="480" y="11207"/>
                      <a:pt x="251" y="12326"/>
                    </a:cubicBezTo>
                    <a:cubicBezTo>
                      <a:pt x="69" y="13307"/>
                      <a:pt x="0" y="14403"/>
                      <a:pt x="46" y="15567"/>
                    </a:cubicBezTo>
                    <a:cubicBezTo>
                      <a:pt x="92" y="16617"/>
                      <a:pt x="251" y="17735"/>
                      <a:pt x="525" y="18854"/>
                    </a:cubicBezTo>
                    <a:cubicBezTo>
                      <a:pt x="1005" y="20954"/>
                      <a:pt x="1895" y="23076"/>
                      <a:pt x="3105" y="25131"/>
                    </a:cubicBezTo>
                    <a:cubicBezTo>
                      <a:pt x="4269" y="27048"/>
                      <a:pt x="5638" y="28760"/>
                      <a:pt x="7236" y="30221"/>
                    </a:cubicBezTo>
                    <a:cubicBezTo>
                      <a:pt x="8651" y="31522"/>
                      <a:pt x="10340" y="32640"/>
                      <a:pt x="12212" y="33553"/>
                    </a:cubicBezTo>
                    <a:cubicBezTo>
                      <a:pt x="13924" y="34398"/>
                      <a:pt x="15818" y="35037"/>
                      <a:pt x="17827" y="35448"/>
                    </a:cubicBezTo>
                    <a:cubicBezTo>
                      <a:pt x="18078" y="35493"/>
                      <a:pt x="18352" y="35539"/>
                      <a:pt x="18626" y="35585"/>
                    </a:cubicBezTo>
                    <a:cubicBezTo>
                      <a:pt x="18078" y="35105"/>
                      <a:pt x="17462" y="34603"/>
                      <a:pt x="16708" y="34010"/>
                    </a:cubicBezTo>
                    <a:cubicBezTo>
                      <a:pt x="15339" y="32960"/>
                      <a:pt x="13901" y="31933"/>
                      <a:pt x="12509" y="30951"/>
                    </a:cubicBezTo>
                    <a:lnTo>
                      <a:pt x="12463" y="30905"/>
                    </a:lnTo>
                    <a:lnTo>
                      <a:pt x="12280" y="30769"/>
                    </a:lnTo>
                    <a:cubicBezTo>
                      <a:pt x="11824" y="30449"/>
                      <a:pt x="11367" y="30129"/>
                      <a:pt x="10911" y="29810"/>
                    </a:cubicBezTo>
                    <a:cubicBezTo>
                      <a:pt x="10363" y="29399"/>
                      <a:pt x="9884" y="29034"/>
                      <a:pt x="9473" y="28691"/>
                    </a:cubicBezTo>
                    <a:cubicBezTo>
                      <a:pt x="8491" y="27870"/>
                      <a:pt x="7624" y="27002"/>
                      <a:pt x="6871" y="26135"/>
                    </a:cubicBezTo>
                    <a:cubicBezTo>
                      <a:pt x="6072" y="25222"/>
                      <a:pt x="5387" y="24240"/>
                      <a:pt x="4816" y="23282"/>
                    </a:cubicBezTo>
                    <a:cubicBezTo>
                      <a:pt x="4200" y="22232"/>
                      <a:pt x="3698" y="21159"/>
                      <a:pt x="3287" y="20041"/>
                    </a:cubicBezTo>
                    <a:cubicBezTo>
                      <a:pt x="3082" y="19402"/>
                      <a:pt x="2899" y="18831"/>
                      <a:pt x="2739" y="18260"/>
                    </a:cubicBezTo>
                    <a:cubicBezTo>
                      <a:pt x="2671" y="17964"/>
                      <a:pt x="2580" y="17621"/>
                      <a:pt x="2511" y="17302"/>
                    </a:cubicBezTo>
                    <a:cubicBezTo>
                      <a:pt x="2465" y="17028"/>
                      <a:pt x="2420" y="16731"/>
                      <a:pt x="2374" y="16434"/>
                    </a:cubicBezTo>
                    <a:cubicBezTo>
                      <a:pt x="2214" y="15225"/>
                      <a:pt x="2214" y="14015"/>
                      <a:pt x="2374" y="12782"/>
                    </a:cubicBezTo>
                    <a:cubicBezTo>
                      <a:pt x="2534" y="11572"/>
                      <a:pt x="2853" y="10408"/>
                      <a:pt x="3333" y="9336"/>
                    </a:cubicBezTo>
                    <a:cubicBezTo>
                      <a:pt x="3607" y="8742"/>
                      <a:pt x="3903" y="8194"/>
                      <a:pt x="4223" y="7715"/>
                    </a:cubicBezTo>
                    <a:cubicBezTo>
                      <a:pt x="4428" y="7441"/>
                      <a:pt x="4588" y="7190"/>
                      <a:pt x="4771" y="6985"/>
                    </a:cubicBezTo>
                    <a:cubicBezTo>
                      <a:pt x="4931" y="6802"/>
                      <a:pt x="5090" y="6597"/>
                      <a:pt x="5250" y="6414"/>
                    </a:cubicBezTo>
                    <a:cubicBezTo>
                      <a:pt x="5022" y="6323"/>
                      <a:pt x="4862" y="6231"/>
                      <a:pt x="4702" y="6163"/>
                    </a:cubicBezTo>
                    <a:cubicBezTo>
                      <a:pt x="4611" y="6094"/>
                      <a:pt x="4520" y="6049"/>
                      <a:pt x="4428" y="5980"/>
                    </a:cubicBezTo>
                    <a:cubicBezTo>
                      <a:pt x="4383" y="5935"/>
                      <a:pt x="4337" y="5889"/>
                      <a:pt x="4291" y="5843"/>
                    </a:cubicBezTo>
                    <a:cubicBezTo>
                      <a:pt x="4223" y="5798"/>
                      <a:pt x="4177" y="5752"/>
                      <a:pt x="4132" y="5684"/>
                    </a:cubicBezTo>
                    <a:cubicBezTo>
                      <a:pt x="4086" y="5638"/>
                      <a:pt x="4040" y="5569"/>
                      <a:pt x="4018" y="5501"/>
                    </a:cubicBezTo>
                    <a:cubicBezTo>
                      <a:pt x="3972" y="5432"/>
                      <a:pt x="3972" y="5387"/>
                      <a:pt x="3949" y="5318"/>
                    </a:cubicBezTo>
                    <a:cubicBezTo>
                      <a:pt x="3949" y="5250"/>
                      <a:pt x="3949" y="5227"/>
                      <a:pt x="3949" y="5181"/>
                    </a:cubicBezTo>
                    <a:cubicBezTo>
                      <a:pt x="3949" y="5044"/>
                      <a:pt x="3972" y="4930"/>
                      <a:pt x="4018" y="4816"/>
                    </a:cubicBezTo>
                    <a:cubicBezTo>
                      <a:pt x="4086" y="4679"/>
                      <a:pt x="4154" y="4565"/>
                      <a:pt x="4269" y="4451"/>
                    </a:cubicBezTo>
                    <a:cubicBezTo>
                      <a:pt x="4474" y="4223"/>
                      <a:pt x="4725" y="4017"/>
                      <a:pt x="5067" y="3812"/>
                    </a:cubicBezTo>
                    <a:cubicBezTo>
                      <a:pt x="4611" y="3538"/>
                      <a:pt x="4269" y="3310"/>
                      <a:pt x="3949" y="3081"/>
                    </a:cubicBezTo>
                    <a:cubicBezTo>
                      <a:pt x="3766" y="2945"/>
                      <a:pt x="3538" y="2785"/>
                      <a:pt x="3333" y="2579"/>
                    </a:cubicBezTo>
                    <a:cubicBezTo>
                      <a:pt x="3082" y="2374"/>
                      <a:pt x="2899" y="2191"/>
                      <a:pt x="2739" y="2009"/>
                    </a:cubicBezTo>
                    <a:cubicBezTo>
                      <a:pt x="2580" y="1849"/>
                      <a:pt x="2420" y="1643"/>
                      <a:pt x="2283" y="1415"/>
                    </a:cubicBezTo>
                    <a:cubicBezTo>
                      <a:pt x="2146" y="1164"/>
                      <a:pt x="2055" y="959"/>
                      <a:pt x="2009" y="753"/>
                    </a:cubicBezTo>
                    <a:cubicBezTo>
                      <a:pt x="1940" y="502"/>
                      <a:pt x="1918" y="274"/>
                      <a:pt x="1940" y="91"/>
                    </a:cubicBezTo>
                    <a:lnTo>
                      <a:pt x="1963" y="46"/>
                    </a:lnTo>
                    <a:lnTo>
                      <a:pt x="19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809;p70">
                <a:extLst>
                  <a:ext uri="{FF2B5EF4-FFF2-40B4-BE49-F238E27FC236}">
                    <a16:creationId xmlns:a16="http://schemas.microsoft.com/office/drawing/2014/main" id="{8A428B96-46EF-4375-A1CE-8150A83EA56C}"/>
                  </a:ext>
                </a:extLst>
              </p:cNvPr>
              <p:cNvSpPr/>
              <p:nvPr/>
            </p:nvSpPr>
            <p:spPr>
              <a:xfrm>
                <a:off x="5525064" y="2530904"/>
                <a:ext cx="136921" cy="137514"/>
              </a:xfrm>
              <a:custGeom>
                <a:avLst/>
                <a:gdLst/>
                <a:ahLst/>
                <a:cxnLst/>
                <a:rect l="l" t="t" r="r" b="b"/>
                <a:pathLst>
                  <a:path w="10614" h="10660" extrusionOk="0">
                    <a:moveTo>
                      <a:pt x="5615" y="0"/>
                    </a:moveTo>
                    <a:cubicBezTo>
                      <a:pt x="5341" y="0"/>
                      <a:pt x="5090" y="23"/>
                      <a:pt x="4816" y="46"/>
                    </a:cubicBezTo>
                    <a:cubicBezTo>
                      <a:pt x="4109" y="114"/>
                      <a:pt x="3378" y="320"/>
                      <a:pt x="2671" y="616"/>
                    </a:cubicBezTo>
                    <a:cubicBezTo>
                      <a:pt x="2123" y="845"/>
                      <a:pt x="1621" y="1141"/>
                      <a:pt x="1187" y="1484"/>
                    </a:cubicBezTo>
                    <a:cubicBezTo>
                      <a:pt x="1164" y="1370"/>
                      <a:pt x="1119" y="1256"/>
                      <a:pt x="1050" y="1164"/>
                    </a:cubicBezTo>
                    <a:cubicBezTo>
                      <a:pt x="1027" y="1073"/>
                      <a:pt x="913" y="1027"/>
                      <a:pt x="822" y="1027"/>
                    </a:cubicBezTo>
                    <a:cubicBezTo>
                      <a:pt x="753" y="1027"/>
                      <a:pt x="708" y="1027"/>
                      <a:pt x="662" y="1050"/>
                    </a:cubicBezTo>
                    <a:cubicBezTo>
                      <a:pt x="594" y="1096"/>
                      <a:pt x="548" y="1164"/>
                      <a:pt x="525" y="1233"/>
                    </a:cubicBezTo>
                    <a:cubicBezTo>
                      <a:pt x="502" y="1324"/>
                      <a:pt x="525" y="1393"/>
                      <a:pt x="548" y="1461"/>
                    </a:cubicBezTo>
                    <a:lnTo>
                      <a:pt x="594" y="1507"/>
                    </a:lnTo>
                    <a:lnTo>
                      <a:pt x="616" y="1575"/>
                    </a:lnTo>
                    <a:cubicBezTo>
                      <a:pt x="753" y="1918"/>
                      <a:pt x="868" y="2283"/>
                      <a:pt x="913" y="2671"/>
                    </a:cubicBezTo>
                    <a:cubicBezTo>
                      <a:pt x="959" y="3127"/>
                      <a:pt x="959" y="3607"/>
                      <a:pt x="913" y="4086"/>
                    </a:cubicBezTo>
                    <a:cubicBezTo>
                      <a:pt x="913" y="4086"/>
                      <a:pt x="913" y="4109"/>
                      <a:pt x="913" y="4109"/>
                    </a:cubicBezTo>
                    <a:cubicBezTo>
                      <a:pt x="913" y="4109"/>
                      <a:pt x="913" y="4132"/>
                      <a:pt x="913" y="4132"/>
                    </a:cubicBezTo>
                    <a:cubicBezTo>
                      <a:pt x="822" y="4679"/>
                      <a:pt x="662" y="5250"/>
                      <a:pt x="434" y="5821"/>
                    </a:cubicBezTo>
                    <a:lnTo>
                      <a:pt x="411" y="5889"/>
                    </a:lnTo>
                    <a:cubicBezTo>
                      <a:pt x="320" y="6095"/>
                      <a:pt x="206" y="6323"/>
                      <a:pt x="69" y="6551"/>
                    </a:cubicBezTo>
                    <a:cubicBezTo>
                      <a:pt x="0" y="6688"/>
                      <a:pt x="46" y="6871"/>
                      <a:pt x="183" y="6939"/>
                    </a:cubicBezTo>
                    <a:cubicBezTo>
                      <a:pt x="206" y="6962"/>
                      <a:pt x="206" y="6962"/>
                      <a:pt x="228" y="6962"/>
                    </a:cubicBezTo>
                    <a:cubicBezTo>
                      <a:pt x="1027" y="7669"/>
                      <a:pt x="1735" y="8240"/>
                      <a:pt x="2420" y="8719"/>
                    </a:cubicBezTo>
                    <a:cubicBezTo>
                      <a:pt x="3310" y="9336"/>
                      <a:pt x="4154" y="9815"/>
                      <a:pt x="4999" y="10157"/>
                    </a:cubicBezTo>
                    <a:cubicBezTo>
                      <a:pt x="5455" y="10340"/>
                      <a:pt x="5912" y="10477"/>
                      <a:pt x="6391" y="10568"/>
                    </a:cubicBezTo>
                    <a:cubicBezTo>
                      <a:pt x="6711" y="10637"/>
                      <a:pt x="7053" y="10660"/>
                      <a:pt x="7418" y="10660"/>
                    </a:cubicBezTo>
                    <a:lnTo>
                      <a:pt x="7761" y="10660"/>
                    </a:lnTo>
                    <a:cubicBezTo>
                      <a:pt x="8217" y="10637"/>
                      <a:pt x="8697" y="10523"/>
                      <a:pt x="9108" y="10340"/>
                    </a:cubicBezTo>
                    <a:cubicBezTo>
                      <a:pt x="9496" y="10180"/>
                      <a:pt x="9838" y="9952"/>
                      <a:pt x="10112" y="9655"/>
                    </a:cubicBezTo>
                    <a:cubicBezTo>
                      <a:pt x="10294" y="9427"/>
                      <a:pt x="10431" y="9130"/>
                      <a:pt x="10523" y="8834"/>
                    </a:cubicBezTo>
                    <a:cubicBezTo>
                      <a:pt x="10591" y="8537"/>
                      <a:pt x="10614" y="8217"/>
                      <a:pt x="10591" y="7852"/>
                    </a:cubicBezTo>
                    <a:cubicBezTo>
                      <a:pt x="10568" y="7555"/>
                      <a:pt x="10477" y="7236"/>
                      <a:pt x="10340" y="6871"/>
                    </a:cubicBezTo>
                    <a:cubicBezTo>
                      <a:pt x="10226" y="6574"/>
                      <a:pt x="10066" y="6254"/>
                      <a:pt x="9838" y="5912"/>
                    </a:cubicBezTo>
                    <a:cubicBezTo>
                      <a:pt x="9815" y="5866"/>
                      <a:pt x="9769" y="5843"/>
                      <a:pt x="9747" y="5821"/>
                    </a:cubicBezTo>
                    <a:cubicBezTo>
                      <a:pt x="9541" y="5296"/>
                      <a:pt x="9381" y="4725"/>
                      <a:pt x="9290" y="4109"/>
                    </a:cubicBezTo>
                    <a:cubicBezTo>
                      <a:pt x="9176" y="3219"/>
                      <a:pt x="9176" y="2260"/>
                      <a:pt x="9313" y="1256"/>
                    </a:cubicBezTo>
                    <a:lnTo>
                      <a:pt x="9313" y="1324"/>
                    </a:lnTo>
                    <a:cubicBezTo>
                      <a:pt x="9359" y="1050"/>
                      <a:pt x="9404" y="753"/>
                      <a:pt x="9450" y="457"/>
                    </a:cubicBezTo>
                    <a:cubicBezTo>
                      <a:pt x="9496" y="274"/>
                      <a:pt x="9404" y="137"/>
                      <a:pt x="9267" y="91"/>
                    </a:cubicBezTo>
                    <a:cubicBezTo>
                      <a:pt x="9244" y="91"/>
                      <a:pt x="9222" y="69"/>
                      <a:pt x="9176" y="69"/>
                    </a:cubicBezTo>
                    <a:cubicBezTo>
                      <a:pt x="9062" y="69"/>
                      <a:pt x="8925" y="160"/>
                      <a:pt x="8902" y="297"/>
                    </a:cubicBezTo>
                    <a:cubicBezTo>
                      <a:pt x="8856" y="525"/>
                      <a:pt x="8811" y="753"/>
                      <a:pt x="8788" y="1004"/>
                    </a:cubicBezTo>
                    <a:cubicBezTo>
                      <a:pt x="8286" y="594"/>
                      <a:pt x="7692" y="320"/>
                      <a:pt x="7008" y="160"/>
                    </a:cubicBezTo>
                    <a:cubicBezTo>
                      <a:pt x="6574" y="46"/>
                      <a:pt x="6095" y="0"/>
                      <a:pt x="56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810;p70">
                <a:extLst>
                  <a:ext uri="{FF2B5EF4-FFF2-40B4-BE49-F238E27FC236}">
                    <a16:creationId xmlns:a16="http://schemas.microsoft.com/office/drawing/2014/main" id="{7C0AD0AA-6312-4F1C-A039-0E41597DC49B}"/>
                  </a:ext>
                </a:extLst>
              </p:cNvPr>
              <p:cNvSpPr/>
              <p:nvPr/>
            </p:nvSpPr>
            <p:spPr>
              <a:xfrm>
                <a:off x="5531539" y="2530904"/>
                <a:ext cx="116023" cy="63739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4941" extrusionOk="0">
                    <a:moveTo>
                      <a:pt x="5113" y="0"/>
                    </a:moveTo>
                    <a:cubicBezTo>
                      <a:pt x="4839" y="0"/>
                      <a:pt x="4565" y="0"/>
                      <a:pt x="4314" y="46"/>
                    </a:cubicBezTo>
                    <a:cubicBezTo>
                      <a:pt x="3607" y="114"/>
                      <a:pt x="2876" y="297"/>
                      <a:pt x="2169" y="616"/>
                    </a:cubicBezTo>
                    <a:cubicBezTo>
                      <a:pt x="1621" y="845"/>
                      <a:pt x="1119" y="1119"/>
                      <a:pt x="685" y="1484"/>
                    </a:cubicBezTo>
                    <a:cubicBezTo>
                      <a:pt x="662" y="1370"/>
                      <a:pt x="617" y="1256"/>
                      <a:pt x="571" y="1164"/>
                    </a:cubicBezTo>
                    <a:cubicBezTo>
                      <a:pt x="525" y="1073"/>
                      <a:pt x="434" y="1004"/>
                      <a:pt x="297" y="1004"/>
                    </a:cubicBezTo>
                    <a:cubicBezTo>
                      <a:pt x="251" y="1004"/>
                      <a:pt x="206" y="1027"/>
                      <a:pt x="160" y="1050"/>
                    </a:cubicBezTo>
                    <a:cubicBezTo>
                      <a:pt x="92" y="1096"/>
                      <a:pt x="46" y="1141"/>
                      <a:pt x="23" y="1233"/>
                    </a:cubicBezTo>
                    <a:cubicBezTo>
                      <a:pt x="0" y="1324"/>
                      <a:pt x="23" y="1393"/>
                      <a:pt x="46" y="1461"/>
                    </a:cubicBezTo>
                    <a:lnTo>
                      <a:pt x="69" y="1507"/>
                    </a:lnTo>
                    <a:lnTo>
                      <a:pt x="114" y="1575"/>
                    </a:lnTo>
                    <a:cubicBezTo>
                      <a:pt x="251" y="1918"/>
                      <a:pt x="343" y="2283"/>
                      <a:pt x="411" y="2671"/>
                    </a:cubicBezTo>
                    <a:cubicBezTo>
                      <a:pt x="411" y="2808"/>
                      <a:pt x="434" y="2945"/>
                      <a:pt x="434" y="3082"/>
                    </a:cubicBezTo>
                    <a:cubicBezTo>
                      <a:pt x="571" y="3173"/>
                      <a:pt x="685" y="3241"/>
                      <a:pt x="822" y="3310"/>
                    </a:cubicBezTo>
                    <a:cubicBezTo>
                      <a:pt x="1918" y="3903"/>
                      <a:pt x="3082" y="4337"/>
                      <a:pt x="4292" y="4634"/>
                    </a:cubicBezTo>
                    <a:cubicBezTo>
                      <a:pt x="5149" y="4829"/>
                      <a:pt x="6007" y="4940"/>
                      <a:pt x="6865" y="4940"/>
                    </a:cubicBezTo>
                    <a:cubicBezTo>
                      <a:pt x="7011" y="4940"/>
                      <a:pt x="7158" y="4937"/>
                      <a:pt x="7304" y="4930"/>
                    </a:cubicBezTo>
                    <a:lnTo>
                      <a:pt x="7282" y="4930"/>
                    </a:lnTo>
                    <a:cubicBezTo>
                      <a:pt x="7624" y="4930"/>
                      <a:pt x="7966" y="4908"/>
                      <a:pt x="8309" y="4839"/>
                    </a:cubicBezTo>
                    <a:cubicBezTo>
                      <a:pt x="8514" y="4816"/>
                      <a:pt x="8720" y="4771"/>
                      <a:pt x="8902" y="4725"/>
                    </a:cubicBezTo>
                    <a:cubicBezTo>
                      <a:pt x="8857" y="4520"/>
                      <a:pt x="8834" y="4314"/>
                      <a:pt x="8788" y="4109"/>
                    </a:cubicBezTo>
                    <a:cubicBezTo>
                      <a:pt x="8674" y="3219"/>
                      <a:pt x="8697" y="2260"/>
                      <a:pt x="8834" y="1256"/>
                    </a:cubicBezTo>
                    <a:lnTo>
                      <a:pt x="8834" y="1256"/>
                    </a:lnTo>
                    <a:lnTo>
                      <a:pt x="8788" y="1324"/>
                    </a:lnTo>
                    <a:lnTo>
                      <a:pt x="8857" y="982"/>
                    </a:lnTo>
                    <a:cubicBezTo>
                      <a:pt x="8902" y="799"/>
                      <a:pt x="8925" y="616"/>
                      <a:pt x="8971" y="457"/>
                    </a:cubicBezTo>
                    <a:cubicBezTo>
                      <a:pt x="8994" y="274"/>
                      <a:pt x="8902" y="114"/>
                      <a:pt x="8765" y="91"/>
                    </a:cubicBezTo>
                    <a:cubicBezTo>
                      <a:pt x="8742" y="69"/>
                      <a:pt x="8720" y="69"/>
                      <a:pt x="8674" y="69"/>
                    </a:cubicBezTo>
                    <a:cubicBezTo>
                      <a:pt x="8560" y="69"/>
                      <a:pt x="8423" y="160"/>
                      <a:pt x="8400" y="297"/>
                    </a:cubicBezTo>
                    <a:cubicBezTo>
                      <a:pt x="8354" y="525"/>
                      <a:pt x="8309" y="753"/>
                      <a:pt x="8263" y="1004"/>
                    </a:cubicBezTo>
                    <a:cubicBezTo>
                      <a:pt x="7784" y="594"/>
                      <a:pt x="7190" y="320"/>
                      <a:pt x="6506" y="160"/>
                    </a:cubicBezTo>
                    <a:cubicBezTo>
                      <a:pt x="6072" y="46"/>
                      <a:pt x="5593" y="0"/>
                      <a:pt x="5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811;p70">
                <a:extLst>
                  <a:ext uri="{FF2B5EF4-FFF2-40B4-BE49-F238E27FC236}">
                    <a16:creationId xmlns:a16="http://schemas.microsoft.com/office/drawing/2014/main" id="{17586892-0C15-4268-81C2-862BE12C916A}"/>
                  </a:ext>
                </a:extLst>
              </p:cNvPr>
              <p:cNvSpPr/>
              <p:nvPr/>
            </p:nvSpPr>
            <p:spPr>
              <a:xfrm>
                <a:off x="5745887" y="2229989"/>
                <a:ext cx="95408" cy="135463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0501" extrusionOk="0">
                    <a:moveTo>
                      <a:pt x="3447" y="1"/>
                    </a:moveTo>
                    <a:cubicBezTo>
                      <a:pt x="2808" y="1"/>
                      <a:pt x="2191" y="161"/>
                      <a:pt x="1621" y="480"/>
                    </a:cubicBezTo>
                    <a:cubicBezTo>
                      <a:pt x="959" y="822"/>
                      <a:pt x="434" y="1393"/>
                      <a:pt x="69" y="2078"/>
                    </a:cubicBezTo>
                    <a:cubicBezTo>
                      <a:pt x="23" y="2169"/>
                      <a:pt x="0" y="2215"/>
                      <a:pt x="23" y="2306"/>
                    </a:cubicBezTo>
                    <a:cubicBezTo>
                      <a:pt x="46" y="2375"/>
                      <a:pt x="91" y="2443"/>
                      <a:pt x="137" y="2489"/>
                    </a:cubicBezTo>
                    <a:cubicBezTo>
                      <a:pt x="183" y="2512"/>
                      <a:pt x="251" y="2534"/>
                      <a:pt x="320" y="2534"/>
                    </a:cubicBezTo>
                    <a:lnTo>
                      <a:pt x="365" y="2534"/>
                    </a:lnTo>
                    <a:cubicBezTo>
                      <a:pt x="434" y="2512"/>
                      <a:pt x="502" y="2466"/>
                      <a:pt x="548" y="2420"/>
                    </a:cubicBezTo>
                    <a:cubicBezTo>
                      <a:pt x="685" y="2124"/>
                      <a:pt x="868" y="1872"/>
                      <a:pt x="1073" y="1644"/>
                    </a:cubicBezTo>
                    <a:cubicBezTo>
                      <a:pt x="1141" y="1576"/>
                      <a:pt x="1210" y="1484"/>
                      <a:pt x="1301" y="1416"/>
                    </a:cubicBezTo>
                    <a:lnTo>
                      <a:pt x="1301" y="1416"/>
                    </a:lnTo>
                    <a:cubicBezTo>
                      <a:pt x="1256" y="1484"/>
                      <a:pt x="1233" y="1576"/>
                      <a:pt x="1210" y="1667"/>
                    </a:cubicBezTo>
                    <a:cubicBezTo>
                      <a:pt x="1119" y="2032"/>
                      <a:pt x="1073" y="2420"/>
                      <a:pt x="1050" y="2854"/>
                    </a:cubicBezTo>
                    <a:cubicBezTo>
                      <a:pt x="1004" y="3630"/>
                      <a:pt x="1119" y="4475"/>
                      <a:pt x="1370" y="5342"/>
                    </a:cubicBezTo>
                    <a:cubicBezTo>
                      <a:pt x="1621" y="6141"/>
                      <a:pt x="1986" y="6894"/>
                      <a:pt x="2442" y="7602"/>
                    </a:cubicBezTo>
                    <a:cubicBezTo>
                      <a:pt x="2899" y="8332"/>
                      <a:pt x="3447" y="8948"/>
                      <a:pt x="4063" y="9450"/>
                    </a:cubicBezTo>
                    <a:lnTo>
                      <a:pt x="4040" y="9496"/>
                    </a:lnTo>
                    <a:lnTo>
                      <a:pt x="4040" y="9473"/>
                    </a:lnTo>
                    <a:cubicBezTo>
                      <a:pt x="3744" y="9656"/>
                      <a:pt x="3447" y="9816"/>
                      <a:pt x="3150" y="9930"/>
                    </a:cubicBezTo>
                    <a:cubicBezTo>
                      <a:pt x="2990" y="9930"/>
                      <a:pt x="2876" y="10044"/>
                      <a:pt x="2853" y="10204"/>
                    </a:cubicBezTo>
                    <a:cubicBezTo>
                      <a:pt x="2853" y="10272"/>
                      <a:pt x="2876" y="10363"/>
                      <a:pt x="2922" y="10409"/>
                    </a:cubicBezTo>
                    <a:cubicBezTo>
                      <a:pt x="2990" y="10478"/>
                      <a:pt x="3059" y="10500"/>
                      <a:pt x="3127" y="10500"/>
                    </a:cubicBezTo>
                    <a:lnTo>
                      <a:pt x="3287" y="10500"/>
                    </a:lnTo>
                    <a:cubicBezTo>
                      <a:pt x="3310" y="10478"/>
                      <a:pt x="3356" y="10478"/>
                      <a:pt x="3401" y="10455"/>
                    </a:cubicBezTo>
                    <a:lnTo>
                      <a:pt x="3424" y="10432"/>
                    </a:lnTo>
                    <a:cubicBezTo>
                      <a:pt x="3515" y="10409"/>
                      <a:pt x="3607" y="10363"/>
                      <a:pt x="3698" y="10318"/>
                    </a:cubicBezTo>
                    <a:cubicBezTo>
                      <a:pt x="3880" y="10249"/>
                      <a:pt x="4063" y="10158"/>
                      <a:pt x="4246" y="10021"/>
                    </a:cubicBezTo>
                    <a:cubicBezTo>
                      <a:pt x="4588" y="9816"/>
                      <a:pt x="4930" y="9542"/>
                      <a:pt x="5227" y="9268"/>
                    </a:cubicBezTo>
                    <a:cubicBezTo>
                      <a:pt x="5821" y="8697"/>
                      <a:pt x="6323" y="7990"/>
                      <a:pt x="6711" y="7191"/>
                    </a:cubicBezTo>
                    <a:cubicBezTo>
                      <a:pt x="7076" y="6415"/>
                      <a:pt x="7281" y="5570"/>
                      <a:pt x="7350" y="4748"/>
                    </a:cubicBezTo>
                    <a:cubicBezTo>
                      <a:pt x="7396" y="3904"/>
                      <a:pt x="7259" y="3059"/>
                      <a:pt x="6939" y="2306"/>
                    </a:cubicBezTo>
                    <a:cubicBezTo>
                      <a:pt x="6642" y="1621"/>
                      <a:pt x="6163" y="1051"/>
                      <a:pt x="5547" y="640"/>
                    </a:cubicBezTo>
                    <a:cubicBezTo>
                      <a:pt x="4976" y="252"/>
                      <a:pt x="4314" y="46"/>
                      <a:pt x="36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812;p70">
                <a:extLst>
                  <a:ext uri="{FF2B5EF4-FFF2-40B4-BE49-F238E27FC236}">
                    <a16:creationId xmlns:a16="http://schemas.microsoft.com/office/drawing/2014/main" id="{3101B271-06B7-43B9-B6E0-17E6AFAF80EB}"/>
                  </a:ext>
                </a:extLst>
              </p:cNvPr>
              <p:cNvSpPr/>
              <p:nvPr/>
            </p:nvSpPr>
            <p:spPr>
              <a:xfrm>
                <a:off x="5767970" y="2251492"/>
                <a:ext cx="44170" cy="43731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3390" extrusionOk="0">
                    <a:moveTo>
                      <a:pt x="3150" y="0"/>
                    </a:moveTo>
                    <a:cubicBezTo>
                      <a:pt x="3127" y="0"/>
                      <a:pt x="3104" y="0"/>
                      <a:pt x="3081" y="23"/>
                    </a:cubicBezTo>
                    <a:cubicBezTo>
                      <a:pt x="2716" y="91"/>
                      <a:pt x="2374" y="228"/>
                      <a:pt x="2054" y="411"/>
                    </a:cubicBezTo>
                    <a:cubicBezTo>
                      <a:pt x="1735" y="571"/>
                      <a:pt x="1438" y="822"/>
                      <a:pt x="1164" y="1073"/>
                    </a:cubicBezTo>
                    <a:cubicBezTo>
                      <a:pt x="639" y="1621"/>
                      <a:pt x="251" y="2283"/>
                      <a:pt x="46" y="3013"/>
                    </a:cubicBezTo>
                    <a:cubicBezTo>
                      <a:pt x="0" y="3150"/>
                      <a:pt x="91" y="3333"/>
                      <a:pt x="251" y="3378"/>
                    </a:cubicBezTo>
                    <a:cubicBezTo>
                      <a:pt x="279" y="3386"/>
                      <a:pt x="307" y="3390"/>
                      <a:pt x="334" y="3390"/>
                    </a:cubicBezTo>
                    <a:cubicBezTo>
                      <a:pt x="463" y="3390"/>
                      <a:pt x="579" y="3305"/>
                      <a:pt x="616" y="3173"/>
                    </a:cubicBezTo>
                    <a:cubicBezTo>
                      <a:pt x="662" y="3036"/>
                      <a:pt x="708" y="2922"/>
                      <a:pt x="753" y="2785"/>
                    </a:cubicBezTo>
                    <a:cubicBezTo>
                      <a:pt x="936" y="2397"/>
                      <a:pt x="1141" y="2031"/>
                      <a:pt x="1415" y="1689"/>
                    </a:cubicBezTo>
                    <a:cubicBezTo>
                      <a:pt x="1575" y="1461"/>
                      <a:pt x="1780" y="1278"/>
                      <a:pt x="1986" y="1096"/>
                    </a:cubicBezTo>
                    <a:cubicBezTo>
                      <a:pt x="2214" y="936"/>
                      <a:pt x="2442" y="776"/>
                      <a:pt x="2693" y="662"/>
                    </a:cubicBezTo>
                    <a:cubicBezTo>
                      <a:pt x="2876" y="616"/>
                      <a:pt x="3036" y="548"/>
                      <a:pt x="3218" y="502"/>
                    </a:cubicBezTo>
                    <a:cubicBezTo>
                      <a:pt x="3355" y="479"/>
                      <a:pt x="3424" y="320"/>
                      <a:pt x="3401" y="183"/>
                    </a:cubicBezTo>
                    <a:cubicBezTo>
                      <a:pt x="3355" y="68"/>
                      <a:pt x="3264" y="0"/>
                      <a:pt x="3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813;p70">
                <a:extLst>
                  <a:ext uri="{FF2B5EF4-FFF2-40B4-BE49-F238E27FC236}">
                    <a16:creationId xmlns:a16="http://schemas.microsoft.com/office/drawing/2014/main" id="{E32B2C00-91A9-4838-A9C9-667F1DF60E22}"/>
                  </a:ext>
                </a:extLst>
              </p:cNvPr>
              <p:cNvSpPr/>
              <p:nvPr/>
            </p:nvSpPr>
            <p:spPr>
              <a:xfrm>
                <a:off x="5248593" y="2038022"/>
                <a:ext cx="565936" cy="525017"/>
              </a:xfrm>
              <a:custGeom>
                <a:avLst/>
                <a:gdLst/>
                <a:ahLst/>
                <a:cxnLst/>
                <a:rect l="l" t="t" r="r" b="b"/>
                <a:pathLst>
                  <a:path w="43871" h="40699" extrusionOk="0">
                    <a:moveTo>
                      <a:pt x="29331" y="1"/>
                    </a:moveTo>
                    <a:cubicBezTo>
                      <a:pt x="28349" y="1"/>
                      <a:pt x="27299" y="46"/>
                      <a:pt x="26021" y="115"/>
                    </a:cubicBezTo>
                    <a:cubicBezTo>
                      <a:pt x="25428" y="138"/>
                      <a:pt x="24811" y="206"/>
                      <a:pt x="24127" y="275"/>
                    </a:cubicBezTo>
                    <a:cubicBezTo>
                      <a:pt x="22780" y="434"/>
                      <a:pt x="21342" y="708"/>
                      <a:pt x="19881" y="1051"/>
                    </a:cubicBezTo>
                    <a:cubicBezTo>
                      <a:pt x="18375" y="1416"/>
                      <a:pt x="16868" y="1850"/>
                      <a:pt x="15407" y="2397"/>
                    </a:cubicBezTo>
                    <a:cubicBezTo>
                      <a:pt x="13878" y="2945"/>
                      <a:pt x="12417" y="3584"/>
                      <a:pt x="11025" y="4315"/>
                    </a:cubicBezTo>
                    <a:cubicBezTo>
                      <a:pt x="9587" y="5045"/>
                      <a:pt x="8263" y="5890"/>
                      <a:pt x="7099" y="6780"/>
                    </a:cubicBezTo>
                    <a:cubicBezTo>
                      <a:pt x="4474" y="8766"/>
                      <a:pt x="2716" y="11002"/>
                      <a:pt x="1849" y="13399"/>
                    </a:cubicBezTo>
                    <a:cubicBezTo>
                      <a:pt x="1598" y="14084"/>
                      <a:pt x="1415" y="14769"/>
                      <a:pt x="1324" y="15431"/>
                    </a:cubicBezTo>
                    <a:cubicBezTo>
                      <a:pt x="1210" y="16207"/>
                      <a:pt x="1164" y="17051"/>
                      <a:pt x="1210" y="17987"/>
                    </a:cubicBezTo>
                    <a:cubicBezTo>
                      <a:pt x="1256" y="18854"/>
                      <a:pt x="1370" y="19790"/>
                      <a:pt x="1575" y="20840"/>
                    </a:cubicBezTo>
                    <a:cubicBezTo>
                      <a:pt x="1735" y="21776"/>
                      <a:pt x="2009" y="22757"/>
                      <a:pt x="2328" y="23716"/>
                    </a:cubicBezTo>
                    <a:cubicBezTo>
                      <a:pt x="2625" y="24629"/>
                      <a:pt x="3013" y="25542"/>
                      <a:pt x="3447" y="26432"/>
                    </a:cubicBezTo>
                    <a:cubicBezTo>
                      <a:pt x="3766" y="27094"/>
                      <a:pt x="4109" y="27688"/>
                      <a:pt x="4474" y="28258"/>
                    </a:cubicBezTo>
                    <a:cubicBezTo>
                      <a:pt x="4177" y="28190"/>
                      <a:pt x="3926" y="28167"/>
                      <a:pt x="3675" y="28167"/>
                    </a:cubicBezTo>
                    <a:cubicBezTo>
                      <a:pt x="3401" y="28167"/>
                      <a:pt x="3150" y="28190"/>
                      <a:pt x="2899" y="28236"/>
                    </a:cubicBezTo>
                    <a:cubicBezTo>
                      <a:pt x="2534" y="28304"/>
                      <a:pt x="2169" y="28441"/>
                      <a:pt x="1803" y="28646"/>
                    </a:cubicBezTo>
                    <a:cubicBezTo>
                      <a:pt x="1530" y="28806"/>
                      <a:pt x="1256" y="29012"/>
                      <a:pt x="1005" y="29263"/>
                    </a:cubicBezTo>
                    <a:cubicBezTo>
                      <a:pt x="594" y="29696"/>
                      <a:pt x="297" y="30267"/>
                      <a:pt x="137" y="30929"/>
                    </a:cubicBezTo>
                    <a:cubicBezTo>
                      <a:pt x="0" y="31522"/>
                      <a:pt x="0" y="32184"/>
                      <a:pt x="137" y="32915"/>
                    </a:cubicBezTo>
                    <a:cubicBezTo>
                      <a:pt x="251" y="33554"/>
                      <a:pt x="480" y="34216"/>
                      <a:pt x="799" y="34878"/>
                    </a:cubicBezTo>
                    <a:cubicBezTo>
                      <a:pt x="1119" y="35494"/>
                      <a:pt x="1507" y="36019"/>
                      <a:pt x="1963" y="36498"/>
                    </a:cubicBezTo>
                    <a:cubicBezTo>
                      <a:pt x="2237" y="36749"/>
                      <a:pt x="2534" y="37000"/>
                      <a:pt x="2945" y="37252"/>
                    </a:cubicBezTo>
                    <a:cubicBezTo>
                      <a:pt x="3287" y="37480"/>
                      <a:pt x="3698" y="37708"/>
                      <a:pt x="4132" y="37891"/>
                    </a:cubicBezTo>
                    <a:cubicBezTo>
                      <a:pt x="4953" y="38233"/>
                      <a:pt x="5866" y="38416"/>
                      <a:pt x="6802" y="38461"/>
                    </a:cubicBezTo>
                    <a:lnTo>
                      <a:pt x="7076" y="38461"/>
                    </a:lnTo>
                    <a:cubicBezTo>
                      <a:pt x="7829" y="38461"/>
                      <a:pt x="8560" y="38347"/>
                      <a:pt x="9267" y="38119"/>
                    </a:cubicBezTo>
                    <a:cubicBezTo>
                      <a:pt x="9633" y="38005"/>
                      <a:pt x="10021" y="37822"/>
                      <a:pt x="10409" y="37617"/>
                    </a:cubicBezTo>
                    <a:cubicBezTo>
                      <a:pt x="10705" y="37457"/>
                      <a:pt x="10979" y="37274"/>
                      <a:pt x="11276" y="37023"/>
                    </a:cubicBezTo>
                    <a:cubicBezTo>
                      <a:pt x="11869" y="37594"/>
                      <a:pt x="12554" y="38096"/>
                      <a:pt x="13307" y="38553"/>
                    </a:cubicBezTo>
                    <a:cubicBezTo>
                      <a:pt x="14106" y="38986"/>
                      <a:pt x="14974" y="39374"/>
                      <a:pt x="16001" y="39694"/>
                    </a:cubicBezTo>
                    <a:cubicBezTo>
                      <a:pt x="16868" y="39968"/>
                      <a:pt x="17804" y="40173"/>
                      <a:pt x="18877" y="40356"/>
                    </a:cubicBezTo>
                    <a:cubicBezTo>
                      <a:pt x="19790" y="40493"/>
                      <a:pt x="20748" y="40584"/>
                      <a:pt x="21798" y="40652"/>
                    </a:cubicBezTo>
                    <a:cubicBezTo>
                      <a:pt x="22415" y="40675"/>
                      <a:pt x="23031" y="40698"/>
                      <a:pt x="23624" y="40698"/>
                    </a:cubicBezTo>
                    <a:cubicBezTo>
                      <a:pt x="26911" y="40698"/>
                      <a:pt x="29970" y="40219"/>
                      <a:pt x="32755" y="39306"/>
                    </a:cubicBezTo>
                    <a:cubicBezTo>
                      <a:pt x="34581" y="38690"/>
                      <a:pt x="36270" y="37891"/>
                      <a:pt x="37730" y="36909"/>
                    </a:cubicBezTo>
                    <a:cubicBezTo>
                      <a:pt x="38484" y="36407"/>
                      <a:pt x="39214" y="35836"/>
                      <a:pt x="39876" y="35220"/>
                    </a:cubicBezTo>
                    <a:cubicBezTo>
                      <a:pt x="40515" y="34604"/>
                      <a:pt x="41131" y="33896"/>
                      <a:pt x="41702" y="33143"/>
                    </a:cubicBezTo>
                    <a:cubicBezTo>
                      <a:pt x="41976" y="32778"/>
                      <a:pt x="42227" y="32390"/>
                      <a:pt x="42478" y="31979"/>
                    </a:cubicBezTo>
                    <a:cubicBezTo>
                      <a:pt x="42752" y="31500"/>
                      <a:pt x="42980" y="31043"/>
                      <a:pt x="43186" y="30609"/>
                    </a:cubicBezTo>
                    <a:cubicBezTo>
                      <a:pt x="43391" y="30107"/>
                      <a:pt x="43551" y="29605"/>
                      <a:pt x="43665" y="29103"/>
                    </a:cubicBezTo>
                    <a:cubicBezTo>
                      <a:pt x="43756" y="28624"/>
                      <a:pt x="43825" y="28121"/>
                      <a:pt x="43848" y="27596"/>
                    </a:cubicBezTo>
                    <a:cubicBezTo>
                      <a:pt x="43870" y="26729"/>
                      <a:pt x="43756" y="25770"/>
                      <a:pt x="43505" y="24698"/>
                    </a:cubicBezTo>
                    <a:cubicBezTo>
                      <a:pt x="43300" y="23785"/>
                      <a:pt x="43003" y="22894"/>
                      <a:pt x="42615" y="21844"/>
                    </a:cubicBezTo>
                    <a:lnTo>
                      <a:pt x="42364" y="21137"/>
                    </a:lnTo>
                    <a:cubicBezTo>
                      <a:pt x="41771" y="19539"/>
                      <a:pt x="41154" y="17873"/>
                      <a:pt x="40926" y="16161"/>
                    </a:cubicBezTo>
                    <a:cubicBezTo>
                      <a:pt x="40858" y="15682"/>
                      <a:pt x="40835" y="15202"/>
                      <a:pt x="40812" y="14746"/>
                    </a:cubicBezTo>
                    <a:lnTo>
                      <a:pt x="40789" y="14632"/>
                    </a:lnTo>
                    <a:cubicBezTo>
                      <a:pt x="40766" y="14107"/>
                      <a:pt x="40721" y="13605"/>
                      <a:pt x="40698" y="13080"/>
                    </a:cubicBezTo>
                    <a:cubicBezTo>
                      <a:pt x="40606" y="11915"/>
                      <a:pt x="40492" y="10911"/>
                      <a:pt x="40355" y="9975"/>
                    </a:cubicBezTo>
                    <a:cubicBezTo>
                      <a:pt x="40196" y="8903"/>
                      <a:pt x="39990" y="7944"/>
                      <a:pt x="39739" y="7008"/>
                    </a:cubicBezTo>
                    <a:cubicBezTo>
                      <a:pt x="39465" y="6027"/>
                      <a:pt x="39123" y="5091"/>
                      <a:pt x="38689" y="4201"/>
                    </a:cubicBezTo>
                    <a:cubicBezTo>
                      <a:pt x="37982" y="2717"/>
                      <a:pt x="37000" y="1370"/>
                      <a:pt x="35790" y="206"/>
                    </a:cubicBezTo>
                    <a:cubicBezTo>
                      <a:pt x="35722" y="138"/>
                      <a:pt x="35653" y="115"/>
                      <a:pt x="35585" y="115"/>
                    </a:cubicBezTo>
                    <a:cubicBezTo>
                      <a:pt x="35494" y="115"/>
                      <a:pt x="35425" y="138"/>
                      <a:pt x="35379" y="206"/>
                    </a:cubicBezTo>
                    <a:cubicBezTo>
                      <a:pt x="35311" y="252"/>
                      <a:pt x="35288" y="320"/>
                      <a:pt x="35288" y="412"/>
                    </a:cubicBezTo>
                    <a:cubicBezTo>
                      <a:pt x="35288" y="480"/>
                      <a:pt x="35334" y="549"/>
                      <a:pt x="35379" y="594"/>
                    </a:cubicBezTo>
                    <a:lnTo>
                      <a:pt x="35425" y="640"/>
                    </a:lnTo>
                    <a:cubicBezTo>
                      <a:pt x="33759" y="206"/>
                      <a:pt x="31887" y="1"/>
                      <a:pt x="295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814;p70">
                <a:extLst>
                  <a:ext uri="{FF2B5EF4-FFF2-40B4-BE49-F238E27FC236}">
                    <a16:creationId xmlns:a16="http://schemas.microsoft.com/office/drawing/2014/main" id="{456C4EF0-2557-4C5A-A09E-13FCEF9547AC}"/>
                  </a:ext>
                </a:extLst>
              </p:cNvPr>
              <p:cNvSpPr/>
              <p:nvPr/>
            </p:nvSpPr>
            <p:spPr>
              <a:xfrm>
                <a:off x="5263608" y="2038022"/>
                <a:ext cx="494096" cy="349526"/>
              </a:xfrm>
              <a:custGeom>
                <a:avLst/>
                <a:gdLst/>
                <a:ahLst/>
                <a:cxnLst/>
                <a:rect l="l" t="t" r="r" b="b"/>
                <a:pathLst>
                  <a:path w="38302" h="27095" extrusionOk="0">
                    <a:moveTo>
                      <a:pt x="14038" y="13627"/>
                    </a:moveTo>
                    <a:cubicBezTo>
                      <a:pt x="14030" y="13627"/>
                      <a:pt x="14023" y="13627"/>
                      <a:pt x="14015" y="13627"/>
                    </a:cubicBezTo>
                    <a:lnTo>
                      <a:pt x="14038" y="13627"/>
                    </a:lnTo>
                    <a:cubicBezTo>
                      <a:pt x="14038" y="13627"/>
                      <a:pt x="14038" y="13627"/>
                      <a:pt x="14038" y="13627"/>
                    </a:cubicBezTo>
                    <a:close/>
                    <a:moveTo>
                      <a:pt x="8514" y="25360"/>
                    </a:moveTo>
                    <a:lnTo>
                      <a:pt x="8514" y="25360"/>
                    </a:lnTo>
                    <a:cubicBezTo>
                      <a:pt x="8509" y="25367"/>
                      <a:pt x="8503" y="25374"/>
                      <a:pt x="8498" y="25381"/>
                    </a:cubicBezTo>
                    <a:lnTo>
                      <a:pt x="8498" y="25381"/>
                    </a:lnTo>
                    <a:cubicBezTo>
                      <a:pt x="8504" y="25380"/>
                      <a:pt x="8514" y="25374"/>
                      <a:pt x="8514" y="25360"/>
                    </a:cubicBezTo>
                    <a:close/>
                    <a:moveTo>
                      <a:pt x="7623" y="26279"/>
                    </a:moveTo>
                    <a:cubicBezTo>
                      <a:pt x="7616" y="26284"/>
                      <a:pt x="7609" y="26290"/>
                      <a:pt x="7601" y="26295"/>
                    </a:cubicBezTo>
                    <a:cubicBezTo>
                      <a:pt x="7601" y="26295"/>
                      <a:pt x="7620" y="26295"/>
                      <a:pt x="7623" y="26279"/>
                    </a:cubicBezTo>
                    <a:close/>
                    <a:moveTo>
                      <a:pt x="28167" y="1"/>
                    </a:moveTo>
                    <a:cubicBezTo>
                      <a:pt x="27208" y="1"/>
                      <a:pt x="26158" y="46"/>
                      <a:pt x="24857" y="92"/>
                    </a:cubicBezTo>
                    <a:cubicBezTo>
                      <a:pt x="24264" y="138"/>
                      <a:pt x="23647" y="183"/>
                      <a:pt x="22963" y="275"/>
                    </a:cubicBezTo>
                    <a:cubicBezTo>
                      <a:pt x="21616" y="434"/>
                      <a:pt x="20178" y="685"/>
                      <a:pt x="18717" y="1051"/>
                    </a:cubicBezTo>
                    <a:cubicBezTo>
                      <a:pt x="17211" y="1393"/>
                      <a:pt x="15704" y="1850"/>
                      <a:pt x="14243" y="2375"/>
                    </a:cubicBezTo>
                    <a:cubicBezTo>
                      <a:pt x="12714" y="2945"/>
                      <a:pt x="11230" y="3584"/>
                      <a:pt x="9861" y="4292"/>
                    </a:cubicBezTo>
                    <a:cubicBezTo>
                      <a:pt x="8423" y="5045"/>
                      <a:pt x="7099" y="5867"/>
                      <a:pt x="5935" y="6757"/>
                    </a:cubicBezTo>
                    <a:cubicBezTo>
                      <a:pt x="3310" y="8766"/>
                      <a:pt x="1552" y="11002"/>
                      <a:pt x="662" y="13399"/>
                    </a:cubicBezTo>
                    <a:cubicBezTo>
                      <a:pt x="434" y="14084"/>
                      <a:pt x="251" y="14746"/>
                      <a:pt x="160" y="15431"/>
                    </a:cubicBezTo>
                    <a:cubicBezTo>
                      <a:pt x="23" y="16207"/>
                      <a:pt x="0" y="17051"/>
                      <a:pt x="23" y="17987"/>
                    </a:cubicBezTo>
                    <a:cubicBezTo>
                      <a:pt x="69" y="18854"/>
                      <a:pt x="183" y="19790"/>
                      <a:pt x="388" y="20840"/>
                    </a:cubicBezTo>
                    <a:cubicBezTo>
                      <a:pt x="571" y="21799"/>
                      <a:pt x="845" y="22757"/>
                      <a:pt x="1164" y="23716"/>
                    </a:cubicBezTo>
                    <a:cubicBezTo>
                      <a:pt x="1324" y="24195"/>
                      <a:pt x="1507" y="24675"/>
                      <a:pt x="1689" y="25154"/>
                    </a:cubicBezTo>
                    <a:cubicBezTo>
                      <a:pt x="1872" y="25337"/>
                      <a:pt x="2032" y="25519"/>
                      <a:pt x="2214" y="25679"/>
                    </a:cubicBezTo>
                    <a:cubicBezTo>
                      <a:pt x="2397" y="25839"/>
                      <a:pt x="2580" y="25999"/>
                      <a:pt x="2762" y="26136"/>
                    </a:cubicBezTo>
                    <a:cubicBezTo>
                      <a:pt x="2945" y="26273"/>
                      <a:pt x="3150" y="26410"/>
                      <a:pt x="3356" y="26524"/>
                    </a:cubicBezTo>
                    <a:cubicBezTo>
                      <a:pt x="3538" y="26638"/>
                      <a:pt x="3744" y="26729"/>
                      <a:pt x="3949" y="26820"/>
                    </a:cubicBezTo>
                    <a:cubicBezTo>
                      <a:pt x="4109" y="26889"/>
                      <a:pt x="4269" y="26935"/>
                      <a:pt x="4428" y="26980"/>
                    </a:cubicBezTo>
                    <a:cubicBezTo>
                      <a:pt x="4588" y="27026"/>
                      <a:pt x="4771" y="27049"/>
                      <a:pt x="4931" y="27071"/>
                    </a:cubicBezTo>
                    <a:cubicBezTo>
                      <a:pt x="5090" y="27094"/>
                      <a:pt x="5250" y="27094"/>
                      <a:pt x="5410" y="27094"/>
                    </a:cubicBezTo>
                    <a:cubicBezTo>
                      <a:pt x="5570" y="27094"/>
                      <a:pt x="5729" y="27071"/>
                      <a:pt x="5889" y="27049"/>
                    </a:cubicBezTo>
                    <a:lnTo>
                      <a:pt x="5866" y="27049"/>
                    </a:lnTo>
                    <a:cubicBezTo>
                      <a:pt x="6026" y="27026"/>
                      <a:pt x="6186" y="27003"/>
                      <a:pt x="6346" y="26957"/>
                    </a:cubicBezTo>
                    <a:cubicBezTo>
                      <a:pt x="6483" y="26912"/>
                      <a:pt x="6620" y="26866"/>
                      <a:pt x="6757" y="26798"/>
                    </a:cubicBezTo>
                    <a:lnTo>
                      <a:pt x="6757" y="26798"/>
                    </a:lnTo>
                    <a:lnTo>
                      <a:pt x="6734" y="26820"/>
                    </a:lnTo>
                    <a:cubicBezTo>
                      <a:pt x="6894" y="26752"/>
                      <a:pt x="7053" y="26661"/>
                      <a:pt x="7213" y="26569"/>
                    </a:cubicBezTo>
                    <a:cubicBezTo>
                      <a:pt x="7350" y="26478"/>
                      <a:pt x="7487" y="26387"/>
                      <a:pt x="7624" y="26273"/>
                    </a:cubicBezTo>
                    <a:lnTo>
                      <a:pt x="7624" y="26273"/>
                    </a:lnTo>
                    <a:cubicBezTo>
                      <a:pt x="7624" y="26275"/>
                      <a:pt x="7624" y="26277"/>
                      <a:pt x="7623" y="26279"/>
                    </a:cubicBezTo>
                    <a:lnTo>
                      <a:pt x="7623" y="26279"/>
                    </a:lnTo>
                    <a:cubicBezTo>
                      <a:pt x="7797" y="26147"/>
                      <a:pt x="7950" y="26015"/>
                      <a:pt x="8103" y="25862"/>
                    </a:cubicBezTo>
                    <a:cubicBezTo>
                      <a:pt x="8235" y="25708"/>
                      <a:pt x="8366" y="25555"/>
                      <a:pt x="8498" y="25381"/>
                    </a:cubicBezTo>
                    <a:lnTo>
                      <a:pt x="8498" y="25381"/>
                    </a:lnTo>
                    <a:cubicBezTo>
                      <a:pt x="8494" y="25382"/>
                      <a:pt x="8491" y="25382"/>
                      <a:pt x="8491" y="25382"/>
                    </a:cubicBezTo>
                    <a:cubicBezTo>
                      <a:pt x="8674" y="25177"/>
                      <a:pt x="8811" y="24949"/>
                      <a:pt x="8948" y="24698"/>
                    </a:cubicBezTo>
                    <a:cubicBezTo>
                      <a:pt x="9085" y="24447"/>
                      <a:pt x="9222" y="24173"/>
                      <a:pt x="9313" y="23922"/>
                    </a:cubicBezTo>
                    <a:cubicBezTo>
                      <a:pt x="9450" y="23579"/>
                      <a:pt x="9564" y="23214"/>
                      <a:pt x="9678" y="22849"/>
                    </a:cubicBezTo>
                    <a:cubicBezTo>
                      <a:pt x="9770" y="22506"/>
                      <a:pt x="9861" y="22141"/>
                      <a:pt x="9952" y="21799"/>
                    </a:cubicBezTo>
                    <a:cubicBezTo>
                      <a:pt x="10112" y="21023"/>
                      <a:pt x="10249" y="20270"/>
                      <a:pt x="10340" y="19493"/>
                    </a:cubicBezTo>
                    <a:cubicBezTo>
                      <a:pt x="10340" y="19493"/>
                      <a:pt x="10340" y="19493"/>
                      <a:pt x="10340" y="19471"/>
                    </a:cubicBezTo>
                    <a:cubicBezTo>
                      <a:pt x="10431" y="18695"/>
                      <a:pt x="10477" y="17919"/>
                      <a:pt x="10477" y="17120"/>
                    </a:cubicBezTo>
                    <a:cubicBezTo>
                      <a:pt x="10477" y="16366"/>
                      <a:pt x="10431" y="15590"/>
                      <a:pt x="10317" y="14837"/>
                    </a:cubicBezTo>
                    <a:cubicBezTo>
                      <a:pt x="10226" y="14221"/>
                      <a:pt x="10112" y="13627"/>
                      <a:pt x="9907" y="13057"/>
                    </a:cubicBezTo>
                    <a:cubicBezTo>
                      <a:pt x="9884" y="13011"/>
                      <a:pt x="9907" y="12965"/>
                      <a:pt x="9929" y="12943"/>
                    </a:cubicBezTo>
                    <a:cubicBezTo>
                      <a:pt x="9929" y="12920"/>
                      <a:pt x="9929" y="12897"/>
                      <a:pt x="9929" y="12851"/>
                    </a:cubicBezTo>
                    <a:cubicBezTo>
                      <a:pt x="9946" y="12818"/>
                      <a:pt x="9987" y="12797"/>
                      <a:pt x="10026" y="12797"/>
                    </a:cubicBezTo>
                    <a:cubicBezTo>
                      <a:pt x="10040" y="12797"/>
                      <a:pt x="10054" y="12800"/>
                      <a:pt x="10066" y="12806"/>
                    </a:cubicBezTo>
                    <a:cubicBezTo>
                      <a:pt x="10431" y="12965"/>
                      <a:pt x="10797" y="13080"/>
                      <a:pt x="11162" y="13194"/>
                    </a:cubicBezTo>
                    <a:lnTo>
                      <a:pt x="11139" y="13194"/>
                    </a:lnTo>
                    <a:cubicBezTo>
                      <a:pt x="11618" y="13331"/>
                      <a:pt x="12098" y="13422"/>
                      <a:pt x="12577" y="13490"/>
                    </a:cubicBezTo>
                    <a:cubicBezTo>
                      <a:pt x="13056" y="13559"/>
                      <a:pt x="13558" y="13605"/>
                      <a:pt x="14038" y="13627"/>
                    </a:cubicBezTo>
                    <a:lnTo>
                      <a:pt x="14038" y="13627"/>
                    </a:lnTo>
                    <a:cubicBezTo>
                      <a:pt x="14691" y="13626"/>
                      <a:pt x="15324" y="13581"/>
                      <a:pt x="15978" y="13513"/>
                    </a:cubicBezTo>
                    <a:cubicBezTo>
                      <a:pt x="16594" y="13422"/>
                      <a:pt x="17233" y="13308"/>
                      <a:pt x="17827" y="13171"/>
                    </a:cubicBezTo>
                    <a:cubicBezTo>
                      <a:pt x="17850" y="13148"/>
                      <a:pt x="17850" y="13148"/>
                      <a:pt x="17850" y="13148"/>
                    </a:cubicBezTo>
                    <a:lnTo>
                      <a:pt x="17850" y="13148"/>
                    </a:lnTo>
                    <a:cubicBezTo>
                      <a:pt x="17850" y="13148"/>
                      <a:pt x="17850" y="13148"/>
                      <a:pt x="17850" y="13148"/>
                    </a:cubicBezTo>
                    <a:cubicBezTo>
                      <a:pt x="19493" y="12737"/>
                      <a:pt x="21091" y="12075"/>
                      <a:pt x="22575" y="11254"/>
                    </a:cubicBezTo>
                    <a:lnTo>
                      <a:pt x="22552" y="11254"/>
                    </a:lnTo>
                    <a:cubicBezTo>
                      <a:pt x="23465" y="10751"/>
                      <a:pt x="24332" y="10181"/>
                      <a:pt x="25131" y="9519"/>
                    </a:cubicBezTo>
                    <a:cubicBezTo>
                      <a:pt x="25154" y="9519"/>
                      <a:pt x="25177" y="9496"/>
                      <a:pt x="25199" y="9496"/>
                    </a:cubicBezTo>
                    <a:cubicBezTo>
                      <a:pt x="25222" y="9496"/>
                      <a:pt x="25245" y="9519"/>
                      <a:pt x="25268" y="9542"/>
                    </a:cubicBezTo>
                    <a:cubicBezTo>
                      <a:pt x="25291" y="9564"/>
                      <a:pt x="25291" y="9587"/>
                      <a:pt x="25291" y="9610"/>
                    </a:cubicBezTo>
                    <a:cubicBezTo>
                      <a:pt x="25291" y="9587"/>
                      <a:pt x="25314" y="9587"/>
                      <a:pt x="25336" y="9587"/>
                    </a:cubicBezTo>
                    <a:cubicBezTo>
                      <a:pt x="25344" y="9580"/>
                      <a:pt x="25352" y="9577"/>
                      <a:pt x="25359" y="9577"/>
                    </a:cubicBezTo>
                    <a:cubicBezTo>
                      <a:pt x="25374" y="9577"/>
                      <a:pt x="25390" y="9587"/>
                      <a:pt x="25405" y="9587"/>
                    </a:cubicBezTo>
                    <a:cubicBezTo>
                      <a:pt x="25473" y="9610"/>
                      <a:pt x="25542" y="9633"/>
                      <a:pt x="25610" y="9679"/>
                    </a:cubicBezTo>
                    <a:lnTo>
                      <a:pt x="25588" y="9656"/>
                    </a:lnTo>
                    <a:lnTo>
                      <a:pt x="25588" y="9656"/>
                    </a:lnTo>
                    <a:cubicBezTo>
                      <a:pt x="26021" y="9838"/>
                      <a:pt x="26478" y="9975"/>
                      <a:pt x="26934" y="10089"/>
                    </a:cubicBezTo>
                    <a:cubicBezTo>
                      <a:pt x="27391" y="10204"/>
                      <a:pt x="27824" y="10272"/>
                      <a:pt x="28258" y="10318"/>
                    </a:cubicBezTo>
                    <a:lnTo>
                      <a:pt x="28235" y="10318"/>
                    </a:lnTo>
                    <a:cubicBezTo>
                      <a:pt x="28595" y="10369"/>
                      <a:pt x="28954" y="10395"/>
                      <a:pt x="29314" y="10395"/>
                    </a:cubicBezTo>
                    <a:cubicBezTo>
                      <a:pt x="29434" y="10395"/>
                      <a:pt x="29553" y="10392"/>
                      <a:pt x="29673" y="10386"/>
                    </a:cubicBezTo>
                    <a:cubicBezTo>
                      <a:pt x="30153" y="10386"/>
                      <a:pt x="30609" y="10363"/>
                      <a:pt x="31088" y="10295"/>
                    </a:cubicBezTo>
                    <a:cubicBezTo>
                      <a:pt x="31591" y="10226"/>
                      <a:pt x="32093" y="10112"/>
                      <a:pt x="32572" y="9975"/>
                    </a:cubicBezTo>
                    <a:cubicBezTo>
                      <a:pt x="33051" y="9838"/>
                      <a:pt x="33508" y="9679"/>
                      <a:pt x="33942" y="9473"/>
                    </a:cubicBezTo>
                    <a:cubicBezTo>
                      <a:pt x="34398" y="9291"/>
                      <a:pt x="34832" y="9062"/>
                      <a:pt x="35265" y="8811"/>
                    </a:cubicBezTo>
                    <a:cubicBezTo>
                      <a:pt x="35676" y="8537"/>
                      <a:pt x="36087" y="8263"/>
                      <a:pt x="36475" y="7944"/>
                    </a:cubicBezTo>
                    <a:cubicBezTo>
                      <a:pt x="36840" y="7647"/>
                      <a:pt x="37206" y="7328"/>
                      <a:pt x="37525" y="6985"/>
                    </a:cubicBezTo>
                    <a:cubicBezTo>
                      <a:pt x="37799" y="6711"/>
                      <a:pt x="38073" y="6392"/>
                      <a:pt x="38301" y="6072"/>
                    </a:cubicBezTo>
                    <a:cubicBezTo>
                      <a:pt x="38073" y="5433"/>
                      <a:pt x="37822" y="4794"/>
                      <a:pt x="37525" y="4201"/>
                    </a:cubicBezTo>
                    <a:cubicBezTo>
                      <a:pt x="36818" y="2717"/>
                      <a:pt x="35836" y="1370"/>
                      <a:pt x="34626" y="183"/>
                    </a:cubicBezTo>
                    <a:cubicBezTo>
                      <a:pt x="34558" y="138"/>
                      <a:pt x="34489" y="115"/>
                      <a:pt x="34421" y="115"/>
                    </a:cubicBezTo>
                    <a:cubicBezTo>
                      <a:pt x="34330" y="115"/>
                      <a:pt x="34261" y="138"/>
                      <a:pt x="34215" y="183"/>
                    </a:cubicBezTo>
                    <a:cubicBezTo>
                      <a:pt x="34147" y="252"/>
                      <a:pt x="34124" y="320"/>
                      <a:pt x="34124" y="412"/>
                    </a:cubicBezTo>
                    <a:cubicBezTo>
                      <a:pt x="34124" y="480"/>
                      <a:pt x="34147" y="549"/>
                      <a:pt x="34215" y="617"/>
                    </a:cubicBezTo>
                    <a:lnTo>
                      <a:pt x="34261" y="663"/>
                    </a:lnTo>
                    <a:cubicBezTo>
                      <a:pt x="32618" y="206"/>
                      <a:pt x="30746" y="1"/>
                      <a:pt x="28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815;p70">
                <a:extLst>
                  <a:ext uri="{FF2B5EF4-FFF2-40B4-BE49-F238E27FC236}">
                    <a16:creationId xmlns:a16="http://schemas.microsoft.com/office/drawing/2014/main" id="{98BE4731-4182-496D-8C2C-8CFF8C95D501}"/>
                  </a:ext>
                </a:extLst>
              </p:cNvPr>
              <p:cNvSpPr/>
              <p:nvPr/>
            </p:nvSpPr>
            <p:spPr>
              <a:xfrm>
                <a:off x="5396987" y="228917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816;p70">
                <a:extLst>
                  <a:ext uri="{FF2B5EF4-FFF2-40B4-BE49-F238E27FC236}">
                    <a16:creationId xmlns:a16="http://schemas.microsoft.com/office/drawing/2014/main" id="{81657610-7DD8-4EE3-95C8-38A22C3D96F6}"/>
                  </a:ext>
                </a:extLst>
              </p:cNvPr>
              <p:cNvSpPr/>
              <p:nvPr/>
            </p:nvSpPr>
            <p:spPr>
              <a:xfrm>
                <a:off x="5396987" y="228946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817;p70">
                <a:extLst>
                  <a:ext uri="{FF2B5EF4-FFF2-40B4-BE49-F238E27FC236}">
                    <a16:creationId xmlns:a16="http://schemas.microsoft.com/office/drawing/2014/main" id="{0FCF4F6C-56D3-4BA1-B4DA-114AA2DCA1AB}"/>
                  </a:ext>
                </a:extLst>
              </p:cNvPr>
              <p:cNvSpPr/>
              <p:nvPr/>
            </p:nvSpPr>
            <p:spPr>
              <a:xfrm>
                <a:off x="5396987" y="228946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818;p70">
                <a:extLst>
                  <a:ext uri="{FF2B5EF4-FFF2-40B4-BE49-F238E27FC236}">
                    <a16:creationId xmlns:a16="http://schemas.microsoft.com/office/drawing/2014/main" id="{3481F878-844B-4E7A-8A5A-EBDCC31A2F4B}"/>
                  </a:ext>
                </a:extLst>
              </p:cNvPr>
              <p:cNvSpPr/>
              <p:nvPr/>
            </p:nvSpPr>
            <p:spPr>
              <a:xfrm>
                <a:off x="5734110" y="214048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819;p70">
                <a:extLst>
                  <a:ext uri="{FF2B5EF4-FFF2-40B4-BE49-F238E27FC236}">
                    <a16:creationId xmlns:a16="http://schemas.microsoft.com/office/drawing/2014/main" id="{17994AA7-91ED-43B3-AAE0-BF611081B2E6}"/>
                  </a:ext>
                </a:extLst>
              </p:cNvPr>
              <p:cNvSpPr/>
              <p:nvPr/>
            </p:nvSpPr>
            <p:spPr>
              <a:xfrm>
                <a:off x="5701423" y="2160217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820;p70">
                <a:extLst>
                  <a:ext uri="{FF2B5EF4-FFF2-40B4-BE49-F238E27FC236}">
                    <a16:creationId xmlns:a16="http://schemas.microsoft.com/office/drawing/2014/main" id="{49F73D99-0C5A-43FC-A4F4-5ED7DE0D2F5F}"/>
                  </a:ext>
                </a:extLst>
              </p:cNvPr>
              <p:cNvSpPr/>
              <p:nvPr/>
            </p:nvSpPr>
            <p:spPr>
              <a:xfrm>
                <a:off x="5701720" y="2160217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821;p70">
                <a:extLst>
                  <a:ext uri="{FF2B5EF4-FFF2-40B4-BE49-F238E27FC236}">
                    <a16:creationId xmlns:a16="http://schemas.microsoft.com/office/drawing/2014/main" id="{13DB2EBF-923C-4DB7-9ADA-DF3BC8F0A753}"/>
                  </a:ext>
                </a:extLst>
              </p:cNvPr>
              <p:cNvSpPr/>
              <p:nvPr/>
            </p:nvSpPr>
            <p:spPr>
              <a:xfrm>
                <a:off x="5304241" y="2431966"/>
                <a:ext cx="49768" cy="65829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5103" extrusionOk="0">
                    <a:moveTo>
                      <a:pt x="1735" y="3242"/>
                    </a:moveTo>
                    <a:cubicBezTo>
                      <a:pt x="1735" y="3242"/>
                      <a:pt x="1758" y="3265"/>
                      <a:pt x="1758" y="3265"/>
                    </a:cubicBezTo>
                    <a:cubicBezTo>
                      <a:pt x="1758" y="3265"/>
                      <a:pt x="1758" y="3242"/>
                      <a:pt x="1735" y="3242"/>
                    </a:cubicBezTo>
                    <a:close/>
                    <a:moveTo>
                      <a:pt x="365" y="1"/>
                    </a:moveTo>
                    <a:cubicBezTo>
                      <a:pt x="183" y="1"/>
                      <a:pt x="0" y="161"/>
                      <a:pt x="23" y="366"/>
                    </a:cubicBezTo>
                    <a:cubicBezTo>
                      <a:pt x="69" y="1416"/>
                      <a:pt x="411" y="2443"/>
                      <a:pt x="1050" y="3311"/>
                    </a:cubicBezTo>
                    <a:cubicBezTo>
                      <a:pt x="1187" y="3516"/>
                      <a:pt x="1370" y="3699"/>
                      <a:pt x="1552" y="3881"/>
                    </a:cubicBezTo>
                    <a:cubicBezTo>
                      <a:pt x="1735" y="4064"/>
                      <a:pt x="1918" y="4224"/>
                      <a:pt x="2123" y="4383"/>
                    </a:cubicBezTo>
                    <a:cubicBezTo>
                      <a:pt x="2557" y="4703"/>
                      <a:pt x="3036" y="4931"/>
                      <a:pt x="3538" y="5091"/>
                    </a:cubicBezTo>
                    <a:cubicBezTo>
                      <a:pt x="3559" y="5099"/>
                      <a:pt x="3580" y="5103"/>
                      <a:pt x="3601" y="5103"/>
                    </a:cubicBezTo>
                    <a:cubicBezTo>
                      <a:pt x="3699" y="5103"/>
                      <a:pt x="3797" y="5025"/>
                      <a:pt x="3835" y="4931"/>
                    </a:cubicBezTo>
                    <a:cubicBezTo>
                      <a:pt x="3858" y="4794"/>
                      <a:pt x="3789" y="4680"/>
                      <a:pt x="3652" y="4634"/>
                    </a:cubicBezTo>
                    <a:cubicBezTo>
                      <a:pt x="3561" y="4612"/>
                      <a:pt x="3447" y="4566"/>
                      <a:pt x="3356" y="4520"/>
                    </a:cubicBezTo>
                    <a:cubicBezTo>
                      <a:pt x="3059" y="4383"/>
                      <a:pt x="2762" y="4224"/>
                      <a:pt x="2511" y="4018"/>
                    </a:cubicBezTo>
                    <a:cubicBezTo>
                      <a:pt x="2237" y="3813"/>
                      <a:pt x="1986" y="3562"/>
                      <a:pt x="1758" y="3288"/>
                    </a:cubicBezTo>
                    <a:cubicBezTo>
                      <a:pt x="1507" y="2945"/>
                      <a:pt x="1301" y="2580"/>
                      <a:pt x="1141" y="2215"/>
                    </a:cubicBezTo>
                    <a:cubicBezTo>
                      <a:pt x="959" y="1781"/>
                      <a:pt x="845" y="1325"/>
                      <a:pt x="776" y="868"/>
                    </a:cubicBezTo>
                    <a:cubicBezTo>
                      <a:pt x="753" y="708"/>
                      <a:pt x="753" y="526"/>
                      <a:pt x="731" y="366"/>
                    </a:cubicBezTo>
                    <a:cubicBezTo>
                      <a:pt x="731" y="184"/>
                      <a:pt x="571" y="1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822;p70">
                <a:extLst>
                  <a:ext uri="{FF2B5EF4-FFF2-40B4-BE49-F238E27FC236}">
                    <a16:creationId xmlns:a16="http://schemas.microsoft.com/office/drawing/2014/main" id="{9BEA0A26-08D6-4A96-A56C-DA0969F239D6}"/>
                  </a:ext>
                </a:extLst>
              </p:cNvPr>
              <p:cNvSpPr/>
              <p:nvPr/>
            </p:nvSpPr>
            <p:spPr>
              <a:xfrm>
                <a:off x="5264485" y="2429322"/>
                <a:ext cx="48594" cy="24329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886" extrusionOk="0">
                    <a:moveTo>
                      <a:pt x="2717" y="0"/>
                    </a:moveTo>
                    <a:cubicBezTo>
                      <a:pt x="2649" y="0"/>
                      <a:pt x="2557" y="23"/>
                      <a:pt x="2489" y="23"/>
                    </a:cubicBezTo>
                    <a:cubicBezTo>
                      <a:pt x="2124" y="46"/>
                      <a:pt x="1758" y="160"/>
                      <a:pt x="1416" y="320"/>
                    </a:cubicBezTo>
                    <a:cubicBezTo>
                      <a:pt x="1096" y="457"/>
                      <a:pt x="823" y="662"/>
                      <a:pt x="571" y="891"/>
                    </a:cubicBezTo>
                    <a:cubicBezTo>
                      <a:pt x="320" y="1142"/>
                      <a:pt x="115" y="1416"/>
                      <a:pt x="24" y="1758"/>
                    </a:cubicBezTo>
                    <a:cubicBezTo>
                      <a:pt x="1" y="1804"/>
                      <a:pt x="24" y="1849"/>
                      <a:pt x="69" y="1872"/>
                    </a:cubicBezTo>
                    <a:cubicBezTo>
                      <a:pt x="86" y="1880"/>
                      <a:pt x="106" y="1886"/>
                      <a:pt x="125" y="1886"/>
                    </a:cubicBezTo>
                    <a:cubicBezTo>
                      <a:pt x="159" y="1886"/>
                      <a:pt x="192" y="1870"/>
                      <a:pt x="206" y="1826"/>
                    </a:cubicBezTo>
                    <a:cubicBezTo>
                      <a:pt x="252" y="1712"/>
                      <a:pt x="298" y="1598"/>
                      <a:pt x="366" y="1484"/>
                    </a:cubicBezTo>
                    <a:cubicBezTo>
                      <a:pt x="434" y="1370"/>
                      <a:pt x="526" y="1233"/>
                      <a:pt x="640" y="1142"/>
                    </a:cubicBezTo>
                    <a:lnTo>
                      <a:pt x="640" y="1142"/>
                    </a:lnTo>
                    <a:lnTo>
                      <a:pt x="617" y="1165"/>
                    </a:lnTo>
                    <a:cubicBezTo>
                      <a:pt x="754" y="1028"/>
                      <a:pt x="891" y="936"/>
                      <a:pt x="1051" y="845"/>
                    </a:cubicBezTo>
                    <a:cubicBezTo>
                      <a:pt x="1233" y="731"/>
                      <a:pt x="1439" y="662"/>
                      <a:pt x="1667" y="594"/>
                    </a:cubicBezTo>
                    <a:cubicBezTo>
                      <a:pt x="1872" y="548"/>
                      <a:pt x="2101" y="525"/>
                      <a:pt x="2306" y="525"/>
                    </a:cubicBezTo>
                    <a:cubicBezTo>
                      <a:pt x="2489" y="525"/>
                      <a:pt x="2671" y="548"/>
                      <a:pt x="2831" y="594"/>
                    </a:cubicBezTo>
                    <a:cubicBezTo>
                      <a:pt x="2922" y="617"/>
                      <a:pt x="3037" y="662"/>
                      <a:pt x="3128" y="708"/>
                    </a:cubicBezTo>
                    <a:cubicBezTo>
                      <a:pt x="3128" y="731"/>
                      <a:pt x="3151" y="731"/>
                      <a:pt x="3174" y="754"/>
                    </a:cubicBezTo>
                    <a:cubicBezTo>
                      <a:pt x="3243" y="803"/>
                      <a:pt x="3320" y="827"/>
                      <a:pt x="3397" y="827"/>
                    </a:cubicBezTo>
                    <a:cubicBezTo>
                      <a:pt x="3498" y="827"/>
                      <a:pt x="3598" y="786"/>
                      <a:pt x="3676" y="708"/>
                    </a:cubicBezTo>
                    <a:cubicBezTo>
                      <a:pt x="3721" y="640"/>
                      <a:pt x="3767" y="525"/>
                      <a:pt x="3744" y="434"/>
                    </a:cubicBezTo>
                    <a:cubicBezTo>
                      <a:pt x="3744" y="389"/>
                      <a:pt x="3721" y="320"/>
                      <a:pt x="3676" y="274"/>
                    </a:cubicBezTo>
                    <a:cubicBezTo>
                      <a:pt x="3653" y="229"/>
                      <a:pt x="3607" y="183"/>
                      <a:pt x="3539" y="160"/>
                    </a:cubicBezTo>
                    <a:cubicBezTo>
                      <a:pt x="3379" y="115"/>
                      <a:pt x="3219" y="69"/>
                      <a:pt x="3059" y="23"/>
                    </a:cubicBezTo>
                    <a:cubicBezTo>
                      <a:pt x="2945" y="23"/>
                      <a:pt x="2831" y="0"/>
                      <a:pt x="27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823;p70">
                <a:extLst>
                  <a:ext uri="{FF2B5EF4-FFF2-40B4-BE49-F238E27FC236}">
                    <a16:creationId xmlns:a16="http://schemas.microsoft.com/office/drawing/2014/main" id="{8EEEA631-3E2A-4CC7-94A5-4D4F75637277}"/>
                  </a:ext>
                </a:extLst>
              </p:cNvPr>
              <p:cNvSpPr/>
              <p:nvPr/>
            </p:nvSpPr>
            <p:spPr>
              <a:xfrm>
                <a:off x="5588064" y="3538440"/>
                <a:ext cx="240585" cy="154297"/>
              </a:xfrm>
              <a:custGeom>
                <a:avLst/>
                <a:gdLst/>
                <a:ahLst/>
                <a:cxnLst/>
                <a:rect l="l" t="t" r="r" b="b"/>
                <a:pathLst>
                  <a:path w="18650" h="11961" extrusionOk="0">
                    <a:moveTo>
                      <a:pt x="7054" y="0"/>
                    </a:moveTo>
                    <a:cubicBezTo>
                      <a:pt x="5798" y="0"/>
                      <a:pt x="4475" y="114"/>
                      <a:pt x="2877" y="365"/>
                    </a:cubicBezTo>
                    <a:cubicBezTo>
                      <a:pt x="2146" y="480"/>
                      <a:pt x="1416" y="639"/>
                      <a:pt x="686" y="799"/>
                    </a:cubicBezTo>
                    <a:cubicBezTo>
                      <a:pt x="686" y="776"/>
                      <a:pt x="663" y="776"/>
                      <a:pt x="663" y="776"/>
                    </a:cubicBezTo>
                    <a:lnTo>
                      <a:pt x="571" y="776"/>
                    </a:lnTo>
                    <a:cubicBezTo>
                      <a:pt x="526" y="776"/>
                      <a:pt x="480" y="776"/>
                      <a:pt x="435" y="799"/>
                    </a:cubicBezTo>
                    <a:cubicBezTo>
                      <a:pt x="389" y="845"/>
                      <a:pt x="320" y="913"/>
                      <a:pt x="298" y="982"/>
                    </a:cubicBezTo>
                    <a:cubicBezTo>
                      <a:pt x="69" y="2579"/>
                      <a:pt x="1" y="3926"/>
                      <a:pt x="69" y="5159"/>
                    </a:cubicBezTo>
                    <a:cubicBezTo>
                      <a:pt x="138" y="6574"/>
                      <a:pt x="389" y="7875"/>
                      <a:pt x="845" y="9062"/>
                    </a:cubicBezTo>
                    <a:cubicBezTo>
                      <a:pt x="868" y="9108"/>
                      <a:pt x="891" y="9153"/>
                      <a:pt x="914" y="9199"/>
                    </a:cubicBezTo>
                    <a:cubicBezTo>
                      <a:pt x="982" y="9290"/>
                      <a:pt x="1028" y="9359"/>
                      <a:pt x="1096" y="9450"/>
                    </a:cubicBezTo>
                    <a:cubicBezTo>
                      <a:pt x="1142" y="9496"/>
                      <a:pt x="1188" y="9541"/>
                      <a:pt x="1233" y="9587"/>
                    </a:cubicBezTo>
                    <a:cubicBezTo>
                      <a:pt x="1302" y="9632"/>
                      <a:pt x="1348" y="9678"/>
                      <a:pt x="1416" y="9724"/>
                    </a:cubicBezTo>
                    <a:cubicBezTo>
                      <a:pt x="1462" y="9769"/>
                      <a:pt x="1484" y="9792"/>
                      <a:pt x="1530" y="9838"/>
                    </a:cubicBezTo>
                    <a:cubicBezTo>
                      <a:pt x="2671" y="10546"/>
                      <a:pt x="4018" y="11070"/>
                      <a:pt x="5639" y="11459"/>
                    </a:cubicBezTo>
                    <a:cubicBezTo>
                      <a:pt x="7031" y="11801"/>
                      <a:pt x="8515" y="11961"/>
                      <a:pt x="10044" y="11961"/>
                    </a:cubicBezTo>
                    <a:cubicBezTo>
                      <a:pt x="10386" y="11961"/>
                      <a:pt x="10729" y="11961"/>
                      <a:pt x="11048" y="11938"/>
                    </a:cubicBezTo>
                    <a:cubicBezTo>
                      <a:pt x="12190" y="11869"/>
                      <a:pt x="13285" y="11710"/>
                      <a:pt x="14335" y="11436"/>
                    </a:cubicBezTo>
                    <a:cubicBezTo>
                      <a:pt x="15294" y="11185"/>
                      <a:pt x="16161" y="10865"/>
                      <a:pt x="16914" y="10431"/>
                    </a:cubicBezTo>
                    <a:cubicBezTo>
                      <a:pt x="16937" y="10409"/>
                      <a:pt x="16983" y="10386"/>
                      <a:pt x="17006" y="10363"/>
                    </a:cubicBezTo>
                    <a:cubicBezTo>
                      <a:pt x="17097" y="10317"/>
                      <a:pt x="17188" y="10249"/>
                      <a:pt x="17257" y="10180"/>
                    </a:cubicBezTo>
                    <a:cubicBezTo>
                      <a:pt x="17325" y="10135"/>
                      <a:pt x="17371" y="10089"/>
                      <a:pt x="17417" y="10043"/>
                    </a:cubicBezTo>
                    <a:cubicBezTo>
                      <a:pt x="17576" y="9884"/>
                      <a:pt x="17690" y="9724"/>
                      <a:pt x="17805" y="9564"/>
                    </a:cubicBezTo>
                    <a:cubicBezTo>
                      <a:pt x="17919" y="9381"/>
                      <a:pt x="18033" y="9176"/>
                      <a:pt x="18170" y="8902"/>
                    </a:cubicBezTo>
                    <a:cubicBezTo>
                      <a:pt x="18330" y="8514"/>
                      <a:pt x="18466" y="8058"/>
                      <a:pt x="18558" y="7533"/>
                    </a:cubicBezTo>
                    <a:cubicBezTo>
                      <a:pt x="18626" y="7076"/>
                      <a:pt x="18649" y="6597"/>
                      <a:pt x="18603" y="6095"/>
                    </a:cubicBezTo>
                    <a:cubicBezTo>
                      <a:pt x="18581" y="5638"/>
                      <a:pt x="18512" y="5227"/>
                      <a:pt x="18398" y="4862"/>
                    </a:cubicBezTo>
                    <a:cubicBezTo>
                      <a:pt x="18284" y="4542"/>
                      <a:pt x="18124" y="4269"/>
                      <a:pt x="17942" y="4017"/>
                    </a:cubicBezTo>
                    <a:cubicBezTo>
                      <a:pt x="17782" y="3789"/>
                      <a:pt x="17553" y="3607"/>
                      <a:pt x="17302" y="3447"/>
                    </a:cubicBezTo>
                    <a:cubicBezTo>
                      <a:pt x="16823" y="3127"/>
                      <a:pt x="16230" y="2990"/>
                      <a:pt x="15682" y="2899"/>
                    </a:cubicBezTo>
                    <a:cubicBezTo>
                      <a:pt x="15499" y="2853"/>
                      <a:pt x="15339" y="2831"/>
                      <a:pt x="15157" y="2785"/>
                    </a:cubicBezTo>
                    <a:cubicBezTo>
                      <a:pt x="14929" y="2762"/>
                      <a:pt x="14700" y="2716"/>
                      <a:pt x="14472" y="2671"/>
                    </a:cubicBezTo>
                    <a:lnTo>
                      <a:pt x="14472" y="2671"/>
                    </a:lnTo>
                    <a:lnTo>
                      <a:pt x="14518" y="2694"/>
                    </a:lnTo>
                    <a:cubicBezTo>
                      <a:pt x="14084" y="2579"/>
                      <a:pt x="13719" y="2465"/>
                      <a:pt x="13422" y="2328"/>
                    </a:cubicBezTo>
                    <a:cubicBezTo>
                      <a:pt x="13217" y="2214"/>
                      <a:pt x="13057" y="2100"/>
                      <a:pt x="12920" y="1986"/>
                    </a:cubicBezTo>
                    <a:cubicBezTo>
                      <a:pt x="12783" y="1849"/>
                      <a:pt x="12646" y="1689"/>
                      <a:pt x="12532" y="1530"/>
                    </a:cubicBezTo>
                    <a:cubicBezTo>
                      <a:pt x="12463" y="1415"/>
                      <a:pt x="12418" y="1301"/>
                      <a:pt x="12349" y="1164"/>
                    </a:cubicBezTo>
                    <a:cubicBezTo>
                      <a:pt x="12304" y="1073"/>
                      <a:pt x="12212" y="1005"/>
                      <a:pt x="12098" y="1005"/>
                    </a:cubicBezTo>
                    <a:cubicBezTo>
                      <a:pt x="12053" y="1005"/>
                      <a:pt x="12007" y="1005"/>
                      <a:pt x="11961" y="1027"/>
                    </a:cubicBezTo>
                    <a:cubicBezTo>
                      <a:pt x="11916" y="1050"/>
                      <a:pt x="11893" y="1096"/>
                      <a:pt x="11847" y="1119"/>
                    </a:cubicBezTo>
                    <a:cubicBezTo>
                      <a:pt x="11413" y="799"/>
                      <a:pt x="10866" y="548"/>
                      <a:pt x="10181" y="343"/>
                    </a:cubicBezTo>
                    <a:cubicBezTo>
                      <a:pt x="9519" y="160"/>
                      <a:pt x="8766" y="46"/>
                      <a:pt x="7853" y="23"/>
                    </a:cubicBezTo>
                    <a:cubicBezTo>
                      <a:pt x="7579" y="0"/>
                      <a:pt x="7328" y="0"/>
                      <a:pt x="70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824;p70">
                <a:extLst>
                  <a:ext uri="{FF2B5EF4-FFF2-40B4-BE49-F238E27FC236}">
                    <a16:creationId xmlns:a16="http://schemas.microsoft.com/office/drawing/2014/main" id="{71DACEC6-F45F-4879-87BC-8C9DD2AA3422}"/>
                  </a:ext>
                </a:extLst>
              </p:cNvPr>
              <p:cNvSpPr/>
              <p:nvPr/>
            </p:nvSpPr>
            <p:spPr>
              <a:xfrm>
                <a:off x="5591302" y="3574068"/>
                <a:ext cx="237347" cy="118667"/>
              </a:xfrm>
              <a:custGeom>
                <a:avLst/>
                <a:gdLst/>
                <a:ahLst/>
                <a:cxnLst/>
                <a:rect l="l" t="t" r="r" b="b"/>
                <a:pathLst>
                  <a:path w="18399" h="9199" extrusionOk="0">
                    <a:moveTo>
                      <a:pt x="13513" y="890"/>
                    </a:moveTo>
                    <a:cubicBezTo>
                      <a:pt x="13491" y="890"/>
                      <a:pt x="13491" y="890"/>
                      <a:pt x="13491" y="911"/>
                    </a:cubicBezTo>
                    <a:lnTo>
                      <a:pt x="13491" y="911"/>
                    </a:lnTo>
                    <a:cubicBezTo>
                      <a:pt x="13498" y="904"/>
                      <a:pt x="13506" y="897"/>
                      <a:pt x="13513" y="890"/>
                    </a:cubicBezTo>
                    <a:close/>
                    <a:moveTo>
                      <a:pt x="11505" y="6254"/>
                    </a:moveTo>
                    <a:cubicBezTo>
                      <a:pt x="11505" y="6254"/>
                      <a:pt x="11505" y="6254"/>
                      <a:pt x="11505" y="6277"/>
                    </a:cubicBezTo>
                    <a:cubicBezTo>
                      <a:pt x="11505" y="6276"/>
                      <a:pt x="11505" y="6275"/>
                      <a:pt x="11505" y="6274"/>
                    </a:cubicBezTo>
                    <a:lnTo>
                      <a:pt x="11505" y="6274"/>
                    </a:lnTo>
                    <a:cubicBezTo>
                      <a:pt x="11505" y="6267"/>
                      <a:pt x="11505" y="6261"/>
                      <a:pt x="11505" y="6254"/>
                    </a:cubicBezTo>
                    <a:close/>
                    <a:moveTo>
                      <a:pt x="14723" y="0"/>
                    </a:moveTo>
                    <a:cubicBezTo>
                      <a:pt x="14655" y="23"/>
                      <a:pt x="14586" y="69"/>
                      <a:pt x="14518" y="114"/>
                    </a:cubicBezTo>
                    <a:cubicBezTo>
                      <a:pt x="14335" y="206"/>
                      <a:pt x="14153" y="342"/>
                      <a:pt x="13970" y="479"/>
                    </a:cubicBezTo>
                    <a:cubicBezTo>
                      <a:pt x="13810" y="616"/>
                      <a:pt x="13650" y="753"/>
                      <a:pt x="13491" y="913"/>
                    </a:cubicBezTo>
                    <a:cubicBezTo>
                      <a:pt x="13491" y="912"/>
                      <a:pt x="13491" y="912"/>
                      <a:pt x="13491" y="911"/>
                    </a:cubicBezTo>
                    <a:lnTo>
                      <a:pt x="13491" y="911"/>
                    </a:lnTo>
                    <a:cubicBezTo>
                      <a:pt x="13296" y="1088"/>
                      <a:pt x="13142" y="1286"/>
                      <a:pt x="12988" y="1484"/>
                    </a:cubicBezTo>
                    <a:cubicBezTo>
                      <a:pt x="12806" y="1712"/>
                      <a:pt x="12669" y="1940"/>
                      <a:pt x="12532" y="2168"/>
                    </a:cubicBezTo>
                    <a:lnTo>
                      <a:pt x="12555" y="2146"/>
                    </a:lnTo>
                    <a:lnTo>
                      <a:pt x="12555" y="2146"/>
                    </a:lnTo>
                    <a:cubicBezTo>
                      <a:pt x="12372" y="2442"/>
                      <a:pt x="12235" y="2739"/>
                      <a:pt x="12098" y="3059"/>
                    </a:cubicBezTo>
                    <a:cubicBezTo>
                      <a:pt x="11961" y="3378"/>
                      <a:pt x="11870" y="3698"/>
                      <a:pt x="11779" y="4040"/>
                    </a:cubicBezTo>
                    <a:cubicBezTo>
                      <a:pt x="11779" y="4017"/>
                      <a:pt x="11779" y="4017"/>
                      <a:pt x="11779" y="4017"/>
                    </a:cubicBezTo>
                    <a:cubicBezTo>
                      <a:pt x="11596" y="4747"/>
                      <a:pt x="11505" y="5499"/>
                      <a:pt x="11505" y="6274"/>
                    </a:cubicBezTo>
                    <a:lnTo>
                      <a:pt x="11505" y="6274"/>
                    </a:lnTo>
                    <a:cubicBezTo>
                      <a:pt x="11505" y="6494"/>
                      <a:pt x="11506" y="6694"/>
                      <a:pt x="11528" y="6916"/>
                    </a:cubicBezTo>
                    <a:cubicBezTo>
                      <a:pt x="11551" y="6962"/>
                      <a:pt x="11551" y="7007"/>
                      <a:pt x="11551" y="7053"/>
                    </a:cubicBezTo>
                    <a:cubicBezTo>
                      <a:pt x="11573" y="7076"/>
                      <a:pt x="11573" y="7099"/>
                      <a:pt x="11573" y="7122"/>
                    </a:cubicBezTo>
                    <a:cubicBezTo>
                      <a:pt x="11573" y="7144"/>
                      <a:pt x="11573" y="7167"/>
                      <a:pt x="11551" y="7190"/>
                    </a:cubicBezTo>
                    <a:cubicBezTo>
                      <a:pt x="11528" y="7190"/>
                      <a:pt x="11505" y="7213"/>
                      <a:pt x="11482" y="7213"/>
                    </a:cubicBezTo>
                    <a:cubicBezTo>
                      <a:pt x="11140" y="7281"/>
                      <a:pt x="10774" y="7327"/>
                      <a:pt x="10409" y="7350"/>
                    </a:cubicBezTo>
                    <a:cubicBezTo>
                      <a:pt x="10050" y="7376"/>
                      <a:pt x="9687" y="7388"/>
                      <a:pt x="9324" y="7388"/>
                    </a:cubicBezTo>
                    <a:cubicBezTo>
                      <a:pt x="8718" y="7388"/>
                      <a:pt x="8110" y="7353"/>
                      <a:pt x="7510" y="7281"/>
                    </a:cubicBezTo>
                    <a:cubicBezTo>
                      <a:pt x="6506" y="7144"/>
                      <a:pt x="5547" y="6916"/>
                      <a:pt x="4589" y="6597"/>
                    </a:cubicBezTo>
                    <a:cubicBezTo>
                      <a:pt x="3653" y="6300"/>
                      <a:pt x="2740" y="5912"/>
                      <a:pt x="1895" y="5433"/>
                    </a:cubicBezTo>
                    <a:cubicBezTo>
                      <a:pt x="1233" y="5067"/>
                      <a:pt x="594" y="4634"/>
                      <a:pt x="1" y="4177"/>
                    </a:cubicBezTo>
                    <a:lnTo>
                      <a:pt x="1" y="4177"/>
                    </a:lnTo>
                    <a:cubicBezTo>
                      <a:pt x="138" y="4908"/>
                      <a:pt x="343" y="5638"/>
                      <a:pt x="594" y="6300"/>
                    </a:cubicBezTo>
                    <a:lnTo>
                      <a:pt x="617" y="6368"/>
                    </a:lnTo>
                    <a:lnTo>
                      <a:pt x="663" y="6437"/>
                    </a:lnTo>
                    <a:cubicBezTo>
                      <a:pt x="708" y="6528"/>
                      <a:pt x="777" y="6597"/>
                      <a:pt x="845" y="6688"/>
                    </a:cubicBezTo>
                    <a:cubicBezTo>
                      <a:pt x="891" y="6734"/>
                      <a:pt x="937" y="6779"/>
                      <a:pt x="982" y="6825"/>
                    </a:cubicBezTo>
                    <a:lnTo>
                      <a:pt x="1097" y="6916"/>
                    </a:lnTo>
                    <a:lnTo>
                      <a:pt x="1142" y="6985"/>
                    </a:lnTo>
                    <a:lnTo>
                      <a:pt x="1279" y="7076"/>
                    </a:lnTo>
                    <a:cubicBezTo>
                      <a:pt x="2420" y="7784"/>
                      <a:pt x="3744" y="8308"/>
                      <a:pt x="5365" y="8697"/>
                    </a:cubicBezTo>
                    <a:cubicBezTo>
                      <a:pt x="6780" y="9039"/>
                      <a:pt x="8264" y="9199"/>
                      <a:pt x="9793" y="9199"/>
                    </a:cubicBezTo>
                    <a:cubicBezTo>
                      <a:pt x="10135" y="9199"/>
                      <a:pt x="10478" y="9199"/>
                      <a:pt x="10797" y="9176"/>
                    </a:cubicBezTo>
                    <a:cubicBezTo>
                      <a:pt x="11961" y="9130"/>
                      <a:pt x="13057" y="8948"/>
                      <a:pt x="14107" y="8697"/>
                    </a:cubicBezTo>
                    <a:cubicBezTo>
                      <a:pt x="15043" y="8445"/>
                      <a:pt x="15910" y="8103"/>
                      <a:pt x="16663" y="7669"/>
                    </a:cubicBezTo>
                    <a:lnTo>
                      <a:pt x="16732" y="7624"/>
                    </a:lnTo>
                    <a:lnTo>
                      <a:pt x="16755" y="7601"/>
                    </a:lnTo>
                    <a:cubicBezTo>
                      <a:pt x="16846" y="7555"/>
                      <a:pt x="16937" y="7487"/>
                      <a:pt x="17029" y="7418"/>
                    </a:cubicBezTo>
                    <a:cubicBezTo>
                      <a:pt x="17074" y="7373"/>
                      <a:pt x="17120" y="7327"/>
                      <a:pt x="17188" y="7281"/>
                    </a:cubicBezTo>
                    <a:cubicBezTo>
                      <a:pt x="17325" y="7122"/>
                      <a:pt x="17439" y="6962"/>
                      <a:pt x="17554" y="6802"/>
                    </a:cubicBezTo>
                    <a:cubicBezTo>
                      <a:pt x="17691" y="6619"/>
                      <a:pt x="17805" y="6414"/>
                      <a:pt x="17919" y="6140"/>
                    </a:cubicBezTo>
                    <a:cubicBezTo>
                      <a:pt x="18101" y="5775"/>
                      <a:pt x="18215" y="5318"/>
                      <a:pt x="18307" y="4771"/>
                    </a:cubicBezTo>
                    <a:cubicBezTo>
                      <a:pt x="18375" y="4314"/>
                      <a:pt x="18398" y="3835"/>
                      <a:pt x="18375" y="3333"/>
                    </a:cubicBezTo>
                    <a:cubicBezTo>
                      <a:pt x="18352" y="2876"/>
                      <a:pt x="18261" y="2465"/>
                      <a:pt x="18147" y="2100"/>
                    </a:cubicBezTo>
                    <a:cubicBezTo>
                      <a:pt x="18033" y="1780"/>
                      <a:pt x="17896" y="1507"/>
                      <a:pt x="17691" y="1233"/>
                    </a:cubicBezTo>
                    <a:cubicBezTo>
                      <a:pt x="17531" y="1027"/>
                      <a:pt x="17325" y="845"/>
                      <a:pt x="17051" y="662"/>
                    </a:cubicBezTo>
                    <a:cubicBezTo>
                      <a:pt x="16572" y="365"/>
                      <a:pt x="16001" y="228"/>
                      <a:pt x="15431" y="114"/>
                    </a:cubicBezTo>
                    <a:cubicBezTo>
                      <a:pt x="15248" y="91"/>
                      <a:pt x="15088" y="46"/>
                      <a:pt x="14906" y="23"/>
                    </a:cubicBezTo>
                    <a:lnTo>
                      <a:pt x="148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825;p70">
                <a:extLst>
                  <a:ext uri="{FF2B5EF4-FFF2-40B4-BE49-F238E27FC236}">
                    <a16:creationId xmlns:a16="http://schemas.microsoft.com/office/drawing/2014/main" id="{1EFB30A7-FD0B-4C9A-A24D-89BC1A9D8288}"/>
                  </a:ext>
                </a:extLst>
              </p:cNvPr>
              <p:cNvSpPr/>
              <p:nvPr/>
            </p:nvSpPr>
            <p:spPr>
              <a:xfrm>
                <a:off x="5729105" y="3559337"/>
                <a:ext cx="31515" cy="28870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238" extrusionOk="0">
                    <a:moveTo>
                      <a:pt x="2146" y="1"/>
                    </a:moveTo>
                    <a:cubicBezTo>
                      <a:pt x="2100" y="1"/>
                      <a:pt x="2054" y="24"/>
                      <a:pt x="2009" y="46"/>
                    </a:cubicBezTo>
                    <a:cubicBezTo>
                      <a:pt x="1164" y="366"/>
                      <a:pt x="411" y="959"/>
                      <a:pt x="46" y="1804"/>
                    </a:cubicBezTo>
                    <a:cubicBezTo>
                      <a:pt x="23" y="1872"/>
                      <a:pt x="0" y="1941"/>
                      <a:pt x="23" y="2009"/>
                    </a:cubicBezTo>
                    <a:cubicBezTo>
                      <a:pt x="46" y="2078"/>
                      <a:pt x="91" y="2146"/>
                      <a:pt x="160" y="2192"/>
                    </a:cubicBezTo>
                    <a:cubicBezTo>
                      <a:pt x="206" y="2238"/>
                      <a:pt x="297" y="2238"/>
                      <a:pt x="365" y="2238"/>
                    </a:cubicBezTo>
                    <a:cubicBezTo>
                      <a:pt x="434" y="2215"/>
                      <a:pt x="502" y="2169"/>
                      <a:pt x="548" y="2101"/>
                    </a:cubicBezTo>
                    <a:cubicBezTo>
                      <a:pt x="639" y="1872"/>
                      <a:pt x="753" y="1690"/>
                      <a:pt x="890" y="1507"/>
                    </a:cubicBezTo>
                    <a:cubicBezTo>
                      <a:pt x="1050" y="1302"/>
                      <a:pt x="1233" y="1142"/>
                      <a:pt x="1438" y="982"/>
                    </a:cubicBezTo>
                    <a:cubicBezTo>
                      <a:pt x="1712" y="800"/>
                      <a:pt x="1986" y="663"/>
                      <a:pt x="2283" y="549"/>
                    </a:cubicBezTo>
                    <a:cubicBezTo>
                      <a:pt x="2351" y="526"/>
                      <a:pt x="2397" y="435"/>
                      <a:pt x="2420" y="366"/>
                    </a:cubicBezTo>
                    <a:cubicBezTo>
                      <a:pt x="2442" y="298"/>
                      <a:pt x="2442" y="229"/>
                      <a:pt x="2397" y="161"/>
                    </a:cubicBezTo>
                    <a:cubicBezTo>
                      <a:pt x="2351" y="92"/>
                      <a:pt x="2305" y="46"/>
                      <a:pt x="2214" y="24"/>
                    </a:cubicBezTo>
                    <a:cubicBezTo>
                      <a:pt x="2191" y="1"/>
                      <a:pt x="2169" y="1"/>
                      <a:pt x="2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826;p70">
                <a:extLst>
                  <a:ext uri="{FF2B5EF4-FFF2-40B4-BE49-F238E27FC236}">
                    <a16:creationId xmlns:a16="http://schemas.microsoft.com/office/drawing/2014/main" id="{CF9B66A4-E150-44A2-A2DA-557FA71BCD1C}"/>
                  </a:ext>
                </a:extLst>
              </p:cNvPr>
              <p:cNvSpPr/>
              <p:nvPr/>
            </p:nvSpPr>
            <p:spPr>
              <a:xfrm>
                <a:off x="5741759" y="3564058"/>
                <a:ext cx="32405" cy="32585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2526" extrusionOk="0">
                    <a:moveTo>
                      <a:pt x="2192" y="0"/>
                    </a:moveTo>
                    <a:cubicBezTo>
                      <a:pt x="2146" y="0"/>
                      <a:pt x="2101" y="0"/>
                      <a:pt x="2055" y="23"/>
                    </a:cubicBezTo>
                    <a:cubicBezTo>
                      <a:pt x="1233" y="525"/>
                      <a:pt x="480" y="1210"/>
                      <a:pt x="46" y="2100"/>
                    </a:cubicBezTo>
                    <a:cubicBezTo>
                      <a:pt x="1" y="2168"/>
                      <a:pt x="1" y="2237"/>
                      <a:pt x="1" y="2305"/>
                    </a:cubicBezTo>
                    <a:cubicBezTo>
                      <a:pt x="23" y="2397"/>
                      <a:pt x="69" y="2442"/>
                      <a:pt x="138" y="2488"/>
                    </a:cubicBezTo>
                    <a:cubicBezTo>
                      <a:pt x="187" y="2513"/>
                      <a:pt x="242" y="2525"/>
                      <a:pt x="295" y="2525"/>
                    </a:cubicBezTo>
                    <a:cubicBezTo>
                      <a:pt x="391" y="2525"/>
                      <a:pt x="482" y="2484"/>
                      <a:pt x="526" y="2397"/>
                    </a:cubicBezTo>
                    <a:cubicBezTo>
                      <a:pt x="663" y="2146"/>
                      <a:pt x="800" y="1895"/>
                      <a:pt x="982" y="1666"/>
                    </a:cubicBezTo>
                    <a:cubicBezTo>
                      <a:pt x="1256" y="1347"/>
                      <a:pt x="1576" y="1050"/>
                      <a:pt x="1941" y="799"/>
                    </a:cubicBezTo>
                    <a:cubicBezTo>
                      <a:pt x="2055" y="708"/>
                      <a:pt x="2192" y="616"/>
                      <a:pt x="2329" y="525"/>
                    </a:cubicBezTo>
                    <a:cubicBezTo>
                      <a:pt x="2466" y="457"/>
                      <a:pt x="2511" y="297"/>
                      <a:pt x="2443" y="137"/>
                    </a:cubicBezTo>
                    <a:cubicBezTo>
                      <a:pt x="2397" y="46"/>
                      <a:pt x="2283" y="0"/>
                      <a:pt x="21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27;p70">
                <a:extLst>
                  <a:ext uri="{FF2B5EF4-FFF2-40B4-BE49-F238E27FC236}">
                    <a16:creationId xmlns:a16="http://schemas.microsoft.com/office/drawing/2014/main" id="{C1D7079F-E051-4E91-A85A-A20EDC89824F}"/>
                  </a:ext>
                </a:extLst>
              </p:cNvPr>
              <p:cNvSpPr/>
              <p:nvPr/>
            </p:nvSpPr>
            <p:spPr>
              <a:xfrm>
                <a:off x="5606316" y="3580543"/>
                <a:ext cx="58321" cy="58321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521" extrusionOk="0">
                    <a:moveTo>
                      <a:pt x="2318" y="577"/>
                    </a:moveTo>
                    <a:cubicBezTo>
                      <a:pt x="2392" y="577"/>
                      <a:pt x="2466" y="582"/>
                      <a:pt x="2535" y="594"/>
                    </a:cubicBezTo>
                    <a:cubicBezTo>
                      <a:pt x="2694" y="639"/>
                      <a:pt x="2854" y="685"/>
                      <a:pt x="2991" y="753"/>
                    </a:cubicBezTo>
                    <a:cubicBezTo>
                      <a:pt x="3128" y="822"/>
                      <a:pt x="3242" y="890"/>
                      <a:pt x="3356" y="982"/>
                    </a:cubicBezTo>
                    <a:cubicBezTo>
                      <a:pt x="3448" y="1073"/>
                      <a:pt x="3562" y="1187"/>
                      <a:pt x="3630" y="1301"/>
                    </a:cubicBezTo>
                    <a:cubicBezTo>
                      <a:pt x="3722" y="1415"/>
                      <a:pt x="3790" y="1552"/>
                      <a:pt x="3836" y="1689"/>
                    </a:cubicBezTo>
                    <a:cubicBezTo>
                      <a:pt x="3881" y="1826"/>
                      <a:pt x="3904" y="1963"/>
                      <a:pt x="3927" y="2123"/>
                    </a:cubicBezTo>
                    <a:cubicBezTo>
                      <a:pt x="3950" y="2260"/>
                      <a:pt x="3927" y="2420"/>
                      <a:pt x="3904" y="2557"/>
                    </a:cubicBezTo>
                    <a:cubicBezTo>
                      <a:pt x="3881" y="2716"/>
                      <a:pt x="3836" y="2853"/>
                      <a:pt x="3767" y="2990"/>
                    </a:cubicBezTo>
                    <a:cubicBezTo>
                      <a:pt x="3699" y="3127"/>
                      <a:pt x="3630" y="3241"/>
                      <a:pt x="3539" y="3356"/>
                    </a:cubicBezTo>
                    <a:cubicBezTo>
                      <a:pt x="3448" y="3470"/>
                      <a:pt x="3333" y="3561"/>
                      <a:pt x="3219" y="3652"/>
                    </a:cubicBezTo>
                    <a:cubicBezTo>
                      <a:pt x="3082" y="3721"/>
                      <a:pt x="2968" y="3789"/>
                      <a:pt x="2809" y="3858"/>
                    </a:cubicBezTo>
                    <a:cubicBezTo>
                      <a:pt x="2672" y="3881"/>
                      <a:pt x="2535" y="3926"/>
                      <a:pt x="2398" y="3949"/>
                    </a:cubicBezTo>
                    <a:cubicBezTo>
                      <a:pt x="2261" y="3949"/>
                      <a:pt x="2101" y="3949"/>
                      <a:pt x="1964" y="3926"/>
                    </a:cubicBezTo>
                    <a:cubicBezTo>
                      <a:pt x="1804" y="3881"/>
                      <a:pt x="1667" y="3835"/>
                      <a:pt x="1507" y="3766"/>
                    </a:cubicBezTo>
                    <a:cubicBezTo>
                      <a:pt x="1393" y="3721"/>
                      <a:pt x="1279" y="3629"/>
                      <a:pt x="1165" y="3538"/>
                    </a:cubicBezTo>
                    <a:cubicBezTo>
                      <a:pt x="1051" y="3447"/>
                      <a:pt x="960" y="3356"/>
                      <a:pt x="868" y="3241"/>
                    </a:cubicBezTo>
                    <a:cubicBezTo>
                      <a:pt x="800" y="3104"/>
                      <a:pt x="731" y="2990"/>
                      <a:pt x="686" y="2853"/>
                    </a:cubicBezTo>
                    <a:cubicBezTo>
                      <a:pt x="617" y="2694"/>
                      <a:pt x="594" y="2557"/>
                      <a:pt x="572" y="2397"/>
                    </a:cubicBezTo>
                    <a:cubicBezTo>
                      <a:pt x="572" y="2260"/>
                      <a:pt x="572" y="2123"/>
                      <a:pt x="594" y="1986"/>
                    </a:cubicBezTo>
                    <a:cubicBezTo>
                      <a:pt x="594" y="1963"/>
                      <a:pt x="594" y="1940"/>
                      <a:pt x="594" y="1940"/>
                    </a:cubicBezTo>
                    <a:cubicBezTo>
                      <a:pt x="594" y="1918"/>
                      <a:pt x="617" y="1918"/>
                      <a:pt x="617" y="1895"/>
                    </a:cubicBezTo>
                    <a:cubicBezTo>
                      <a:pt x="617" y="1895"/>
                      <a:pt x="617" y="1872"/>
                      <a:pt x="617" y="1872"/>
                    </a:cubicBezTo>
                    <a:cubicBezTo>
                      <a:pt x="617" y="1849"/>
                      <a:pt x="617" y="1849"/>
                      <a:pt x="617" y="1849"/>
                    </a:cubicBezTo>
                    <a:cubicBezTo>
                      <a:pt x="663" y="1735"/>
                      <a:pt x="686" y="1644"/>
                      <a:pt x="731" y="1530"/>
                    </a:cubicBezTo>
                    <a:cubicBezTo>
                      <a:pt x="777" y="1461"/>
                      <a:pt x="823" y="1393"/>
                      <a:pt x="868" y="1324"/>
                    </a:cubicBezTo>
                    <a:cubicBezTo>
                      <a:pt x="891" y="1278"/>
                      <a:pt x="937" y="1233"/>
                      <a:pt x="960" y="1187"/>
                    </a:cubicBezTo>
                    <a:cubicBezTo>
                      <a:pt x="1074" y="1073"/>
                      <a:pt x="1165" y="959"/>
                      <a:pt x="1302" y="868"/>
                    </a:cubicBezTo>
                    <a:cubicBezTo>
                      <a:pt x="1348" y="845"/>
                      <a:pt x="1393" y="822"/>
                      <a:pt x="1462" y="776"/>
                    </a:cubicBezTo>
                    <a:cubicBezTo>
                      <a:pt x="1530" y="753"/>
                      <a:pt x="1576" y="708"/>
                      <a:pt x="1644" y="685"/>
                    </a:cubicBezTo>
                    <a:cubicBezTo>
                      <a:pt x="1804" y="639"/>
                      <a:pt x="1941" y="594"/>
                      <a:pt x="2101" y="594"/>
                    </a:cubicBezTo>
                    <a:cubicBezTo>
                      <a:pt x="2169" y="582"/>
                      <a:pt x="2244" y="577"/>
                      <a:pt x="2318" y="577"/>
                    </a:cubicBezTo>
                    <a:close/>
                    <a:moveTo>
                      <a:pt x="2169" y="0"/>
                    </a:moveTo>
                    <a:cubicBezTo>
                      <a:pt x="1781" y="23"/>
                      <a:pt x="1393" y="137"/>
                      <a:pt x="1074" y="343"/>
                    </a:cubicBezTo>
                    <a:cubicBezTo>
                      <a:pt x="891" y="457"/>
                      <a:pt x="731" y="571"/>
                      <a:pt x="594" y="731"/>
                    </a:cubicBezTo>
                    <a:cubicBezTo>
                      <a:pt x="594" y="731"/>
                      <a:pt x="594" y="731"/>
                      <a:pt x="594" y="753"/>
                    </a:cubicBezTo>
                    <a:lnTo>
                      <a:pt x="572" y="753"/>
                    </a:lnTo>
                    <a:cubicBezTo>
                      <a:pt x="526" y="799"/>
                      <a:pt x="503" y="845"/>
                      <a:pt x="457" y="890"/>
                    </a:cubicBezTo>
                    <a:cubicBezTo>
                      <a:pt x="457" y="890"/>
                      <a:pt x="457" y="890"/>
                      <a:pt x="457" y="913"/>
                    </a:cubicBezTo>
                    <a:cubicBezTo>
                      <a:pt x="457" y="913"/>
                      <a:pt x="435" y="913"/>
                      <a:pt x="435" y="936"/>
                    </a:cubicBezTo>
                    <a:cubicBezTo>
                      <a:pt x="389" y="1005"/>
                      <a:pt x="321" y="1096"/>
                      <a:pt x="275" y="1164"/>
                    </a:cubicBezTo>
                    <a:cubicBezTo>
                      <a:pt x="92" y="1507"/>
                      <a:pt x="1" y="1872"/>
                      <a:pt x="1" y="2260"/>
                    </a:cubicBezTo>
                    <a:lnTo>
                      <a:pt x="1" y="2283"/>
                    </a:lnTo>
                    <a:lnTo>
                      <a:pt x="1" y="2306"/>
                    </a:lnTo>
                    <a:cubicBezTo>
                      <a:pt x="1" y="2853"/>
                      <a:pt x="229" y="3378"/>
                      <a:pt x="594" y="3789"/>
                    </a:cubicBezTo>
                    <a:cubicBezTo>
                      <a:pt x="754" y="3972"/>
                      <a:pt x="960" y="4132"/>
                      <a:pt x="1188" y="4246"/>
                    </a:cubicBezTo>
                    <a:cubicBezTo>
                      <a:pt x="1439" y="4383"/>
                      <a:pt x="1690" y="4451"/>
                      <a:pt x="1964" y="4497"/>
                    </a:cubicBezTo>
                    <a:cubicBezTo>
                      <a:pt x="2061" y="4513"/>
                      <a:pt x="2158" y="4521"/>
                      <a:pt x="2255" y="4521"/>
                    </a:cubicBezTo>
                    <a:cubicBezTo>
                      <a:pt x="2432" y="4521"/>
                      <a:pt x="2609" y="4495"/>
                      <a:pt x="2786" y="4451"/>
                    </a:cubicBezTo>
                    <a:cubicBezTo>
                      <a:pt x="3037" y="4383"/>
                      <a:pt x="3311" y="4269"/>
                      <a:pt x="3516" y="4109"/>
                    </a:cubicBezTo>
                    <a:cubicBezTo>
                      <a:pt x="3950" y="3812"/>
                      <a:pt x="4269" y="3378"/>
                      <a:pt x="4429" y="2876"/>
                    </a:cubicBezTo>
                    <a:cubicBezTo>
                      <a:pt x="4498" y="2602"/>
                      <a:pt x="4520" y="2328"/>
                      <a:pt x="4498" y="2055"/>
                    </a:cubicBezTo>
                    <a:cubicBezTo>
                      <a:pt x="4475" y="1781"/>
                      <a:pt x="4406" y="1552"/>
                      <a:pt x="4292" y="1301"/>
                    </a:cubicBezTo>
                    <a:cubicBezTo>
                      <a:pt x="4201" y="1096"/>
                      <a:pt x="4041" y="890"/>
                      <a:pt x="3881" y="708"/>
                    </a:cubicBezTo>
                    <a:cubicBezTo>
                      <a:pt x="3699" y="502"/>
                      <a:pt x="3448" y="343"/>
                      <a:pt x="3197" y="228"/>
                    </a:cubicBezTo>
                    <a:cubicBezTo>
                      <a:pt x="2900" y="69"/>
                      <a:pt x="2580" y="0"/>
                      <a:pt x="22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28;p70">
                <a:extLst>
                  <a:ext uri="{FF2B5EF4-FFF2-40B4-BE49-F238E27FC236}">
                    <a16:creationId xmlns:a16="http://schemas.microsoft.com/office/drawing/2014/main" id="{7E7AA8DD-4F6D-439E-8D37-EC124657BCA1}"/>
                  </a:ext>
                </a:extLst>
              </p:cNvPr>
              <p:cNvSpPr/>
              <p:nvPr/>
            </p:nvSpPr>
            <p:spPr>
              <a:xfrm>
                <a:off x="5588064" y="3543742"/>
                <a:ext cx="830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9405" extrusionOk="0">
                    <a:moveTo>
                      <a:pt x="2534" y="0"/>
                    </a:moveTo>
                    <a:lnTo>
                      <a:pt x="2534" y="0"/>
                    </a:lnTo>
                    <a:cubicBezTo>
                      <a:pt x="1918" y="114"/>
                      <a:pt x="1302" y="228"/>
                      <a:pt x="686" y="365"/>
                    </a:cubicBezTo>
                    <a:cubicBezTo>
                      <a:pt x="640" y="342"/>
                      <a:pt x="594" y="342"/>
                      <a:pt x="571" y="342"/>
                    </a:cubicBezTo>
                    <a:cubicBezTo>
                      <a:pt x="526" y="342"/>
                      <a:pt x="480" y="365"/>
                      <a:pt x="435" y="388"/>
                    </a:cubicBezTo>
                    <a:cubicBezTo>
                      <a:pt x="366" y="434"/>
                      <a:pt x="298" y="502"/>
                      <a:pt x="298" y="571"/>
                    </a:cubicBezTo>
                    <a:cubicBezTo>
                      <a:pt x="69" y="2168"/>
                      <a:pt x="1" y="3515"/>
                      <a:pt x="69" y="4748"/>
                    </a:cubicBezTo>
                    <a:cubicBezTo>
                      <a:pt x="92" y="5364"/>
                      <a:pt x="161" y="5980"/>
                      <a:pt x="252" y="6528"/>
                    </a:cubicBezTo>
                    <a:cubicBezTo>
                      <a:pt x="275" y="6528"/>
                      <a:pt x="275" y="6528"/>
                      <a:pt x="275" y="6551"/>
                    </a:cubicBezTo>
                    <a:cubicBezTo>
                      <a:pt x="275" y="6528"/>
                      <a:pt x="275" y="6528"/>
                      <a:pt x="275" y="6528"/>
                    </a:cubicBezTo>
                    <a:cubicBezTo>
                      <a:pt x="845" y="6985"/>
                      <a:pt x="1484" y="7418"/>
                      <a:pt x="2146" y="7784"/>
                    </a:cubicBezTo>
                    <a:cubicBezTo>
                      <a:pt x="2945" y="8240"/>
                      <a:pt x="3858" y="8628"/>
                      <a:pt x="4840" y="8948"/>
                    </a:cubicBezTo>
                    <a:cubicBezTo>
                      <a:pt x="5365" y="9130"/>
                      <a:pt x="5890" y="9290"/>
                      <a:pt x="6438" y="9404"/>
                    </a:cubicBezTo>
                    <a:cubicBezTo>
                      <a:pt x="6369" y="9358"/>
                      <a:pt x="6323" y="9313"/>
                      <a:pt x="6255" y="9290"/>
                    </a:cubicBezTo>
                    <a:cubicBezTo>
                      <a:pt x="5593" y="8879"/>
                      <a:pt x="4977" y="8377"/>
                      <a:pt x="4452" y="7806"/>
                    </a:cubicBezTo>
                    <a:cubicBezTo>
                      <a:pt x="4315" y="7647"/>
                      <a:pt x="4201" y="7487"/>
                      <a:pt x="4064" y="7327"/>
                    </a:cubicBezTo>
                    <a:cubicBezTo>
                      <a:pt x="3927" y="7350"/>
                      <a:pt x="3790" y="7373"/>
                      <a:pt x="3653" y="7373"/>
                    </a:cubicBezTo>
                    <a:cubicBezTo>
                      <a:pt x="3562" y="7373"/>
                      <a:pt x="3470" y="7373"/>
                      <a:pt x="3379" y="7350"/>
                    </a:cubicBezTo>
                    <a:cubicBezTo>
                      <a:pt x="3082" y="7304"/>
                      <a:pt x="2831" y="7213"/>
                      <a:pt x="2603" y="7099"/>
                    </a:cubicBezTo>
                    <a:cubicBezTo>
                      <a:pt x="2375" y="6985"/>
                      <a:pt x="2169" y="6802"/>
                      <a:pt x="2009" y="6642"/>
                    </a:cubicBezTo>
                    <a:cubicBezTo>
                      <a:pt x="1621" y="6209"/>
                      <a:pt x="1416" y="5684"/>
                      <a:pt x="1416" y="5136"/>
                    </a:cubicBezTo>
                    <a:cubicBezTo>
                      <a:pt x="1416" y="4725"/>
                      <a:pt x="1507" y="4360"/>
                      <a:pt x="1690" y="4017"/>
                    </a:cubicBezTo>
                    <a:cubicBezTo>
                      <a:pt x="1736" y="3926"/>
                      <a:pt x="1804" y="3858"/>
                      <a:pt x="1850" y="3789"/>
                    </a:cubicBezTo>
                    <a:cubicBezTo>
                      <a:pt x="1918" y="3698"/>
                      <a:pt x="1941" y="3652"/>
                      <a:pt x="1987" y="3606"/>
                    </a:cubicBezTo>
                    <a:lnTo>
                      <a:pt x="2009" y="3584"/>
                    </a:lnTo>
                    <a:cubicBezTo>
                      <a:pt x="2146" y="3447"/>
                      <a:pt x="2283" y="3310"/>
                      <a:pt x="2443" y="3218"/>
                    </a:cubicBezTo>
                    <a:cubicBezTo>
                      <a:pt x="2420" y="3081"/>
                      <a:pt x="2420" y="2922"/>
                      <a:pt x="2397" y="2785"/>
                    </a:cubicBezTo>
                    <a:cubicBezTo>
                      <a:pt x="2329" y="1872"/>
                      <a:pt x="2375" y="936"/>
                      <a:pt x="25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9;p70">
                <a:extLst>
                  <a:ext uri="{FF2B5EF4-FFF2-40B4-BE49-F238E27FC236}">
                    <a16:creationId xmlns:a16="http://schemas.microsoft.com/office/drawing/2014/main" id="{02913FCD-40FC-42D1-8B1E-5AD99A0A9164}"/>
                  </a:ext>
                </a:extLst>
              </p:cNvPr>
              <p:cNvSpPr/>
              <p:nvPr/>
            </p:nvSpPr>
            <p:spPr>
              <a:xfrm>
                <a:off x="5613682" y="3593494"/>
                <a:ext cx="22098" cy="3799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2945" extrusionOk="0">
                    <a:moveTo>
                      <a:pt x="548" y="1"/>
                    </a:moveTo>
                    <a:cubicBezTo>
                      <a:pt x="503" y="69"/>
                      <a:pt x="434" y="115"/>
                      <a:pt x="389" y="183"/>
                    </a:cubicBezTo>
                    <a:cubicBezTo>
                      <a:pt x="343" y="229"/>
                      <a:pt x="320" y="274"/>
                      <a:pt x="275" y="320"/>
                    </a:cubicBezTo>
                    <a:cubicBezTo>
                      <a:pt x="252" y="389"/>
                      <a:pt x="206" y="457"/>
                      <a:pt x="160" y="526"/>
                    </a:cubicBezTo>
                    <a:lnTo>
                      <a:pt x="138" y="571"/>
                    </a:lnTo>
                    <a:cubicBezTo>
                      <a:pt x="115" y="662"/>
                      <a:pt x="69" y="754"/>
                      <a:pt x="46" y="845"/>
                    </a:cubicBezTo>
                    <a:lnTo>
                      <a:pt x="46" y="891"/>
                    </a:lnTo>
                    <a:cubicBezTo>
                      <a:pt x="23" y="959"/>
                      <a:pt x="23" y="959"/>
                      <a:pt x="23" y="982"/>
                    </a:cubicBezTo>
                    <a:cubicBezTo>
                      <a:pt x="1" y="1119"/>
                      <a:pt x="1" y="1256"/>
                      <a:pt x="1" y="1393"/>
                    </a:cubicBezTo>
                    <a:cubicBezTo>
                      <a:pt x="23" y="1530"/>
                      <a:pt x="46" y="1690"/>
                      <a:pt x="115" y="1849"/>
                    </a:cubicBezTo>
                    <a:cubicBezTo>
                      <a:pt x="160" y="1986"/>
                      <a:pt x="229" y="2100"/>
                      <a:pt x="297" y="2215"/>
                    </a:cubicBezTo>
                    <a:cubicBezTo>
                      <a:pt x="389" y="2352"/>
                      <a:pt x="503" y="2443"/>
                      <a:pt x="594" y="2534"/>
                    </a:cubicBezTo>
                    <a:cubicBezTo>
                      <a:pt x="708" y="2625"/>
                      <a:pt x="822" y="2694"/>
                      <a:pt x="936" y="2762"/>
                    </a:cubicBezTo>
                    <a:cubicBezTo>
                      <a:pt x="1096" y="2831"/>
                      <a:pt x="1233" y="2877"/>
                      <a:pt x="1393" y="2922"/>
                    </a:cubicBezTo>
                    <a:cubicBezTo>
                      <a:pt x="1507" y="2922"/>
                      <a:pt x="1598" y="2945"/>
                      <a:pt x="1690" y="2945"/>
                    </a:cubicBezTo>
                    <a:lnTo>
                      <a:pt x="1713" y="2945"/>
                    </a:lnTo>
                    <a:cubicBezTo>
                      <a:pt x="1461" y="2557"/>
                      <a:pt x="1233" y="2146"/>
                      <a:pt x="1073" y="1712"/>
                    </a:cubicBezTo>
                    <a:cubicBezTo>
                      <a:pt x="845" y="1165"/>
                      <a:pt x="663" y="594"/>
                      <a:pt x="5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0;p70">
                <a:extLst>
                  <a:ext uri="{FF2B5EF4-FFF2-40B4-BE49-F238E27FC236}">
                    <a16:creationId xmlns:a16="http://schemas.microsoft.com/office/drawing/2014/main" id="{8A06F75C-0464-4EDD-8ED2-57123BF304F4}"/>
                  </a:ext>
                </a:extLst>
              </p:cNvPr>
              <p:cNvSpPr/>
              <p:nvPr/>
            </p:nvSpPr>
            <p:spPr>
              <a:xfrm>
                <a:off x="5591598" y="3627948"/>
                <a:ext cx="201124" cy="65081"/>
              </a:xfrm>
              <a:custGeom>
                <a:avLst/>
                <a:gdLst/>
                <a:ahLst/>
                <a:cxnLst/>
                <a:rect l="l" t="t" r="r" b="b"/>
                <a:pathLst>
                  <a:path w="15591" h="50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5" y="731"/>
                      <a:pt x="297" y="1438"/>
                      <a:pt x="549" y="2123"/>
                    </a:cubicBezTo>
                    <a:lnTo>
                      <a:pt x="594" y="2191"/>
                    </a:lnTo>
                    <a:lnTo>
                      <a:pt x="617" y="2260"/>
                    </a:lnTo>
                    <a:cubicBezTo>
                      <a:pt x="685" y="2351"/>
                      <a:pt x="754" y="2442"/>
                      <a:pt x="800" y="2511"/>
                    </a:cubicBezTo>
                    <a:cubicBezTo>
                      <a:pt x="868" y="2557"/>
                      <a:pt x="914" y="2602"/>
                      <a:pt x="959" y="2648"/>
                    </a:cubicBezTo>
                    <a:lnTo>
                      <a:pt x="1074" y="2762"/>
                    </a:lnTo>
                    <a:lnTo>
                      <a:pt x="1119" y="2808"/>
                    </a:lnTo>
                    <a:lnTo>
                      <a:pt x="1256" y="2899"/>
                    </a:lnTo>
                    <a:cubicBezTo>
                      <a:pt x="2397" y="3607"/>
                      <a:pt x="3721" y="4154"/>
                      <a:pt x="5342" y="4520"/>
                    </a:cubicBezTo>
                    <a:cubicBezTo>
                      <a:pt x="6757" y="4862"/>
                      <a:pt x="8241" y="5044"/>
                      <a:pt x="9770" y="5044"/>
                    </a:cubicBezTo>
                    <a:cubicBezTo>
                      <a:pt x="10112" y="5044"/>
                      <a:pt x="10455" y="5022"/>
                      <a:pt x="10774" y="5022"/>
                    </a:cubicBezTo>
                    <a:cubicBezTo>
                      <a:pt x="11938" y="4953"/>
                      <a:pt x="13034" y="4793"/>
                      <a:pt x="14084" y="4520"/>
                    </a:cubicBezTo>
                    <a:cubicBezTo>
                      <a:pt x="14609" y="4383"/>
                      <a:pt x="15111" y="4223"/>
                      <a:pt x="15590" y="4017"/>
                    </a:cubicBezTo>
                    <a:cubicBezTo>
                      <a:pt x="15522" y="4017"/>
                      <a:pt x="15431" y="4040"/>
                      <a:pt x="15362" y="4040"/>
                    </a:cubicBezTo>
                    <a:cubicBezTo>
                      <a:pt x="14563" y="4177"/>
                      <a:pt x="13742" y="4268"/>
                      <a:pt x="12920" y="4291"/>
                    </a:cubicBezTo>
                    <a:cubicBezTo>
                      <a:pt x="12726" y="4297"/>
                      <a:pt x="12531" y="4299"/>
                      <a:pt x="12335" y="4299"/>
                    </a:cubicBezTo>
                    <a:cubicBezTo>
                      <a:pt x="11702" y="4299"/>
                      <a:pt x="11065" y="4270"/>
                      <a:pt x="10455" y="4200"/>
                    </a:cubicBezTo>
                    <a:cubicBezTo>
                      <a:pt x="9656" y="4109"/>
                      <a:pt x="8857" y="3949"/>
                      <a:pt x="8104" y="3721"/>
                    </a:cubicBezTo>
                    <a:cubicBezTo>
                      <a:pt x="7442" y="3492"/>
                      <a:pt x="6780" y="3218"/>
                      <a:pt x="6164" y="2876"/>
                    </a:cubicBezTo>
                    <a:cubicBezTo>
                      <a:pt x="5616" y="2762"/>
                      <a:pt x="5091" y="2602"/>
                      <a:pt x="4566" y="2442"/>
                    </a:cubicBezTo>
                    <a:cubicBezTo>
                      <a:pt x="3584" y="2100"/>
                      <a:pt x="2694" y="1712"/>
                      <a:pt x="1872" y="1256"/>
                    </a:cubicBezTo>
                    <a:cubicBezTo>
                      <a:pt x="1210" y="890"/>
                      <a:pt x="571" y="457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31;p70">
                <a:extLst>
                  <a:ext uri="{FF2B5EF4-FFF2-40B4-BE49-F238E27FC236}">
                    <a16:creationId xmlns:a16="http://schemas.microsoft.com/office/drawing/2014/main" id="{BCB19063-D0B3-4377-A426-9AF87EFC86E8}"/>
                  </a:ext>
                </a:extLst>
              </p:cNvPr>
              <p:cNvSpPr/>
              <p:nvPr/>
            </p:nvSpPr>
            <p:spPr>
              <a:xfrm>
                <a:off x="5606316" y="3585252"/>
                <a:ext cx="34172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4155" extrusionOk="0">
                    <a:moveTo>
                      <a:pt x="1028" y="0"/>
                    </a:moveTo>
                    <a:cubicBezTo>
                      <a:pt x="868" y="92"/>
                      <a:pt x="731" y="229"/>
                      <a:pt x="594" y="366"/>
                    </a:cubicBezTo>
                    <a:lnTo>
                      <a:pt x="572" y="388"/>
                    </a:lnTo>
                    <a:cubicBezTo>
                      <a:pt x="526" y="434"/>
                      <a:pt x="503" y="480"/>
                      <a:pt x="435" y="571"/>
                    </a:cubicBezTo>
                    <a:cubicBezTo>
                      <a:pt x="389" y="640"/>
                      <a:pt x="321" y="708"/>
                      <a:pt x="275" y="799"/>
                    </a:cubicBezTo>
                    <a:cubicBezTo>
                      <a:pt x="92" y="1142"/>
                      <a:pt x="1" y="1507"/>
                      <a:pt x="1" y="1918"/>
                    </a:cubicBezTo>
                    <a:cubicBezTo>
                      <a:pt x="1" y="2466"/>
                      <a:pt x="206" y="2991"/>
                      <a:pt x="594" y="3424"/>
                    </a:cubicBezTo>
                    <a:cubicBezTo>
                      <a:pt x="754" y="3584"/>
                      <a:pt x="960" y="3744"/>
                      <a:pt x="1188" y="3881"/>
                    </a:cubicBezTo>
                    <a:cubicBezTo>
                      <a:pt x="1416" y="3995"/>
                      <a:pt x="1667" y="4086"/>
                      <a:pt x="1964" y="4132"/>
                    </a:cubicBezTo>
                    <a:cubicBezTo>
                      <a:pt x="2055" y="4155"/>
                      <a:pt x="2147" y="4155"/>
                      <a:pt x="2238" y="4155"/>
                    </a:cubicBezTo>
                    <a:cubicBezTo>
                      <a:pt x="2375" y="4155"/>
                      <a:pt x="2512" y="4132"/>
                      <a:pt x="2649" y="4109"/>
                    </a:cubicBezTo>
                    <a:cubicBezTo>
                      <a:pt x="2535" y="3949"/>
                      <a:pt x="2398" y="3767"/>
                      <a:pt x="2284" y="3607"/>
                    </a:cubicBezTo>
                    <a:cubicBezTo>
                      <a:pt x="2284" y="3584"/>
                      <a:pt x="2284" y="3584"/>
                      <a:pt x="2284" y="3584"/>
                    </a:cubicBezTo>
                    <a:lnTo>
                      <a:pt x="2261" y="3584"/>
                    </a:lnTo>
                    <a:cubicBezTo>
                      <a:pt x="2169" y="3584"/>
                      <a:pt x="2078" y="3561"/>
                      <a:pt x="1964" y="3561"/>
                    </a:cubicBezTo>
                    <a:cubicBezTo>
                      <a:pt x="1804" y="3516"/>
                      <a:pt x="1667" y="3470"/>
                      <a:pt x="1507" y="3401"/>
                    </a:cubicBezTo>
                    <a:cubicBezTo>
                      <a:pt x="1393" y="3356"/>
                      <a:pt x="1279" y="3264"/>
                      <a:pt x="1165" y="3173"/>
                    </a:cubicBezTo>
                    <a:cubicBezTo>
                      <a:pt x="1074" y="3082"/>
                      <a:pt x="960" y="2991"/>
                      <a:pt x="868" y="2854"/>
                    </a:cubicBezTo>
                    <a:cubicBezTo>
                      <a:pt x="800" y="2739"/>
                      <a:pt x="731" y="2625"/>
                      <a:pt x="686" y="2488"/>
                    </a:cubicBezTo>
                    <a:cubicBezTo>
                      <a:pt x="617" y="2329"/>
                      <a:pt x="594" y="2169"/>
                      <a:pt x="572" y="2032"/>
                    </a:cubicBezTo>
                    <a:cubicBezTo>
                      <a:pt x="572" y="1895"/>
                      <a:pt x="572" y="1758"/>
                      <a:pt x="594" y="1621"/>
                    </a:cubicBezTo>
                    <a:cubicBezTo>
                      <a:pt x="594" y="1598"/>
                      <a:pt x="594" y="1598"/>
                      <a:pt x="617" y="1530"/>
                    </a:cubicBezTo>
                    <a:lnTo>
                      <a:pt x="617" y="1484"/>
                    </a:lnTo>
                    <a:cubicBezTo>
                      <a:pt x="640" y="1393"/>
                      <a:pt x="686" y="1301"/>
                      <a:pt x="709" y="1210"/>
                    </a:cubicBezTo>
                    <a:lnTo>
                      <a:pt x="731" y="1165"/>
                    </a:lnTo>
                    <a:cubicBezTo>
                      <a:pt x="777" y="1096"/>
                      <a:pt x="823" y="1028"/>
                      <a:pt x="846" y="959"/>
                    </a:cubicBezTo>
                    <a:cubicBezTo>
                      <a:pt x="891" y="913"/>
                      <a:pt x="914" y="868"/>
                      <a:pt x="960" y="822"/>
                    </a:cubicBezTo>
                    <a:cubicBezTo>
                      <a:pt x="1005" y="754"/>
                      <a:pt x="1074" y="708"/>
                      <a:pt x="1119" y="640"/>
                    </a:cubicBezTo>
                    <a:cubicBezTo>
                      <a:pt x="1097" y="434"/>
                      <a:pt x="1051" y="229"/>
                      <a:pt x="10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32;p70">
                <a:extLst>
                  <a:ext uri="{FF2B5EF4-FFF2-40B4-BE49-F238E27FC236}">
                    <a16:creationId xmlns:a16="http://schemas.microsoft.com/office/drawing/2014/main" id="{77C56A5E-9A80-44D7-BC87-5E27AF185F3F}"/>
                  </a:ext>
                </a:extLst>
              </p:cNvPr>
              <p:cNvSpPr/>
              <p:nvPr/>
            </p:nvSpPr>
            <p:spPr>
              <a:xfrm>
                <a:off x="5135234" y="3416348"/>
                <a:ext cx="193758" cy="245190"/>
              </a:xfrm>
              <a:custGeom>
                <a:avLst/>
                <a:gdLst/>
                <a:ahLst/>
                <a:cxnLst/>
                <a:rect l="l" t="t" r="r" b="b"/>
                <a:pathLst>
                  <a:path w="15020" h="19007" extrusionOk="0">
                    <a:moveTo>
                      <a:pt x="6195" y="1"/>
                    </a:moveTo>
                    <a:cubicBezTo>
                      <a:pt x="6149" y="1"/>
                      <a:pt x="6099" y="12"/>
                      <a:pt x="6072" y="38"/>
                    </a:cubicBezTo>
                    <a:cubicBezTo>
                      <a:pt x="4680" y="883"/>
                      <a:pt x="3607" y="1682"/>
                      <a:pt x="2694" y="2526"/>
                    </a:cubicBezTo>
                    <a:cubicBezTo>
                      <a:pt x="1644" y="3462"/>
                      <a:pt x="799" y="4489"/>
                      <a:pt x="183" y="5585"/>
                    </a:cubicBezTo>
                    <a:cubicBezTo>
                      <a:pt x="160" y="5631"/>
                      <a:pt x="137" y="5676"/>
                      <a:pt x="115" y="5722"/>
                    </a:cubicBezTo>
                    <a:cubicBezTo>
                      <a:pt x="92" y="5836"/>
                      <a:pt x="69" y="5927"/>
                      <a:pt x="46" y="6019"/>
                    </a:cubicBezTo>
                    <a:cubicBezTo>
                      <a:pt x="23" y="6087"/>
                      <a:pt x="23" y="6156"/>
                      <a:pt x="23" y="6224"/>
                    </a:cubicBezTo>
                    <a:cubicBezTo>
                      <a:pt x="23" y="6293"/>
                      <a:pt x="23" y="6384"/>
                      <a:pt x="0" y="6452"/>
                    </a:cubicBezTo>
                    <a:cubicBezTo>
                      <a:pt x="23" y="6498"/>
                      <a:pt x="23" y="6566"/>
                      <a:pt x="23" y="6612"/>
                    </a:cubicBezTo>
                    <a:cubicBezTo>
                      <a:pt x="183" y="7936"/>
                      <a:pt x="640" y="9305"/>
                      <a:pt x="1370" y="10812"/>
                    </a:cubicBezTo>
                    <a:cubicBezTo>
                      <a:pt x="2009" y="12113"/>
                      <a:pt x="2808" y="13346"/>
                      <a:pt x="3790" y="14532"/>
                    </a:cubicBezTo>
                    <a:cubicBezTo>
                      <a:pt x="3995" y="14784"/>
                      <a:pt x="4223" y="15057"/>
                      <a:pt x="4451" y="15308"/>
                    </a:cubicBezTo>
                    <a:cubicBezTo>
                      <a:pt x="5205" y="16130"/>
                      <a:pt x="6049" y="16883"/>
                      <a:pt x="6917" y="17523"/>
                    </a:cubicBezTo>
                    <a:cubicBezTo>
                      <a:pt x="7715" y="18093"/>
                      <a:pt x="8537" y="18550"/>
                      <a:pt x="9336" y="18869"/>
                    </a:cubicBezTo>
                    <a:cubicBezTo>
                      <a:pt x="9382" y="18869"/>
                      <a:pt x="9405" y="18892"/>
                      <a:pt x="9450" y="18892"/>
                    </a:cubicBezTo>
                    <a:cubicBezTo>
                      <a:pt x="9541" y="18915"/>
                      <a:pt x="9656" y="18938"/>
                      <a:pt x="9747" y="18983"/>
                    </a:cubicBezTo>
                    <a:cubicBezTo>
                      <a:pt x="9815" y="18983"/>
                      <a:pt x="9884" y="19006"/>
                      <a:pt x="9952" y="19006"/>
                    </a:cubicBezTo>
                    <a:lnTo>
                      <a:pt x="10569" y="19006"/>
                    </a:lnTo>
                    <a:cubicBezTo>
                      <a:pt x="10797" y="18983"/>
                      <a:pt x="11025" y="18938"/>
                      <a:pt x="11299" y="18869"/>
                    </a:cubicBezTo>
                    <a:cubicBezTo>
                      <a:pt x="11710" y="18755"/>
                      <a:pt x="12144" y="18550"/>
                      <a:pt x="12623" y="18276"/>
                    </a:cubicBezTo>
                    <a:cubicBezTo>
                      <a:pt x="13011" y="18048"/>
                      <a:pt x="13399" y="17774"/>
                      <a:pt x="13764" y="17408"/>
                    </a:cubicBezTo>
                    <a:cubicBezTo>
                      <a:pt x="14107" y="17112"/>
                      <a:pt x="14358" y="16792"/>
                      <a:pt x="14563" y="16473"/>
                    </a:cubicBezTo>
                    <a:cubicBezTo>
                      <a:pt x="14746" y="16176"/>
                      <a:pt x="14860" y="15879"/>
                      <a:pt x="14951" y="15560"/>
                    </a:cubicBezTo>
                    <a:cubicBezTo>
                      <a:pt x="14997" y="15308"/>
                      <a:pt x="15020" y="15012"/>
                      <a:pt x="14974" y="14715"/>
                    </a:cubicBezTo>
                    <a:cubicBezTo>
                      <a:pt x="14905" y="14144"/>
                      <a:pt x="14654" y="13619"/>
                      <a:pt x="14380" y="13117"/>
                    </a:cubicBezTo>
                    <a:cubicBezTo>
                      <a:pt x="14289" y="12957"/>
                      <a:pt x="14198" y="12798"/>
                      <a:pt x="14107" y="12638"/>
                    </a:cubicBezTo>
                    <a:cubicBezTo>
                      <a:pt x="13993" y="12456"/>
                      <a:pt x="13879" y="12251"/>
                      <a:pt x="13765" y="12047"/>
                    </a:cubicBezTo>
                    <a:lnTo>
                      <a:pt x="13765" y="12047"/>
                    </a:lnTo>
                    <a:cubicBezTo>
                      <a:pt x="13572" y="11655"/>
                      <a:pt x="13442" y="11325"/>
                      <a:pt x="13376" y="10995"/>
                    </a:cubicBezTo>
                    <a:cubicBezTo>
                      <a:pt x="13330" y="10789"/>
                      <a:pt x="13308" y="10584"/>
                      <a:pt x="13308" y="10401"/>
                    </a:cubicBezTo>
                    <a:cubicBezTo>
                      <a:pt x="13330" y="10218"/>
                      <a:pt x="13376" y="10013"/>
                      <a:pt x="13422" y="9830"/>
                    </a:cubicBezTo>
                    <a:cubicBezTo>
                      <a:pt x="13467" y="9693"/>
                      <a:pt x="13513" y="9579"/>
                      <a:pt x="13582" y="9442"/>
                    </a:cubicBezTo>
                    <a:cubicBezTo>
                      <a:pt x="13627" y="9351"/>
                      <a:pt x="13627" y="9237"/>
                      <a:pt x="13536" y="9146"/>
                    </a:cubicBezTo>
                    <a:cubicBezTo>
                      <a:pt x="13513" y="9100"/>
                      <a:pt x="13490" y="9077"/>
                      <a:pt x="13445" y="9077"/>
                    </a:cubicBezTo>
                    <a:cubicBezTo>
                      <a:pt x="13399" y="9054"/>
                      <a:pt x="13353" y="9032"/>
                      <a:pt x="13308" y="9032"/>
                    </a:cubicBezTo>
                    <a:cubicBezTo>
                      <a:pt x="13285" y="8484"/>
                      <a:pt x="13125" y="7913"/>
                      <a:pt x="12828" y="7251"/>
                    </a:cubicBezTo>
                    <a:cubicBezTo>
                      <a:pt x="12554" y="6612"/>
                      <a:pt x="12166" y="5973"/>
                      <a:pt x="11619" y="5243"/>
                    </a:cubicBezTo>
                    <a:cubicBezTo>
                      <a:pt x="11459" y="5037"/>
                      <a:pt x="11299" y="4832"/>
                      <a:pt x="11116" y="4626"/>
                    </a:cubicBezTo>
                    <a:cubicBezTo>
                      <a:pt x="10318" y="3668"/>
                      <a:pt x="9382" y="2709"/>
                      <a:pt x="8172" y="1636"/>
                    </a:cubicBezTo>
                    <a:cubicBezTo>
                      <a:pt x="7624" y="1157"/>
                      <a:pt x="7054" y="678"/>
                      <a:pt x="6460" y="221"/>
                    </a:cubicBezTo>
                    <a:cubicBezTo>
                      <a:pt x="6460" y="198"/>
                      <a:pt x="6460" y="198"/>
                      <a:pt x="6437" y="175"/>
                    </a:cubicBezTo>
                    <a:cubicBezTo>
                      <a:pt x="6437" y="153"/>
                      <a:pt x="6414" y="130"/>
                      <a:pt x="6414" y="107"/>
                    </a:cubicBezTo>
                    <a:cubicBezTo>
                      <a:pt x="6369" y="61"/>
                      <a:pt x="6323" y="38"/>
                      <a:pt x="6277" y="16"/>
                    </a:cubicBezTo>
                    <a:cubicBezTo>
                      <a:pt x="6259" y="6"/>
                      <a:pt x="6228" y="1"/>
                      <a:pt x="61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33;p70">
                <a:extLst>
                  <a:ext uri="{FF2B5EF4-FFF2-40B4-BE49-F238E27FC236}">
                    <a16:creationId xmlns:a16="http://schemas.microsoft.com/office/drawing/2014/main" id="{4EE0CC4B-E508-47E2-BFAF-E94A482341B0}"/>
                  </a:ext>
                </a:extLst>
              </p:cNvPr>
              <p:cNvSpPr/>
              <p:nvPr/>
            </p:nvSpPr>
            <p:spPr>
              <a:xfrm>
                <a:off x="5135234" y="3465121"/>
                <a:ext cx="193758" cy="196635"/>
              </a:xfrm>
              <a:custGeom>
                <a:avLst/>
                <a:gdLst/>
                <a:ahLst/>
                <a:cxnLst/>
                <a:rect l="l" t="t" r="r" b="b"/>
                <a:pathLst>
                  <a:path w="15020" h="15243" extrusionOk="0">
                    <a:moveTo>
                      <a:pt x="1438" y="1"/>
                    </a:moveTo>
                    <a:cubicBezTo>
                      <a:pt x="959" y="571"/>
                      <a:pt x="525" y="1188"/>
                      <a:pt x="160" y="1804"/>
                    </a:cubicBezTo>
                    <a:lnTo>
                      <a:pt x="137" y="1872"/>
                    </a:lnTo>
                    <a:lnTo>
                      <a:pt x="115" y="1941"/>
                    </a:lnTo>
                    <a:cubicBezTo>
                      <a:pt x="69" y="2055"/>
                      <a:pt x="46" y="2146"/>
                      <a:pt x="23" y="2238"/>
                    </a:cubicBezTo>
                    <a:cubicBezTo>
                      <a:pt x="23" y="2306"/>
                      <a:pt x="23" y="2375"/>
                      <a:pt x="23" y="2443"/>
                    </a:cubicBezTo>
                    <a:lnTo>
                      <a:pt x="0" y="2603"/>
                    </a:lnTo>
                    <a:lnTo>
                      <a:pt x="0" y="2671"/>
                    </a:lnTo>
                    <a:lnTo>
                      <a:pt x="23" y="2831"/>
                    </a:lnTo>
                    <a:cubicBezTo>
                      <a:pt x="183" y="4155"/>
                      <a:pt x="617" y="5524"/>
                      <a:pt x="1370" y="7031"/>
                    </a:cubicBezTo>
                    <a:cubicBezTo>
                      <a:pt x="2009" y="8332"/>
                      <a:pt x="2808" y="9587"/>
                      <a:pt x="3767" y="10751"/>
                    </a:cubicBezTo>
                    <a:cubicBezTo>
                      <a:pt x="3995" y="11025"/>
                      <a:pt x="4223" y="11276"/>
                      <a:pt x="4451" y="11527"/>
                    </a:cubicBezTo>
                    <a:cubicBezTo>
                      <a:pt x="5205" y="12372"/>
                      <a:pt x="6049" y="13125"/>
                      <a:pt x="6917" y="13742"/>
                    </a:cubicBezTo>
                    <a:cubicBezTo>
                      <a:pt x="7715" y="14335"/>
                      <a:pt x="8514" y="14769"/>
                      <a:pt x="9336" y="15088"/>
                    </a:cubicBezTo>
                    <a:lnTo>
                      <a:pt x="9405" y="15111"/>
                    </a:lnTo>
                    <a:lnTo>
                      <a:pt x="9450" y="15111"/>
                    </a:lnTo>
                    <a:cubicBezTo>
                      <a:pt x="9541" y="15157"/>
                      <a:pt x="9656" y="15180"/>
                      <a:pt x="9747" y="15202"/>
                    </a:cubicBezTo>
                    <a:cubicBezTo>
                      <a:pt x="9815" y="15202"/>
                      <a:pt x="9884" y="15225"/>
                      <a:pt x="9952" y="15225"/>
                    </a:cubicBezTo>
                    <a:cubicBezTo>
                      <a:pt x="10066" y="15237"/>
                      <a:pt x="10169" y="15242"/>
                      <a:pt x="10269" y="15242"/>
                    </a:cubicBezTo>
                    <a:cubicBezTo>
                      <a:pt x="10369" y="15242"/>
                      <a:pt x="10466" y="15237"/>
                      <a:pt x="10569" y="15225"/>
                    </a:cubicBezTo>
                    <a:cubicBezTo>
                      <a:pt x="10797" y="15202"/>
                      <a:pt x="11025" y="15157"/>
                      <a:pt x="11299" y="15088"/>
                    </a:cubicBezTo>
                    <a:cubicBezTo>
                      <a:pt x="11710" y="14974"/>
                      <a:pt x="12144" y="14792"/>
                      <a:pt x="12623" y="14518"/>
                    </a:cubicBezTo>
                    <a:cubicBezTo>
                      <a:pt x="13011" y="14289"/>
                      <a:pt x="13399" y="13993"/>
                      <a:pt x="13764" y="13650"/>
                    </a:cubicBezTo>
                    <a:cubicBezTo>
                      <a:pt x="14107" y="13331"/>
                      <a:pt x="14358" y="13011"/>
                      <a:pt x="14563" y="12692"/>
                    </a:cubicBezTo>
                    <a:cubicBezTo>
                      <a:pt x="14746" y="12395"/>
                      <a:pt x="14883" y="12098"/>
                      <a:pt x="14951" y="11779"/>
                    </a:cubicBezTo>
                    <a:cubicBezTo>
                      <a:pt x="15020" y="11527"/>
                      <a:pt x="15020" y="11254"/>
                      <a:pt x="14974" y="10934"/>
                    </a:cubicBezTo>
                    <a:cubicBezTo>
                      <a:pt x="14905" y="10363"/>
                      <a:pt x="14654" y="9838"/>
                      <a:pt x="14380" y="9336"/>
                    </a:cubicBezTo>
                    <a:cubicBezTo>
                      <a:pt x="14289" y="9176"/>
                      <a:pt x="14198" y="9017"/>
                      <a:pt x="14107" y="8857"/>
                    </a:cubicBezTo>
                    <a:lnTo>
                      <a:pt x="14084" y="8788"/>
                    </a:lnTo>
                    <a:lnTo>
                      <a:pt x="14038" y="8743"/>
                    </a:lnTo>
                    <a:cubicBezTo>
                      <a:pt x="14038" y="8720"/>
                      <a:pt x="14038" y="8720"/>
                      <a:pt x="14015" y="8697"/>
                    </a:cubicBezTo>
                    <a:cubicBezTo>
                      <a:pt x="13947" y="8674"/>
                      <a:pt x="13878" y="8652"/>
                      <a:pt x="13810" y="8606"/>
                    </a:cubicBezTo>
                    <a:cubicBezTo>
                      <a:pt x="13604" y="8537"/>
                      <a:pt x="13399" y="8469"/>
                      <a:pt x="13194" y="8423"/>
                    </a:cubicBezTo>
                    <a:cubicBezTo>
                      <a:pt x="12965" y="8378"/>
                      <a:pt x="12760" y="8355"/>
                      <a:pt x="12532" y="8332"/>
                    </a:cubicBezTo>
                    <a:lnTo>
                      <a:pt x="12554" y="8332"/>
                    </a:lnTo>
                    <a:cubicBezTo>
                      <a:pt x="12377" y="8316"/>
                      <a:pt x="12188" y="8300"/>
                      <a:pt x="11996" y="8300"/>
                    </a:cubicBezTo>
                    <a:cubicBezTo>
                      <a:pt x="11916" y="8300"/>
                      <a:pt x="11836" y="8302"/>
                      <a:pt x="11756" y="8309"/>
                    </a:cubicBezTo>
                    <a:cubicBezTo>
                      <a:pt x="11482" y="8332"/>
                      <a:pt x="11231" y="8355"/>
                      <a:pt x="10957" y="8400"/>
                    </a:cubicBezTo>
                    <a:lnTo>
                      <a:pt x="10979" y="8400"/>
                    </a:lnTo>
                    <a:cubicBezTo>
                      <a:pt x="10637" y="8446"/>
                      <a:pt x="10318" y="8515"/>
                      <a:pt x="9998" y="8629"/>
                    </a:cubicBezTo>
                    <a:cubicBezTo>
                      <a:pt x="9656" y="8743"/>
                      <a:pt x="9336" y="8857"/>
                      <a:pt x="9039" y="8994"/>
                    </a:cubicBezTo>
                    <a:lnTo>
                      <a:pt x="9062" y="8994"/>
                    </a:lnTo>
                    <a:cubicBezTo>
                      <a:pt x="8364" y="9309"/>
                      <a:pt x="7732" y="9714"/>
                      <a:pt x="7145" y="10185"/>
                    </a:cubicBezTo>
                    <a:lnTo>
                      <a:pt x="7145" y="10185"/>
                    </a:lnTo>
                    <a:cubicBezTo>
                      <a:pt x="7145" y="10184"/>
                      <a:pt x="7145" y="10182"/>
                      <a:pt x="7145" y="10181"/>
                    </a:cubicBezTo>
                    <a:lnTo>
                      <a:pt x="7145" y="10181"/>
                    </a:lnTo>
                    <a:cubicBezTo>
                      <a:pt x="6985" y="10341"/>
                      <a:pt x="6802" y="10500"/>
                      <a:pt x="6643" y="10660"/>
                    </a:cubicBezTo>
                    <a:cubicBezTo>
                      <a:pt x="6620" y="10683"/>
                      <a:pt x="6597" y="10729"/>
                      <a:pt x="6574" y="10751"/>
                    </a:cubicBezTo>
                    <a:lnTo>
                      <a:pt x="6551" y="10751"/>
                    </a:lnTo>
                    <a:cubicBezTo>
                      <a:pt x="6551" y="10774"/>
                      <a:pt x="6551" y="10797"/>
                      <a:pt x="6529" y="10797"/>
                    </a:cubicBezTo>
                    <a:cubicBezTo>
                      <a:pt x="6506" y="10820"/>
                      <a:pt x="6483" y="10820"/>
                      <a:pt x="6460" y="10820"/>
                    </a:cubicBezTo>
                    <a:cubicBezTo>
                      <a:pt x="6437" y="10820"/>
                      <a:pt x="6414" y="10820"/>
                      <a:pt x="6392" y="10797"/>
                    </a:cubicBezTo>
                    <a:cubicBezTo>
                      <a:pt x="6118" y="10569"/>
                      <a:pt x="5867" y="10318"/>
                      <a:pt x="5593" y="10044"/>
                    </a:cubicBezTo>
                    <a:cubicBezTo>
                      <a:pt x="4931" y="9359"/>
                      <a:pt x="4337" y="8583"/>
                      <a:pt x="3812" y="7761"/>
                    </a:cubicBezTo>
                    <a:cubicBezTo>
                      <a:pt x="3287" y="6917"/>
                      <a:pt x="2831" y="6027"/>
                      <a:pt x="2466" y="5091"/>
                    </a:cubicBezTo>
                    <a:cubicBezTo>
                      <a:pt x="2123" y="4178"/>
                      <a:pt x="1849" y="3219"/>
                      <a:pt x="1667" y="2260"/>
                    </a:cubicBezTo>
                    <a:cubicBezTo>
                      <a:pt x="1530" y="1507"/>
                      <a:pt x="1461" y="754"/>
                      <a:pt x="14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34;p70">
                <a:extLst>
                  <a:ext uri="{FF2B5EF4-FFF2-40B4-BE49-F238E27FC236}">
                    <a16:creationId xmlns:a16="http://schemas.microsoft.com/office/drawing/2014/main" id="{EBE0AB3A-8E53-4E0F-A7E0-7F55E1F89C9F}"/>
                  </a:ext>
                </a:extLst>
              </p:cNvPr>
              <p:cNvSpPr/>
              <p:nvPr/>
            </p:nvSpPr>
            <p:spPr>
              <a:xfrm>
                <a:off x="5273618" y="3541742"/>
                <a:ext cx="39177" cy="13532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049" extrusionOk="0">
                    <a:moveTo>
                      <a:pt x="1041" y="1"/>
                    </a:moveTo>
                    <a:cubicBezTo>
                      <a:pt x="775" y="1"/>
                      <a:pt x="509" y="35"/>
                      <a:pt x="251" y="109"/>
                    </a:cubicBezTo>
                    <a:cubicBezTo>
                      <a:pt x="183" y="132"/>
                      <a:pt x="115" y="155"/>
                      <a:pt x="69" y="224"/>
                    </a:cubicBezTo>
                    <a:cubicBezTo>
                      <a:pt x="23" y="269"/>
                      <a:pt x="0" y="361"/>
                      <a:pt x="0" y="429"/>
                    </a:cubicBezTo>
                    <a:cubicBezTo>
                      <a:pt x="23" y="497"/>
                      <a:pt x="69" y="566"/>
                      <a:pt x="115" y="612"/>
                    </a:cubicBezTo>
                    <a:cubicBezTo>
                      <a:pt x="170" y="649"/>
                      <a:pt x="242" y="686"/>
                      <a:pt x="303" y="686"/>
                    </a:cubicBezTo>
                    <a:cubicBezTo>
                      <a:pt x="317" y="686"/>
                      <a:pt x="330" y="684"/>
                      <a:pt x="343" y="680"/>
                    </a:cubicBezTo>
                    <a:cubicBezTo>
                      <a:pt x="548" y="612"/>
                      <a:pt x="776" y="566"/>
                      <a:pt x="1005" y="566"/>
                    </a:cubicBezTo>
                    <a:cubicBezTo>
                      <a:pt x="1256" y="566"/>
                      <a:pt x="1507" y="612"/>
                      <a:pt x="1758" y="657"/>
                    </a:cubicBezTo>
                    <a:cubicBezTo>
                      <a:pt x="2077" y="749"/>
                      <a:pt x="2351" y="863"/>
                      <a:pt x="2625" y="1022"/>
                    </a:cubicBezTo>
                    <a:cubicBezTo>
                      <a:pt x="2654" y="1042"/>
                      <a:pt x="2687" y="1049"/>
                      <a:pt x="2721" y="1049"/>
                    </a:cubicBezTo>
                    <a:cubicBezTo>
                      <a:pt x="2767" y="1049"/>
                      <a:pt x="2814" y="1036"/>
                      <a:pt x="2854" y="1022"/>
                    </a:cubicBezTo>
                    <a:cubicBezTo>
                      <a:pt x="2922" y="1000"/>
                      <a:pt x="2991" y="931"/>
                      <a:pt x="3013" y="863"/>
                    </a:cubicBezTo>
                    <a:cubicBezTo>
                      <a:pt x="3036" y="794"/>
                      <a:pt x="3036" y="726"/>
                      <a:pt x="3013" y="657"/>
                    </a:cubicBezTo>
                    <a:cubicBezTo>
                      <a:pt x="2991" y="634"/>
                      <a:pt x="2991" y="612"/>
                      <a:pt x="2968" y="589"/>
                    </a:cubicBezTo>
                    <a:cubicBezTo>
                      <a:pt x="2945" y="543"/>
                      <a:pt x="2899" y="520"/>
                      <a:pt x="2854" y="497"/>
                    </a:cubicBezTo>
                    <a:cubicBezTo>
                      <a:pt x="2308" y="193"/>
                      <a:pt x="1672" y="1"/>
                      <a:pt x="10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35;p70">
                <a:extLst>
                  <a:ext uri="{FF2B5EF4-FFF2-40B4-BE49-F238E27FC236}">
                    <a16:creationId xmlns:a16="http://schemas.microsoft.com/office/drawing/2014/main" id="{B4661C8A-5891-4B9A-A773-6A624AF01DBD}"/>
                  </a:ext>
                </a:extLst>
              </p:cNvPr>
              <p:cNvSpPr/>
              <p:nvPr/>
            </p:nvSpPr>
            <p:spPr>
              <a:xfrm>
                <a:off x="5274791" y="3556783"/>
                <a:ext cx="43009" cy="11623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901" extrusionOk="0">
                    <a:moveTo>
                      <a:pt x="1207" y="0"/>
                    </a:moveTo>
                    <a:cubicBezTo>
                      <a:pt x="890" y="0"/>
                      <a:pt x="571" y="33"/>
                      <a:pt x="252" y="108"/>
                    </a:cubicBezTo>
                    <a:cubicBezTo>
                      <a:pt x="183" y="130"/>
                      <a:pt x="115" y="153"/>
                      <a:pt x="69" y="222"/>
                    </a:cubicBezTo>
                    <a:cubicBezTo>
                      <a:pt x="24" y="290"/>
                      <a:pt x="1" y="359"/>
                      <a:pt x="24" y="450"/>
                    </a:cubicBezTo>
                    <a:cubicBezTo>
                      <a:pt x="43" y="569"/>
                      <a:pt x="166" y="687"/>
                      <a:pt x="287" y="687"/>
                    </a:cubicBezTo>
                    <a:cubicBezTo>
                      <a:pt x="306" y="687"/>
                      <a:pt x="325" y="684"/>
                      <a:pt x="343" y="678"/>
                    </a:cubicBezTo>
                    <a:cubicBezTo>
                      <a:pt x="617" y="610"/>
                      <a:pt x="914" y="587"/>
                      <a:pt x="1188" y="564"/>
                    </a:cubicBezTo>
                    <a:cubicBezTo>
                      <a:pt x="1621" y="564"/>
                      <a:pt x="2055" y="633"/>
                      <a:pt x="2466" y="747"/>
                    </a:cubicBezTo>
                    <a:cubicBezTo>
                      <a:pt x="2626" y="792"/>
                      <a:pt x="2785" y="838"/>
                      <a:pt x="2922" y="884"/>
                    </a:cubicBezTo>
                    <a:cubicBezTo>
                      <a:pt x="2956" y="895"/>
                      <a:pt x="2991" y="900"/>
                      <a:pt x="3027" y="900"/>
                    </a:cubicBezTo>
                    <a:cubicBezTo>
                      <a:pt x="3140" y="900"/>
                      <a:pt x="3253" y="845"/>
                      <a:pt x="3288" y="724"/>
                    </a:cubicBezTo>
                    <a:cubicBezTo>
                      <a:pt x="3333" y="633"/>
                      <a:pt x="3310" y="518"/>
                      <a:pt x="3242" y="427"/>
                    </a:cubicBezTo>
                    <a:cubicBezTo>
                      <a:pt x="3219" y="404"/>
                      <a:pt x="3173" y="359"/>
                      <a:pt x="3128" y="359"/>
                    </a:cubicBezTo>
                    <a:cubicBezTo>
                      <a:pt x="2512" y="143"/>
                      <a:pt x="1864" y="0"/>
                      <a:pt x="1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36;p70">
                <a:extLst>
                  <a:ext uri="{FF2B5EF4-FFF2-40B4-BE49-F238E27FC236}">
                    <a16:creationId xmlns:a16="http://schemas.microsoft.com/office/drawing/2014/main" id="{5C00E8E3-39DB-4133-9C5B-18E67175E605}"/>
                  </a:ext>
                </a:extLst>
              </p:cNvPr>
              <p:cNvSpPr/>
              <p:nvPr/>
            </p:nvSpPr>
            <p:spPr>
              <a:xfrm>
                <a:off x="5166437" y="3458426"/>
                <a:ext cx="58618" cy="58179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4510" extrusionOk="0">
                    <a:moveTo>
                      <a:pt x="3441" y="3487"/>
                    </a:moveTo>
                    <a:cubicBezTo>
                      <a:pt x="3428" y="3487"/>
                      <a:pt x="3425" y="3489"/>
                      <a:pt x="3425" y="3500"/>
                    </a:cubicBezTo>
                    <a:lnTo>
                      <a:pt x="3425" y="3500"/>
                    </a:lnTo>
                    <a:cubicBezTo>
                      <a:pt x="3430" y="3496"/>
                      <a:pt x="3436" y="3491"/>
                      <a:pt x="3441" y="3487"/>
                    </a:cubicBezTo>
                    <a:close/>
                    <a:moveTo>
                      <a:pt x="2306" y="565"/>
                    </a:moveTo>
                    <a:cubicBezTo>
                      <a:pt x="2443" y="588"/>
                      <a:pt x="2580" y="611"/>
                      <a:pt x="2740" y="634"/>
                    </a:cubicBezTo>
                    <a:cubicBezTo>
                      <a:pt x="2786" y="657"/>
                      <a:pt x="2854" y="680"/>
                      <a:pt x="2923" y="702"/>
                    </a:cubicBezTo>
                    <a:cubicBezTo>
                      <a:pt x="2991" y="725"/>
                      <a:pt x="3037" y="771"/>
                      <a:pt x="3105" y="794"/>
                    </a:cubicBezTo>
                    <a:cubicBezTo>
                      <a:pt x="3242" y="885"/>
                      <a:pt x="3356" y="976"/>
                      <a:pt x="3470" y="1068"/>
                    </a:cubicBezTo>
                    <a:cubicBezTo>
                      <a:pt x="3585" y="1182"/>
                      <a:pt x="3676" y="1296"/>
                      <a:pt x="3744" y="1433"/>
                    </a:cubicBezTo>
                    <a:cubicBezTo>
                      <a:pt x="3813" y="1570"/>
                      <a:pt x="3881" y="1707"/>
                      <a:pt x="3927" y="1866"/>
                    </a:cubicBezTo>
                    <a:cubicBezTo>
                      <a:pt x="3950" y="2003"/>
                      <a:pt x="3973" y="2140"/>
                      <a:pt x="3973" y="2300"/>
                    </a:cubicBezTo>
                    <a:cubicBezTo>
                      <a:pt x="3950" y="2437"/>
                      <a:pt x="3927" y="2574"/>
                      <a:pt x="3904" y="2711"/>
                    </a:cubicBezTo>
                    <a:cubicBezTo>
                      <a:pt x="3858" y="2848"/>
                      <a:pt x="3790" y="2985"/>
                      <a:pt x="3722" y="3122"/>
                    </a:cubicBezTo>
                    <a:cubicBezTo>
                      <a:pt x="3653" y="3236"/>
                      <a:pt x="3562" y="3350"/>
                      <a:pt x="3470" y="3464"/>
                    </a:cubicBezTo>
                    <a:cubicBezTo>
                      <a:pt x="3461" y="3472"/>
                      <a:pt x="3451" y="3479"/>
                      <a:pt x="3441" y="3487"/>
                    </a:cubicBezTo>
                    <a:lnTo>
                      <a:pt x="3441" y="3487"/>
                    </a:lnTo>
                    <a:cubicBezTo>
                      <a:pt x="3443" y="3487"/>
                      <a:pt x="3445" y="3487"/>
                      <a:pt x="3448" y="3487"/>
                    </a:cubicBezTo>
                    <a:lnTo>
                      <a:pt x="3425" y="3510"/>
                    </a:lnTo>
                    <a:cubicBezTo>
                      <a:pt x="3425" y="3506"/>
                      <a:pt x="3425" y="3503"/>
                      <a:pt x="3425" y="3500"/>
                    </a:cubicBezTo>
                    <a:lnTo>
                      <a:pt x="3425" y="3500"/>
                    </a:lnTo>
                    <a:cubicBezTo>
                      <a:pt x="3321" y="3579"/>
                      <a:pt x="3205" y="3659"/>
                      <a:pt x="3105" y="3738"/>
                    </a:cubicBezTo>
                    <a:cubicBezTo>
                      <a:pt x="2968" y="3807"/>
                      <a:pt x="2831" y="3852"/>
                      <a:pt x="2672" y="3898"/>
                    </a:cubicBezTo>
                    <a:cubicBezTo>
                      <a:pt x="2535" y="3921"/>
                      <a:pt x="2398" y="3944"/>
                      <a:pt x="2261" y="3944"/>
                    </a:cubicBezTo>
                    <a:cubicBezTo>
                      <a:pt x="2101" y="3944"/>
                      <a:pt x="1964" y="3921"/>
                      <a:pt x="1827" y="3875"/>
                    </a:cubicBezTo>
                    <a:cubicBezTo>
                      <a:pt x="1690" y="3829"/>
                      <a:pt x="1553" y="3784"/>
                      <a:pt x="1416" y="3692"/>
                    </a:cubicBezTo>
                    <a:cubicBezTo>
                      <a:pt x="1302" y="3624"/>
                      <a:pt x="1188" y="3533"/>
                      <a:pt x="1074" y="3441"/>
                    </a:cubicBezTo>
                    <a:cubicBezTo>
                      <a:pt x="982" y="3327"/>
                      <a:pt x="891" y="3213"/>
                      <a:pt x="823" y="3099"/>
                    </a:cubicBezTo>
                    <a:cubicBezTo>
                      <a:pt x="731" y="2962"/>
                      <a:pt x="686" y="2802"/>
                      <a:pt x="640" y="2665"/>
                    </a:cubicBezTo>
                    <a:cubicBezTo>
                      <a:pt x="617" y="2506"/>
                      <a:pt x="594" y="2369"/>
                      <a:pt x="594" y="2232"/>
                    </a:cubicBezTo>
                    <a:cubicBezTo>
                      <a:pt x="594" y="2095"/>
                      <a:pt x="617" y="1958"/>
                      <a:pt x="663" y="1821"/>
                    </a:cubicBezTo>
                    <a:cubicBezTo>
                      <a:pt x="709" y="1661"/>
                      <a:pt x="754" y="1547"/>
                      <a:pt x="823" y="1410"/>
                    </a:cubicBezTo>
                    <a:cubicBezTo>
                      <a:pt x="914" y="1273"/>
                      <a:pt x="1005" y="1159"/>
                      <a:pt x="1119" y="1045"/>
                    </a:cubicBezTo>
                    <a:cubicBezTo>
                      <a:pt x="1211" y="953"/>
                      <a:pt x="1325" y="862"/>
                      <a:pt x="1439" y="794"/>
                    </a:cubicBezTo>
                    <a:cubicBezTo>
                      <a:pt x="1462" y="794"/>
                      <a:pt x="1462" y="771"/>
                      <a:pt x="1485" y="771"/>
                    </a:cubicBezTo>
                    <a:lnTo>
                      <a:pt x="1507" y="771"/>
                    </a:lnTo>
                    <a:cubicBezTo>
                      <a:pt x="1507" y="771"/>
                      <a:pt x="1507" y="748"/>
                      <a:pt x="1507" y="748"/>
                    </a:cubicBezTo>
                    <a:lnTo>
                      <a:pt x="1553" y="748"/>
                    </a:lnTo>
                    <a:cubicBezTo>
                      <a:pt x="1553" y="748"/>
                      <a:pt x="1553" y="748"/>
                      <a:pt x="1553" y="725"/>
                    </a:cubicBezTo>
                    <a:cubicBezTo>
                      <a:pt x="1667" y="680"/>
                      <a:pt x="1759" y="657"/>
                      <a:pt x="1873" y="611"/>
                    </a:cubicBezTo>
                    <a:cubicBezTo>
                      <a:pt x="1964" y="611"/>
                      <a:pt x="2032" y="588"/>
                      <a:pt x="2124" y="588"/>
                    </a:cubicBezTo>
                    <a:cubicBezTo>
                      <a:pt x="2169" y="588"/>
                      <a:pt x="2238" y="565"/>
                      <a:pt x="2306" y="565"/>
                    </a:cubicBezTo>
                    <a:close/>
                    <a:moveTo>
                      <a:pt x="2284" y="0"/>
                    </a:moveTo>
                    <a:cubicBezTo>
                      <a:pt x="2255" y="0"/>
                      <a:pt x="2226" y="6"/>
                      <a:pt x="2192" y="18"/>
                    </a:cubicBezTo>
                    <a:lnTo>
                      <a:pt x="2147" y="18"/>
                    </a:lnTo>
                    <a:cubicBezTo>
                      <a:pt x="2055" y="18"/>
                      <a:pt x="1964" y="18"/>
                      <a:pt x="1873" y="40"/>
                    </a:cubicBezTo>
                    <a:cubicBezTo>
                      <a:pt x="1485" y="109"/>
                      <a:pt x="1142" y="269"/>
                      <a:pt x="846" y="520"/>
                    </a:cubicBezTo>
                    <a:cubicBezTo>
                      <a:pt x="846" y="520"/>
                      <a:pt x="823" y="543"/>
                      <a:pt x="823" y="543"/>
                    </a:cubicBezTo>
                    <a:cubicBezTo>
                      <a:pt x="389" y="885"/>
                      <a:pt x="138" y="1387"/>
                      <a:pt x="47" y="1935"/>
                    </a:cubicBezTo>
                    <a:cubicBezTo>
                      <a:pt x="1" y="2186"/>
                      <a:pt x="24" y="2460"/>
                      <a:pt x="69" y="2711"/>
                    </a:cubicBezTo>
                    <a:cubicBezTo>
                      <a:pt x="115" y="2985"/>
                      <a:pt x="229" y="3236"/>
                      <a:pt x="366" y="3464"/>
                    </a:cubicBezTo>
                    <a:cubicBezTo>
                      <a:pt x="503" y="3692"/>
                      <a:pt x="709" y="3898"/>
                      <a:pt x="914" y="4058"/>
                    </a:cubicBezTo>
                    <a:cubicBezTo>
                      <a:pt x="1142" y="4217"/>
                      <a:pt x="1393" y="4354"/>
                      <a:pt x="1667" y="4423"/>
                    </a:cubicBezTo>
                    <a:cubicBezTo>
                      <a:pt x="1876" y="4480"/>
                      <a:pt x="2089" y="4509"/>
                      <a:pt x="2301" y="4509"/>
                    </a:cubicBezTo>
                    <a:cubicBezTo>
                      <a:pt x="2598" y="4509"/>
                      <a:pt x="2894" y="4451"/>
                      <a:pt x="3174" y="4332"/>
                    </a:cubicBezTo>
                    <a:cubicBezTo>
                      <a:pt x="3448" y="4217"/>
                      <a:pt x="3676" y="4035"/>
                      <a:pt x="3881" y="3852"/>
                    </a:cubicBezTo>
                    <a:cubicBezTo>
                      <a:pt x="4064" y="3670"/>
                      <a:pt x="4201" y="3464"/>
                      <a:pt x="4315" y="3236"/>
                    </a:cubicBezTo>
                    <a:cubicBezTo>
                      <a:pt x="4429" y="3008"/>
                      <a:pt x="4475" y="2779"/>
                      <a:pt x="4520" y="2528"/>
                    </a:cubicBezTo>
                    <a:cubicBezTo>
                      <a:pt x="4543" y="2254"/>
                      <a:pt x="4520" y="1958"/>
                      <a:pt x="4452" y="1684"/>
                    </a:cubicBezTo>
                    <a:cubicBezTo>
                      <a:pt x="4383" y="1364"/>
                      <a:pt x="4224" y="1068"/>
                      <a:pt x="4018" y="816"/>
                    </a:cubicBezTo>
                    <a:cubicBezTo>
                      <a:pt x="3995" y="794"/>
                      <a:pt x="3973" y="771"/>
                      <a:pt x="3950" y="748"/>
                    </a:cubicBezTo>
                    <a:cubicBezTo>
                      <a:pt x="3699" y="474"/>
                      <a:pt x="3356" y="246"/>
                      <a:pt x="3014" y="132"/>
                    </a:cubicBezTo>
                    <a:cubicBezTo>
                      <a:pt x="2808" y="63"/>
                      <a:pt x="2626" y="18"/>
                      <a:pt x="2420" y="18"/>
                    </a:cubicBezTo>
                    <a:lnTo>
                      <a:pt x="2375" y="18"/>
                    </a:lnTo>
                    <a:cubicBezTo>
                      <a:pt x="2341" y="6"/>
                      <a:pt x="2312" y="0"/>
                      <a:pt x="22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837;p70">
                <a:extLst>
                  <a:ext uri="{FF2B5EF4-FFF2-40B4-BE49-F238E27FC236}">
                    <a16:creationId xmlns:a16="http://schemas.microsoft.com/office/drawing/2014/main" id="{127F521D-4118-4BE4-83DD-1E4135E14E67}"/>
                  </a:ext>
                </a:extLst>
              </p:cNvPr>
              <p:cNvSpPr/>
              <p:nvPr/>
            </p:nvSpPr>
            <p:spPr>
              <a:xfrm>
                <a:off x="5153783" y="3416323"/>
                <a:ext cx="83631" cy="133915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10381" extrusionOk="0">
                    <a:moveTo>
                      <a:pt x="4734" y="0"/>
                    </a:moveTo>
                    <a:cubicBezTo>
                      <a:pt x="4691" y="0"/>
                      <a:pt x="4645" y="6"/>
                      <a:pt x="4611" y="18"/>
                    </a:cubicBezTo>
                    <a:cubicBezTo>
                      <a:pt x="3242" y="885"/>
                      <a:pt x="2169" y="1661"/>
                      <a:pt x="1233" y="2506"/>
                    </a:cubicBezTo>
                    <a:cubicBezTo>
                      <a:pt x="777" y="2916"/>
                      <a:pt x="366" y="3350"/>
                      <a:pt x="0" y="3807"/>
                    </a:cubicBezTo>
                    <a:cubicBezTo>
                      <a:pt x="23" y="4537"/>
                      <a:pt x="92" y="5290"/>
                      <a:pt x="229" y="6043"/>
                    </a:cubicBezTo>
                    <a:cubicBezTo>
                      <a:pt x="389" y="6956"/>
                      <a:pt x="662" y="7915"/>
                      <a:pt x="1028" y="8874"/>
                    </a:cubicBezTo>
                    <a:cubicBezTo>
                      <a:pt x="1233" y="9376"/>
                      <a:pt x="1461" y="9878"/>
                      <a:pt x="1712" y="10380"/>
                    </a:cubicBezTo>
                    <a:cubicBezTo>
                      <a:pt x="1712" y="10312"/>
                      <a:pt x="1690" y="10243"/>
                      <a:pt x="1690" y="10175"/>
                    </a:cubicBezTo>
                    <a:cubicBezTo>
                      <a:pt x="1575" y="9399"/>
                      <a:pt x="1575" y="8600"/>
                      <a:pt x="1690" y="7824"/>
                    </a:cubicBezTo>
                    <a:cubicBezTo>
                      <a:pt x="1712" y="7641"/>
                      <a:pt x="1758" y="7436"/>
                      <a:pt x="1804" y="7230"/>
                    </a:cubicBezTo>
                    <a:cubicBezTo>
                      <a:pt x="1690" y="7139"/>
                      <a:pt x="1598" y="7048"/>
                      <a:pt x="1507" y="6956"/>
                    </a:cubicBezTo>
                    <a:cubicBezTo>
                      <a:pt x="1461" y="6888"/>
                      <a:pt x="1393" y="6797"/>
                      <a:pt x="1347" y="6728"/>
                    </a:cubicBezTo>
                    <a:cubicBezTo>
                      <a:pt x="1210" y="6454"/>
                      <a:pt x="1096" y="6226"/>
                      <a:pt x="1050" y="5975"/>
                    </a:cubicBezTo>
                    <a:cubicBezTo>
                      <a:pt x="1005" y="5701"/>
                      <a:pt x="982" y="5427"/>
                      <a:pt x="1028" y="5199"/>
                    </a:cubicBezTo>
                    <a:cubicBezTo>
                      <a:pt x="1119" y="4628"/>
                      <a:pt x="1393" y="4149"/>
                      <a:pt x="1804" y="3807"/>
                    </a:cubicBezTo>
                    <a:cubicBezTo>
                      <a:pt x="2123" y="3533"/>
                      <a:pt x="2488" y="3373"/>
                      <a:pt x="2854" y="3304"/>
                    </a:cubicBezTo>
                    <a:cubicBezTo>
                      <a:pt x="2945" y="3282"/>
                      <a:pt x="3036" y="3282"/>
                      <a:pt x="3128" y="3282"/>
                    </a:cubicBezTo>
                    <a:cubicBezTo>
                      <a:pt x="3242" y="3259"/>
                      <a:pt x="3287" y="3259"/>
                      <a:pt x="3356" y="3259"/>
                    </a:cubicBezTo>
                    <a:lnTo>
                      <a:pt x="3401" y="3282"/>
                    </a:lnTo>
                    <a:cubicBezTo>
                      <a:pt x="3584" y="3282"/>
                      <a:pt x="3767" y="3304"/>
                      <a:pt x="3949" y="3373"/>
                    </a:cubicBezTo>
                    <a:cubicBezTo>
                      <a:pt x="4041" y="3259"/>
                      <a:pt x="4155" y="3167"/>
                      <a:pt x="4246" y="3053"/>
                    </a:cubicBezTo>
                    <a:cubicBezTo>
                      <a:pt x="4908" y="2414"/>
                      <a:pt x="5661" y="1866"/>
                      <a:pt x="6483" y="1410"/>
                    </a:cubicBezTo>
                    <a:cubicBezTo>
                      <a:pt x="6004" y="999"/>
                      <a:pt x="5524" y="588"/>
                      <a:pt x="5022" y="200"/>
                    </a:cubicBezTo>
                    <a:cubicBezTo>
                      <a:pt x="4999" y="155"/>
                      <a:pt x="4999" y="132"/>
                      <a:pt x="4976" y="109"/>
                    </a:cubicBezTo>
                    <a:cubicBezTo>
                      <a:pt x="4931" y="63"/>
                      <a:pt x="4908" y="40"/>
                      <a:pt x="4839" y="18"/>
                    </a:cubicBezTo>
                    <a:cubicBezTo>
                      <a:pt x="4817" y="6"/>
                      <a:pt x="4777" y="0"/>
                      <a:pt x="47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838;p70">
                <a:extLst>
                  <a:ext uri="{FF2B5EF4-FFF2-40B4-BE49-F238E27FC236}">
                    <a16:creationId xmlns:a16="http://schemas.microsoft.com/office/drawing/2014/main" id="{FB782A71-45D5-438D-B0B2-E5512D5880A4}"/>
                  </a:ext>
                </a:extLst>
              </p:cNvPr>
              <p:cNvSpPr/>
              <p:nvPr/>
            </p:nvSpPr>
            <p:spPr>
              <a:xfrm>
                <a:off x="5174099" y="3465714"/>
                <a:ext cx="25039" cy="3593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786" extrusionOk="0">
                    <a:moveTo>
                      <a:pt x="1712" y="0"/>
                    </a:moveTo>
                    <a:cubicBezTo>
                      <a:pt x="1644" y="0"/>
                      <a:pt x="1575" y="0"/>
                      <a:pt x="1530" y="23"/>
                    </a:cubicBezTo>
                    <a:cubicBezTo>
                      <a:pt x="1438" y="23"/>
                      <a:pt x="1370" y="46"/>
                      <a:pt x="1279" y="46"/>
                    </a:cubicBezTo>
                    <a:lnTo>
                      <a:pt x="1233" y="69"/>
                    </a:lnTo>
                    <a:cubicBezTo>
                      <a:pt x="1142" y="92"/>
                      <a:pt x="1050" y="137"/>
                      <a:pt x="959" y="160"/>
                    </a:cubicBezTo>
                    <a:lnTo>
                      <a:pt x="913" y="206"/>
                    </a:lnTo>
                    <a:cubicBezTo>
                      <a:pt x="868" y="206"/>
                      <a:pt x="868" y="229"/>
                      <a:pt x="845" y="229"/>
                    </a:cubicBezTo>
                    <a:cubicBezTo>
                      <a:pt x="731" y="297"/>
                      <a:pt x="617" y="388"/>
                      <a:pt x="525" y="480"/>
                    </a:cubicBezTo>
                    <a:cubicBezTo>
                      <a:pt x="411" y="594"/>
                      <a:pt x="320" y="708"/>
                      <a:pt x="229" y="845"/>
                    </a:cubicBezTo>
                    <a:cubicBezTo>
                      <a:pt x="160" y="982"/>
                      <a:pt x="92" y="1119"/>
                      <a:pt x="69" y="1233"/>
                    </a:cubicBezTo>
                    <a:cubicBezTo>
                      <a:pt x="23" y="1393"/>
                      <a:pt x="0" y="1530"/>
                      <a:pt x="0" y="1667"/>
                    </a:cubicBezTo>
                    <a:cubicBezTo>
                      <a:pt x="0" y="1804"/>
                      <a:pt x="23" y="1941"/>
                      <a:pt x="46" y="2077"/>
                    </a:cubicBezTo>
                    <a:cubicBezTo>
                      <a:pt x="92" y="2237"/>
                      <a:pt x="137" y="2374"/>
                      <a:pt x="229" y="2534"/>
                    </a:cubicBezTo>
                    <a:cubicBezTo>
                      <a:pt x="274" y="2625"/>
                      <a:pt x="343" y="2694"/>
                      <a:pt x="388" y="2762"/>
                    </a:cubicBezTo>
                    <a:cubicBezTo>
                      <a:pt x="388" y="2785"/>
                      <a:pt x="411" y="2785"/>
                      <a:pt x="411" y="2785"/>
                    </a:cubicBezTo>
                    <a:cubicBezTo>
                      <a:pt x="548" y="2351"/>
                      <a:pt x="731" y="1918"/>
                      <a:pt x="936" y="1507"/>
                    </a:cubicBezTo>
                    <a:cubicBezTo>
                      <a:pt x="1210" y="982"/>
                      <a:pt x="1553" y="480"/>
                      <a:pt x="1941" y="23"/>
                    </a:cubicBezTo>
                    <a:cubicBezTo>
                      <a:pt x="1849" y="23"/>
                      <a:pt x="1781" y="0"/>
                      <a:pt x="17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839;p70">
                <a:extLst>
                  <a:ext uri="{FF2B5EF4-FFF2-40B4-BE49-F238E27FC236}">
                    <a16:creationId xmlns:a16="http://schemas.microsoft.com/office/drawing/2014/main" id="{B8EF39AE-65A6-468C-A63A-B626A97F594A}"/>
                  </a:ext>
                </a:extLst>
              </p:cNvPr>
              <p:cNvSpPr/>
              <p:nvPr/>
            </p:nvSpPr>
            <p:spPr>
              <a:xfrm>
                <a:off x="5135234" y="3465417"/>
                <a:ext cx="106606" cy="188159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14586" extrusionOk="0">
                    <a:moveTo>
                      <a:pt x="1438" y="1"/>
                    </a:moveTo>
                    <a:cubicBezTo>
                      <a:pt x="959" y="548"/>
                      <a:pt x="525" y="1142"/>
                      <a:pt x="160" y="1781"/>
                    </a:cubicBezTo>
                    <a:lnTo>
                      <a:pt x="137" y="1849"/>
                    </a:lnTo>
                    <a:lnTo>
                      <a:pt x="92" y="1918"/>
                    </a:lnTo>
                    <a:cubicBezTo>
                      <a:pt x="69" y="2009"/>
                      <a:pt x="46" y="2123"/>
                      <a:pt x="23" y="2215"/>
                    </a:cubicBezTo>
                    <a:cubicBezTo>
                      <a:pt x="23" y="2283"/>
                      <a:pt x="0" y="2352"/>
                      <a:pt x="0" y="2420"/>
                    </a:cubicBezTo>
                    <a:lnTo>
                      <a:pt x="0" y="2580"/>
                    </a:lnTo>
                    <a:lnTo>
                      <a:pt x="0" y="2648"/>
                    </a:lnTo>
                    <a:lnTo>
                      <a:pt x="0" y="2808"/>
                    </a:lnTo>
                    <a:cubicBezTo>
                      <a:pt x="183" y="4132"/>
                      <a:pt x="617" y="5501"/>
                      <a:pt x="1347" y="7008"/>
                    </a:cubicBezTo>
                    <a:cubicBezTo>
                      <a:pt x="1986" y="8309"/>
                      <a:pt x="2808" y="9564"/>
                      <a:pt x="3767" y="10728"/>
                    </a:cubicBezTo>
                    <a:cubicBezTo>
                      <a:pt x="3995" y="11002"/>
                      <a:pt x="4200" y="11253"/>
                      <a:pt x="4429" y="11504"/>
                    </a:cubicBezTo>
                    <a:cubicBezTo>
                      <a:pt x="5205" y="12349"/>
                      <a:pt x="6049" y="13102"/>
                      <a:pt x="6917" y="13741"/>
                    </a:cubicBezTo>
                    <a:cubicBezTo>
                      <a:pt x="7350" y="14061"/>
                      <a:pt x="7807" y="14335"/>
                      <a:pt x="8263" y="14586"/>
                    </a:cubicBezTo>
                    <a:cubicBezTo>
                      <a:pt x="8218" y="14540"/>
                      <a:pt x="8149" y="14472"/>
                      <a:pt x="8103" y="14426"/>
                    </a:cubicBezTo>
                    <a:cubicBezTo>
                      <a:pt x="7487" y="13878"/>
                      <a:pt x="6894" y="13308"/>
                      <a:pt x="6346" y="12691"/>
                    </a:cubicBezTo>
                    <a:cubicBezTo>
                      <a:pt x="5798" y="12075"/>
                      <a:pt x="5296" y="11413"/>
                      <a:pt x="4839" y="10728"/>
                    </a:cubicBezTo>
                    <a:cubicBezTo>
                      <a:pt x="4429" y="10044"/>
                      <a:pt x="4041" y="9359"/>
                      <a:pt x="3744" y="8606"/>
                    </a:cubicBezTo>
                    <a:cubicBezTo>
                      <a:pt x="3470" y="7944"/>
                      <a:pt x="3265" y="7282"/>
                      <a:pt x="3150" y="6574"/>
                    </a:cubicBezTo>
                    <a:cubicBezTo>
                      <a:pt x="2899" y="6095"/>
                      <a:pt x="2671" y="5570"/>
                      <a:pt x="2466" y="5068"/>
                    </a:cubicBezTo>
                    <a:cubicBezTo>
                      <a:pt x="2100" y="4109"/>
                      <a:pt x="1827" y="3150"/>
                      <a:pt x="1667" y="2237"/>
                    </a:cubicBezTo>
                    <a:cubicBezTo>
                      <a:pt x="1530" y="1484"/>
                      <a:pt x="1461" y="731"/>
                      <a:pt x="14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840;p70">
                <a:extLst>
                  <a:ext uri="{FF2B5EF4-FFF2-40B4-BE49-F238E27FC236}">
                    <a16:creationId xmlns:a16="http://schemas.microsoft.com/office/drawing/2014/main" id="{0BD97520-1F7F-46D8-BB19-22AEEE16EA1C}"/>
                  </a:ext>
                </a:extLst>
              </p:cNvPr>
              <p:cNvSpPr/>
              <p:nvPr/>
            </p:nvSpPr>
            <p:spPr>
              <a:xfrm>
                <a:off x="5166437" y="3458426"/>
                <a:ext cx="38300" cy="51174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3967" extrusionOk="0">
                    <a:moveTo>
                      <a:pt x="2278" y="0"/>
                    </a:moveTo>
                    <a:cubicBezTo>
                      <a:pt x="2244" y="0"/>
                      <a:pt x="2204" y="6"/>
                      <a:pt x="2147" y="18"/>
                    </a:cubicBezTo>
                    <a:cubicBezTo>
                      <a:pt x="2055" y="18"/>
                      <a:pt x="1964" y="18"/>
                      <a:pt x="1873" y="40"/>
                    </a:cubicBezTo>
                    <a:cubicBezTo>
                      <a:pt x="1507" y="109"/>
                      <a:pt x="1142" y="269"/>
                      <a:pt x="823" y="543"/>
                    </a:cubicBezTo>
                    <a:cubicBezTo>
                      <a:pt x="412" y="885"/>
                      <a:pt x="138" y="1364"/>
                      <a:pt x="47" y="1935"/>
                    </a:cubicBezTo>
                    <a:cubicBezTo>
                      <a:pt x="1" y="2163"/>
                      <a:pt x="24" y="2437"/>
                      <a:pt x="69" y="2711"/>
                    </a:cubicBezTo>
                    <a:cubicBezTo>
                      <a:pt x="115" y="2962"/>
                      <a:pt x="229" y="3213"/>
                      <a:pt x="366" y="3464"/>
                    </a:cubicBezTo>
                    <a:cubicBezTo>
                      <a:pt x="412" y="3533"/>
                      <a:pt x="480" y="3624"/>
                      <a:pt x="526" y="3692"/>
                    </a:cubicBezTo>
                    <a:cubicBezTo>
                      <a:pt x="617" y="3784"/>
                      <a:pt x="709" y="3875"/>
                      <a:pt x="823" y="3966"/>
                    </a:cubicBezTo>
                    <a:cubicBezTo>
                      <a:pt x="868" y="3761"/>
                      <a:pt x="914" y="3578"/>
                      <a:pt x="982" y="3373"/>
                    </a:cubicBezTo>
                    <a:cubicBezTo>
                      <a:pt x="982" y="3350"/>
                      <a:pt x="982" y="3350"/>
                      <a:pt x="1005" y="3350"/>
                    </a:cubicBezTo>
                    <a:lnTo>
                      <a:pt x="982" y="3350"/>
                    </a:lnTo>
                    <a:cubicBezTo>
                      <a:pt x="937" y="3259"/>
                      <a:pt x="868" y="3190"/>
                      <a:pt x="823" y="3099"/>
                    </a:cubicBezTo>
                    <a:cubicBezTo>
                      <a:pt x="731" y="2939"/>
                      <a:pt x="686" y="2802"/>
                      <a:pt x="640" y="2642"/>
                    </a:cubicBezTo>
                    <a:cubicBezTo>
                      <a:pt x="617" y="2506"/>
                      <a:pt x="594" y="2369"/>
                      <a:pt x="594" y="2232"/>
                    </a:cubicBezTo>
                    <a:cubicBezTo>
                      <a:pt x="594" y="2095"/>
                      <a:pt x="617" y="1958"/>
                      <a:pt x="663" y="1821"/>
                    </a:cubicBezTo>
                    <a:cubicBezTo>
                      <a:pt x="686" y="1684"/>
                      <a:pt x="754" y="1547"/>
                      <a:pt x="823" y="1410"/>
                    </a:cubicBezTo>
                    <a:cubicBezTo>
                      <a:pt x="914" y="1273"/>
                      <a:pt x="1005" y="1159"/>
                      <a:pt x="1119" y="1045"/>
                    </a:cubicBezTo>
                    <a:cubicBezTo>
                      <a:pt x="1211" y="953"/>
                      <a:pt x="1325" y="862"/>
                      <a:pt x="1439" y="794"/>
                    </a:cubicBezTo>
                    <a:cubicBezTo>
                      <a:pt x="1462" y="794"/>
                      <a:pt x="1462" y="794"/>
                      <a:pt x="1507" y="771"/>
                    </a:cubicBezTo>
                    <a:lnTo>
                      <a:pt x="1553" y="748"/>
                    </a:lnTo>
                    <a:cubicBezTo>
                      <a:pt x="1644" y="702"/>
                      <a:pt x="1736" y="657"/>
                      <a:pt x="1827" y="634"/>
                    </a:cubicBezTo>
                    <a:lnTo>
                      <a:pt x="1873" y="611"/>
                    </a:lnTo>
                    <a:cubicBezTo>
                      <a:pt x="1964" y="611"/>
                      <a:pt x="2032" y="588"/>
                      <a:pt x="2124" y="588"/>
                    </a:cubicBezTo>
                    <a:cubicBezTo>
                      <a:pt x="2169" y="588"/>
                      <a:pt x="2238" y="565"/>
                      <a:pt x="2306" y="565"/>
                    </a:cubicBezTo>
                    <a:cubicBezTo>
                      <a:pt x="2375" y="565"/>
                      <a:pt x="2443" y="588"/>
                      <a:pt x="2535" y="588"/>
                    </a:cubicBezTo>
                    <a:cubicBezTo>
                      <a:pt x="2672" y="428"/>
                      <a:pt x="2808" y="269"/>
                      <a:pt x="2968" y="109"/>
                    </a:cubicBezTo>
                    <a:cubicBezTo>
                      <a:pt x="2786" y="40"/>
                      <a:pt x="2603" y="18"/>
                      <a:pt x="2420" y="18"/>
                    </a:cubicBezTo>
                    <a:lnTo>
                      <a:pt x="2375" y="18"/>
                    </a:lnTo>
                    <a:cubicBezTo>
                      <a:pt x="2341" y="6"/>
                      <a:pt x="2312" y="0"/>
                      <a:pt x="22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841;p70">
                <a:extLst>
                  <a:ext uri="{FF2B5EF4-FFF2-40B4-BE49-F238E27FC236}">
                    <a16:creationId xmlns:a16="http://schemas.microsoft.com/office/drawing/2014/main" id="{04CA7AB2-7369-487A-B1F0-FC41B37605D6}"/>
                  </a:ext>
                </a:extLst>
              </p:cNvPr>
              <p:cNvSpPr/>
              <p:nvPr/>
            </p:nvSpPr>
            <p:spPr>
              <a:xfrm>
                <a:off x="5565697" y="3010524"/>
                <a:ext cx="229968" cy="569470"/>
              </a:xfrm>
              <a:custGeom>
                <a:avLst/>
                <a:gdLst/>
                <a:ahLst/>
                <a:cxnLst/>
                <a:rect l="l" t="t" r="r" b="b"/>
                <a:pathLst>
                  <a:path w="17827" h="44145" extrusionOk="0">
                    <a:moveTo>
                      <a:pt x="594" y="9952"/>
                    </a:moveTo>
                    <a:cubicBezTo>
                      <a:pt x="616" y="12166"/>
                      <a:pt x="662" y="14426"/>
                      <a:pt x="685" y="16617"/>
                    </a:cubicBezTo>
                    <a:lnTo>
                      <a:pt x="685" y="17097"/>
                    </a:lnTo>
                    <a:cubicBezTo>
                      <a:pt x="662" y="16754"/>
                      <a:pt x="639" y="16389"/>
                      <a:pt x="639" y="16024"/>
                    </a:cubicBezTo>
                    <a:lnTo>
                      <a:pt x="639" y="16047"/>
                    </a:lnTo>
                    <a:cubicBezTo>
                      <a:pt x="594" y="15111"/>
                      <a:pt x="571" y="14244"/>
                      <a:pt x="594" y="13376"/>
                    </a:cubicBezTo>
                    <a:lnTo>
                      <a:pt x="594" y="13057"/>
                    </a:lnTo>
                    <a:cubicBezTo>
                      <a:pt x="594" y="12783"/>
                      <a:pt x="594" y="12509"/>
                      <a:pt x="594" y="12235"/>
                    </a:cubicBezTo>
                    <a:cubicBezTo>
                      <a:pt x="594" y="11961"/>
                      <a:pt x="594" y="11687"/>
                      <a:pt x="594" y="11413"/>
                    </a:cubicBezTo>
                    <a:lnTo>
                      <a:pt x="594" y="11025"/>
                    </a:lnTo>
                    <a:cubicBezTo>
                      <a:pt x="594" y="10660"/>
                      <a:pt x="594" y="10318"/>
                      <a:pt x="594" y="9952"/>
                    </a:cubicBezTo>
                    <a:close/>
                    <a:moveTo>
                      <a:pt x="9427" y="1"/>
                    </a:moveTo>
                    <a:cubicBezTo>
                      <a:pt x="8582" y="1"/>
                      <a:pt x="7738" y="92"/>
                      <a:pt x="6916" y="252"/>
                    </a:cubicBezTo>
                    <a:cubicBezTo>
                      <a:pt x="5159" y="617"/>
                      <a:pt x="3629" y="1347"/>
                      <a:pt x="2511" y="2374"/>
                    </a:cubicBezTo>
                    <a:cubicBezTo>
                      <a:pt x="2214" y="2648"/>
                      <a:pt x="1940" y="2945"/>
                      <a:pt x="1666" y="3287"/>
                    </a:cubicBezTo>
                    <a:cubicBezTo>
                      <a:pt x="1438" y="3584"/>
                      <a:pt x="1233" y="3926"/>
                      <a:pt x="1027" y="4337"/>
                    </a:cubicBezTo>
                    <a:cubicBezTo>
                      <a:pt x="616" y="5136"/>
                      <a:pt x="342" y="6072"/>
                      <a:pt x="183" y="7282"/>
                    </a:cubicBezTo>
                    <a:cubicBezTo>
                      <a:pt x="23" y="8309"/>
                      <a:pt x="0" y="9359"/>
                      <a:pt x="0" y="10318"/>
                    </a:cubicBezTo>
                    <a:cubicBezTo>
                      <a:pt x="0" y="10751"/>
                      <a:pt x="0" y="11185"/>
                      <a:pt x="23" y="11619"/>
                    </a:cubicBezTo>
                    <a:lnTo>
                      <a:pt x="23" y="11870"/>
                    </a:lnTo>
                    <a:cubicBezTo>
                      <a:pt x="23" y="12303"/>
                      <a:pt x="23" y="12737"/>
                      <a:pt x="0" y="13194"/>
                    </a:cubicBezTo>
                    <a:lnTo>
                      <a:pt x="0" y="13399"/>
                    </a:lnTo>
                    <a:cubicBezTo>
                      <a:pt x="0" y="15636"/>
                      <a:pt x="137" y="17941"/>
                      <a:pt x="411" y="20452"/>
                    </a:cubicBezTo>
                    <a:cubicBezTo>
                      <a:pt x="434" y="20589"/>
                      <a:pt x="571" y="20680"/>
                      <a:pt x="708" y="20680"/>
                    </a:cubicBezTo>
                    <a:cubicBezTo>
                      <a:pt x="731" y="20794"/>
                      <a:pt x="731" y="20931"/>
                      <a:pt x="731" y="21045"/>
                    </a:cubicBezTo>
                    <a:cubicBezTo>
                      <a:pt x="799" y="25565"/>
                      <a:pt x="936" y="30883"/>
                      <a:pt x="1301" y="36133"/>
                    </a:cubicBezTo>
                    <a:cubicBezTo>
                      <a:pt x="1461" y="38164"/>
                      <a:pt x="1644" y="40150"/>
                      <a:pt x="1872" y="42067"/>
                    </a:cubicBezTo>
                    <a:cubicBezTo>
                      <a:pt x="1872" y="42159"/>
                      <a:pt x="1895" y="42204"/>
                      <a:pt x="1940" y="42250"/>
                    </a:cubicBezTo>
                    <a:cubicBezTo>
                      <a:pt x="1963" y="42341"/>
                      <a:pt x="2009" y="42387"/>
                      <a:pt x="2054" y="42433"/>
                    </a:cubicBezTo>
                    <a:cubicBezTo>
                      <a:pt x="2534" y="42844"/>
                      <a:pt x="3127" y="43186"/>
                      <a:pt x="3858" y="43460"/>
                    </a:cubicBezTo>
                    <a:cubicBezTo>
                      <a:pt x="4542" y="43711"/>
                      <a:pt x="5296" y="43894"/>
                      <a:pt x="6186" y="44030"/>
                    </a:cubicBezTo>
                    <a:cubicBezTo>
                      <a:pt x="6779" y="44122"/>
                      <a:pt x="7418" y="44145"/>
                      <a:pt x="8057" y="44145"/>
                    </a:cubicBezTo>
                    <a:lnTo>
                      <a:pt x="8697" y="44145"/>
                    </a:lnTo>
                    <a:cubicBezTo>
                      <a:pt x="9564" y="44099"/>
                      <a:pt x="10408" y="44008"/>
                      <a:pt x="11184" y="43825"/>
                    </a:cubicBezTo>
                    <a:cubicBezTo>
                      <a:pt x="12463" y="43528"/>
                      <a:pt x="13467" y="43117"/>
                      <a:pt x="14266" y="42524"/>
                    </a:cubicBezTo>
                    <a:cubicBezTo>
                      <a:pt x="14312" y="42478"/>
                      <a:pt x="14357" y="42433"/>
                      <a:pt x="14380" y="42364"/>
                    </a:cubicBezTo>
                    <a:cubicBezTo>
                      <a:pt x="14403" y="42319"/>
                      <a:pt x="14403" y="42273"/>
                      <a:pt x="14426" y="42204"/>
                    </a:cubicBezTo>
                    <a:cubicBezTo>
                      <a:pt x="14677" y="39351"/>
                      <a:pt x="14905" y="36818"/>
                      <a:pt x="15133" y="34444"/>
                    </a:cubicBezTo>
                    <a:cubicBezTo>
                      <a:pt x="15316" y="32709"/>
                      <a:pt x="15498" y="30952"/>
                      <a:pt x="15658" y="29217"/>
                    </a:cubicBezTo>
                    <a:lnTo>
                      <a:pt x="15932" y="26638"/>
                    </a:lnTo>
                    <a:cubicBezTo>
                      <a:pt x="16389" y="21936"/>
                      <a:pt x="16936" y="16435"/>
                      <a:pt x="17325" y="11002"/>
                    </a:cubicBezTo>
                    <a:cubicBezTo>
                      <a:pt x="17553" y="7944"/>
                      <a:pt x="17713" y="5136"/>
                      <a:pt x="17827" y="2443"/>
                    </a:cubicBezTo>
                    <a:cubicBezTo>
                      <a:pt x="17827" y="2374"/>
                      <a:pt x="17804" y="2306"/>
                      <a:pt x="17735" y="2237"/>
                    </a:cubicBezTo>
                    <a:cubicBezTo>
                      <a:pt x="17690" y="2192"/>
                      <a:pt x="17598" y="2146"/>
                      <a:pt x="17530" y="2146"/>
                    </a:cubicBezTo>
                    <a:cubicBezTo>
                      <a:pt x="17370" y="2146"/>
                      <a:pt x="17256" y="2283"/>
                      <a:pt x="17233" y="2443"/>
                    </a:cubicBezTo>
                    <a:cubicBezTo>
                      <a:pt x="17233" y="2671"/>
                      <a:pt x="17210" y="2899"/>
                      <a:pt x="17210" y="3128"/>
                    </a:cubicBezTo>
                    <a:cubicBezTo>
                      <a:pt x="16389" y="2443"/>
                      <a:pt x="15635" y="1872"/>
                      <a:pt x="14882" y="1439"/>
                    </a:cubicBezTo>
                    <a:cubicBezTo>
                      <a:pt x="13924" y="868"/>
                      <a:pt x="12942" y="480"/>
                      <a:pt x="11961" y="252"/>
                    </a:cubicBezTo>
                    <a:cubicBezTo>
                      <a:pt x="11207" y="92"/>
                      <a:pt x="10363" y="1"/>
                      <a:pt x="94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842;p70">
                <a:extLst>
                  <a:ext uri="{FF2B5EF4-FFF2-40B4-BE49-F238E27FC236}">
                    <a16:creationId xmlns:a16="http://schemas.microsoft.com/office/drawing/2014/main" id="{9E79AC4F-8D48-4696-98AE-FC5B14A7174C}"/>
                  </a:ext>
                </a:extLst>
              </p:cNvPr>
              <p:cNvSpPr/>
              <p:nvPr/>
            </p:nvSpPr>
            <p:spPr>
              <a:xfrm>
                <a:off x="5206490" y="3028480"/>
                <a:ext cx="416064" cy="514117"/>
              </a:xfrm>
              <a:custGeom>
                <a:avLst/>
                <a:gdLst/>
                <a:ahLst/>
                <a:cxnLst/>
                <a:rect l="l" t="t" r="r" b="b"/>
                <a:pathLst>
                  <a:path w="32253" h="39854" extrusionOk="0">
                    <a:moveTo>
                      <a:pt x="20840" y="1"/>
                    </a:moveTo>
                    <a:cubicBezTo>
                      <a:pt x="20155" y="1"/>
                      <a:pt x="19425" y="47"/>
                      <a:pt x="18694" y="115"/>
                    </a:cubicBezTo>
                    <a:cubicBezTo>
                      <a:pt x="17028" y="275"/>
                      <a:pt x="15407" y="617"/>
                      <a:pt x="13855" y="1119"/>
                    </a:cubicBezTo>
                    <a:cubicBezTo>
                      <a:pt x="13855" y="1005"/>
                      <a:pt x="13855" y="914"/>
                      <a:pt x="13855" y="800"/>
                    </a:cubicBezTo>
                    <a:cubicBezTo>
                      <a:pt x="13832" y="686"/>
                      <a:pt x="13787" y="617"/>
                      <a:pt x="13695" y="572"/>
                    </a:cubicBezTo>
                    <a:cubicBezTo>
                      <a:pt x="13650" y="2489"/>
                      <a:pt x="13650" y="4406"/>
                      <a:pt x="13604" y="6323"/>
                    </a:cubicBezTo>
                    <a:cubicBezTo>
                      <a:pt x="13581" y="7510"/>
                      <a:pt x="13558" y="8697"/>
                      <a:pt x="13490" y="9884"/>
                    </a:cubicBezTo>
                    <a:cubicBezTo>
                      <a:pt x="13422" y="11025"/>
                      <a:pt x="13307" y="12144"/>
                      <a:pt x="13170" y="13285"/>
                    </a:cubicBezTo>
                    <a:cubicBezTo>
                      <a:pt x="13102" y="13787"/>
                      <a:pt x="13011" y="14312"/>
                      <a:pt x="12897" y="14814"/>
                    </a:cubicBezTo>
                    <a:cubicBezTo>
                      <a:pt x="12782" y="15294"/>
                      <a:pt x="12623" y="15750"/>
                      <a:pt x="12463" y="16184"/>
                    </a:cubicBezTo>
                    <a:cubicBezTo>
                      <a:pt x="12143" y="17051"/>
                      <a:pt x="11710" y="17896"/>
                      <a:pt x="11207" y="18695"/>
                    </a:cubicBezTo>
                    <a:cubicBezTo>
                      <a:pt x="10180" y="20293"/>
                      <a:pt x="8902" y="21731"/>
                      <a:pt x="7555" y="23077"/>
                    </a:cubicBezTo>
                    <a:cubicBezTo>
                      <a:pt x="6871" y="23762"/>
                      <a:pt x="6163" y="24424"/>
                      <a:pt x="5478" y="25086"/>
                    </a:cubicBezTo>
                    <a:cubicBezTo>
                      <a:pt x="5136" y="25405"/>
                      <a:pt x="4794" y="25725"/>
                      <a:pt x="4451" y="26067"/>
                    </a:cubicBezTo>
                    <a:cubicBezTo>
                      <a:pt x="4086" y="26433"/>
                      <a:pt x="3698" y="26798"/>
                      <a:pt x="3310" y="27163"/>
                    </a:cubicBezTo>
                    <a:cubicBezTo>
                      <a:pt x="2534" y="27916"/>
                      <a:pt x="1712" y="28669"/>
                      <a:pt x="868" y="29354"/>
                    </a:cubicBezTo>
                    <a:cubicBezTo>
                      <a:pt x="594" y="29582"/>
                      <a:pt x="297" y="29788"/>
                      <a:pt x="0" y="29993"/>
                    </a:cubicBezTo>
                    <a:cubicBezTo>
                      <a:pt x="183" y="31477"/>
                      <a:pt x="799" y="32983"/>
                      <a:pt x="1781" y="34490"/>
                    </a:cubicBezTo>
                    <a:cubicBezTo>
                      <a:pt x="2876" y="36133"/>
                      <a:pt x="4291" y="37594"/>
                      <a:pt x="5912" y="38713"/>
                    </a:cubicBezTo>
                    <a:cubicBezTo>
                      <a:pt x="6597" y="39192"/>
                      <a:pt x="7304" y="39580"/>
                      <a:pt x="7966" y="39854"/>
                    </a:cubicBezTo>
                    <a:lnTo>
                      <a:pt x="8058" y="39854"/>
                    </a:lnTo>
                    <a:cubicBezTo>
                      <a:pt x="8103" y="39854"/>
                      <a:pt x="8126" y="39854"/>
                      <a:pt x="8172" y="39831"/>
                    </a:cubicBezTo>
                    <a:cubicBezTo>
                      <a:pt x="8195" y="39831"/>
                      <a:pt x="8240" y="39831"/>
                      <a:pt x="8263" y="39808"/>
                    </a:cubicBezTo>
                    <a:cubicBezTo>
                      <a:pt x="10043" y="38713"/>
                      <a:pt x="11915" y="37457"/>
                      <a:pt x="14289" y="35722"/>
                    </a:cubicBezTo>
                    <a:cubicBezTo>
                      <a:pt x="14905" y="35289"/>
                      <a:pt x="15499" y="34855"/>
                      <a:pt x="16092" y="34421"/>
                    </a:cubicBezTo>
                    <a:lnTo>
                      <a:pt x="17119" y="33645"/>
                    </a:lnTo>
                    <a:cubicBezTo>
                      <a:pt x="17462" y="33417"/>
                      <a:pt x="17781" y="33166"/>
                      <a:pt x="18124" y="32915"/>
                    </a:cubicBezTo>
                    <a:cubicBezTo>
                      <a:pt x="18580" y="32595"/>
                      <a:pt x="19037" y="32253"/>
                      <a:pt x="19516" y="31911"/>
                    </a:cubicBezTo>
                    <a:cubicBezTo>
                      <a:pt x="20908" y="30861"/>
                      <a:pt x="22574" y="29605"/>
                      <a:pt x="24058" y="28213"/>
                    </a:cubicBezTo>
                    <a:cubicBezTo>
                      <a:pt x="25565" y="26798"/>
                      <a:pt x="26820" y="25314"/>
                      <a:pt x="27756" y="23808"/>
                    </a:cubicBezTo>
                    <a:cubicBezTo>
                      <a:pt x="28281" y="22963"/>
                      <a:pt x="28737" y="22073"/>
                      <a:pt x="29102" y="21137"/>
                    </a:cubicBezTo>
                    <a:cubicBezTo>
                      <a:pt x="29468" y="20201"/>
                      <a:pt x="29810" y="19220"/>
                      <a:pt x="30152" y="18124"/>
                    </a:cubicBezTo>
                    <a:cubicBezTo>
                      <a:pt x="30814" y="16001"/>
                      <a:pt x="31339" y="13810"/>
                      <a:pt x="31682" y="11596"/>
                    </a:cubicBezTo>
                    <a:cubicBezTo>
                      <a:pt x="32093" y="9040"/>
                      <a:pt x="32252" y="6689"/>
                      <a:pt x="32184" y="4452"/>
                    </a:cubicBezTo>
                    <a:cubicBezTo>
                      <a:pt x="32184" y="4292"/>
                      <a:pt x="32047" y="4155"/>
                      <a:pt x="31887" y="4155"/>
                    </a:cubicBezTo>
                    <a:cubicBezTo>
                      <a:pt x="31819" y="4155"/>
                      <a:pt x="31727" y="4201"/>
                      <a:pt x="31682" y="4269"/>
                    </a:cubicBezTo>
                    <a:cubicBezTo>
                      <a:pt x="31636" y="4315"/>
                      <a:pt x="31590" y="4383"/>
                      <a:pt x="31613" y="4452"/>
                    </a:cubicBezTo>
                    <a:cubicBezTo>
                      <a:pt x="31613" y="4566"/>
                      <a:pt x="31613" y="4680"/>
                      <a:pt x="31613" y="4794"/>
                    </a:cubicBezTo>
                    <a:cubicBezTo>
                      <a:pt x="31499" y="4566"/>
                      <a:pt x="31362" y="4338"/>
                      <a:pt x="31202" y="4109"/>
                    </a:cubicBezTo>
                    <a:cubicBezTo>
                      <a:pt x="30700" y="3425"/>
                      <a:pt x="30038" y="2808"/>
                      <a:pt x="29148" y="2215"/>
                    </a:cubicBezTo>
                    <a:cubicBezTo>
                      <a:pt x="27756" y="1279"/>
                      <a:pt x="26044" y="617"/>
                      <a:pt x="24012" y="275"/>
                    </a:cubicBezTo>
                    <a:cubicBezTo>
                      <a:pt x="23008" y="92"/>
                      <a:pt x="21958" y="1"/>
                      <a:pt x="208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843;p70">
                <a:extLst>
                  <a:ext uri="{FF2B5EF4-FFF2-40B4-BE49-F238E27FC236}">
                    <a16:creationId xmlns:a16="http://schemas.microsoft.com/office/drawing/2014/main" id="{BFBD965A-3194-4570-9B12-EFEA750BB247}"/>
                  </a:ext>
                </a:extLst>
              </p:cNvPr>
              <p:cNvSpPr/>
              <p:nvPr/>
            </p:nvSpPr>
            <p:spPr>
              <a:xfrm>
                <a:off x="5206490" y="3028480"/>
                <a:ext cx="281207" cy="436381"/>
              </a:xfrm>
              <a:custGeom>
                <a:avLst/>
                <a:gdLst/>
                <a:ahLst/>
                <a:cxnLst/>
                <a:rect l="l" t="t" r="r" b="b"/>
                <a:pathLst>
                  <a:path w="21799" h="33828" extrusionOk="0">
                    <a:moveTo>
                      <a:pt x="7510" y="29634"/>
                    </a:moveTo>
                    <a:cubicBezTo>
                      <a:pt x="7502" y="29640"/>
                      <a:pt x="7495" y="29645"/>
                      <a:pt x="7487" y="29651"/>
                    </a:cubicBezTo>
                    <a:cubicBezTo>
                      <a:pt x="7508" y="29651"/>
                      <a:pt x="7510" y="29651"/>
                      <a:pt x="7510" y="29634"/>
                    </a:cubicBezTo>
                    <a:close/>
                    <a:moveTo>
                      <a:pt x="20840" y="1"/>
                    </a:moveTo>
                    <a:cubicBezTo>
                      <a:pt x="20178" y="1"/>
                      <a:pt x="19447" y="47"/>
                      <a:pt x="18694" y="115"/>
                    </a:cubicBezTo>
                    <a:cubicBezTo>
                      <a:pt x="17028" y="252"/>
                      <a:pt x="15384" y="594"/>
                      <a:pt x="13855" y="1119"/>
                    </a:cubicBezTo>
                    <a:cubicBezTo>
                      <a:pt x="13878" y="1005"/>
                      <a:pt x="13855" y="914"/>
                      <a:pt x="13855" y="800"/>
                    </a:cubicBezTo>
                    <a:cubicBezTo>
                      <a:pt x="13855" y="686"/>
                      <a:pt x="13787" y="594"/>
                      <a:pt x="13695" y="549"/>
                    </a:cubicBezTo>
                    <a:cubicBezTo>
                      <a:pt x="13650" y="2466"/>
                      <a:pt x="13650" y="4406"/>
                      <a:pt x="13604" y="6323"/>
                    </a:cubicBezTo>
                    <a:cubicBezTo>
                      <a:pt x="13581" y="7510"/>
                      <a:pt x="13558" y="8697"/>
                      <a:pt x="13490" y="9884"/>
                    </a:cubicBezTo>
                    <a:cubicBezTo>
                      <a:pt x="13422" y="11025"/>
                      <a:pt x="13307" y="12144"/>
                      <a:pt x="13170" y="13262"/>
                    </a:cubicBezTo>
                    <a:cubicBezTo>
                      <a:pt x="13102" y="13787"/>
                      <a:pt x="13011" y="14312"/>
                      <a:pt x="12897" y="14814"/>
                    </a:cubicBezTo>
                    <a:cubicBezTo>
                      <a:pt x="12782" y="15294"/>
                      <a:pt x="12645" y="15750"/>
                      <a:pt x="12463" y="16184"/>
                    </a:cubicBezTo>
                    <a:cubicBezTo>
                      <a:pt x="12143" y="17051"/>
                      <a:pt x="11710" y="17896"/>
                      <a:pt x="11207" y="18695"/>
                    </a:cubicBezTo>
                    <a:cubicBezTo>
                      <a:pt x="10180" y="20293"/>
                      <a:pt x="8902" y="21731"/>
                      <a:pt x="7555" y="23077"/>
                    </a:cubicBezTo>
                    <a:cubicBezTo>
                      <a:pt x="6871" y="23762"/>
                      <a:pt x="6163" y="24424"/>
                      <a:pt x="5478" y="25086"/>
                    </a:cubicBezTo>
                    <a:cubicBezTo>
                      <a:pt x="5136" y="25405"/>
                      <a:pt x="4794" y="25725"/>
                      <a:pt x="4451" y="26067"/>
                    </a:cubicBezTo>
                    <a:cubicBezTo>
                      <a:pt x="4086" y="26433"/>
                      <a:pt x="3698" y="26798"/>
                      <a:pt x="3310" y="27163"/>
                    </a:cubicBezTo>
                    <a:cubicBezTo>
                      <a:pt x="2534" y="27916"/>
                      <a:pt x="1712" y="28669"/>
                      <a:pt x="868" y="29354"/>
                    </a:cubicBezTo>
                    <a:cubicBezTo>
                      <a:pt x="571" y="29582"/>
                      <a:pt x="297" y="29788"/>
                      <a:pt x="0" y="29993"/>
                    </a:cubicBezTo>
                    <a:cubicBezTo>
                      <a:pt x="160" y="31249"/>
                      <a:pt x="617" y="32527"/>
                      <a:pt x="1370" y="33828"/>
                    </a:cubicBezTo>
                    <a:cubicBezTo>
                      <a:pt x="1781" y="33554"/>
                      <a:pt x="2191" y="33280"/>
                      <a:pt x="2602" y="33029"/>
                    </a:cubicBezTo>
                    <a:cubicBezTo>
                      <a:pt x="4269" y="31933"/>
                      <a:pt x="5912" y="30815"/>
                      <a:pt x="7510" y="29628"/>
                    </a:cubicBezTo>
                    <a:lnTo>
                      <a:pt x="7510" y="29628"/>
                    </a:lnTo>
                    <a:cubicBezTo>
                      <a:pt x="7510" y="29630"/>
                      <a:pt x="7510" y="29632"/>
                      <a:pt x="7510" y="29634"/>
                    </a:cubicBezTo>
                    <a:lnTo>
                      <a:pt x="7510" y="29634"/>
                    </a:lnTo>
                    <a:cubicBezTo>
                      <a:pt x="8985" y="28544"/>
                      <a:pt x="10393" y="27408"/>
                      <a:pt x="11732" y="26159"/>
                    </a:cubicBezTo>
                    <a:cubicBezTo>
                      <a:pt x="13033" y="24972"/>
                      <a:pt x="14266" y="23716"/>
                      <a:pt x="15362" y="22324"/>
                    </a:cubicBezTo>
                    <a:cubicBezTo>
                      <a:pt x="15362" y="22324"/>
                      <a:pt x="15362" y="22347"/>
                      <a:pt x="15362" y="22347"/>
                    </a:cubicBezTo>
                    <a:cubicBezTo>
                      <a:pt x="15978" y="21548"/>
                      <a:pt x="16571" y="20726"/>
                      <a:pt x="17074" y="19882"/>
                    </a:cubicBezTo>
                    <a:cubicBezTo>
                      <a:pt x="17599" y="19014"/>
                      <a:pt x="18055" y="18124"/>
                      <a:pt x="18443" y="17211"/>
                    </a:cubicBezTo>
                    <a:cubicBezTo>
                      <a:pt x="18443" y="17188"/>
                      <a:pt x="18443" y="17188"/>
                      <a:pt x="18443" y="17188"/>
                    </a:cubicBezTo>
                    <a:cubicBezTo>
                      <a:pt x="19151" y="15568"/>
                      <a:pt x="19676" y="13879"/>
                      <a:pt x="20109" y="12144"/>
                    </a:cubicBezTo>
                    <a:cubicBezTo>
                      <a:pt x="20543" y="10386"/>
                      <a:pt x="20863" y="8583"/>
                      <a:pt x="21114" y="6780"/>
                    </a:cubicBezTo>
                    <a:cubicBezTo>
                      <a:pt x="21410" y="4680"/>
                      <a:pt x="21593" y="2580"/>
                      <a:pt x="21776" y="457"/>
                    </a:cubicBezTo>
                    <a:cubicBezTo>
                      <a:pt x="21776" y="320"/>
                      <a:pt x="21798" y="161"/>
                      <a:pt x="21798" y="24"/>
                    </a:cubicBezTo>
                    <a:cubicBezTo>
                      <a:pt x="21479" y="1"/>
                      <a:pt x="21159" y="1"/>
                      <a:pt x="208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844;p70">
                <a:extLst>
                  <a:ext uri="{FF2B5EF4-FFF2-40B4-BE49-F238E27FC236}">
                    <a16:creationId xmlns:a16="http://schemas.microsoft.com/office/drawing/2014/main" id="{C55F3DF6-DA44-4718-9EBD-05FA2FFCFFB8}"/>
                  </a:ext>
                </a:extLst>
              </p:cNvPr>
              <p:cNvSpPr/>
              <p:nvPr/>
            </p:nvSpPr>
            <p:spPr>
              <a:xfrm>
                <a:off x="5444391" y="3250193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845;p70">
                <a:extLst>
                  <a:ext uri="{FF2B5EF4-FFF2-40B4-BE49-F238E27FC236}">
                    <a16:creationId xmlns:a16="http://schemas.microsoft.com/office/drawing/2014/main" id="{5B3D0AE1-7C25-44F9-AB33-67779DA93B75}"/>
                  </a:ext>
                </a:extLst>
              </p:cNvPr>
              <p:cNvSpPr/>
              <p:nvPr/>
            </p:nvSpPr>
            <p:spPr>
              <a:xfrm>
                <a:off x="5471183" y="3099439"/>
                <a:ext cx="10320" cy="24497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899" extrusionOk="0">
                    <a:moveTo>
                      <a:pt x="502" y="1"/>
                    </a:moveTo>
                    <a:cubicBezTo>
                      <a:pt x="365" y="1"/>
                      <a:pt x="251" y="115"/>
                      <a:pt x="228" y="252"/>
                    </a:cubicBezTo>
                    <a:cubicBezTo>
                      <a:pt x="183" y="708"/>
                      <a:pt x="114" y="1142"/>
                      <a:pt x="23" y="1576"/>
                    </a:cubicBezTo>
                    <a:cubicBezTo>
                      <a:pt x="0" y="1735"/>
                      <a:pt x="114" y="1872"/>
                      <a:pt x="274" y="1895"/>
                    </a:cubicBezTo>
                    <a:cubicBezTo>
                      <a:pt x="290" y="1898"/>
                      <a:pt x="306" y="1899"/>
                      <a:pt x="322" y="1899"/>
                    </a:cubicBezTo>
                    <a:cubicBezTo>
                      <a:pt x="461" y="1899"/>
                      <a:pt x="573" y="1810"/>
                      <a:pt x="594" y="1667"/>
                    </a:cubicBezTo>
                    <a:cubicBezTo>
                      <a:pt x="685" y="1233"/>
                      <a:pt x="753" y="777"/>
                      <a:pt x="799" y="343"/>
                    </a:cubicBezTo>
                    <a:cubicBezTo>
                      <a:pt x="799" y="183"/>
                      <a:pt x="708" y="46"/>
                      <a:pt x="548" y="24"/>
                    </a:cubicBezTo>
                    <a:cubicBezTo>
                      <a:pt x="548" y="1"/>
                      <a:pt x="525" y="1"/>
                      <a:pt x="5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846;p70">
                <a:extLst>
                  <a:ext uri="{FF2B5EF4-FFF2-40B4-BE49-F238E27FC236}">
                    <a16:creationId xmlns:a16="http://schemas.microsoft.com/office/drawing/2014/main" id="{27D89877-8D75-4D76-A190-B8FB670B8E42}"/>
                  </a:ext>
                </a:extLst>
              </p:cNvPr>
              <p:cNvSpPr/>
              <p:nvPr/>
            </p:nvSpPr>
            <p:spPr>
              <a:xfrm>
                <a:off x="5459987" y="3154506"/>
                <a:ext cx="12681" cy="25452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973" extrusionOk="0">
                    <a:moveTo>
                      <a:pt x="663" y="0"/>
                    </a:moveTo>
                    <a:cubicBezTo>
                      <a:pt x="617" y="0"/>
                      <a:pt x="549" y="23"/>
                      <a:pt x="503" y="46"/>
                    </a:cubicBezTo>
                    <a:cubicBezTo>
                      <a:pt x="434" y="114"/>
                      <a:pt x="412" y="160"/>
                      <a:pt x="389" y="251"/>
                    </a:cubicBezTo>
                    <a:cubicBezTo>
                      <a:pt x="275" y="708"/>
                      <a:pt x="138" y="1187"/>
                      <a:pt x="24" y="1644"/>
                    </a:cubicBezTo>
                    <a:cubicBezTo>
                      <a:pt x="1" y="1712"/>
                      <a:pt x="46" y="1803"/>
                      <a:pt x="69" y="1849"/>
                    </a:cubicBezTo>
                    <a:cubicBezTo>
                      <a:pt x="115" y="1917"/>
                      <a:pt x="183" y="1963"/>
                      <a:pt x="275" y="1963"/>
                    </a:cubicBezTo>
                    <a:cubicBezTo>
                      <a:pt x="293" y="1969"/>
                      <a:pt x="311" y="1972"/>
                      <a:pt x="330" y="1972"/>
                    </a:cubicBezTo>
                    <a:cubicBezTo>
                      <a:pt x="380" y="1972"/>
                      <a:pt x="430" y="1951"/>
                      <a:pt x="480" y="1917"/>
                    </a:cubicBezTo>
                    <a:cubicBezTo>
                      <a:pt x="549" y="1872"/>
                      <a:pt x="571" y="1803"/>
                      <a:pt x="594" y="1735"/>
                    </a:cubicBezTo>
                    <a:cubicBezTo>
                      <a:pt x="708" y="1255"/>
                      <a:pt x="845" y="799"/>
                      <a:pt x="959" y="342"/>
                    </a:cubicBezTo>
                    <a:cubicBezTo>
                      <a:pt x="982" y="274"/>
                      <a:pt x="937" y="183"/>
                      <a:pt x="914" y="114"/>
                    </a:cubicBezTo>
                    <a:cubicBezTo>
                      <a:pt x="868" y="69"/>
                      <a:pt x="800" y="23"/>
                      <a:pt x="7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7847;p70">
                <a:extLst>
                  <a:ext uri="{FF2B5EF4-FFF2-40B4-BE49-F238E27FC236}">
                    <a16:creationId xmlns:a16="http://schemas.microsoft.com/office/drawing/2014/main" id="{F6ED7380-D20A-42FB-AD8E-5D15573399F8}"/>
                  </a:ext>
                </a:extLst>
              </p:cNvPr>
              <p:cNvSpPr/>
              <p:nvPr/>
            </p:nvSpPr>
            <p:spPr>
              <a:xfrm>
                <a:off x="5444095" y="3212205"/>
                <a:ext cx="14435" cy="23917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854" extrusionOk="0">
                    <a:moveTo>
                      <a:pt x="822" y="1"/>
                    </a:moveTo>
                    <a:cubicBezTo>
                      <a:pt x="708" y="1"/>
                      <a:pt x="594" y="69"/>
                      <a:pt x="548" y="183"/>
                    </a:cubicBezTo>
                    <a:cubicBezTo>
                      <a:pt x="411" y="617"/>
                      <a:pt x="251" y="1028"/>
                      <a:pt x="69" y="1462"/>
                    </a:cubicBezTo>
                    <a:cubicBezTo>
                      <a:pt x="0" y="1599"/>
                      <a:pt x="69" y="1758"/>
                      <a:pt x="206" y="1827"/>
                    </a:cubicBezTo>
                    <a:cubicBezTo>
                      <a:pt x="242" y="1845"/>
                      <a:pt x="282" y="1854"/>
                      <a:pt x="322" y="1854"/>
                    </a:cubicBezTo>
                    <a:cubicBezTo>
                      <a:pt x="431" y="1854"/>
                      <a:pt x="537" y="1790"/>
                      <a:pt x="571" y="1690"/>
                    </a:cubicBezTo>
                    <a:cubicBezTo>
                      <a:pt x="753" y="1279"/>
                      <a:pt x="936" y="845"/>
                      <a:pt x="1073" y="412"/>
                    </a:cubicBezTo>
                    <a:cubicBezTo>
                      <a:pt x="1096" y="343"/>
                      <a:pt x="1119" y="275"/>
                      <a:pt x="1073" y="183"/>
                    </a:cubicBezTo>
                    <a:cubicBezTo>
                      <a:pt x="1050" y="115"/>
                      <a:pt x="1005" y="69"/>
                      <a:pt x="936" y="24"/>
                    </a:cubicBezTo>
                    <a:cubicBezTo>
                      <a:pt x="890" y="24"/>
                      <a:pt x="868" y="1"/>
                      <a:pt x="8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7848;p70">
                <a:extLst>
                  <a:ext uri="{FF2B5EF4-FFF2-40B4-BE49-F238E27FC236}">
                    <a16:creationId xmlns:a16="http://schemas.microsoft.com/office/drawing/2014/main" id="{2673513E-244B-4045-AEEA-15E673412360}"/>
                  </a:ext>
                </a:extLst>
              </p:cNvPr>
              <p:cNvSpPr/>
              <p:nvPr/>
            </p:nvSpPr>
            <p:spPr>
              <a:xfrm>
                <a:off x="5427893" y="3258732"/>
                <a:ext cx="14448" cy="1945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08" extrusionOk="0">
                    <a:moveTo>
                      <a:pt x="800" y="0"/>
                    </a:moveTo>
                    <a:cubicBezTo>
                      <a:pt x="686" y="0"/>
                      <a:pt x="571" y="69"/>
                      <a:pt x="526" y="160"/>
                    </a:cubicBezTo>
                    <a:cubicBezTo>
                      <a:pt x="389" y="480"/>
                      <a:pt x="229" y="799"/>
                      <a:pt x="69" y="1096"/>
                    </a:cubicBezTo>
                    <a:cubicBezTo>
                      <a:pt x="1" y="1233"/>
                      <a:pt x="69" y="1415"/>
                      <a:pt x="206" y="1484"/>
                    </a:cubicBezTo>
                    <a:cubicBezTo>
                      <a:pt x="244" y="1500"/>
                      <a:pt x="280" y="1507"/>
                      <a:pt x="314" y="1507"/>
                    </a:cubicBezTo>
                    <a:cubicBezTo>
                      <a:pt x="428" y="1507"/>
                      <a:pt x="524" y="1429"/>
                      <a:pt x="594" y="1324"/>
                    </a:cubicBezTo>
                    <a:cubicBezTo>
                      <a:pt x="754" y="1027"/>
                      <a:pt x="891" y="708"/>
                      <a:pt x="1051" y="411"/>
                    </a:cubicBezTo>
                    <a:cubicBezTo>
                      <a:pt x="1119" y="251"/>
                      <a:pt x="1051" y="92"/>
                      <a:pt x="914" y="23"/>
                    </a:cubicBezTo>
                    <a:cubicBezTo>
                      <a:pt x="868" y="0"/>
                      <a:pt x="823" y="0"/>
                      <a:pt x="8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7849;p70">
                <a:extLst>
                  <a:ext uri="{FF2B5EF4-FFF2-40B4-BE49-F238E27FC236}">
                    <a16:creationId xmlns:a16="http://schemas.microsoft.com/office/drawing/2014/main" id="{E50EB4DF-AC6F-4F81-8681-63CF074F631B}"/>
                  </a:ext>
                </a:extLst>
              </p:cNvPr>
              <p:cNvSpPr/>
              <p:nvPr/>
            </p:nvSpPr>
            <p:spPr>
              <a:xfrm>
                <a:off x="5400224" y="3301713"/>
                <a:ext cx="15325" cy="18976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471" extrusionOk="0">
                    <a:moveTo>
                      <a:pt x="890" y="1"/>
                    </a:moveTo>
                    <a:cubicBezTo>
                      <a:pt x="822" y="1"/>
                      <a:pt x="731" y="24"/>
                      <a:pt x="685" y="92"/>
                    </a:cubicBezTo>
                    <a:cubicBezTo>
                      <a:pt x="480" y="389"/>
                      <a:pt x="274" y="708"/>
                      <a:pt x="69" y="1005"/>
                    </a:cubicBezTo>
                    <a:cubicBezTo>
                      <a:pt x="23" y="1074"/>
                      <a:pt x="0" y="1142"/>
                      <a:pt x="0" y="1210"/>
                    </a:cubicBezTo>
                    <a:cubicBezTo>
                      <a:pt x="23" y="1279"/>
                      <a:pt x="46" y="1347"/>
                      <a:pt x="114" y="1416"/>
                    </a:cubicBezTo>
                    <a:cubicBezTo>
                      <a:pt x="148" y="1449"/>
                      <a:pt x="206" y="1470"/>
                      <a:pt x="261" y="1470"/>
                    </a:cubicBezTo>
                    <a:cubicBezTo>
                      <a:pt x="281" y="1470"/>
                      <a:pt x="301" y="1468"/>
                      <a:pt x="320" y="1462"/>
                    </a:cubicBezTo>
                    <a:cubicBezTo>
                      <a:pt x="388" y="1462"/>
                      <a:pt x="480" y="1416"/>
                      <a:pt x="502" y="1370"/>
                    </a:cubicBezTo>
                    <a:cubicBezTo>
                      <a:pt x="708" y="1051"/>
                      <a:pt x="913" y="754"/>
                      <a:pt x="1119" y="457"/>
                    </a:cubicBezTo>
                    <a:cubicBezTo>
                      <a:pt x="1164" y="389"/>
                      <a:pt x="1187" y="343"/>
                      <a:pt x="1187" y="252"/>
                    </a:cubicBezTo>
                    <a:cubicBezTo>
                      <a:pt x="1187" y="183"/>
                      <a:pt x="1142" y="115"/>
                      <a:pt x="1096" y="69"/>
                    </a:cubicBezTo>
                    <a:cubicBezTo>
                      <a:pt x="1027" y="24"/>
                      <a:pt x="959" y="1"/>
                      <a:pt x="8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7850;p70">
                <a:extLst>
                  <a:ext uri="{FF2B5EF4-FFF2-40B4-BE49-F238E27FC236}">
                    <a16:creationId xmlns:a16="http://schemas.microsoft.com/office/drawing/2014/main" id="{94C39A4E-0ECE-4583-9702-F9DA55E22BD3}"/>
                  </a:ext>
                </a:extLst>
              </p:cNvPr>
              <p:cNvSpPr/>
              <p:nvPr/>
            </p:nvSpPr>
            <p:spPr>
              <a:xfrm>
                <a:off x="5368427" y="3339998"/>
                <a:ext cx="15906" cy="16318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65" extrusionOk="0">
                    <a:moveTo>
                      <a:pt x="913" y="0"/>
                    </a:moveTo>
                    <a:cubicBezTo>
                      <a:pt x="845" y="0"/>
                      <a:pt x="753" y="46"/>
                      <a:pt x="708" y="114"/>
                    </a:cubicBezTo>
                    <a:cubicBezTo>
                      <a:pt x="502" y="365"/>
                      <a:pt x="297" y="593"/>
                      <a:pt x="69" y="799"/>
                    </a:cubicBezTo>
                    <a:cubicBezTo>
                      <a:pt x="23" y="845"/>
                      <a:pt x="0" y="936"/>
                      <a:pt x="0" y="1004"/>
                    </a:cubicBezTo>
                    <a:cubicBezTo>
                      <a:pt x="23" y="1073"/>
                      <a:pt x="46" y="1141"/>
                      <a:pt x="114" y="1210"/>
                    </a:cubicBezTo>
                    <a:cubicBezTo>
                      <a:pt x="148" y="1243"/>
                      <a:pt x="206" y="1264"/>
                      <a:pt x="261" y="1264"/>
                    </a:cubicBezTo>
                    <a:cubicBezTo>
                      <a:pt x="281" y="1264"/>
                      <a:pt x="301" y="1262"/>
                      <a:pt x="320" y="1255"/>
                    </a:cubicBezTo>
                    <a:cubicBezTo>
                      <a:pt x="411" y="1255"/>
                      <a:pt x="457" y="1210"/>
                      <a:pt x="502" y="1164"/>
                    </a:cubicBezTo>
                    <a:cubicBezTo>
                      <a:pt x="731" y="936"/>
                      <a:pt x="936" y="708"/>
                      <a:pt x="1141" y="479"/>
                    </a:cubicBezTo>
                    <a:cubicBezTo>
                      <a:pt x="1233" y="342"/>
                      <a:pt x="1210" y="160"/>
                      <a:pt x="1096" y="68"/>
                    </a:cubicBezTo>
                    <a:cubicBezTo>
                      <a:pt x="1050" y="23"/>
                      <a:pt x="982" y="0"/>
                      <a:pt x="9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7851;p70">
                <a:extLst>
                  <a:ext uri="{FF2B5EF4-FFF2-40B4-BE49-F238E27FC236}">
                    <a16:creationId xmlns:a16="http://schemas.microsoft.com/office/drawing/2014/main" id="{F33DD3FF-6085-457D-899B-F0D03F97054D}"/>
                  </a:ext>
                </a:extLst>
              </p:cNvPr>
              <p:cNvSpPr/>
              <p:nvPr/>
            </p:nvSpPr>
            <p:spPr>
              <a:xfrm>
                <a:off x="5333096" y="3370904"/>
                <a:ext cx="17970" cy="16538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82" extrusionOk="0">
                    <a:moveTo>
                      <a:pt x="1073" y="1"/>
                    </a:moveTo>
                    <a:cubicBezTo>
                      <a:pt x="1004" y="1"/>
                      <a:pt x="913" y="46"/>
                      <a:pt x="845" y="115"/>
                    </a:cubicBezTo>
                    <a:cubicBezTo>
                      <a:pt x="731" y="229"/>
                      <a:pt x="616" y="343"/>
                      <a:pt x="502" y="480"/>
                    </a:cubicBezTo>
                    <a:cubicBezTo>
                      <a:pt x="388" y="571"/>
                      <a:pt x="274" y="663"/>
                      <a:pt x="160" y="777"/>
                    </a:cubicBezTo>
                    <a:cubicBezTo>
                      <a:pt x="46" y="868"/>
                      <a:pt x="0" y="1028"/>
                      <a:pt x="91" y="1165"/>
                    </a:cubicBezTo>
                    <a:cubicBezTo>
                      <a:pt x="149" y="1237"/>
                      <a:pt x="244" y="1282"/>
                      <a:pt x="334" y="1282"/>
                    </a:cubicBezTo>
                    <a:cubicBezTo>
                      <a:pt x="386" y="1282"/>
                      <a:pt x="438" y="1267"/>
                      <a:pt x="479" y="1233"/>
                    </a:cubicBezTo>
                    <a:cubicBezTo>
                      <a:pt x="776" y="1005"/>
                      <a:pt x="1050" y="754"/>
                      <a:pt x="1301" y="480"/>
                    </a:cubicBezTo>
                    <a:cubicBezTo>
                      <a:pt x="1392" y="366"/>
                      <a:pt x="1370" y="160"/>
                      <a:pt x="1255" y="69"/>
                    </a:cubicBezTo>
                    <a:cubicBezTo>
                      <a:pt x="1210" y="23"/>
                      <a:pt x="1141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7852;p70">
                <a:extLst>
                  <a:ext uri="{FF2B5EF4-FFF2-40B4-BE49-F238E27FC236}">
                    <a16:creationId xmlns:a16="http://schemas.microsoft.com/office/drawing/2014/main" id="{D470F6AE-8B90-4DFF-8E4E-F5CB08FF1F44}"/>
                  </a:ext>
                </a:extLst>
              </p:cNvPr>
              <p:cNvSpPr/>
              <p:nvPr/>
            </p:nvSpPr>
            <p:spPr>
              <a:xfrm>
                <a:off x="5293044" y="3403591"/>
                <a:ext cx="19453" cy="16538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2" extrusionOk="0">
                    <a:moveTo>
                      <a:pt x="1188" y="0"/>
                    </a:moveTo>
                    <a:cubicBezTo>
                      <a:pt x="1142" y="0"/>
                      <a:pt x="1074" y="0"/>
                      <a:pt x="1028" y="46"/>
                    </a:cubicBezTo>
                    <a:cubicBezTo>
                      <a:pt x="708" y="274"/>
                      <a:pt x="412" y="502"/>
                      <a:pt x="138" y="753"/>
                    </a:cubicBezTo>
                    <a:cubicBezTo>
                      <a:pt x="69" y="822"/>
                      <a:pt x="24" y="868"/>
                      <a:pt x="24" y="959"/>
                    </a:cubicBezTo>
                    <a:cubicBezTo>
                      <a:pt x="1" y="1027"/>
                      <a:pt x="24" y="1096"/>
                      <a:pt x="69" y="1164"/>
                    </a:cubicBezTo>
                    <a:cubicBezTo>
                      <a:pt x="113" y="1237"/>
                      <a:pt x="211" y="1281"/>
                      <a:pt x="306" y="1281"/>
                    </a:cubicBezTo>
                    <a:cubicBezTo>
                      <a:pt x="361" y="1281"/>
                      <a:pt x="415" y="1266"/>
                      <a:pt x="457" y="1233"/>
                    </a:cubicBezTo>
                    <a:cubicBezTo>
                      <a:pt x="754" y="982"/>
                      <a:pt x="1051" y="731"/>
                      <a:pt x="1348" y="502"/>
                    </a:cubicBezTo>
                    <a:cubicBezTo>
                      <a:pt x="1485" y="411"/>
                      <a:pt x="1507" y="251"/>
                      <a:pt x="1416" y="114"/>
                    </a:cubicBezTo>
                    <a:cubicBezTo>
                      <a:pt x="1370" y="46"/>
                      <a:pt x="1279" y="0"/>
                      <a:pt x="11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7853;p70">
                <a:extLst>
                  <a:ext uri="{FF2B5EF4-FFF2-40B4-BE49-F238E27FC236}">
                    <a16:creationId xmlns:a16="http://schemas.microsoft.com/office/drawing/2014/main" id="{FA5134FE-3912-4D51-843A-035CE91904AF}"/>
                  </a:ext>
                </a:extLst>
              </p:cNvPr>
              <p:cNvSpPr/>
              <p:nvPr/>
            </p:nvSpPr>
            <p:spPr>
              <a:xfrm>
                <a:off x="5261247" y="3429493"/>
                <a:ext cx="14732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84" extrusionOk="0">
                    <a:moveTo>
                      <a:pt x="822" y="1"/>
                    </a:moveTo>
                    <a:cubicBezTo>
                      <a:pt x="777" y="1"/>
                      <a:pt x="708" y="24"/>
                      <a:pt x="663" y="47"/>
                    </a:cubicBezTo>
                    <a:cubicBezTo>
                      <a:pt x="503" y="161"/>
                      <a:pt x="320" y="252"/>
                      <a:pt x="161" y="366"/>
                    </a:cubicBezTo>
                    <a:cubicBezTo>
                      <a:pt x="46" y="457"/>
                      <a:pt x="1" y="640"/>
                      <a:pt x="92" y="777"/>
                    </a:cubicBezTo>
                    <a:cubicBezTo>
                      <a:pt x="149" y="848"/>
                      <a:pt x="242" y="884"/>
                      <a:pt x="337" y="884"/>
                    </a:cubicBezTo>
                    <a:cubicBezTo>
                      <a:pt x="394" y="884"/>
                      <a:pt x="452" y="871"/>
                      <a:pt x="503" y="845"/>
                    </a:cubicBezTo>
                    <a:cubicBezTo>
                      <a:pt x="663" y="731"/>
                      <a:pt x="822" y="617"/>
                      <a:pt x="982" y="526"/>
                    </a:cubicBezTo>
                    <a:cubicBezTo>
                      <a:pt x="1119" y="435"/>
                      <a:pt x="1142" y="229"/>
                      <a:pt x="1051" y="115"/>
                    </a:cubicBezTo>
                    <a:cubicBezTo>
                      <a:pt x="1005" y="47"/>
                      <a:pt x="914" y="1"/>
                      <a:pt x="8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7854;p70">
                <a:extLst>
                  <a:ext uri="{FF2B5EF4-FFF2-40B4-BE49-F238E27FC236}">
                    <a16:creationId xmlns:a16="http://schemas.microsoft.com/office/drawing/2014/main" id="{64E2A037-A697-4A6C-A807-2DB0CDA33FB8}"/>
                  </a:ext>
                </a:extLst>
              </p:cNvPr>
              <p:cNvSpPr/>
              <p:nvPr/>
            </p:nvSpPr>
            <p:spPr>
              <a:xfrm>
                <a:off x="5230044" y="3449809"/>
                <a:ext cx="15906" cy="13222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25" extrusionOk="0">
                    <a:moveTo>
                      <a:pt x="913" y="1"/>
                    </a:moveTo>
                    <a:cubicBezTo>
                      <a:pt x="845" y="1"/>
                      <a:pt x="799" y="1"/>
                      <a:pt x="753" y="46"/>
                    </a:cubicBezTo>
                    <a:cubicBezTo>
                      <a:pt x="548" y="183"/>
                      <a:pt x="343" y="343"/>
                      <a:pt x="160" y="503"/>
                    </a:cubicBezTo>
                    <a:cubicBezTo>
                      <a:pt x="46" y="594"/>
                      <a:pt x="0" y="777"/>
                      <a:pt x="92" y="891"/>
                    </a:cubicBezTo>
                    <a:cubicBezTo>
                      <a:pt x="147" y="975"/>
                      <a:pt x="237" y="1024"/>
                      <a:pt x="324" y="1024"/>
                    </a:cubicBezTo>
                    <a:cubicBezTo>
                      <a:pt x="380" y="1024"/>
                      <a:pt x="435" y="1004"/>
                      <a:pt x="480" y="959"/>
                    </a:cubicBezTo>
                    <a:cubicBezTo>
                      <a:pt x="685" y="823"/>
                      <a:pt x="868" y="663"/>
                      <a:pt x="1073" y="503"/>
                    </a:cubicBezTo>
                    <a:cubicBezTo>
                      <a:pt x="1210" y="412"/>
                      <a:pt x="1233" y="252"/>
                      <a:pt x="1142" y="115"/>
                    </a:cubicBezTo>
                    <a:cubicBezTo>
                      <a:pt x="1096" y="24"/>
                      <a:pt x="1005" y="1"/>
                      <a:pt x="9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7855;p70">
                <a:extLst>
                  <a:ext uri="{FF2B5EF4-FFF2-40B4-BE49-F238E27FC236}">
                    <a16:creationId xmlns:a16="http://schemas.microsoft.com/office/drawing/2014/main" id="{11C2AB66-8C97-4DD8-9C80-ACD8107CDB90}"/>
                  </a:ext>
                </a:extLst>
              </p:cNvPr>
              <p:cNvSpPr/>
              <p:nvPr/>
            </p:nvSpPr>
            <p:spPr>
              <a:xfrm>
                <a:off x="5656675" y="3111809"/>
                <a:ext cx="8256" cy="2209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713" extrusionOk="0">
                    <a:moveTo>
                      <a:pt x="342" y="0"/>
                    </a:moveTo>
                    <a:cubicBezTo>
                      <a:pt x="183" y="0"/>
                      <a:pt x="69" y="137"/>
                      <a:pt x="69" y="274"/>
                    </a:cubicBezTo>
                    <a:cubicBezTo>
                      <a:pt x="46" y="662"/>
                      <a:pt x="23" y="1050"/>
                      <a:pt x="0" y="1416"/>
                    </a:cubicBezTo>
                    <a:cubicBezTo>
                      <a:pt x="0" y="1575"/>
                      <a:pt x="137" y="1712"/>
                      <a:pt x="297" y="1712"/>
                    </a:cubicBezTo>
                    <a:cubicBezTo>
                      <a:pt x="457" y="1712"/>
                      <a:pt x="571" y="1575"/>
                      <a:pt x="571" y="1416"/>
                    </a:cubicBezTo>
                    <a:cubicBezTo>
                      <a:pt x="594" y="1050"/>
                      <a:pt x="616" y="662"/>
                      <a:pt x="639" y="274"/>
                    </a:cubicBezTo>
                    <a:cubicBezTo>
                      <a:pt x="639" y="137"/>
                      <a:pt x="502" y="0"/>
                      <a:pt x="3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7856;p70">
                <a:extLst>
                  <a:ext uri="{FF2B5EF4-FFF2-40B4-BE49-F238E27FC236}">
                    <a16:creationId xmlns:a16="http://schemas.microsoft.com/office/drawing/2014/main" id="{886B1FB6-A598-485C-92AC-C5B9A0918889}"/>
                  </a:ext>
                </a:extLst>
              </p:cNvPr>
              <p:cNvSpPr/>
              <p:nvPr/>
            </p:nvSpPr>
            <p:spPr>
              <a:xfrm>
                <a:off x="5654908" y="3153616"/>
                <a:ext cx="8256" cy="2033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576" extrusionOk="0">
                    <a:moveTo>
                      <a:pt x="320" y="1"/>
                    </a:moveTo>
                    <a:cubicBezTo>
                      <a:pt x="183" y="1"/>
                      <a:pt x="46" y="138"/>
                      <a:pt x="46" y="275"/>
                    </a:cubicBezTo>
                    <a:cubicBezTo>
                      <a:pt x="69" y="617"/>
                      <a:pt x="46" y="959"/>
                      <a:pt x="23" y="1302"/>
                    </a:cubicBezTo>
                    <a:cubicBezTo>
                      <a:pt x="0" y="1461"/>
                      <a:pt x="160" y="1576"/>
                      <a:pt x="297" y="1576"/>
                    </a:cubicBezTo>
                    <a:cubicBezTo>
                      <a:pt x="388" y="1576"/>
                      <a:pt x="457" y="1553"/>
                      <a:pt x="502" y="1507"/>
                    </a:cubicBezTo>
                    <a:cubicBezTo>
                      <a:pt x="571" y="1439"/>
                      <a:pt x="594" y="1370"/>
                      <a:pt x="594" y="1302"/>
                    </a:cubicBezTo>
                    <a:cubicBezTo>
                      <a:pt x="616" y="959"/>
                      <a:pt x="639" y="617"/>
                      <a:pt x="616" y="275"/>
                    </a:cubicBezTo>
                    <a:cubicBezTo>
                      <a:pt x="616" y="138"/>
                      <a:pt x="479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7857;p70">
                <a:extLst>
                  <a:ext uri="{FF2B5EF4-FFF2-40B4-BE49-F238E27FC236}">
                    <a16:creationId xmlns:a16="http://schemas.microsoft.com/office/drawing/2014/main" id="{E6B3DEC5-062D-433B-8843-0EC9F6F940C4}"/>
                  </a:ext>
                </a:extLst>
              </p:cNvPr>
              <p:cNvSpPr/>
              <p:nvPr/>
            </p:nvSpPr>
            <p:spPr>
              <a:xfrm>
                <a:off x="5654908" y="3202195"/>
                <a:ext cx="7959" cy="2062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599" extrusionOk="0">
                    <a:moveTo>
                      <a:pt x="320" y="1"/>
                    </a:moveTo>
                    <a:cubicBezTo>
                      <a:pt x="160" y="1"/>
                      <a:pt x="46" y="115"/>
                      <a:pt x="46" y="275"/>
                    </a:cubicBezTo>
                    <a:cubicBezTo>
                      <a:pt x="23" y="617"/>
                      <a:pt x="0" y="959"/>
                      <a:pt x="0" y="1302"/>
                    </a:cubicBezTo>
                    <a:cubicBezTo>
                      <a:pt x="0" y="1462"/>
                      <a:pt x="137" y="1599"/>
                      <a:pt x="297" y="1599"/>
                    </a:cubicBezTo>
                    <a:cubicBezTo>
                      <a:pt x="457" y="1599"/>
                      <a:pt x="571" y="1462"/>
                      <a:pt x="571" y="1302"/>
                    </a:cubicBezTo>
                    <a:cubicBezTo>
                      <a:pt x="571" y="959"/>
                      <a:pt x="594" y="617"/>
                      <a:pt x="616" y="275"/>
                    </a:cubicBezTo>
                    <a:cubicBezTo>
                      <a:pt x="616" y="115"/>
                      <a:pt x="479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7858;p70">
                <a:extLst>
                  <a:ext uri="{FF2B5EF4-FFF2-40B4-BE49-F238E27FC236}">
                    <a16:creationId xmlns:a16="http://schemas.microsoft.com/office/drawing/2014/main" id="{B798F8F1-674C-467F-9E1C-9BBF4A2D35F4}"/>
                  </a:ext>
                </a:extLst>
              </p:cNvPr>
              <p:cNvSpPr/>
              <p:nvPr/>
            </p:nvSpPr>
            <p:spPr>
              <a:xfrm>
                <a:off x="5653438" y="3251367"/>
                <a:ext cx="8256" cy="2356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827" extrusionOk="0">
                    <a:moveTo>
                      <a:pt x="342" y="1"/>
                    </a:moveTo>
                    <a:cubicBezTo>
                      <a:pt x="183" y="1"/>
                      <a:pt x="69" y="138"/>
                      <a:pt x="69" y="297"/>
                    </a:cubicBezTo>
                    <a:cubicBezTo>
                      <a:pt x="46" y="708"/>
                      <a:pt x="46" y="1119"/>
                      <a:pt x="0" y="1553"/>
                    </a:cubicBezTo>
                    <a:cubicBezTo>
                      <a:pt x="0" y="1690"/>
                      <a:pt x="137" y="1827"/>
                      <a:pt x="297" y="1827"/>
                    </a:cubicBezTo>
                    <a:cubicBezTo>
                      <a:pt x="365" y="1827"/>
                      <a:pt x="434" y="1804"/>
                      <a:pt x="479" y="1735"/>
                    </a:cubicBezTo>
                    <a:cubicBezTo>
                      <a:pt x="548" y="1690"/>
                      <a:pt x="571" y="1621"/>
                      <a:pt x="571" y="1553"/>
                    </a:cubicBezTo>
                    <a:cubicBezTo>
                      <a:pt x="616" y="1119"/>
                      <a:pt x="616" y="708"/>
                      <a:pt x="639" y="297"/>
                    </a:cubicBezTo>
                    <a:cubicBezTo>
                      <a:pt x="639" y="138"/>
                      <a:pt x="502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7859;p70">
                <a:extLst>
                  <a:ext uri="{FF2B5EF4-FFF2-40B4-BE49-F238E27FC236}">
                    <a16:creationId xmlns:a16="http://schemas.microsoft.com/office/drawing/2014/main" id="{1618129B-80E9-460E-83EA-C73135A4EF82}"/>
                  </a:ext>
                </a:extLst>
              </p:cNvPr>
              <p:cNvSpPr/>
              <p:nvPr/>
            </p:nvSpPr>
            <p:spPr>
              <a:xfrm>
                <a:off x="5653141" y="3304654"/>
                <a:ext cx="7663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805" extrusionOk="0">
                    <a:moveTo>
                      <a:pt x="297" y="1"/>
                    </a:moveTo>
                    <a:cubicBezTo>
                      <a:pt x="137" y="1"/>
                      <a:pt x="23" y="115"/>
                      <a:pt x="23" y="275"/>
                    </a:cubicBezTo>
                    <a:cubicBezTo>
                      <a:pt x="0" y="686"/>
                      <a:pt x="0" y="1119"/>
                      <a:pt x="0" y="1530"/>
                    </a:cubicBezTo>
                    <a:cubicBezTo>
                      <a:pt x="0" y="1690"/>
                      <a:pt x="137" y="1804"/>
                      <a:pt x="274" y="1804"/>
                    </a:cubicBezTo>
                    <a:cubicBezTo>
                      <a:pt x="434" y="1804"/>
                      <a:pt x="571" y="1690"/>
                      <a:pt x="571" y="1530"/>
                    </a:cubicBezTo>
                    <a:cubicBezTo>
                      <a:pt x="571" y="1119"/>
                      <a:pt x="571" y="686"/>
                      <a:pt x="594" y="275"/>
                    </a:cubicBezTo>
                    <a:cubicBezTo>
                      <a:pt x="594" y="115"/>
                      <a:pt x="457" y="1"/>
                      <a:pt x="2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7860;p70">
                <a:extLst>
                  <a:ext uri="{FF2B5EF4-FFF2-40B4-BE49-F238E27FC236}">
                    <a16:creationId xmlns:a16="http://schemas.microsoft.com/office/drawing/2014/main" id="{6FB62CBB-EEC8-4AB7-9828-C525F5C6AFCF}"/>
                  </a:ext>
                </a:extLst>
              </p:cNvPr>
              <p:cNvSpPr/>
              <p:nvPr/>
            </p:nvSpPr>
            <p:spPr>
              <a:xfrm>
                <a:off x="5653141" y="3353826"/>
                <a:ext cx="7959" cy="2033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576" extrusionOk="0">
                    <a:moveTo>
                      <a:pt x="320" y="1"/>
                    </a:moveTo>
                    <a:cubicBezTo>
                      <a:pt x="160" y="1"/>
                      <a:pt x="46" y="115"/>
                      <a:pt x="23" y="275"/>
                    </a:cubicBezTo>
                    <a:cubicBezTo>
                      <a:pt x="23" y="617"/>
                      <a:pt x="0" y="959"/>
                      <a:pt x="0" y="1302"/>
                    </a:cubicBezTo>
                    <a:cubicBezTo>
                      <a:pt x="0" y="1462"/>
                      <a:pt x="137" y="1576"/>
                      <a:pt x="274" y="1576"/>
                    </a:cubicBezTo>
                    <a:cubicBezTo>
                      <a:pt x="434" y="1576"/>
                      <a:pt x="571" y="1462"/>
                      <a:pt x="571" y="1302"/>
                    </a:cubicBezTo>
                    <a:cubicBezTo>
                      <a:pt x="571" y="959"/>
                      <a:pt x="594" y="617"/>
                      <a:pt x="594" y="275"/>
                    </a:cubicBezTo>
                    <a:cubicBezTo>
                      <a:pt x="616" y="115"/>
                      <a:pt x="457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7861;p70">
                <a:extLst>
                  <a:ext uri="{FF2B5EF4-FFF2-40B4-BE49-F238E27FC236}">
                    <a16:creationId xmlns:a16="http://schemas.microsoft.com/office/drawing/2014/main" id="{22126FC1-7034-478C-93A6-9F03EEB55009}"/>
                  </a:ext>
                </a:extLst>
              </p:cNvPr>
              <p:cNvSpPr/>
              <p:nvPr/>
            </p:nvSpPr>
            <p:spPr>
              <a:xfrm>
                <a:off x="5652251" y="3407409"/>
                <a:ext cx="8256" cy="2858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2216" extrusionOk="0">
                    <a:moveTo>
                      <a:pt x="343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92" y="138"/>
                      <a:pt x="69" y="206"/>
                      <a:pt x="69" y="275"/>
                    </a:cubicBezTo>
                    <a:cubicBezTo>
                      <a:pt x="24" y="823"/>
                      <a:pt x="1" y="1371"/>
                      <a:pt x="1" y="1918"/>
                    </a:cubicBezTo>
                    <a:cubicBezTo>
                      <a:pt x="1" y="2078"/>
                      <a:pt x="138" y="2215"/>
                      <a:pt x="297" y="2215"/>
                    </a:cubicBezTo>
                    <a:cubicBezTo>
                      <a:pt x="434" y="2215"/>
                      <a:pt x="571" y="2078"/>
                      <a:pt x="571" y="1918"/>
                    </a:cubicBezTo>
                    <a:cubicBezTo>
                      <a:pt x="571" y="1371"/>
                      <a:pt x="594" y="823"/>
                      <a:pt x="640" y="275"/>
                    </a:cubicBezTo>
                    <a:cubicBezTo>
                      <a:pt x="640" y="138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7862;p70">
                <a:extLst>
                  <a:ext uri="{FF2B5EF4-FFF2-40B4-BE49-F238E27FC236}">
                    <a16:creationId xmlns:a16="http://schemas.microsoft.com/office/drawing/2014/main" id="{2C25F45A-3D50-43EB-8458-DEDBF2703ED6}"/>
                  </a:ext>
                </a:extLst>
              </p:cNvPr>
              <p:cNvSpPr/>
              <p:nvPr/>
            </p:nvSpPr>
            <p:spPr>
              <a:xfrm>
                <a:off x="5653141" y="3468952"/>
                <a:ext cx="9430" cy="25336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964" extrusionOk="0">
                    <a:moveTo>
                      <a:pt x="434" y="0"/>
                    </a:moveTo>
                    <a:cubicBezTo>
                      <a:pt x="297" y="0"/>
                      <a:pt x="183" y="92"/>
                      <a:pt x="160" y="206"/>
                    </a:cubicBezTo>
                    <a:cubicBezTo>
                      <a:pt x="46" y="685"/>
                      <a:pt x="0" y="1187"/>
                      <a:pt x="46" y="1667"/>
                    </a:cubicBezTo>
                    <a:cubicBezTo>
                      <a:pt x="46" y="1826"/>
                      <a:pt x="160" y="1963"/>
                      <a:pt x="320" y="1963"/>
                    </a:cubicBezTo>
                    <a:cubicBezTo>
                      <a:pt x="480" y="1963"/>
                      <a:pt x="616" y="1826"/>
                      <a:pt x="616" y="1667"/>
                    </a:cubicBezTo>
                    <a:cubicBezTo>
                      <a:pt x="594" y="1347"/>
                      <a:pt x="594" y="1028"/>
                      <a:pt x="639" y="685"/>
                    </a:cubicBezTo>
                    <a:cubicBezTo>
                      <a:pt x="662" y="571"/>
                      <a:pt x="685" y="480"/>
                      <a:pt x="708" y="366"/>
                    </a:cubicBezTo>
                    <a:cubicBezTo>
                      <a:pt x="731" y="206"/>
                      <a:pt x="662" y="46"/>
                      <a:pt x="5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7863;p70">
                <a:extLst>
                  <a:ext uri="{FF2B5EF4-FFF2-40B4-BE49-F238E27FC236}">
                    <a16:creationId xmlns:a16="http://schemas.microsoft.com/office/drawing/2014/main" id="{2FB052DF-1EAF-4FDD-9EC6-21372A162410}"/>
                  </a:ext>
                </a:extLst>
              </p:cNvPr>
              <p:cNvSpPr/>
              <p:nvPr/>
            </p:nvSpPr>
            <p:spPr>
              <a:xfrm>
                <a:off x="5654315" y="3513699"/>
                <a:ext cx="7959" cy="2180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690" extrusionOk="0">
                    <a:moveTo>
                      <a:pt x="343" y="1"/>
                    </a:moveTo>
                    <a:cubicBezTo>
                      <a:pt x="183" y="1"/>
                      <a:pt x="46" y="138"/>
                      <a:pt x="46" y="298"/>
                    </a:cubicBezTo>
                    <a:cubicBezTo>
                      <a:pt x="46" y="663"/>
                      <a:pt x="23" y="1028"/>
                      <a:pt x="1" y="1393"/>
                    </a:cubicBezTo>
                    <a:cubicBezTo>
                      <a:pt x="1" y="1553"/>
                      <a:pt x="137" y="1690"/>
                      <a:pt x="297" y="1690"/>
                    </a:cubicBezTo>
                    <a:cubicBezTo>
                      <a:pt x="366" y="1690"/>
                      <a:pt x="434" y="1644"/>
                      <a:pt x="480" y="1599"/>
                    </a:cubicBezTo>
                    <a:cubicBezTo>
                      <a:pt x="548" y="1530"/>
                      <a:pt x="571" y="1462"/>
                      <a:pt x="571" y="1393"/>
                    </a:cubicBezTo>
                    <a:cubicBezTo>
                      <a:pt x="594" y="1028"/>
                      <a:pt x="617" y="663"/>
                      <a:pt x="617" y="298"/>
                    </a:cubicBezTo>
                    <a:cubicBezTo>
                      <a:pt x="617" y="138"/>
                      <a:pt x="480" y="1"/>
                      <a:pt x="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7864;p70">
                <a:extLst>
                  <a:ext uri="{FF2B5EF4-FFF2-40B4-BE49-F238E27FC236}">
                    <a16:creationId xmlns:a16="http://schemas.microsoft.com/office/drawing/2014/main" id="{A07D3D8A-E82B-4961-BD87-A4142610A850}"/>
                  </a:ext>
                </a:extLst>
              </p:cNvPr>
              <p:cNvSpPr/>
              <p:nvPr/>
            </p:nvSpPr>
            <p:spPr>
              <a:xfrm>
                <a:off x="5654018" y="3553455"/>
                <a:ext cx="8553" cy="1562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211" extrusionOk="0">
                    <a:moveTo>
                      <a:pt x="366" y="0"/>
                    </a:moveTo>
                    <a:cubicBezTo>
                      <a:pt x="275" y="0"/>
                      <a:pt x="206" y="23"/>
                      <a:pt x="160" y="69"/>
                    </a:cubicBezTo>
                    <a:cubicBezTo>
                      <a:pt x="92" y="137"/>
                      <a:pt x="92" y="206"/>
                      <a:pt x="69" y="274"/>
                    </a:cubicBezTo>
                    <a:cubicBezTo>
                      <a:pt x="46" y="502"/>
                      <a:pt x="24" y="708"/>
                      <a:pt x="24" y="936"/>
                    </a:cubicBezTo>
                    <a:cubicBezTo>
                      <a:pt x="1" y="1073"/>
                      <a:pt x="160" y="1210"/>
                      <a:pt x="297" y="1210"/>
                    </a:cubicBezTo>
                    <a:cubicBezTo>
                      <a:pt x="457" y="1210"/>
                      <a:pt x="571" y="1073"/>
                      <a:pt x="594" y="936"/>
                    </a:cubicBezTo>
                    <a:cubicBezTo>
                      <a:pt x="594" y="708"/>
                      <a:pt x="617" y="502"/>
                      <a:pt x="640" y="274"/>
                    </a:cubicBezTo>
                    <a:cubicBezTo>
                      <a:pt x="663" y="206"/>
                      <a:pt x="617" y="114"/>
                      <a:pt x="571" y="69"/>
                    </a:cubicBezTo>
                    <a:cubicBezTo>
                      <a:pt x="503" y="23"/>
                      <a:pt x="434" y="0"/>
                      <a:pt x="3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7865;p70">
                <a:extLst>
                  <a:ext uri="{FF2B5EF4-FFF2-40B4-BE49-F238E27FC236}">
                    <a16:creationId xmlns:a16="http://schemas.microsoft.com/office/drawing/2014/main" id="{CA4950FB-6849-4AF1-A614-187511EBFA6C}"/>
                  </a:ext>
                </a:extLst>
              </p:cNvPr>
              <p:cNvSpPr/>
              <p:nvPr/>
            </p:nvSpPr>
            <p:spPr>
              <a:xfrm>
                <a:off x="5651954" y="2602443"/>
                <a:ext cx="107496" cy="84147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6523" extrusionOk="0">
                    <a:moveTo>
                      <a:pt x="5000" y="3932"/>
                    </a:moveTo>
                    <a:cubicBezTo>
                      <a:pt x="5003" y="3949"/>
                      <a:pt x="5022" y="3949"/>
                      <a:pt x="5022" y="3949"/>
                    </a:cubicBezTo>
                    <a:cubicBezTo>
                      <a:pt x="5015" y="3944"/>
                      <a:pt x="5008" y="3938"/>
                      <a:pt x="5000" y="3932"/>
                    </a:cubicBezTo>
                    <a:close/>
                    <a:moveTo>
                      <a:pt x="526" y="1"/>
                    </a:moveTo>
                    <a:cubicBezTo>
                      <a:pt x="389" y="24"/>
                      <a:pt x="229" y="46"/>
                      <a:pt x="69" y="69"/>
                    </a:cubicBezTo>
                    <a:cubicBezTo>
                      <a:pt x="24" y="92"/>
                      <a:pt x="1" y="161"/>
                      <a:pt x="1" y="229"/>
                    </a:cubicBezTo>
                    <a:cubicBezTo>
                      <a:pt x="1" y="366"/>
                      <a:pt x="115" y="480"/>
                      <a:pt x="252" y="480"/>
                    </a:cubicBezTo>
                    <a:cubicBezTo>
                      <a:pt x="503" y="503"/>
                      <a:pt x="754" y="526"/>
                      <a:pt x="1005" y="571"/>
                    </a:cubicBezTo>
                    <a:lnTo>
                      <a:pt x="1028" y="571"/>
                    </a:lnTo>
                    <a:cubicBezTo>
                      <a:pt x="1439" y="640"/>
                      <a:pt x="1827" y="754"/>
                      <a:pt x="2215" y="914"/>
                    </a:cubicBezTo>
                    <a:cubicBezTo>
                      <a:pt x="2055" y="937"/>
                      <a:pt x="1895" y="1028"/>
                      <a:pt x="1804" y="1165"/>
                    </a:cubicBezTo>
                    <a:cubicBezTo>
                      <a:pt x="1713" y="1302"/>
                      <a:pt x="1690" y="1462"/>
                      <a:pt x="1736" y="1621"/>
                    </a:cubicBezTo>
                    <a:cubicBezTo>
                      <a:pt x="1758" y="1758"/>
                      <a:pt x="1850" y="1941"/>
                      <a:pt x="1987" y="2009"/>
                    </a:cubicBezTo>
                    <a:cubicBezTo>
                      <a:pt x="2261" y="2146"/>
                      <a:pt x="2535" y="2260"/>
                      <a:pt x="2786" y="2420"/>
                    </a:cubicBezTo>
                    <a:cubicBezTo>
                      <a:pt x="3060" y="2557"/>
                      <a:pt x="3333" y="2740"/>
                      <a:pt x="3607" y="2900"/>
                    </a:cubicBezTo>
                    <a:cubicBezTo>
                      <a:pt x="4101" y="3214"/>
                      <a:pt x="4551" y="3572"/>
                      <a:pt x="5000" y="3932"/>
                    </a:cubicBezTo>
                    <a:lnTo>
                      <a:pt x="5000" y="3932"/>
                    </a:lnTo>
                    <a:cubicBezTo>
                      <a:pt x="5000" y="3930"/>
                      <a:pt x="5000" y="3928"/>
                      <a:pt x="5000" y="3927"/>
                    </a:cubicBezTo>
                    <a:lnTo>
                      <a:pt x="5000" y="3927"/>
                    </a:lnTo>
                    <a:cubicBezTo>
                      <a:pt x="5022" y="3949"/>
                      <a:pt x="5022" y="3949"/>
                      <a:pt x="5045" y="3972"/>
                    </a:cubicBezTo>
                    <a:cubicBezTo>
                      <a:pt x="5045" y="3972"/>
                      <a:pt x="5068" y="3995"/>
                      <a:pt x="5068" y="3995"/>
                    </a:cubicBezTo>
                    <a:cubicBezTo>
                      <a:pt x="5068" y="3995"/>
                      <a:pt x="5091" y="4018"/>
                      <a:pt x="5091" y="4018"/>
                    </a:cubicBezTo>
                    <a:cubicBezTo>
                      <a:pt x="5913" y="4726"/>
                      <a:pt x="6620" y="5524"/>
                      <a:pt x="7328" y="6346"/>
                    </a:cubicBezTo>
                    <a:cubicBezTo>
                      <a:pt x="7429" y="6462"/>
                      <a:pt x="7576" y="6522"/>
                      <a:pt x="7728" y="6522"/>
                    </a:cubicBezTo>
                    <a:cubicBezTo>
                      <a:pt x="7816" y="6522"/>
                      <a:pt x="7906" y="6502"/>
                      <a:pt x="7990" y="6460"/>
                    </a:cubicBezTo>
                    <a:cubicBezTo>
                      <a:pt x="8195" y="6346"/>
                      <a:pt x="8332" y="6095"/>
                      <a:pt x="8264" y="5844"/>
                    </a:cubicBezTo>
                    <a:cubicBezTo>
                      <a:pt x="8081" y="4999"/>
                      <a:pt x="7647" y="4223"/>
                      <a:pt x="7100" y="3539"/>
                    </a:cubicBezTo>
                    <a:cubicBezTo>
                      <a:pt x="6529" y="2831"/>
                      <a:pt x="5844" y="2215"/>
                      <a:pt x="5091" y="1713"/>
                    </a:cubicBezTo>
                    <a:cubicBezTo>
                      <a:pt x="4361" y="1188"/>
                      <a:pt x="3539" y="754"/>
                      <a:pt x="2694" y="457"/>
                    </a:cubicBezTo>
                    <a:cubicBezTo>
                      <a:pt x="2010" y="206"/>
                      <a:pt x="1279" y="46"/>
                      <a:pt x="5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7866;p70">
                <a:extLst>
                  <a:ext uri="{FF2B5EF4-FFF2-40B4-BE49-F238E27FC236}">
                    <a16:creationId xmlns:a16="http://schemas.microsoft.com/office/drawing/2014/main" id="{C172669E-8632-4B64-AAA9-AE58A9D40F49}"/>
                  </a:ext>
                </a:extLst>
              </p:cNvPr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7867;p70">
                <a:extLst>
                  <a:ext uri="{FF2B5EF4-FFF2-40B4-BE49-F238E27FC236}">
                    <a16:creationId xmlns:a16="http://schemas.microsoft.com/office/drawing/2014/main" id="{5F00FB97-7390-4F2B-8909-2D192F0F072E}"/>
                  </a:ext>
                </a:extLst>
              </p:cNvPr>
              <p:cNvSpPr/>
              <p:nvPr/>
            </p:nvSpPr>
            <p:spPr>
              <a:xfrm>
                <a:off x="5717328" y="2653976"/>
                <a:ext cx="297" cy="297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23" y="23"/>
                    </a:moveTo>
                    <a:cubicBezTo>
                      <a:pt x="23" y="23"/>
                      <a:pt x="0" y="0"/>
                      <a:pt x="0" y="0"/>
                    </a:cubicBezTo>
                    <a:cubicBezTo>
                      <a:pt x="0" y="0"/>
                      <a:pt x="23" y="23"/>
                      <a:pt x="23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7868;p70">
                <a:extLst>
                  <a:ext uri="{FF2B5EF4-FFF2-40B4-BE49-F238E27FC236}">
                    <a16:creationId xmlns:a16="http://schemas.microsoft.com/office/drawing/2014/main" id="{55E15019-4455-44B1-96CC-43754EB3DF80}"/>
                  </a:ext>
                </a:extLst>
              </p:cNvPr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7869;p70">
                <a:extLst>
                  <a:ext uri="{FF2B5EF4-FFF2-40B4-BE49-F238E27FC236}">
                    <a16:creationId xmlns:a16="http://schemas.microsoft.com/office/drawing/2014/main" id="{4408C147-90C3-4F79-9AF0-3807A55AAC46}"/>
                  </a:ext>
                </a:extLst>
              </p:cNvPr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7870;p70">
                <a:extLst>
                  <a:ext uri="{FF2B5EF4-FFF2-40B4-BE49-F238E27FC236}">
                    <a16:creationId xmlns:a16="http://schemas.microsoft.com/office/drawing/2014/main" id="{2DD77D17-5A76-4BF7-9C1D-90384A48FCDA}"/>
                  </a:ext>
                </a:extLst>
              </p:cNvPr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7871;p70">
                <a:extLst>
                  <a:ext uri="{FF2B5EF4-FFF2-40B4-BE49-F238E27FC236}">
                    <a16:creationId xmlns:a16="http://schemas.microsoft.com/office/drawing/2014/main" id="{7F9DDED8-A889-4A97-A1AD-2D79630684CC}"/>
                  </a:ext>
                </a:extLst>
              </p:cNvPr>
              <p:cNvSpPr/>
              <p:nvPr/>
            </p:nvSpPr>
            <p:spPr>
              <a:xfrm>
                <a:off x="5716734" y="2653382"/>
                <a:ext cx="310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1"/>
                      <a:pt x="0" y="23"/>
                      <a:pt x="23" y="23"/>
                    </a:cubicBezTo>
                    <a:cubicBezTo>
                      <a:pt x="18" y="18"/>
                      <a:pt x="12" y="12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7872;p70">
                <a:extLst>
                  <a:ext uri="{FF2B5EF4-FFF2-40B4-BE49-F238E27FC236}">
                    <a16:creationId xmlns:a16="http://schemas.microsoft.com/office/drawing/2014/main" id="{779FD3FE-DBED-4C6D-B3F0-BB7774370B1D}"/>
                  </a:ext>
                </a:extLst>
              </p:cNvPr>
              <p:cNvSpPr/>
              <p:nvPr/>
            </p:nvSpPr>
            <p:spPr>
              <a:xfrm>
                <a:off x="5668736" y="2611576"/>
                <a:ext cx="20047" cy="7598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589" extrusionOk="0">
                    <a:moveTo>
                      <a:pt x="138" y="0"/>
                    </a:moveTo>
                    <a:cubicBezTo>
                      <a:pt x="92" y="0"/>
                      <a:pt x="47" y="23"/>
                      <a:pt x="24" y="69"/>
                    </a:cubicBezTo>
                    <a:cubicBezTo>
                      <a:pt x="1" y="114"/>
                      <a:pt x="1" y="206"/>
                      <a:pt x="69" y="251"/>
                    </a:cubicBezTo>
                    <a:cubicBezTo>
                      <a:pt x="252" y="320"/>
                      <a:pt x="457" y="388"/>
                      <a:pt x="640" y="434"/>
                    </a:cubicBezTo>
                    <a:cubicBezTo>
                      <a:pt x="777" y="480"/>
                      <a:pt x="914" y="502"/>
                      <a:pt x="1074" y="525"/>
                    </a:cubicBezTo>
                    <a:cubicBezTo>
                      <a:pt x="1097" y="548"/>
                      <a:pt x="1119" y="548"/>
                      <a:pt x="1142" y="548"/>
                    </a:cubicBezTo>
                    <a:cubicBezTo>
                      <a:pt x="1211" y="548"/>
                      <a:pt x="1279" y="571"/>
                      <a:pt x="1348" y="571"/>
                    </a:cubicBezTo>
                    <a:cubicBezTo>
                      <a:pt x="1370" y="582"/>
                      <a:pt x="1393" y="588"/>
                      <a:pt x="1416" y="588"/>
                    </a:cubicBezTo>
                    <a:cubicBezTo>
                      <a:pt x="1439" y="588"/>
                      <a:pt x="1462" y="582"/>
                      <a:pt x="1485" y="571"/>
                    </a:cubicBezTo>
                    <a:cubicBezTo>
                      <a:pt x="1507" y="548"/>
                      <a:pt x="1530" y="502"/>
                      <a:pt x="1553" y="457"/>
                    </a:cubicBezTo>
                    <a:cubicBezTo>
                      <a:pt x="1553" y="411"/>
                      <a:pt x="1553" y="366"/>
                      <a:pt x="1530" y="343"/>
                    </a:cubicBezTo>
                    <a:cubicBezTo>
                      <a:pt x="1507" y="297"/>
                      <a:pt x="1485" y="251"/>
                      <a:pt x="1439" y="251"/>
                    </a:cubicBezTo>
                    <a:cubicBezTo>
                      <a:pt x="1211" y="229"/>
                      <a:pt x="1005" y="183"/>
                      <a:pt x="800" y="160"/>
                    </a:cubicBezTo>
                    <a:cubicBezTo>
                      <a:pt x="777" y="137"/>
                      <a:pt x="754" y="137"/>
                      <a:pt x="731" y="137"/>
                    </a:cubicBezTo>
                    <a:cubicBezTo>
                      <a:pt x="549" y="69"/>
                      <a:pt x="366" y="23"/>
                      <a:pt x="1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7873;p70">
                <a:extLst>
                  <a:ext uri="{FF2B5EF4-FFF2-40B4-BE49-F238E27FC236}">
                    <a16:creationId xmlns:a16="http://schemas.microsoft.com/office/drawing/2014/main" id="{E560638E-652B-46AB-9315-DF6A32FF27F8}"/>
                  </a:ext>
                </a:extLst>
              </p:cNvPr>
              <p:cNvSpPr/>
              <p:nvPr/>
            </p:nvSpPr>
            <p:spPr>
              <a:xfrm>
                <a:off x="5671097" y="2608041"/>
                <a:ext cx="36236" cy="13855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1074" extrusionOk="0">
                    <a:moveTo>
                      <a:pt x="115" y="0"/>
                    </a:moveTo>
                    <a:cubicBezTo>
                      <a:pt x="69" y="0"/>
                      <a:pt x="23" y="46"/>
                      <a:pt x="1" y="92"/>
                    </a:cubicBezTo>
                    <a:cubicBezTo>
                      <a:pt x="1" y="137"/>
                      <a:pt x="23" y="183"/>
                      <a:pt x="92" y="206"/>
                    </a:cubicBezTo>
                    <a:cubicBezTo>
                      <a:pt x="526" y="320"/>
                      <a:pt x="959" y="457"/>
                      <a:pt x="1393" y="594"/>
                    </a:cubicBezTo>
                    <a:cubicBezTo>
                      <a:pt x="1827" y="731"/>
                      <a:pt x="2260" y="891"/>
                      <a:pt x="2694" y="1073"/>
                    </a:cubicBezTo>
                    <a:cubicBezTo>
                      <a:pt x="2717" y="1073"/>
                      <a:pt x="2740" y="1073"/>
                      <a:pt x="2762" y="1050"/>
                    </a:cubicBezTo>
                    <a:cubicBezTo>
                      <a:pt x="2785" y="1050"/>
                      <a:pt x="2808" y="1028"/>
                      <a:pt x="2808" y="1005"/>
                    </a:cubicBezTo>
                    <a:cubicBezTo>
                      <a:pt x="2808" y="959"/>
                      <a:pt x="2808" y="936"/>
                      <a:pt x="2808" y="913"/>
                    </a:cubicBezTo>
                    <a:cubicBezTo>
                      <a:pt x="2785" y="891"/>
                      <a:pt x="2762" y="891"/>
                      <a:pt x="2740" y="868"/>
                    </a:cubicBezTo>
                    <a:cubicBezTo>
                      <a:pt x="1895" y="525"/>
                      <a:pt x="1005" y="251"/>
                      <a:pt x="1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7874;p70">
                <a:extLst>
                  <a:ext uri="{FF2B5EF4-FFF2-40B4-BE49-F238E27FC236}">
                    <a16:creationId xmlns:a16="http://schemas.microsoft.com/office/drawing/2014/main" id="{937F1C82-E513-49DA-827A-58E21CEAF6E3}"/>
                  </a:ext>
                </a:extLst>
              </p:cNvPr>
              <p:cNvSpPr/>
              <p:nvPr/>
            </p:nvSpPr>
            <p:spPr>
              <a:xfrm>
                <a:off x="5659913" y="2605681"/>
                <a:ext cx="32392" cy="974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755" extrusionOk="0">
                    <a:moveTo>
                      <a:pt x="91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23" y="161"/>
                      <a:pt x="46" y="183"/>
                    </a:cubicBezTo>
                    <a:cubicBezTo>
                      <a:pt x="46" y="183"/>
                      <a:pt x="69" y="206"/>
                      <a:pt x="114" y="206"/>
                    </a:cubicBezTo>
                    <a:cubicBezTo>
                      <a:pt x="228" y="206"/>
                      <a:pt x="343" y="229"/>
                      <a:pt x="457" y="252"/>
                    </a:cubicBezTo>
                    <a:lnTo>
                      <a:pt x="434" y="252"/>
                    </a:lnTo>
                    <a:cubicBezTo>
                      <a:pt x="753" y="298"/>
                      <a:pt x="1073" y="343"/>
                      <a:pt x="1393" y="434"/>
                    </a:cubicBezTo>
                    <a:cubicBezTo>
                      <a:pt x="1735" y="503"/>
                      <a:pt x="2054" y="617"/>
                      <a:pt x="2397" y="754"/>
                    </a:cubicBezTo>
                    <a:lnTo>
                      <a:pt x="2465" y="754"/>
                    </a:lnTo>
                    <a:cubicBezTo>
                      <a:pt x="2488" y="731"/>
                      <a:pt x="2488" y="708"/>
                      <a:pt x="2511" y="686"/>
                    </a:cubicBezTo>
                    <a:cubicBezTo>
                      <a:pt x="2511" y="663"/>
                      <a:pt x="2511" y="640"/>
                      <a:pt x="2488" y="617"/>
                    </a:cubicBezTo>
                    <a:cubicBezTo>
                      <a:pt x="2488" y="594"/>
                      <a:pt x="2465" y="571"/>
                      <a:pt x="2443" y="571"/>
                    </a:cubicBezTo>
                    <a:cubicBezTo>
                      <a:pt x="2260" y="503"/>
                      <a:pt x="2077" y="434"/>
                      <a:pt x="1918" y="366"/>
                    </a:cubicBezTo>
                    <a:cubicBezTo>
                      <a:pt x="1712" y="298"/>
                      <a:pt x="1507" y="252"/>
                      <a:pt x="1301" y="206"/>
                    </a:cubicBezTo>
                    <a:cubicBezTo>
                      <a:pt x="913" y="115"/>
                      <a:pt x="502" y="46"/>
                      <a:pt x="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7875;p70">
                <a:extLst>
                  <a:ext uri="{FF2B5EF4-FFF2-40B4-BE49-F238E27FC236}">
                    <a16:creationId xmlns:a16="http://schemas.microsoft.com/office/drawing/2014/main" id="{5A90B555-A723-445B-A45F-28355893F5C0}"/>
                  </a:ext>
                </a:extLst>
              </p:cNvPr>
              <p:cNvSpPr/>
              <p:nvPr/>
            </p:nvSpPr>
            <p:spPr>
              <a:xfrm>
                <a:off x="5656959" y="2604803"/>
                <a:ext cx="20330" cy="5018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389" extrusionOk="0">
                    <a:moveTo>
                      <a:pt x="115" y="0"/>
                    </a:moveTo>
                    <a:cubicBezTo>
                      <a:pt x="92" y="0"/>
                      <a:pt x="69" y="0"/>
                      <a:pt x="47" y="23"/>
                    </a:cubicBezTo>
                    <a:cubicBezTo>
                      <a:pt x="24" y="46"/>
                      <a:pt x="1" y="92"/>
                      <a:pt x="1" y="114"/>
                    </a:cubicBezTo>
                    <a:cubicBezTo>
                      <a:pt x="1" y="137"/>
                      <a:pt x="24" y="183"/>
                      <a:pt x="47" y="206"/>
                    </a:cubicBezTo>
                    <a:cubicBezTo>
                      <a:pt x="69" y="229"/>
                      <a:pt x="92" y="229"/>
                      <a:pt x="115" y="229"/>
                    </a:cubicBezTo>
                    <a:cubicBezTo>
                      <a:pt x="503" y="251"/>
                      <a:pt x="891" y="297"/>
                      <a:pt x="1279" y="366"/>
                    </a:cubicBezTo>
                    <a:cubicBezTo>
                      <a:pt x="1256" y="343"/>
                      <a:pt x="1256" y="343"/>
                      <a:pt x="1256" y="343"/>
                    </a:cubicBezTo>
                    <a:lnTo>
                      <a:pt x="1256" y="343"/>
                    </a:lnTo>
                    <a:cubicBezTo>
                      <a:pt x="1325" y="366"/>
                      <a:pt x="1393" y="366"/>
                      <a:pt x="1462" y="388"/>
                    </a:cubicBezTo>
                    <a:cubicBezTo>
                      <a:pt x="1485" y="388"/>
                      <a:pt x="1507" y="388"/>
                      <a:pt x="1530" y="366"/>
                    </a:cubicBezTo>
                    <a:cubicBezTo>
                      <a:pt x="1553" y="366"/>
                      <a:pt x="1576" y="343"/>
                      <a:pt x="1576" y="320"/>
                    </a:cubicBezTo>
                    <a:cubicBezTo>
                      <a:pt x="1576" y="297"/>
                      <a:pt x="1576" y="274"/>
                      <a:pt x="1576" y="251"/>
                    </a:cubicBezTo>
                    <a:cubicBezTo>
                      <a:pt x="1553" y="229"/>
                      <a:pt x="1530" y="206"/>
                      <a:pt x="1507" y="206"/>
                    </a:cubicBezTo>
                    <a:cubicBezTo>
                      <a:pt x="1051" y="137"/>
                      <a:pt x="594" y="46"/>
                      <a:pt x="1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7876;p70">
                <a:extLst>
                  <a:ext uri="{FF2B5EF4-FFF2-40B4-BE49-F238E27FC236}">
                    <a16:creationId xmlns:a16="http://schemas.microsoft.com/office/drawing/2014/main" id="{5054AD96-5D40-4DBC-A19A-8D23523922F8}"/>
                  </a:ext>
                </a:extLst>
              </p:cNvPr>
              <p:cNvSpPr/>
              <p:nvPr/>
            </p:nvSpPr>
            <p:spPr>
              <a:xfrm>
                <a:off x="5654908" y="2603630"/>
                <a:ext cx="16796" cy="5599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434" extrusionOk="0">
                    <a:moveTo>
                      <a:pt x="160" y="0"/>
                    </a:moveTo>
                    <a:cubicBezTo>
                      <a:pt x="69" y="0"/>
                      <a:pt x="0" y="91"/>
                      <a:pt x="0" y="160"/>
                    </a:cubicBezTo>
                    <a:cubicBezTo>
                      <a:pt x="0" y="205"/>
                      <a:pt x="23" y="251"/>
                      <a:pt x="46" y="274"/>
                    </a:cubicBezTo>
                    <a:cubicBezTo>
                      <a:pt x="69" y="320"/>
                      <a:pt x="114" y="320"/>
                      <a:pt x="160" y="320"/>
                    </a:cubicBezTo>
                    <a:cubicBezTo>
                      <a:pt x="434" y="365"/>
                      <a:pt x="708" y="365"/>
                      <a:pt x="982" y="411"/>
                    </a:cubicBezTo>
                    <a:cubicBezTo>
                      <a:pt x="1004" y="411"/>
                      <a:pt x="1050" y="411"/>
                      <a:pt x="1073" y="434"/>
                    </a:cubicBezTo>
                    <a:cubicBezTo>
                      <a:pt x="1119" y="434"/>
                      <a:pt x="1164" y="434"/>
                      <a:pt x="1187" y="411"/>
                    </a:cubicBezTo>
                    <a:cubicBezTo>
                      <a:pt x="1233" y="388"/>
                      <a:pt x="1256" y="342"/>
                      <a:pt x="1278" y="320"/>
                    </a:cubicBezTo>
                    <a:cubicBezTo>
                      <a:pt x="1301" y="228"/>
                      <a:pt x="1256" y="137"/>
                      <a:pt x="1164" y="114"/>
                    </a:cubicBezTo>
                    <a:cubicBezTo>
                      <a:pt x="822" y="69"/>
                      <a:pt x="502" y="23"/>
                      <a:pt x="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7877;p70">
                <a:extLst>
                  <a:ext uri="{FF2B5EF4-FFF2-40B4-BE49-F238E27FC236}">
                    <a16:creationId xmlns:a16="http://schemas.microsoft.com/office/drawing/2014/main" id="{97410C45-7142-4C45-95AC-E9B84AB6565E}"/>
                  </a:ext>
                </a:extLst>
              </p:cNvPr>
              <p:cNvSpPr/>
              <p:nvPr/>
            </p:nvSpPr>
            <p:spPr>
              <a:xfrm>
                <a:off x="5652548" y="2603913"/>
                <a:ext cx="14435" cy="390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303" extrusionOk="0">
                    <a:moveTo>
                      <a:pt x="138" y="1"/>
                    </a:moveTo>
                    <a:cubicBezTo>
                      <a:pt x="46" y="1"/>
                      <a:pt x="1" y="69"/>
                      <a:pt x="1" y="138"/>
                    </a:cubicBezTo>
                    <a:cubicBezTo>
                      <a:pt x="1" y="206"/>
                      <a:pt x="46" y="275"/>
                      <a:pt x="138" y="275"/>
                    </a:cubicBezTo>
                    <a:cubicBezTo>
                      <a:pt x="411" y="298"/>
                      <a:pt x="708" y="298"/>
                      <a:pt x="1005" y="298"/>
                    </a:cubicBezTo>
                    <a:cubicBezTo>
                      <a:pt x="1014" y="301"/>
                      <a:pt x="1023" y="302"/>
                      <a:pt x="1031" y="302"/>
                    </a:cubicBezTo>
                    <a:cubicBezTo>
                      <a:pt x="1085" y="302"/>
                      <a:pt x="1119" y="243"/>
                      <a:pt x="1119" y="183"/>
                    </a:cubicBezTo>
                    <a:cubicBezTo>
                      <a:pt x="1119" y="138"/>
                      <a:pt x="1119" y="115"/>
                      <a:pt x="1096" y="92"/>
                    </a:cubicBezTo>
                    <a:cubicBezTo>
                      <a:pt x="1073" y="69"/>
                      <a:pt x="1028" y="47"/>
                      <a:pt x="1005" y="47"/>
                    </a:cubicBezTo>
                    <a:cubicBezTo>
                      <a:pt x="731" y="24"/>
                      <a:pt x="480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7878;p70">
                <a:extLst>
                  <a:ext uri="{FF2B5EF4-FFF2-40B4-BE49-F238E27FC236}">
                    <a16:creationId xmlns:a16="http://schemas.microsoft.com/office/drawing/2014/main" id="{CC4D88A9-ACBF-4460-A9C4-A007CC2C6DC5}"/>
                  </a:ext>
                </a:extLst>
              </p:cNvPr>
              <p:cNvSpPr/>
              <p:nvPr/>
            </p:nvSpPr>
            <p:spPr>
              <a:xfrm>
                <a:off x="5649903" y="2603333"/>
                <a:ext cx="14732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343" extrusionOk="0">
                    <a:moveTo>
                      <a:pt x="160" y="0"/>
                    </a:moveTo>
                    <a:lnTo>
                      <a:pt x="0" y="23"/>
                    </a:lnTo>
                    <a:cubicBezTo>
                      <a:pt x="0" y="69"/>
                      <a:pt x="23" y="92"/>
                      <a:pt x="23" y="114"/>
                    </a:cubicBezTo>
                    <a:cubicBezTo>
                      <a:pt x="46" y="160"/>
                      <a:pt x="46" y="206"/>
                      <a:pt x="69" y="228"/>
                    </a:cubicBezTo>
                    <a:cubicBezTo>
                      <a:pt x="69" y="251"/>
                      <a:pt x="69" y="251"/>
                      <a:pt x="69" y="274"/>
                    </a:cubicBezTo>
                    <a:cubicBezTo>
                      <a:pt x="388" y="297"/>
                      <a:pt x="708" y="320"/>
                      <a:pt x="1004" y="343"/>
                    </a:cubicBezTo>
                    <a:cubicBezTo>
                      <a:pt x="1073" y="343"/>
                      <a:pt x="1141" y="274"/>
                      <a:pt x="1141" y="206"/>
                    </a:cubicBezTo>
                    <a:cubicBezTo>
                      <a:pt x="1141" y="183"/>
                      <a:pt x="1119" y="137"/>
                      <a:pt x="1096" y="114"/>
                    </a:cubicBezTo>
                    <a:cubicBezTo>
                      <a:pt x="1073" y="92"/>
                      <a:pt x="1050" y="92"/>
                      <a:pt x="1004" y="92"/>
                    </a:cubicBezTo>
                    <a:cubicBezTo>
                      <a:pt x="731" y="69"/>
                      <a:pt x="434" y="23"/>
                      <a:pt x="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7879;p70">
                <a:extLst>
                  <a:ext uri="{FF2B5EF4-FFF2-40B4-BE49-F238E27FC236}">
                    <a16:creationId xmlns:a16="http://schemas.microsoft.com/office/drawing/2014/main" id="{427AAD62-3844-4AF4-9E6C-5C4541AD00A5}"/>
                  </a:ext>
                </a:extLst>
              </p:cNvPr>
              <p:cNvSpPr/>
              <p:nvPr/>
            </p:nvSpPr>
            <p:spPr>
              <a:xfrm>
                <a:off x="5649903" y="2603333"/>
                <a:ext cx="14138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320" extrusionOk="0">
                    <a:moveTo>
                      <a:pt x="137" y="0"/>
                    </a:moveTo>
                    <a:cubicBezTo>
                      <a:pt x="91" y="23"/>
                      <a:pt x="46" y="23"/>
                      <a:pt x="0" y="23"/>
                    </a:cubicBezTo>
                    <a:cubicBezTo>
                      <a:pt x="0" y="69"/>
                      <a:pt x="23" y="92"/>
                      <a:pt x="23" y="114"/>
                    </a:cubicBezTo>
                    <a:cubicBezTo>
                      <a:pt x="46" y="160"/>
                      <a:pt x="46" y="206"/>
                      <a:pt x="69" y="228"/>
                    </a:cubicBezTo>
                    <a:cubicBezTo>
                      <a:pt x="69" y="251"/>
                      <a:pt x="69" y="251"/>
                      <a:pt x="69" y="251"/>
                    </a:cubicBezTo>
                    <a:cubicBezTo>
                      <a:pt x="365" y="274"/>
                      <a:pt x="662" y="274"/>
                      <a:pt x="982" y="320"/>
                    </a:cubicBezTo>
                    <a:cubicBezTo>
                      <a:pt x="1027" y="320"/>
                      <a:pt x="1096" y="251"/>
                      <a:pt x="1096" y="183"/>
                    </a:cubicBezTo>
                    <a:cubicBezTo>
                      <a:pt x="1096" y="160"/>
                      <a:pt x="1073" y="137"/>
                      <a:pt x="1050" y="114"/>
                    </a:cubicBezTo>
                    <a:cubicBezTo>
                      <a:pt x="1027" y="92"/>
                      <a:pt x="1004" y="92"/>
                      <a:pt x="982" y="69"/>
                    </a:cubicBezTo>
                    <a:cubicBezTo>
                      <a:pt x="685" y="46"/>
                      <a:pt x="411" y="23"/>
                      <a:pt x="1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7880;p70">
                <a:extLst>
                  <a:ext uri="{FF2B5EF4-FFF2-40B4-BE49-F238E27FC236}">
                    <a16:creationId xmlns:a16="http://schemas.microsoft.com/office/drawing/2014/main" id="{EDDABB72-3851-4611-9573-CB75F0332010}"/>
                  </a:ext>
                </a:extLst>
              </p:cNvPr>
              <p:cNvSpPr/>
              <p:nvPr/>
            </p:nvSpPr>
            <p:spPr>
              <a:xfrm>
                <a:off x="5649903" y="2602740"/>
                <a:ext cx="15325" cy="4657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361" extrusionOk="0">
                    <a:moveTo>
                      <a:pt x="502" y="1"/>
                    </a:moveTo>
                    <a:cubicBezTo>
                      <a:pt x="343" y="23"/>
                      <a:pt x="160" y="46"/>
                      <a:pt x="0" y="69"/>
                    </a:cubicBezTo>
                    <a:cubicBezTo>
                      <a:pt x="0" y="69"/>
                      <a:pt x="0" y="92"/>
                      <a:pt x="0" y="92"/>
                    </a:cubicBezTo>
                    <a:cubicBezTo>
                      <a:pt x="23" y="115"/>
                      <a:pt x="23" y="138"/>
                      <a:pt x="23" y="160"/>
                    </a:cubicBezTo>
                    <a:cubicBezTo>
                      <a:pt x="23" y="183"/>
                      <a:pt x="46" y="183"/>
                      <a:pt x="46" y="206"/>
                    </a:cubicBezTo>
                    <a:cubicBezTo>
                      <a:pt x="69" y="229"/>
                      <a:pt x="114" y="252"/>
                      <a:pt x="137" y="252"/>
                    </a:cubicBezTo>
                    <a:cubicBezTo>
                      <a:pt x="320" y="252"/>
                      <a:pt x="502" y="274"/>
                      <a:pt x="685" y="297"/>
                    </a:cubicBezTo>
                    <a:lnTo>
                      <a:pt x="662" y="297"/>
                    </a:lnTo>
                    <a:cubicBezTo>
                      <a:pt x="776" y="320"/>
                      <a:pt x="890" y="343"/>
                      <a:pt x="1004" y="343"/>
                    </a:cubicBezTo>
                    <a:cubicBezTo>
                      <a:pt x="1016" y="354"/>
                      <a:pt x="1033" y="360"/>
                      <a:pt x="1050" y="360"/>
                    </a:cubicBezTo>
                    <a:cubicBezTo>
                      <a:pt x="1067" y="360"/>
                      <a:pt x="1084" y="354"/>
                      <a:pt x="1096" y="343"/>
                    </a:cubicBezTo>
                    <a:cubicBezTo>
                      <a:pt x="1141" y="320"/>
                      <a:pt x="1164" y="297"/>
                      <a:pt x="1164" y="252"/>
                    </a:cubicBezTo>
                    <a:cubicBezTo>
                      <a:pt x="1187" y="183"/>
                      <a:pt x="1141" y="92"/>
                      <a:pt x="1073" y="92"/>
                    </a:cubicBezTo>
                    <a:cubicBezTo>
                      <a:pt x="890" y="46"/>
                      <a:pt x="685" y="23"/>
                      <a:pt x="5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7881;p70">
                <a:extLst>
                  <a:ext uri="{FF2B5EF4-FFF2-40B4-BE49-F238E27FC236}">
                    <a16:creationId xmlns:a16="http://schemas.microsoft.com/office/drawing/2014/main" id="{C806E440-573C-4EF2-83FA-1D1A4F623162}"/>
                  </a:ext>
                </a:extLst>
              </p:cNvPr>
              <p:cNvSpPr/>
              <p:nvPr/>
            </p:nvSpPr>
            <p:spPr>
              <a:xfrm>
                <a:off x="5658726" y="260657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7882;p70">
                <a:extLst>
                  <a:ext uri="{FF2B5EF4-FFF2-40B4-BE49-F238E27FC236}">
                    <a16:creationId xmlns:a16="http://schemas.microsoft.com/office/drawing/2014/main" id="{A5790251-5877-48FF-89A8-41F7920BCEB0}"/>
                  </a:ext>
                </a:extLst>
              </p:cNvPr>
              <p:cNvSpPr/>
              <p:nvPr/>
            </p:nvSpPr>
            <p:spPr>
              <a:xfrm>
                <a:off x="5650187" y="2602740"/>
                <a:ext cx="14151" cy="4063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315" extrusionOk="0">
                    <a:moveTo>
                      <a:pt x="526" y="1"/>
                    </a:moveTo>
                    <a:cubicBezTo>
                      <a:pt x="343" y="23"/>
                      <a:pt x="184" y="46"/>
                      <a:pt x="24" y="69"/>
                    </a:cubicBezTo>
                    <a:cubicBezTo>
                      <a:pt x="24" y="69"/>
                      <a:pt x="1" y="92"/>
                      <a:pt x="1" y="92"/>
                    </a:cubicBezTo>
                    <a:cubicBezTo>
                      <a:pt x="1" y="183"/>
                      <a:pt x="69" y="229"/>
                      <a:pt x="138" y="229"/>
                    </a:cubicBezTo>
                    <a:cubicBezTo>
                      <a:pt x="343" y="229"/>
                      <a:pt x="526" y="252"/>
                      <a:pt x="709" y="274"/>
                    </a:cubicBezTo>
                    <a:cubicBezTo>
                      <a:pt x="777" y="274"/>
                      <a:pt x="845" y="297"/>
                      <a:pt x="914" y="297"/>
                    </a:cubicBezTo>
                    <a:cubicBezTo>
                      <a:pt x="937" y="309"/>
                      <a:pt x="954" y="314"/>
                      <a:pt x="968" y="314"/>
                    </a:cubicBezTo>
                    <a:cubicBezTo>
                      <a:pt x="982" y="314"/>
                      <a:pt x="994" y="309"/>
                      <a:pt x="1005" y="297"/>
                    </a:cubicBezTo>
                    <a:cubicBezTo>
                      <a:pt x="1051" y="274"/>
                      <a:pt x="1074" y="252"/>
                      <a:pt x="1074" y="206"/>
                    </a:cubicBezTo>
                    <a:cubicBezTo>
                      <a:pt x="1097" y="160"/>
                      <a:pt x="1051" y="69"/>
                      <a:pt x="982" y="46"/>
                    </a:cubicBezTo>
                    <a:cubicBezTo>
                      <a:pt x="823" y="23"/>
                      <a:pt x="686" y="1"/>
                      <a:pt x="5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7883;p70">
                <a:extLst>
                  <a:ext uri="{FF2B5EF4-FFF2-40B4-BE49-F238E27FC236}">
                    <a16:creationId xmlns:a16="http://schemas.microsoft.com/office/drawing/2014/main" id="{B87AA7CB-A819-43D6-A0A3-41E91B759BC0}"/>
                  </a:ext>
                </a:extLst>
              </p:cNvPr>
              <p:cNvSpPr/>
              <p:nvPr/>
            </p:nvSpPr>
            <p:spPr>
              <a:xfrm>
                <a:off x="5649606" y="2603036"/>
                <a:ext cx="11791" cy="2657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06" extrusionOk="0">
                    <a:moveTo>
                      <a:pt x="0" y="0"/>
                    </a:moveTo>
                    <a:cubicBezTo>
                      <a:pt x="0" y="23"/>
                      <a:pt x="23" y="23"/>
                      <a:pt x="23" y="46"/>
                    </a:cubicBezTo>
                    <a:cubicBezTo>
                      <a:pt x="23" y="92"/>
                      <a:pt x="46" y="137"/>
                      <a:pt x="69" y="183"/>
                    </a:cubicBezTo>
                    <a:cubicBezTo>
                      <a:pt x="320" y="183"/>
                      <a:pt x="571" y="206"/>
                      <a:pt x="845" y="206"/>
                    </a:cubicBezTo>
                    <a:cubicBezTo>
                      <a:pt x="868" y="206"/>
                      <a:pt x="890" y="206"/>
                      <a:pt x="890" y="183"/>
                    </a:cubicBezTo>
                    <a:cubicBezTo>
                      <a:pt x="913" y="160"/>
                      <a:pt x="913" y="137"/>
                      <a:pt x="913" y="115"/>
                    </a:cubicBezTo>
                    <a:cubicBezTo>
                      <a:pt x="913" y="92"/>
                      <a:pt x="913" y="69"/>
                      <a:pt x="890" y="46"/>
                    </a:cubicBezTo>
                    <a:cubicBezTo>
                      <a:pt x="868" y="23"/>
                      <a:pt x="845" y="23"/>
                      <a:pt x="822" y="23"/>
                    </a:cubicBezTo>
                    <a:cubicBezTo>
                      <a:pt x="548" y="23"/>
                      <a:pt x="274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7884;p70">
                <a:extLst>
                  <a:ext uri="{FF2B5EF4-FFF2-40B4-BE49-F238E27FC236}">
                    <a16:creationId xmlns:a16="http://schemas.microsoft.com/office/drawing/2014/main" id="{DE0CD2A6-144A-4D68-A3F0-C87A2796C384}"/>
                  </a:ext>
                </a:extLst>
              </p:cNvPr>
              <p:cNvSpPr/>
              <p:nvPr/>
            </p:nvSpPr>
            <p:spPr>
              <a:xfrm>
                <a:off x="5649310" y="2602146"/>
                <a:ext cx="11197" cy="2967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30" extrusionOk="0">
                    <a:moveTo>
                      <a:pt x="297" y="1"/>
                    </a:moveTo>
                    <a:cubicBezTo>
                      <a:pt x="206" y="1"/>
                      <a:pt x="115" y="24"/>
                      <a:pt x="0" y="24"/>
                    </a:cubicBezTo>
                    <a:cubicBezTo>
                      <a:pt x="23" y="47"/>
                      <a:pt x="23" y="92"/>
                      <a:pt x="46" y="115"/>
                    </a:cubicBezTo>
                    <a:cubicBezTo>
                      <a:pt x="46" y="161"/>
                      <a:pt x="69" y="184"/>
                      <a:pt x="69" y="206"/>
                    </a:cubicBezTo>
                    <a:cubicBezTo>
                      <a:pt x="297" y="206"/>
                      <a:pt x="548" y="206"/>
                      <a:pt x="777" y="229"/>
                    </a:cubicBezTo>
                    <a:cubicBezTo>
                      <a:pt x="799" y="229"/>
                      <a:pt x="822" y="206"/>
                      <a:pt x="845" y="184"/>
                    </a:cubicBezTo>
                    <a:cubicBezTo>
                      <a:pt x="868" y="161"/>
                      <a:pt x="868" y="138"/>
                      <a:pt x="868" y="115"/>
                    </a:cubicBezTo>
                    <a:cubicBezTo>
                      <a:pt x="868" y="92"/>
                      <a:pt x="845" y="69"/>
                      <a:pt x="822" y="47"/>
                    </a:cubicBezTo>
                    <a:cubicBezTo>
                      <a:pt x="822" y="24"/>
                      <a:pt x="777" y="24"/>
                      <a:pt x="754" y="24"/>
                    </a:cubicBezTo>
                    <a:cubicBezTo>
                      <a:pt x="594" y="24"/>
                      <a:pt x="457" y="1"/>
                      <a:pt x="2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7885;p70">
                <a:extLst>
                  <a:ext uri="{FF2B5EF4-FFF2-40B4-BE49-F238E27FC236}">
                    <a16:creationId xmlns:a16="http://schemas.microsoft.com/office/drawing/2014/main" id="{4430FCDA-EA37-41AF-B464-F6D86C465148}"/>
                  </a:ext>
                </a:extLst>
              </p:cNvPr>
              <p:cNvSpPr/>
              <p:nvPr/>
            </p:nvSpPr>
            <p:spPr>
              <a:xfrm>
                <a:off x="5649310" y="2601862"/>
                <a:ext cx="13558" cy="3251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52" extrusionOk="0">
                    <a:moveTo>
                      <a:pt x="434" y="0"/>
                    </a:moveTo>
                    <a:cubicBezTo>
                      <a:pt x="434" y="0"/>
                      <a:pt x="411" y="0"/>
                      <a:pt x="411" y="23"/>
                    </a:cubicBezTo>
                    <a:lnTo>
                      <a:pt x="0" y="23"/>
                    </a:lnTo>
                    <a:cubicBezTo>
                      <a:pt x="23" y="46"/>
                      <a:pt x="23" y="91"/>
                      <a:pt x="46" y="137"/>
                    </a:cubicBezTo>
                    <a:cubicBezTo>
                      <a:pt x="46" y="160"/>
                      <a:pt x="46" y="183"/>
                      <a:pt x="69" y="206"/>
                    </a:cubicBezTo>
                    <a:cubicBezTo>
                      <a:pt x="206" y="206"/>
                      <a:pt x="366" y="206"/>
                      <a:pt x="525" y="228"/>
                    </a:cubicBezTo>
                    <a:lnTo>
                      <a:pt x="503" y="228"/>
                    </a:lnTo>
                    <a:cubicBezTo>
                      <a:pt x="640" y="228"/>
                      <a:pt x="777" y="228"/>
                      <a:pt x="913" y="251"/>
                    </a:cubicBezTo>
                    <a:cubicBezTo>
                      <a:pt x="936" y="251"/>
                      <a:pt x="959" y="251"/>
                      <a:pt x="982" y="228"/>
                    </a:cubicBezTo>
                    <a:cubicBezTo>
                      <a:pt x="1005" y="228"/>
                      <a:pt x="1028" y="206"/>
                      <a:pt x="1028" y="160"/>
                    </a:cubicBezTo>
                    <a:cubicBezTo>
                      <a:pt x="1050" y="114"/>
                      <a:pt x="1005" y="46"/>
                      <a:pt x="959" y="46"/>
                    </a:cubicBezTo>
                    <a:cubicBezTo>
                      <a:pt x="777" y="23"/>
                      <a:pt x="617" y="23"/>
                      <a:pt x="4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7886;p70">
                <a:extLst>
                  <a:ext uri="{FF2B5EF4-FFF2-40B4-BE49-F238E27FC236}">
                    <a16:creationId xmlns:a16="http://schemas.microsoft.com/office/drawing/2014/main" id="{D31EB223-2612-4D4D-AB4B-F2608A64490F}"/>
                  </a:ext>
                </a:extLst>
              </p:cNvPr>
              <p:cNvSpPr/>
              <p:nvPr/>
            </p:nvSpPr>
            <p:spPr>
              <a:xfrm>
                <a:off x="5649903" y="2602146"/>
                <a:ext cx="12964" cy="3341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259" extrusionOk="0">
                    <a:moveTo>
                      <a:pt x="46" y="1"/>
                    </a:moveTo>
                    <a:cubicBezTo>
                      <a:pt x="23" y="1"/>
                      <a:pt x="23" y="24"/>
                      <a:pt x="0" y="47"/>
                    </a:cubicBezTo>
                    <a:cubicBezTo>
                      <a:pt x="0" y="69"/>
                      <a:pt x="23" y="92"/>
                      <a:pt x="23" y="115"/>
                    </a:cubicBezTo>
                    <a:cubicBezTo>
                      <a:pt x="46" y="138"/>
                      <a:pt x="69" y="161"/>
                      <a:pt x="91" y="161"/>
                    </a:cubicBezTo>
                    <a:cubicBezTo>
                      <a:pt x="343" y="184"/>
                      <a:pt x="616" y="206"/>
                      <a:pt x="890" y="252"/>
                    </a:cubicBezTo>
                    <a:cubicBezTo>
                      <a:pt x="899" y="256"/>
                      <a:pt x="907" y="258"/>
                      <a:pt x="915" y="258"/>
                    </a:cubicBezTo>
                    <a:cubicBezTo>
                      <a:pt x="951" y="258"/>
                      <a:pt x="982" y="221"/>
                      <a:pt x="982" y="184"/>
                    </a:cubicBezTo>
                    <a:cubicBezTo>
                      <a:pt x="1004" y="138"/>
                      <a:pt x="959" y="69"/>
                      <a:pt x="913" y="69"/>
                    </a:cubicBezTo>
                    <a:cubicBezTo>
                      <a:pt x="731" y="47"/>
                      <a:pt x="548" y="1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7887;p70">
                <a:extLst>
                  <a:ext uri="{FF2B5EF4-FFF2-40B4-BE49-F238E27FC236}">
                    <a16:creationId xmlns:a16="http://schemas.microsoft.com/office/drawing/2014/main" id="{2B44B1C7-715D-4763-84E4-E304F6AD08B0}"/>
                  </a:ext>
                </a:extLst>
              </p:cNvPr>
              <p:cNvSpPr/>
              <p:nvPr/>
            </p:nvSpPr>
            <p:spPr>
              <a:xfrm>
                <a:off x="5649310" y="2602146"/>
                <a:ext cx="23865" cy="5612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435" extrusionOk="0">
                    <a:moveTo>
                      <a:pt x="0" y="1"/>
                    </a:moveTo>
                    <a:cubicBezTo>
                      <a:pt x="23" y="47"/>
                      <a:pt x="23" y="92"/>
                      <a:pt x="46" y="115"/>
                    </a:cubicBezTo>
                    <a:cubicBezTo>
                      <a:pt x="46" y="161"/>
                      <a:pt x="69" y="184"/>
                      <a:pt x="69" y="206"/>
                    </a:cubicBezTo>
                    <a:cubicBezTo>
                      <a:pt x="137" y="206"/>
                      <a:pt x="183" y="206"/>
                      <a:pt x="252" y="229"/>
                    </a:cubicBezTo>
                    <a:lnTo>
                      <a:pt x="274" y="229"/>
                    </a:lnTo>
                    <a:cubicBezTo>
                      <a:pt x="754" y="252"/>
                      <a:pt x="1233" y="366"/>
                      <a:pt x="1712" y="435"/>
                    </a:cubicBezTo>
                    <a:cubicBezTo>
                      <a:pt x="1781" y="435"/>
                      <a:pt x="1827" y="389"/>
                      <a:pt x="1849" y="343"/>
                    </a:cubicBezTo>
                    <a:cubicBezTo>
                      <a:pt x="1849" y="298"/>
                      <a:pt x="1804" y="229"/>
                      <a:pt x="1758" y="229"/>
                    </a:cubicBezTo>
                    <a:cubicBezTo>
                      <a:pt x="1484" y="184"/>
                      <a:pt x="1187" y="138"/>
                      <a:pt x="913" y="92"/>
                    </a:cubicBezTo>
                    <a:cubicBezTo>
                      <a:pt x="640" y="47"/>
                      <a:pt x="343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7888;p70">
                <a:extLst>
                  <a:ext uri="{FF2B5EF4-FFF2-40B4-BE49-F238E27FC236}">
                    <a16:creationId xmlns:a16="http://schemas.microsoft.com/office/drawing/2014/main" id="{8F5919EC-BE67-4DDB-9B1F-04F6359ACF2D}"/>
                  </a:ext>
                </a:extLst>
              </p:cNvPr>
              <p:cNvSpPr/>
              <p:nvPr/>
            </p:nvSpPr>
            <p:spPr>
              <a:xfrm>
                <a:off x="5652548" y="2605100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7889;p70">
                <a:extLst>
                  <a:ext uri="{FF2B5EF4-FFF2-40B4-BE49-F238E27FC236}">
                    <a16:creationId xmlns:a16="http://schemas.microsoft.com/office/drawing/2014/main" id="{C0AAA2B9-E261-4E07-88B0-9F8CF65E4490}"/>
                  </a:ext>
                </a:extLst>
              </p:cNvPr>
              <p:cNvSpPr/>
              <p:nvPr/>
            </p:nvSpPr>
            <p:spPr>
              <a:xfrm>
                <a:off x="5652548" y="2605100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7890;p70">
                <a:extLst>
                  <a:ext uri="{FF2B5EF4-FFF2-40B4-BE49-F238E27FC236}">
                    <a16:creationId xmlns:a16="http://schemas.microsoft.com/office/drawing/2014/main" id="{5B6B277B-7679-4C4F-B622-D48F1E070D2F}"/>
                  </a:ext>
                </a:extLst>
              </p:cNvPr>
              <p:cNvSpPr/>
              <p:nvPr/>
            </p:nvSpPr>
            <p:spPr>
              <a:xfrm>
                <a:off x="5652548" y="2605100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7891;p70">
                <a:extLst>
                  <a:ext uri="{FF2B5EF4-FFF2-40B4-BE49-F238E27FC236}">
                    <a16:creationId xmlns:a16="http://schemas.microsoft.com/office/drawing/2014/main" id="{C87F3165-E946-4D1F-B9C4-620F03BF8C1E}"/>
                  </a:ext>
                </a:extLst>
              </p:cNvPr>
              <p:cNvSpPr/>
              <p:nvPr/>
            </p:nvSpPr>
            <p:spPr>
              <a:xfrm>
                <a:off x="5651077" y="2602740"/>
                <a:ext cx="22678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343" extrusionOk="0">
                    <a:moveTo>
                      <a:pt x="92" y="1"/>
                    </a:moveTo>
                    <a:cubicBezTo>
                      <a:pt x="46" y="1"/>
                      <a:pt x="0" y="46"/>
                      <a:pt x="0" y="92"/>
                    </a:cubicBezTo>
                    <a:cubicBezTo>
                      <a:pt x="23" y="160"/>
                      <a:pt x="69" y="183"/>
                      <a:pt x="115" y="183"/>
                    </a:cubicBezTo>
                    <a:lnTo>
                      <a:pt x="548" y="183"/>
                    </a:lnTo>
                    <a:cubicBezTo>
                      <a:pt x="913" y="229"/>
                      <a:pt x="1279" y="274"/>
                      <a:pt x="1621" y="343"/>
                    </a:cubicBezTo>
                    <a:cubicBezTo>
                      <a:pt x="1690" y="343"/>
                      <a:pt x="1735" y="320"/>
                      <a:pt x="1735" y="274"/>
                    </a:cubicBezTo>
                    <a:cubicBezTo>
                      <a:pt x="1758" y="206"/>
                      <a:pt x="1712" y="160"/>
                      <a:pt x="1667" y="160"/>
                    </a:cubicBezTo>
                    <a:cubicBezTo>
                      <a:pt x="1393" y="115"/>
                      <a:pt x="1142" y="69"/>
                      <a:pt x="868" y="23"/>
                    </a:cubicBezTo>
                    <a:cubicBezTo>
                      <a:pt x="640" y="1"/>
                      <a:pt x="411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7892;p70">
                <a:extLst>
                  <a:ext uri="{FF2B5EF4-FFF2-40B4-BE49-F238E27FC236}">
                    <a16:creationId xmlns:a16="http://schemas.microsoft.com/office/drawing/2014/main" id="{432C6E1D-EC5B-43F0-AEC1-CEC64920CF89}"/>
                  </a:ext>
                </a:extLst>
              </p:cNvPr>
              <p:cNvSpPr/>
              <p:nvPr/>
            </p:nvSpPr>
            <p:spPr>
              <a:xfrm>
                <a:off x="5531539" y="2567705"/>
                <a:ext cx="278266" cy="433440"/>
              </a:xfrm>
              <a:custGeom>
                <a:avLst/>
                <a:gdLst/>
                <a:ahLst/>
                <a:cxnLst/>
                <a:rect l="l" t="t" r="r" b="b"/>
                <a:pathLst>
                  <a:path w="21571" h="33600" extrusionOk="0">
                    <a:moveTo>
                      <a:pt x="10432" y="0"/>
                    </a:moveTo>
                    <a:cubicBezTo>
                      <a:pt x="10203" y="0"/>
                      <a:pt x="9975" y="23"/>
                      <a:pt x="9792" y="92"/>
                    </a:cubicBezTo>
                    <a:cubicBezTo>
                      <a:pt x="9633" y="137"/>
                      <a:pt x="9541" y="274"/>
                      <a:pt x="9564" y="434"/>
                    </a:cubicBezTo>
                    <a:cubicBezTo>
                      <a:pt x="9587" y="480"/>
                      <a:pt x="9587" y="525"/>
                      <a:pt x="9610" y="571"/>
                    </a:cubicBezTo>
                    <a:cubicBezTo>
                      <a:pt x="9655" y="639"/>
                      <a:pt x="9724" y="662"/>
                      <a:pt x="9792" y="685"/>
                    </a:cubicBezTo>
                    <a:lnTo>
                      <a:pt x="9884" y="731"/>
                    </a:lnTo>
                    <a:cubicBezTo>
                      <a:pt x="10295" y="913"/>
                      <a:pt x="10705" y="1164"/>
                      <a:pt x="11116" y="1461"/>
                    </a:cubicBezTo>
                    <a:cubicBezTo>
                      <a:pt x="11755" y="1963"/>
                      <a:pt x="12395" y="2625"/>
                      <a:pt x="13034" y="3447"/>
                    </a:cubicBezTo>
                    <a:cubicBezTo>
                      <a:pt x="13604" y="4200"/>
                      <a:pt x="14129" y="5022"/>
                      <a:pt x="14677" y="5981"/>
                    </a:cubicBezTo>
                    <a:cubicBezTo>
                      <a:pt x="15088" y="6757"/>
                      <a:pt x="15499" y="7578"/>
                      <a:pt x="15864" y="8423"/>
                    </a:cubicBezTo>
                    <a:cubicBezTo>
                      <a:pt x="16161" y="9108"/>
                      <a:pt x="16389" y="9770"/>
                      <a:pt x="16572" y="10409"/>
                    </a:cubicBezTo>
                    <a:cubicBezTo>
                      <a:pt x="16777" y="11139"/>
                      <a:pt x="16937" y="11915"/>
                      <a:pt x="17051" y="12691"/>
                    </a:cubicBezTo>
                    <a:cubicBezTo>
                      <a:pt x="17256" y="14152"/>
                      <a:pt x="17256" y="15613"/>
                      <a:pt x="17051" y="17028"/>
                    </a:cubicBezTo>
                    <a:cubicBezTo>
                      <a:pt x="16960" y="17690"/>
                      <a:pt x="16823" y="18352"/>
                      <a:pt x="16663" y="18991"/>
                    </a:cubicBezTo>
                    <a:cubicBezTo>
                      <a:pt x="16503" y="19539"/>
                      <a:pt x="16298" y="20109"/>
                      <a:pt x="16047" y="20726"/>
                    </a:cubicBezTo>
                    <a:cubicBezTo>
                      <a:pt x="15499" y="22050"/>
                      <a:pt x="14746" y="23305"/>
                      <a:pt x="13855" y="24492"/>
                    </a:cubicBezTo>
                    <a:cubicBezTo>
                      <a:pt x="12874" y="25747"/>
                      <a:pt x="11687" y="26911"/>
                      <a:pt x="10340" y="27961"/>
                    </a:cubicBezTo>
                    <a:cubicBezTo>
                      <a:pt x="8788" y="29148"/>
                      <a:pt x="7031" y="30175"/>
                      <a:pt x="5090" y="30997"/>
                    </a:cubicBezTo>
                    <a:cubicBezTo>
                      <a:pt x="3538" y="31659"/>
                      <a:pt x="1895" y="32184"/>
                      <a:pt x="229" y="32549"/>
                    </a:cubicBezTo>
                    <a:cubicBezTo>
                      <a:pt x="160" y="32549"/>
                      <a:pt x="92" y="32595"/>
                      <a:pt x="46" y="32663"/>
                    </a:cubicBezTo>
                    <a:cubicBezTo>
                      <a:pt x="23" y="32732"/>
                      <a:pt x="0" y="32823"/>
                      <a:pt x="23" y="32892"/>
                    </a:cubicBezTo>
                    <a:cubicBezTo>
                      <a:pt x="23" y="32914"/>
                      <a:pt x="23" y="32937"/>
                      <a:pt x="46" y="32937"/>
                    </a:cubicBezTo>
                    <a:cubicBezTo>
                      <a:pt x="46" y="33006"/>
                      <a:pt x="69" y="33051"/>
                      <a:pt x="114" y="33097"/>
                    </a:cubicBezTo>
                    <a:cubicBezTo>
                      <a:pt x="297" y="33280"/>
                      <a:pt x="480" y="33439"/>
                      <a:pt x="708" y="33553"/>
                    </a:cubicBezTo>
                    <a:cubicBezTo>
                      <a:pt x="754" y="33576"/>
                      <a:pt x="799" y="33599"/>
                      <a:pt x="868" y="33599"/>
                    </a:cubicBezTo>
                    <a:lnTo>
                      <a:pt x="1119" y="33599"/>
                    </a:lnTo>
                    <a:cubicBezTo>
                      <a:pt x="3242" y="33211"/>
                      <a:pt x="5341" y="32618"/>
                      <a:pt x="7350" y="31864"/>
                    </a:cubicBezTo>
                    <a:cubicBezTo>
                      <a:pt x="9382" y="31111"/>
                      <a:pt x="11299" y="30153"/>
                      <a:pt x="12988" y="29057"/>
                    </a:cubicBezTo>
                    <a:cubicBezTo>
                      <a:pt x="13878" y="28509"/>
                      <a:pt x="14723" y="27893"/>
                      <a:pt x="15476" y="27254"/>
                    </a:cubicBezTo>
                    <a:cubicBezTo>
                      <a:pt x="16229" y="26615"/>
                      <a:pt x="16960" y="25907"/>
                      <a:pt x="17621" y="25154"/>
                    </a:cubicBezTo>
                    <a:cubicBezTo>
                      <a:pt x="19014" y="23579"/>
                      <a:pt x="20064" y="21890"/>
                      <a:pt x="20726" y="20064"/>
                    </a:cubicBezTo>
                    <a:cubicBezTo>
                      <a:pt x="21091" y="19082"/>
                      <a:pt x="21342" y="17987"/>
                      <a:pt x="21456" y="16823"/>
                    </a:cubicBezTo>
                    <a:cubicBezTo>
                      <a:pt x="21570" y="15727"/>
                      <a:pt x="21570" y="14609"/>
                      <a:pt x="21410" y="13490"/>
                    </a:cubicBezTo>
                    <a:cubicBezTo>
                      <a:pt x="21274" y="12394"/>
                      <a:pt x="21000" y="11299"/>
                      <a:pt x="20589" y="10249"/>
                    </a:cubicBezTo>
                    <a:cubicBezTo>
                      <a:pt x="20338" y="9518"/>
                      <a:pt x="19973" y="8742"/>
                      <a:pt x="19448" y="7807"/>
                    </a:cubicBezTo>
                    <a:cubicBezTo>
                      <a:pt x="18557" y="6186"/>
                      <a:pt x="17553" y="4748"/>
                      <a:pt x="16457" y="3538"/>
                    </a:cubicBezTo>
                    <a:cubicBezTo>
                      <a:pt x="15818" y="2831"/>
                      <a:pt x="15179" y="2260"/>
                      <a:pt x="14540" y="1781"/>
                    </a:cubicBezTo>
                    <a:cubicBezTo>
                      <a:pt x="14380" y="1667"/>
                      <a:pt x="14221" y="1575"/>
                      <a:pt x="14084" y="1461"/>
                    </a:cubicBezTo>
                    <a:cubicBezTo>
                      <a:pt x="14061" y="1461"/>
                      <a:pt x="14038" y="1438"/>
                      <a:pt x="14038" y="1438"/>
                    </a:cubicBezTo>
                    <a:cubicBezTo>
                      <a:pt x="13513" y="1096"/>
                      <a:pt x="13034" y="845"/>
                      <a:pt x="12554" y="639"/>
                    </a:cubicBezTo>
                    <a:cubicBezTo>
                      <a:pt x="12098" y="388"/>
                      <a:pt x="11641" y="206"/>
                      <a:pt x="11208" y="92"/>
                    </a:cubicBezTo>
                    <a:cubicBezTo>
                      <a:pt x="10934" y="23"/>
                      <a:pt x="10660" y="0"/>
                      <a:pt x="104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7893;p70">
                <a:extLst>
                  <a:ext uri="{FF2B5EF4-FFF2-40B4-BE49-F238E27FC236}">
                    <a16:creationId xmlns:a16="http://schemas.microsoft.com/office/drawing/2014/main" id="{0500B15B-B682-4001-ADD3-8BD80B0FE70E}"/>
                  </a:ext>
                </a:extLst>
              </p:cNvPr>
              <p:cNvSpPr/>
              <p:nvPr/>
            </p:nvSpPr>
            <p:spPr>
              <a:xfrm>
                <a:off x="5645775" y="2555038"/>
                <a:ext cx="57431" cy="28999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248" extrusionOk="0">
                    <a:moveTo>
                      <a:pt x="3630" y="1"/>
                    </a:moveTo>
                    <a:cubicBezTo>
                      <a:pt x="2511" y="1"/>
                      <a:pt x="1416" y="229"/>
                      <a:pt x="457" y="777"/>
                    </a:cubicBezTo>
                    <a:cubicBezTo>
                      <a:pt x="274" y="891"/>
                      <a:pt x="138" y="1028"/>
                      <a:pt x="46" y="1233"/>
                    </a:cubicBezTo>
                    <a:cubicBezTo>
                      <a:pt x="1" y="1416"/>
                      <a:pt x="1" y="1621"/>
                      <a:pt x="92" y="1804"/>
                    </a:cubicBezTo>
                    <a:cubicBezTo>
                      <a:pt x="210" y="2057"/>
                      <a:pt x="502" y="2247"/>
                      <a:pt x="793" y="2247"/>
                    </a:cubicBezTo>
                    <a:cubicBezTo>
                      <a:pt x="897" y="2247"/>
                      <a:pt x="1000" y="2223"/>
                      <a:pt x="1096" y="2169"/>
                    </a:cubicBezTo>
                    <a:cubicBezTo>
                      <a:pt x="1393" y="1987"/>
                      <a:pt x="1712" y="1850"/>
                      <a:pt x="2055" y="1736"/>
                    </a:cubicBezTo>
                    <a:cubicBezTo>
                      <a:pt x="2466" y="1621"/>
                      <a:pt x="2877" y="1553"/>
                      <a:pt x="3287" y="1530"/>
                    </a:cubicBezTo>
                    <a:lnTo>
                      <a:pt x="3584" y="1530"/>
                    </a:lnTo>
                    <a:cubicBezTo>
                      <a:pt x="3790" y="1530"/>
                      <a:pt x="3972" y="1485"/>
                      <a:pt x="4155" y="1348"/>
                    </a:cubicBezTo>
                    <a:cubicBezTo>
                      <a:pt x="4292" y="1211"/>
                      <a:pt x="4383" y="1028"/>
                      <a:pt x="4406" y="823"/>
                    </a:cubicBezTo>
                    <a:cubicBezTo>
                      <a:pt x="4452" y="435"/>
                      <a:pt x="4132" y="1"/>
                      <a:pt x="37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7894;p70">
                <a:extLst>
                  <a:ext uri="{FF2B5EF4-FFF2-40B4-BE49-F238E27FC236}">
                    <a16:creationId xmlns:a16="http://schemas.microsoft.com/office/drawing/2014/main" id="{0E9A7B77-4C9B-4182-ACE0-E790C6057008}"/>
                  </a:ext>
                </a:extLst>
              </p:cNvPr>
              <p:cNvSpPr/>
              <p:nvPr/>
            </p:nvSpPr>
            <p:spPr>
              <a:xfrm>
                <a:off x="5760012" y="2755261"/>
                <a:ext cx="90700" cy="138107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10706" extrusionOk="0">
                    <a:moveTo>
                      <a:pt x="6164" y="0"/>
                    </a:moveTo>
                    <a:cubicBezTo>
                      <a:pt x="6141" y="0"/>
                      <a:pt x="6141" y="23"/>
                      <a:pt x="6118" y="23"/>
                    </a:cubicBezTo>
                    <a:cubicBezTo>
                      <a:pt x="6072" y="23"/>
                      <a:pt x="6027" y="69"/>
                      <a:pt x="6004" y="114"/>
                    </a:cubicBezTo>
                    <a:lnTo>
                      <a:pt x="5958" y="114"/>
                    </a:lnTo>
                    <a:cubicBezTo>
                      <a:pt x="5913" y="114"/>
                      <a:pt x="5867" y="114"/>
                      <a:pt x="5821" y="137"/>
                    </a:cubicBezTo>
                    <a:cubicBezTo>
                      <a:pt x="4885" y="457"/>
                      <a:pt x="4064" y="890"/>
                      <a:pt x="3333" y="1438"/>
                    </a:cubicBezTo>
                    <a:cubicBezTo>
                      <a:pt x="2922" y="1758"/>
                      <a:pt x="2580" y="2054"/>
                      <a:pt x="2261" y="2397"/>
                    </a:cubicBezTo>
                    <a:cubicBezTo>
                      <a:pt x="1964" y="2716"/>
                      <a:pt x="1644" y="3081"/>
                      <a:pt x="1370" y="3515"/>
                    </a:cubicBezTo>
                    <a:cubicBezTo>
                      <a:pt x="1119" y="3880"/>
                      <a:pt x="891" y="4268"/>
                      <a:pt x="708" y="4702"/>
                    </a:cubicBezTo>
                    <a:cubicBezTo>
                      <a:pt x="503" y="5159"/>
                      <a:pt x="343" y="5615"/>
                      <a:pt x="229" y="6072"/>
                    </a:cubicBezTo>
                    <a:cubicBezTo>
                      <a:pt x="115" y="6551"/>
                      <a:pt x="46" y="7053"/>
                      <a:pt x="24" y="7532"/>
                    </a:cubicBezTo>
                    <a:cubicBezTo>
                      <a:pt x="1" y="7966"/>
                      <a:pt x="46" y="8377"/>
                      <a:pt x="138" y="8788"/>
                    </a:cubicBezTo>
                    <a:cubicBezTo>
                      <a:pt x="183" y="8970"/>
                      <a:pt x="252" y="9153"/>
                      <a:pt x="320" y="9313"/>
                    </a:cubicBezTo>
                    <a:cubicBezTo>
                      <a:pt x="389" y="9450"/>
                      <a:pt x="457" y="9587"/>
                      <a:pt x="549" y="9701"/>
                    </a:cubicBezTo>
                    <a:cubicBezTo>
                      <a:pt x="731" y="9998"/>
                      <a:pt x="982" y="10226"/>
                      <a:pt x="1256" y="10408"/>
                    </a:cubicBezTo>
                    <a:cubicBezTo>
                      <a:pt x="1576" y="10591"/>
                      <a:pt x="1987" y="10705"/>
                      <a:pt x="2420" y="10705"/>
                    </a:cubicBezTo>
                    <a:cubicBezTo>
                      <a:pt x="2649" y="10705"/>
                      <a:pt x="2854" y="10682"/>
                      <a:pt x="3082" y="10637"/>
                    </a:cubicBezTo>
                    <a:cubicBezTo>
                      <a:pt x="3356" y="10568"/>
                      <a:pt x="3676" y="10431"/>
                      <a:pt x="3995" y="10249"/>
                    </a:cubicBezTo>
                    <a:cubicBezTo>
                      <a:pt x="4269" y="10089"/>
                      <a:pt x="4543" y="9861"/>
                      <a:pt x="4840" y="9564"/>
                    </a:cubicBezTo>
                    <a:cubicBezTo>
                      <a:pt x="5136" y="9313"/>
                      <a:pt x="5388" y="8993"/>
                      <a:pt x="5639" y="8628"/>
                    </a:cubicBezTo>
                    <a:cubicBezTo>
                      <a:pt x="5890" y="8217"/>
                      <a:pt x="6118" y="7783"/>
                      <a:pt x="6323" y="7327"/>
                    </a:cubicBezTo>
                    <a:cubicBezTo>
                      <a:pt x="6438" y="7053"/>
                      <a:pt x="6529" y="6779"/>
                      <a:pt x="6620" y="6528"/>
                    </a:cubicBezTo>
                    <a:cubicBezTo>
                      <a:pt x="6711" y="6209"/>
                      <a:pt x="6780" y="5889"/>
                      <a:pt x="6826" y="5615"/>
                    </a:cubicBezTo>
                    <a:cubicBezTo>
                      <a:pt x="6963" y="4999"/>
                      <a:pt x="7008" y="4382"/>
                      <a:pt x="7008" y="3743"/>
                    </a:cubicBezTo>
                    <a:cubicBezTo>
                      <a:pt x="7031" y="2762"/>
                      <a:pt x="6871" y="1803"/>
                      <a:pt x="6597" y="890"/>
                    </a:cubicBezTo>
                    <a:cubicBezTo>
                      <a:pt x="6552" y="799"/>
                      <a:pt x="6529" y="730"/>
                      <a:pt x="6483" y="662"/>
                    </a:cubicBezTo>
                    <a:cubicBezTo>
                      <a:pt x="6392" y="434"/>
                      <a:pt x="6278" y="228"/>
                      <a:pt x="6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7895;p70">
                <a:extLst>
                  <a:ext uri="{FF2B5EF4-FFF2-40B4-BE49-F238E27FC236}">
                    <a16:creationId xmlns:a16="http://schemas.microsoft.com/office/drawing/2014/main" id="{27598670-3D75-4999-A000-5852C63B211F}"/>
                  </a:ext>
                </a:extLst>
              </p:cNvPr>
              <p:cNvSpPr/>
              <p:nvPr/>
            </p:nvSpPr>
            <p:spPr>
              <a:xfrm>
                <a:off x="5754130" y="2677813"/>
                <a:ext cx="90700" cy="14663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11367" extrusionOk="0">
                    <a:moveTo>
                      <a:pt x="3287" y="1"/>
                    </a:moveTo>
                    <a:cubicBezTo>
                      <a:pt x="3219" y="1"/>
                      <a:pt x="3150" y="24"/>
                      <a:pt x="3059" y="47"/>
                    </a:cubicBezTo>
                    <a:cubicBezTo>
                      <a:pt x="2945" y="69"/>
                      <a:pt x="2853" y="138"/>
                      <a:pt x="2762" y="206"/>
                    </a:cubicBezTo>
                    <a:cubicBezTo>
                      <a:pt x="2602" y="389"/>
                      <a:pt x="2465" y="617"/>
                      <a:pt x="2443" y="891"/>
                    </a:cubicBezTo>
                    <a:cubicBezTo>
                      <a:pt x="2443" y="960"/>
                      <a:pt x="2443" y="1028"/>
                      <a:pt x="2443" y="1097"/>
                    </a:cubicBezTo>
                    <a:cubicBezTo>
                      <a:pt x="2328" y="982"/>
                      <a:pt x="2192" y="868"/>
                      <a:pt x="2077" y="754"/>
                    </a:cubicBezTo>
                    <a:cubicBezTo>
                      <a:pt x="1986" y="686"/>
                      <a:pt x="1872" y="594"/>
                      <a:pt x="1735" y="549"/>
                    </a:cubicBezTo>
                    <a:cubicBezTo>
                      <a:pt x="1575" y="457"/>
                      <a:pt x="1438" y="435"/>
                      <a:pt x="1301" y="435"/>
                    </a:cubicBezTo>
                    <a:cubicBezTo>
                      <a:pt x="1281" y="428"/>
                      <a:pt x="1259" y="425"/>
                      <a:pt x="1236" y="425"/>
                    </a:cubicBezTo>
                    <a:cubicBezTo>
                      <a:pt x="1179" y="425"/>
                      <a:pt x="1115" y="441"/>
                      <a:pt x="1050" y="457"/>
                    </a:cubicBezTo>
                    <a:cubicBezTo>
                      <a:pt x="1027" y="457"/>
                      <a:pt x="982" y="480"/>
                      <a:pt x="959" y="503"/>
                    </a:cubicBezTo>
                    <a:cubicBezTo>
                      <a:pt x="799" y="572"/>
                      <a:pt x="662" y="663"/>
                      <a:pt x="571" y="800"/>
                    </a:cubicBezTo>
                    <a:cubicBezTo>
                      <a:pt x="480" y="937"/>
                      <a:pt x="388" y="1051"/>
                      <a:pt x="365" y="1165"/>
                    </a:cubicBezTo>
                    <a:cubicBezTo>
                      <a:pt x="297" y="1348"/>
                      <a:pt x="274" y="1485"/>
                      <a:pt x="274" y="1667"/>
                    </a:cubicBezTo>
                    <a:cubicBezTo>
                      <a:pt x="274" y="1804"/>
                      <a:pt x="297" y="1941"/>
                      <a:pt x="320" y="2101"/>
                    </a:cubicBezTo>
                    <a:cubicBezTo>
                      <a:pt x="388" y="2398"/>
                      <a:pt x="502" y="2694"/>
                      <a:pt x="685" y="3014"/>
                    </a:cubicBezTo>
                    <a:cubicBezTo>
                      <a:pt x="754" y="3128"/>
                      <a:pt x="822" y="3265"/>
                      <a:pt x="890" y="3356"/>
                    </a:cubicBezTo>
                    <a:cubicBezTo>
                      <a:pt x="799" y="3356"/>
                      <a:pt x="685" y="3356"/>
                      <a:pt x="594" y="3379"/>
                    </a:cubicBezTo>
                    <a:cubicBezTo>
                      <a:pt x="548" y="3402"/>
                      <a:pt x="480" y="3425"/>
                      <a:pt x="434" y="3448"/>
                    </a:cubicBezTo>
                    <a:cubicBezTo>
                      <a:pt x="297" y="3539"/>
                      <a:pt x="160" y="3722"/>
                      <a:pt x="92" y="3904"/>
                    </a:cubicBezTo>
                    <a:cubicBezTo>
                      <a:pt x="23" y="4132"/>
                      <a:pt x="23" y="4383"/>
                      <a:pt x="46" y="4635"/>
                    </a:cubicBezTo>
                    <a:cubicBezTo>
                      <a:pt x="69" y="4771"/>
                      <a:pt x="92" y="4931"/>
                      <a:pt x="137" y="5091"/>
                    </a:cubicBezTo>
                    <a:cubicBezTo>
                      <a:pt x="183" y="5228"/>
                      <a:pt x="229" y="5388"/>
                      <a:pt x="297" y="5525"/>
                    </a:cubicBezTo>
                    <a:cubicBezTo>
                      <a:pt x="411" y="5776"/>
                      <a:pt x="548" y="6027"/>
                      <a:pt x="662" y="6255"/>
                    </a:cubicBezTo>
                    <a:cubicBezTo>
                      <a:pt x="617" y="6255"/>
                      <a:pt x="594" y="6278"/>
                      <a:pt x="571" y="6278"/>
                    </a:cubicBezTo>
                    <a:cubicBezTo>
                      <a:pt x="137" y="6506"/>
                      <a:pt x="0" y="7100"/>
                      <a:pt x="46" y="7602"/>
                    </a:cubicBezTo>
                    <a:cubicBezTo>
                      <a:pt x="69" y="8241"/>
                      <a:pt x="297" y="8903"/>
                      <a:pt x="708" y="9428"/>
                    </a:cubicBezTo>
                    <a:cubicBezTo>
                      <a:pt x="868" y="9679"/>
                      <a:pt x="1096" y="9907"/>
                      <a:pt x="1415" y="10158"/>
                    </a:cubicBezTo>
                    <a:cubicBezTo>
                      <a:pt x="1712" y="10386"/>
                      <a:pt x="1986" y="10592"/>
                      <a:pt x="2260" y="10752"/>
                    </a:cubicBezTo>
                    <a:cubicBezTo>
                      <a:pt x="2648" y="10980"/>
                      <a:pt x="3036" y="11140"/>
                      <a:pt x="3401" y="11231"/>
                    </a:cubicBezTo>
                    <a:cubicBezTo>
                      <a:pt x="3704" y="11327"/>
                      <a:pt x="3984" y="11367"/>
                      <a:pt x="4242" y="11367"/>
                    </a:cubicBezTo>
                    <a:cubicBezTo>
                      <a:pt x="4354" y="11367"/>
                      <a:pt x="4462" y="11359"/>
                      <a:pt x="4565" y="11345"/>
                    </a:cubicBezTo>
                    <a:cubicBezTo>
                      <a:pt x="4725" y="11345"/>
                      <a:pt x="4862" y="11299"/>
                      <a:pt x="4999" y="11254"/>
                    </a:cubicBezTo>
                    <a:cubicBezTo>
                      <a:pt x="5250" y="11185"/>
                      <a:pt x="5456" y="11094"/>
                      <a:pt x="5661" y="10957"/>
                    </a:cubicBezTo>
                    <a:cubicBezTo>
                      <a:pt x="6003" y="10706"/>
                      <a:pt x="6300" y="10364"/>
                      <a:pt x="6528" y="9953"/>
                    </a:cubicBezTo>
                    <a:cubicBezTo>
                      <a:pt x="6871" y="9291"/>
                      <a:pt x="7030" y="8424"/>
                      <a:pt x="6962" y="7465"/>
                    </a:cubicBezTo>
                    <a:cubicBezTo>
                      <a:pt x="6916" y="7008"/>
                      <a:pt x="6848" y="6529"/>
                      <a:pt x="6734" y="5981"/>
                    </a:cubicBezTo>
                    <a:cubicBezTo>
                      <a:pt x="6551" y="5365"/>
                      <a:pt x="6346" y="4771"/>
                      <a:pt x="6163" y="4178"/>
                    </a:cubicBezTo>
                    <a:cubicBezTo>
                      <a:pt x="6095" y="4064"/>
                      <a:pt x="6049" y="3927"/>
                      <a:pt x="5981" y="3790"/>
                    </a:cubicBezTo>
                    <a:cubicBezTo>
                      <a:pt x="5889" y="3562"/>
                      <a:pt x="5821" y="3333"/>
                      <a:pt x="5729" y="3082"/>
                    </a:cubicBezTo>
                    <a:cubicBezTo>
                      <a:pt x="5661" y="2900"/>
                      <a:pt x="5615" y="2740"/>
                      <a:pt x="5547" y="2557"/>
                    </a:cubicBezTo>
                    <a:cubicBezTo>
                      <a:pt x="5387" y="2124"/>
                      <a:pt x="5204" y="1690"/>
                      <a:pt x="4953" y="1302"/>
                    </a:cubicBezTo>
                    <a:cubicBezTo>
                      <a:pt x="4702" y="891"/>
                      <a:pt x="4428" y="572"/>
                      <a:pt x="4132" y="343"/>
                    </a:cubicBezTo>
                    <a:cubicBezTo>
                      <a:pt x="3881" y="138"/>
                      <a:pt x="3607" y="24"/>
                      <a:pt x="3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7896;p70">
                <a:extLst>
                  <a:ext uri="{FF2B5EF4-FFF2-40B4-BE49-F238E27FC236}">
                    <a16:creationId xmlns:a16="http://schemas.microsoft.com/office/drawing/2014/main" id="{7DB90021-E7EC-465A-89B0-9ECAAF403491}"/>
                  </a:ext>
                </a:extLst>
              </p:cNvPr>
              <p:cNvSpPr/>
              <p:nvPr/>
            </p:nvSpPr>
            <p:spPr>
              <a:xfrm>
                <a:off x="5764436" y="2721103"/>
                <a:ext cx="8836" cy="11907"/>
              </a:xfrm>
              <a:custGeom>
                <a:avLst/>
                <a:gdLst/>
                <a:ahLst/>
                <a:cxnLst/>
                <a:rect l="l" t="t" r="r" b="b"/>
                <a:pathLst>
                  <a:path w="685" h="923" extrusionOk="0">
                    <a:moveTo>
                      <a:pt x="91" y="0"/>
                    </a:moveTo>
                    <a:cubicBezTo>
                      <a:pt x="91" y="0"/>
                      <a:pt x="69" y="23"/>
                      <a:pt x="46" y="23"/>
                    </a:cubicBezTo>
                    <a:cubicBezTo>
                      <a:pt x="23" y="46"/>
                      <a:pt x="23" y="92"/>
                      <a:pt x="23" y="114"/>
                    </a:cubicBezTo>
                    <a:cubicBezTo>
                      <a:pt x="0" y="160"/>
                      <a:pt x="23" y="183"/>
                      <a:pt x="46" y="206"/>
                    </a:cubicBezTo>
                    <a:cubicBezTo>
                      <a:pt x="91" y="343"/>
                      <a:pt x="183" y="480"/>
                      <a:pt x="251" y="594"/>
                    </a:cubicBezTo>
                    <a:cubicBezTo>
                      <a:pt x="343" y="685"/>
                      <a:pt x="411" y="799"/>
                      <a:pt x="502" y="890"/>
                    </a:cubicBezTo>
                    <a:cubicBezTo>
                      <a:pt x="518" y="907"/>
                      <a:pt x="546" y="923"/>
                      <a:pt x="569" y="923"/>
                    </a:cubicBezTo>
                    <a:cubicBezTo>
                      <a:pt x="578" y="923"/>
                      <a:pt x="587" y="920"/>
                      <a:pt x="594" y="913"/>
                    </a:cubicBezTo>
                    <a:cubicBezTo>
                      <a:pt x="616" y="913"/>
                      <a:pt x="639" y="890"/>
                      <a:pt x="662" y="868"/>
                    </a:cubicBezTo>
                    <a:cubicBezTo>
                      <a:pt x="685" y="845"/>
                      <a:pt x="685" y="799"/>
                      <a:pt x="685" y="776"/>
                    </a:cubicBezTo>
                    <a:cubicBezTo>
                      <a:pt x="685" y="731"/>
                      <a:pt x="662" y="708"/>
                      <a:pt x="639" y="685"/>
                    </a:cubicBezTo>
                    <a:cubicBezTo>
                      <a:pt x="616" y="662"/>
                      <a:pt x="594" y="639"/>
                      <a:pt x="594" y="617"/>
                    </a:cubicBezTo>
                    <a:cubicBezTo>
                      <a:pt x="502" y="525"/>
                      <a:pt x="434" y="434"/>
                      <a:pt x="365" y="320"/>
                    </a:cubicBezTo>
                    <a:cubicBezTo>
                      <a:pt x="320" y="229"/>
                      <a:pt x="274" y="137"/>
                      <a:pt x="206" y="46"/>
                    </a:cubicBezTo>
                    <a:cubicBezTo>
                      <a:pt x="183" y="0"/>
                      <a:pt x="137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7897;p70">
                <a:extLst>
                  <a:ext uri="{FF2B5EF4-FFF2-40B4-BE49-F238E27FC236}">
                    <a16:creationId xmlns:a16="http://schemas.microsoft.com/office/drawing/2014/main" id="{DEF26809-5A82-43EB-A510-E20050EF023E}"/>
                  </a:ext>
                </a:extLst>
              </p:cNvPr>
              <p:cNvSpPr/>
              <p:nvPr/>
            </p:nvSpPr>
            <p:spPr>
              <a:xfrm>
                <a:off x="5762372" y="2757196"/>
                <a:ext cx="8256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19" extrusionOk="0">
                    <a:moveTo>
                      <a:pt x="155" y="1"/>
                    </a:moveTo>
                    <a:cubicBezTo>
                      <a:pt x="141" y="1"/>
                      <a:pt x="127" y="4"/>
                      <a:pt x="115" y="10"/>
                    </a:cubicBezTo>
                    <a:cubicBezTo>
                      <a:pt x="115" y="10"/>
                      <a:pt x="92" y="33"/>
                      <a:pt x="69" y="33"/>
                    </a:cubicBezTo>
                    <a:cubicBezTo>
                      <a:pt x="23" y="78"/>
                      <a:pt x="0" y="170"/>
                      <a:pt x="46" y="238"/>
                    </a:cubicBezTo>
                    <a:cubicBezTo>
                      <a:pt x="160" y="421"/>
                      <a:pt x="274" y="603"/>
                      <a:pt x="411" y="763"/>
                    </a:cubicBezTo>
                    <a:cubicBezTo>
                      <a:pt x="434" y="786"/>
                      <a:pt x="457" y="809"/>
                      <a:pt x="480" y="809"/>
                    </a:cubicBezTo>
                    <a:cubicBezTo>
                      <a:pt x="493" y="815"/>
                      <a:pt x="506" y="818"/>
                      <a:pt x="519" y="818"/>
                    </a:cubicBezTo>
                    <a:cubicBezTo>
                      <a:pt x="550" y="818"/>
                      <a:pt x="578" y="802"/>
                      <a:pt x="594" y="786"/>
                    </a:cubicBezTo>
                    <a:cubicBezTo>
                      <a:pt x="617" y="763"/>
                      <a:pt x="640" y="717"/>
                      <a:pt x="640" y="695"/>
                    </a:cubicBezTo>
                    <a:cubicBezTo>
                      <a:pt x="640" y="649"/>
                      <a:pt x="640" y="603"/>
                      <a:pt x="617" y="558"/>
                    </a:cubicBezTo>
                    <a:cubicBezTo>
                      <a:pt x="480" y="398"/>
                      <a:pt x="366" y="238"/>
                      <a:pt x="251" y="55"/>
                    </a:cubicBezTo>
                    <a:cubicBezTo>
                      <a:pt x="235" y="22"/>
                      <a:pt x="194" y="1"/>
                      <a:pt x="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7898;p70">
                <a:extLst>
                  <a:ext uri="{FF2B5EF4-FFF2-40B4-BE49-F238E27FC236}">
                    <a16:creationId xmlns:a16="http://schemas.microsoft.com/office/drawing/2014/main" id="{E425011D-0C41-487E-BBEF-FE135327ACFC}"/>
                  </a:ext>
                </a:extLst>
              </p:cNvPr>
              <p:cNvSpPr/>
              <p:nvPr/>
            </p:nvSpPr>
            <p:spPr>
              <a:xfrm>
                <a:off x="5785036" y="2693009"/>
                <a:ext cx="30057" cy="33914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629" extrusionOk="0">
                    <a:moveTo>
                      <a:pt x="104" y="0"/>
                    </a:moveTo>
                    <a:cubicBezTo>
                      <a:pt x="94" y="0"/>
                      <a:pt x="83" y="3"/>
                      <a:pt x="69" y="10"/>
                    </a:cubicBezTo>
                    <a:lnTo>
                      <a:pt x="47" y="10"/>
                    </a:lnTo>
                    <a:cubicBezTo>
                      <a:pt x="24" y="56"/>
                      <a:pt x="1" y="101"/>
                      <a:pt x="24" y="147"/>
                    </a:cubicBezTo>
                    <a:cubicBezTo>
                      <a:pt x="343" y="603"/>
                      <a:pt x="663" y="1037"/>
                      <a:pt x="1028" y="1471"/>
                    </a:cubicBezTo>
                    <a:cubicBezTo>
                      <a:pt x="1348" y="1859"/>
                      <a:pt x="1690" y="2224"/>
                      <a:pt x="2055" y="2589"/>
                    </a:cubicBezTo>
                    <a:cubicBezTo>
                      <a:pt x="2082" y="2616"/>
                      <a:pt x="2116" y="2629"/>
                      <a:pt x="2151" y="2629"/>
                    </a:cubicBezTo>
                    <a:cubicBezTo>
                      <a:pt x="2203" y="2629"/>
                      <a:pt x="2256" y="2599"/>
                      <a:pt x="2283" y="2544"/>
                    </a:cubicBezTo>
                    <a:cubicBezTo>
                      <a:pt x="2329" y="2475"/>
                      <a:pt x="2329" y="2338"/>
                      <a:pt x="2261" y="2270"/>
                    </a:cubicBezTo>
                    <a:cubicBezTo>
                      <a:pt x="1690" y="1790"/>
                      <a:pt x="1165" y="1265"/>
                      <a:pt x="663" y="695"/>
                    </a:cubicBezTo>
                    <a:cubicBezTo>
                      <a:pt x="480" y="489"/>
                      <a:pt x="321" y="261"/>
                      <a:pt x="161" y="33"/>
                    </a:cubicBezTo>
                    <a:cubicBezTo>
                      <a:pt x="145" y="17"/>
                      <a:pt x="128" y="0"/>
                      <a:pt x="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7899;p70">
                <a:extLst>
                  <a:ext uri="{FF2B5EF4-FFF2-40B4-BE49-F238E27FC236}">
                    <a16:creationId xmlns:a16="http://schemas.microsoft.com/office/drawing/2014/main" id="{23C565AE-E7CB-4207-89C5-62D25DC44D74}"/>
                  </a:ext>
                </a:extLst>
              </p:cNvPr>
              <p:cNvSpPr/>
              <p:nvPr/>
            </p:nvSpPr>
            <p:spPr>
              <a:xfrm>
                <a:off x="5366364" y="2599502"/>
                <a:ext cx="443154" cy="521186"/>
              </a:xfrm>
              <a:custGeom>
                <a:avLst/>
                <a:gdLst/>
                <a:ahLst/>
                <a:cxnLst/>
                <a:rect l="l" t="t" r="r" b="b"/>
                <a:pathLst>
                  <a:path w="34353" h="40402" extrusionOk="0">
                    <a:moveTo>
                      <a:pt x="12417" y="0"/>
                    </a:moveTo>
                    <a:cubicBezTo>
                      <a:pt x="12395" y="0"/>
                      <a:pt x="12372" y="23"/>
                      <a:pt x="12349" y="23"/>
                    </a:cubicBezTo>
                    <a:cubicBezTo>
                      <a:pt x="10705" y="1165"/>
                      <a:pt x="9245" y="2443"/>
                      <a:pt x="8012" y="3835"/>
                    </a:cubicBezTo>
                    <a:cubicBezTo>
                      <a:pt x="6871" y="5136"/>
                      <a:pt x="5866" y="6620"/>
                      <a:pt x="5022" y="8218"/>
                    </a:cubicBezTo>
                    <a:cubicBezTo>
                      <a:pt x="3607" y="10934"/>
                      <a:pt x="2602" y="14129"/>
                      <a:pt x="1895" y="18261"/>
                    </a:cubicBezTo>
                    <a:cubicBezTo>
                      <a:pt x="1552" y="20201"/>
                      <a:pt x="1324" y="22209"/>
                      <a:pt x="1142" y="23739"/>
                    </a:cubicBezTo>
                    <a:cubicBezTo>
                      <a:pt x="1028" y="24697"/>
                      <a:pt x="936" y="25633"/>
                      <a:pt x="822" y="26592"/>
                    </a:cubicBezTo>
                    <a:lnTo>
                      <a:pt x="799" y="26934"/>
                    </a:lnTo>
                    <a:cubicBezTo>
                      <a:pt x="685" y="27961"/>
                      <a:pt x="571" y="29011"/>
                      <a:pt x="457" y="30039"/>
                    </a:cubicBezTo>
                    <a:lnTo>
                      <a:pt x="320" y="31134"/>
                    </a:lnTo>
                    <a:lnTo>
                      <a:pt x="251" y="31728"/>
                    </a:lnTo>
                    <a:lnTo>
                      <a:pt x="160" y="32435"/>
                    </a:lnTo>
                    <a:cubicBezTo>
                      <a:pt x="114" y="32892"/>
                      <a:pt x="69" y="33325"/>
                      <a:pt x="23" y="33782"/>
                    </a:cubicBezTo>
                    <a:cubicBezTo>
                      <a:pt x="0" y="33828"/>
                      <a:pt x="23" y="33873"/>
                      <a:pt x="69" y="33919"/>
                    </a:cubicBezTo>
                    <a:cubicBezTo>
                      <a:pt x="69" y="33987"/>
                      <a:pt x="92" y="34033"/>
                      <a:pt x="160" y="34101"/>
                    </a:cubicBezTo>
                    <a:cubicBezTo>
                      <a:pt x="2214" y="36452"/>
                      <a:pt x="5250" y="38210"/>
                      <a:pt x="9153" y="39283"/>
                    </a:cubicBezTo>
                    <a:cubicBezTo>
                      <a:pt x="10797" y="39739"/>
                      <a:pt x="12600" y="40059"/>
                      <a:pt x="14517" y="40241"/>
                    </a:cubicBezTo>
                    <a:cubicBezTo>
                      <a:pt x="15613" y="40333"/>
                      <a:pt x="16708" y="40401"/>
                      <a:pt x="17781" y="40401"/>
                    </a:cubicBezTo>
                    <a:cubicBezTo>
                      <a:pt x="18398" y="40401"/>
                      <a:pt x="19059" y="40378"/>
                      <a:pt x="19721" y="40333"/>
                    </a:cubicBezTo>
                    <a:cubicBezTo>
                      <a:pt x="21844" y="40219"/>
                      <a:pt x="23830" y="39899"/>
                      <a:pt x="25656" y="39374"/>
                    </a:cubicBezTo>
                    <a:cubicBezTo>
                      <a:pt x="27756" y="38781"/>
                      <a:pt x="29673" y="37913"/>
                      <a:pt x="31408" y="36772"/>
                    </a:cubicBezTo>
                    <a:cubicBezTo>
                      <a:pt x="32184" y="36247"/>
                      <a:pt x="32937" y="35699"/>
                      <a:pt x="33599" y="35083"/>
                    </a:cubicBezTo>
                    <a:cubicBezTo>
                      <a:pt x="33622" y="35060"/>
                      <a:pt x="33645" y="35037"/>
                      <a:pt x="33645" y="34992"/>
                    </a:cubicBezTo>
                    <a:cubicBezTo>
                      <a:pt x="33691" y="34946"/>
                      <a:pt x="33713" y="34855"/>
                      <a:pt x="33713" y="34809"/>
                    </a:cubicBezTo>
                    <a:cubicBezTo>
                      <a:pt x="34284" y="29605"/>
                      <a:pt x="34352" y="24903"/>
                      <a:pt x="33919" y="20429"/>
                    </a:cubicBezTo>
                    <a:cubicBezTo>
                      <a:pt x="33691" y="17964"/>
                      <a:pt x="33302" y="15590"/>
                      <a:pt x="32755" y="13330"/>
                    </a:cubicBezTo>
                    <a:cubicBezTo>
                      <a:pt x="32298" y="11459"/>
                      <a:pt x="31636" y="9678"/>
                      <a:pt x="30746" y="8035"/>
                    </a:cubicBezTo>
                    <a:cubicBezTo>
                      <a:pt x="29810" y="6323"/>
                      <a:pt x="28692" y="4817"/>
                      <a:pt x="27368" y="3516"/>
                    </a:cubicBezTo>
                    <a:cubicBezTo>
                      <a:pt x="25976" y="2146"/>
                      <a:pt x="24423" y="1096"/>
                      <a:pt x="22712" y="343"/>
                    </a:cubicBezTo>
                    <a:cubicBezTo>
                      <a:pt x="22620" y="320"/>
                      <a:pt x="22529" y="274"/>
                      <a:pt x="22438" y="229"/>
                    </a:cubicBezTo>
                    <a:cubicBezTo>
                      <a:pt x="22415" y="229"/>
                      <a:pt x="22392" y="206"/>
                      <a:pt x="22369" y="206"/>
                    </a:cubicBezTo>
                    <a:cubicBezTo>
                      <a:pt x="22301" y="206"/>
                      <a:pt x="22255" y="229"/>
                      <a:pt x="22209" y="252"/>
                    </a:cubicBezTo>
                    <a:cubicBezTo>
                      <a:pt x="22141" y="297"/>
                      <a:pt x="22095" y="366"/>
                      <a:pt x="22072" y="434"/>
                    </a:cubicBezTo>
                    <a:cubicBezTo>
                      <a:pt x="22050" y="503"/>
                      <a:pt x="22050" y="571"/>
                      <a:pt x="22095" y="640"/>
                    </a:cubicBezTo>
                    <a:lnTo>
                      <a:pt x="22095" y="685"/>
                    </a:lnTo>
                    <a:lnTo>
                      <a:pt x="22118" y="754"/>
                    </a:lnTo>
                    <a:cubicBezTo>
                      <a:pt x="22141" y="891"/>
                      <a:pt x="22164" y="1028"/>
                      <a:pt x="22164" y="1165"/>
                    </a:cubicBezTo>
                    <a:cubicBezTo>
                      <a:pt x="22164" y="1347"/>
                      <a:pt x="22118" y="1553"/>
                      <a:pt x="22072" y="1781"/>
                    </a:cubicBezTo>
                    <a:cubicBezTo>
                      <a:pt x="21935" y="2215"/>
                      <a:pt x="21821" y="2534"/>
                      <a:pt x="21662" y="2831"/>
                    </a:cubicBezTo>
                    <a:cubicBezTo>
                      <a:pt x="21525" y="3036"/>
                      <a:pt x="21388" y="3196"/>
                      <a:pt x="21251" y="3356"/>
                    </a:cubicBezTo>
                    <a:cubicBezTo>
                      <a:pt x="21114" y="3493"/>
                      <a:pt x="20977" y="3584"/>
                      <a:pt x="20817" y="3675"/>
                    </a:cubicBezTo>
                    <a:cubicBezTo>
                      <a:pt x="20657" y="3767"/>
                      <a:pt x="20475" y="3835"/>
                      <a:pt x="20292" y="3881"/>
                    </a:cubicBezTo>
                    <a:cubicBezTo>
                      <a:pt x="20064" y="3926"/>
                      <a:pt x="19836" y="3949"/>
                      <a:pt x="19562" y="3949"/>
                    </a:cubicBezTo>
                    <a:cubicBezTo>
                      <a:pt x="19174" y="3949"/>
                      <a:pt x="18808" y="3881"/>
                      <a:pt x="18398" y="3767"/>
                    </a:cubicBezTo>
                    <a:cubicBezTo>
                      <a:pt x="17667" y="3561"/>
                      <a:pt x="16914" y="3242"/>
                      <a:pt x="16115" y="2762"/>
                    </a:cubicBezTo>
                    <a:cubicBezTo>
                      <a:pt x="15567" y="2443"/>
                      <a:pt x="15019" y="2078"/>
                      <a:pt x="14494" y="1667"/>
                    </a:cubicBezTo>
                    <a:cubicBezTo>
                      <a:pt x="14015" y="1279"/>
                      <a:pt x="13581" y="913"/>
                      <a:pt x="13216" y="525"/>
                    </a:cubicBezTo>
                    <a:cubicBezTo>
                      <a:pt x="13079" y="389"/>
                      <a:pt x="12965" y="252"/>
                      <a:pt x="12851" y="115"/>
                    </a:cubicBezTo>
                    <a:cubicBezTo>
                      <a:pt x="12828" y="92"/>
                      <a:pt x="12805" y="69"/>
                      <a:pt x="12760" y="46"/>
                    </a:cubicBezTo>
                    <a:cubicBezTo>
                      <a:pt x="12646" y="23"/>
                      <a:pt x="12531" y="23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7900;p70">
                <a:extLst>
                  <a:ext uri="{FF2B5EF4-FFF2-40B4-BE49-F238E27FC236}">
                    <a16:creationId xmlns:a16="http://schemas.microsoft.com/office/drawing/2014/main" id="{D94B73A1-162A-4862-8600-6F84D1C33530}"/>
                  </a:ext>
                </a:extLst>
              </p:cNvPr>
              <p:cNvSpPr/>
              <p:nvPr/>
            </p:nvSpPr>
            <p:spPr>
              <a:xfrm>
                <a:off x="5366364" y="2607745"/>
                <a:ext cx="292108" cy="513226"/>
              </a:xfrm>
              <a:custGeom>
                <a:avLst/>
                <a:gdLst/>
                <a:ahLst/>
                <a:cxnLst/>
                <a:rect l="l" t="t" r="r" b="b"/>
                <a:pathLst>
                  <a:path w="22644" h="39785" extrusionOk="0">
                    <a:moveTo>
                      <a:pt x="11481" y="1"/>
                    </a:moveTo>
                    <a:cubicBezTo>
                      <a:pt x="10180" y="959"/>
                      <a:pt x="9016" y="2032"/>
                      <a:pt x="8012" y="3173"/>
                    </a:cubicBezTo>
                    <a:cubicBezTo>
                      <a:pt x="6848" y="4497"/>
                      <a:pt x="5844" y="5958"/>
                      <a:pt x="5022" y="7556"/>
                    </a:cubicBezTo>
                    <a:cubicBezTo>
                      <a:pt x="3584" y="10295"/>
                      <a:pt x="2602" y="13490"/>
                      <a:pt x="1872" y="17622"/>
                    </a:cubicBezTo>
                    <a:cubicBezTo>
                      <a:pt x="1552" y="19539"/>
                      <a:pt x="1324" y="21456"/>
                      <a:pt x="1119" y="23100"/>
                    </a:cubicBezTo>
                    <a:cubicBezTo>
                      <a:pt x="1028" y="24058"/>
                      <a:pt x="913" y="24994"/>
                      <a:pt x="822" y="25953"/>
                    </a:cubicBezTo>
                    <a:lnTo>
                      <a:pt x="776" y="26295"/>
                    </a:lnTo>
                    <a:lnTo>
                      <a:pt x="731" y="26638"/>
                    </a:lnTo>
                    <a:cubicBezTo>
                      <a:pt x="639" y="27551"/>
                      <a:pt x="548" y="28487"/>
                      <a:pt x="434" y="29400"/>
                    </a:cubicBezTo>
                    <a:lnTo>
                      <a:pt x="297" y="30495"/>
                    </a:lnTo>
                    <a:lnTo>
                      <a:pt x="229" y="31089"/>
                    </a:lnTo>
                    <a:lnTo>
                      <a:pt x="160" y="31796"/>
                    </a:lnTo>
                    <a:lnTo>
                      <a:pt x="114" y="32116"/>
                    </a:lnTo>
                    <a:lnTo>
                      <a:pt x="0" y="33143"/>
                    </a:lnTo>
                    <a:cubicBezTo>
                      <a:pt x="0" y="33189"/>
                      <a:pt x="0" y="33257"/>
                      <a:pt x="46" y="33303"/>
                    </a:cubicBezTo>
                    <a:cubicBezTo>
                      <a:pt x="46" y="33348"/>
                      <a:pt x="92" y="33417"/>
                      <a:pt x="137" y="33485"/>
                    </a:cubicBezTo>
                    <a:cubicBezTo>
                      <a:pt x="2192" y="35836"/>
                      <a:pt x="5227" y="37571"/>
                      <a:pt x="9153" y="38667"/>
                    </a:cubicBezTo>
                    <a:cubicBezTo>
                      <a:pt x="10797" y="39123"/>
                      <a:pt x="12600" y="39443"/>
                      <a:pt x="14517" y="39625"/>
                    </a:cubicBezTo>
                    <a:cubicBezTo>
                      <a:pt x="15636" y="39717"/>
                      <a:pt x="16731" y="39785"/>
                      <a:pt x="17781" y="39785"/>
                    </a:cubicBezTo>
                    <a:cubicBezTo>
                      <a:pt x="18352" y="39785"/>
                      <a:pt x="18991" y="39762"/>
                      <a:pt x="19721" y="39717"/>
                    </a:cubicBezTo>
                    <a:cubicBezTo>
                      <a:pt x="20726" y="39671"/>
                      <a:pt x="21707" y="39557"/>
                      <a:pt x="22643" y="39420"/>
                    </a:cubicBezTo>
                    <a:lnTo>
                      <a:pt x="22301" y="39397"/>
                    </a:lnTo>
                    <a:cubicBezTo>
                      <a:pt x="22118" y="39397"/>
                      <a:pt x="21935" y="39420"/>
                      <a:pt x="21776" y="39420"/>
                    </a:cubicBezTo>
                    <a:cubicBezTo>
                      <a:pt x="20612" y="39420"/>
                      <a:pt x="19516" y="39329"/>
                      <a:pt x="18489" y="39169"/>
                    </a:cubicBezTo>
                    <a:cubicBezTo>
                      <a:pt x="16800" y="38918"/>
                      <a:pt x="15270" y="38438"/>
                      <a:pt x="13947" y="37776"/>
                    </a:cubicBezTo>
                    <a:cubicBezTo>
                      <a:pt x="13239" y="37434"/>
                      <a:pt x="12577" y="37023"/>
                      <a:pt x="11984" y="36544"/>
                    </a:cubicBezTo>
                    <a:cubicBezTo>
                      <a:pt x="11345" y="36042"/>
                      <a:pt x="10774" y="35494"/>
                      <a:pt x="10272" y="34900"/>
                    </a:cubicBezTo>
                    <a:cubicBezTo>
                      <a:pt x="9724" y="34261"/>
                      <a:pt x="9245" y="33554"/>
                      <a:pt x="8857" y="32823"/>
                    </a:cubicBezTo>
                    <a:cubicBezTo>
                      <a:pt x="8606" y="32367"/>
                      <a:pt x="8400" y="31910"/>
                      <a:pt x="8217" y="31477"/>
                    </a:cubicBezTo>
                    <a:cubicBezTo>
                      <a:pt x="7989" y="30883"/>
                      <a:pt x="7807" y="30290"/>
                      <a:pt x="7647" y="29696"/>
                    </a:cubicBezTo>
                    <a:cubicBezTo>
                      <a:pt x="7373" y="28532"/>
                      <a:pt x="7236" y="27300"/>
                      <a:pt x="7259" y="26021"/>
                    </a:cubicBezTo>
                    <a:cubicBezTo>
                      <a:pt x="7259" y="24834"/>
                      <a:pt x="7350" y="23602"/>
                      <a:pt x="7578" y="22255"/>
                    </a:cubicBezTo>
                    <a:cubicBezTo>
                      <a:pt x="7989" y="19653"/>
                      <a:pt x="8720" y="17142"/>
                      <a:pt x="9496" y="14586"/>
                    </a:cubicBezTo>
                    <a:lnTo>
                      <a:pt x="9655" y="14015"/>
                    </a:lnTo>
                    <a:cubicBezTo>
                      <a:pt x="9952" y="13011"/>
                      <a:pt x="10272" y="11984"/>
                      <a:pt x="10546" y="10957"/>
                    </a:cubicBezTo>
                    <a:cubicBezTo>
                      <a:pt x="10728" y="10363"/>
                      <a:pt x="10911" y="9701"/>
                      <a:pt x="11048" y="9039"/>
                    </a:cubicBezTo>
                    <a:cubicBezTo>
                      <a:pt x="11208" y="8309"/>
                      <a:pt x="11345" y="7556"/>
                      <a:pt x="11459" y="6803"/>
                    </a:cubicBezTo>
                    <a:cubicBezTo>
                      <a:pt x="11618" y="5593"/>
                      <a:pt x="11687" y="4337"/>
                      <a:pt x="11687" y="3105"/>
                    </a:cubicBezTo>
                    <a:cubicBezTo>
                      <a:pt x="11687" y="2466"/>
                      <a:pt x="11641" y="1827"/>
                      <a:pt x="11596" y="1233"/>
                    </a:cubicBezTo>
                    <a:cubicBezTo>
                      <a:pt x="11573" y="822"/>
                      <a:pt x="11550" y="411"/>
                      <a:pt x="11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7901;p70">
                <a:extLst>
                  <a:ext uri="{FF2B5EF4-FFF2-40B4-BE49-F238E27FC236}">
                    <a16:creationId xmlns:a16="http://schemas.microsoft.com/office/drawing/2014/main" id="{B9AA5840-196D-46F0-A027-89126C68207E}"/>
                  </a:ext>
                </a:extLst>
              </p:cNvPr>
              <p:cNvSpPr/>
              <p:nvPr/>
            </p:nvSpPr>
            <p:spPr>
              <a:xfrm>
                <a:off x="5265375" y="2599205"/>
                <a:ext cx="267662" cy="346571"/>
              </a:xfrm>
              <a:custGeom>
                <a:avLst/>
                <a:gdLst/>
                <a:ahLst/>
                <a:cxnLst/>
                <a:rect l="l" t="t" r="r" b="b"/>
                <a:pathLst>
                  <a:path w="20749" h="26866" extrusionOk="0">
                    <a:moveTo>
                      <a:pt x="20178" y="1"/>
                    </a:moveTo>
                    <a:cubicBezTo>
                      <a:pt x="20064" y="1"/>
                      <a:pt x="19950" y="23"/>
                      <a:pt x="19835" y="23"/>
                    </a:cubicBezTo>
                    <a:cubicBezTo>
                      <a:pt x="18991" y="115"/>
                      <a:pt x="18146" y="297"/>
                      <a:pt x="17325" y="548"/>
                    </a:cubicBezTo>
                    <a:cubicBezTo>
                      <a:pt x="16389" y="822"/>
                      <a:pt x="15430" y="1210"/>
                      <a:pt x="14472" y="1667"/>
                    </a:cubicBezTo>
                    <a:cubicBezTo>
                      <a:pt x="12737" y="2511"/>
                      <a:pt x="11002" y="3698"/>
                      <a:pt x="9267" y="5159"/>
                    </a:cubicBezTo>
                    <a:cubicBezTo>
                      <a:pt x="7807" y="6415"/>
                      <a:pt x="6369" y="7898"/>
                      <a:pt x="5022" y="9564"/>
                    </a:cubicBezTo>
                    <a:cubicBezTo>
                      <a:pt x="4360" y="10386"/>
                      <a:pt x="3744" y="11231"/>
                      <a:pt x="3150" y="12098"/>
                    </a:cubicBezTo>
                    <a:cubicBezTo>
                      <a:pt x="2488" y="13080"/>
                      <a:pt x="1940" y="13993"/>
                      <a:pt x="1484" y="14906"/>
                    </a:cubicBezTo>
                    <a:cubicBezTo>
                      <a:pt x="982" y="15933"/>
                      <a:pt x="594" y="16937"/>
                      <a:pt x="343" y="17941"/>
                    </a:cubicBezTo>
                    <a:cubicBezTo>
                      <a:pt x="114" y="18877"/>
                      <a:pt x="0" y="19790"/>
                      <a:pt x="0" y="20658"/>
                    </a:cubicBezTo>
                    <a:cubicBezTo>
                      <a:pt x="0" y="21274"/>
                      <a:pt x="46" y="21913"/>
                      <a:pt x="160" y="22529"/>
                    </a:cubicBezTo>
                    <a:cubicBezTo>
                      <a:pt x="480" y="23465"/>
                      <a:pt x="822" y="24355"/>
                      <a:pt x="1324" y="25200"/>
                    </a:cubicBezTo>
                    <a:cubicBezTo>
                      <a:pt x="1438" y="25382"/>
                      <a:pt x="1552" y="25565"/>
                      <a:pt x="1689" y="25725"/>
                    </a:cubicBezTo>
                    <a:cubicBezTo>
                      <a:pt x="1689" y="25748"/>
                      <a:pt x="1712" y="25748"/>
                      <a:pt x="1712" y="25770"/>
                    </a:cubicBezTo>
                    <a:cubicBezTo>
                      <a:pt x="1918" y="25999"/>
                      <a:pt x="2146" y="26204"/>
                      <a:pt x="2351" y="26432"/>
                    </a:cubicBezTo>
                    <a:lnTo>
                      <a:pt x="2351" y="26409"/>
                    </a:lnTo>
                    <a:cubicBezTo>
                      <a:pt x="2397" y="26455"/>
                      <a:pt x="2443" y="26501"/>
                      <a:pt x="2488" y="26546"/>
                    </a:cubicBezTo>
                    <a:cubicBezTo>
                      <a:pt x="2671" y="26638"/>
                      <a:pt x="2876" y="26706"/>
                      <a:pt x="3082" y="26775"/>
                    </a:cubicBezTo>
                    <a:cubicBezTo>
                      <a:pt x="3241" y="26820"/>
                      <a:pt x="3401" y="26843"/>
                      <a:pt x="3630" y="26866"/>
                    </a:cubicBezTo>
                    <a:lnTo>
                      <a:pt x="3789" y="26866"/>
                    </a:lnTo>
                    <a:cubicBezTo>
                      <a:pt x="3926" y="26866"/>
                      <a:pt x="4063" y="26843"/>
                      <a:pt x="4200" y="26843"/>
                    </a:cubicBezTo>
                    <a:cubicBezTo>
                      <a:pt x="4634" y="26775"/>
                      <a:pt x="5068" y="26615"/>
                      <a:pt x="5341" y="26478"/>
                    </a:cubicBezTo>
                    <a:cubicBezTo>
                      <a:pt x="5684" y="26341"/>
                      <a:pt x="6026" y="26136"/>
                      <a:pt x="6460" y="25839"/>
                    </a:cubicBezTo>
                    <a:cubicBezTo>
                      <a:pt x="7213" y="25314"/>
                      <a:pt x="7898" y="24720"/>
                      <a:pt x="8583" y="24104"/>
                    </a:cubicBezTo>
                    <a:cubicBezTo>
                      <a:pt x="8879" y="23830"/>
                      <a:pt x="9176" y="23556"/>
                      <a:pt x="9496" y="23282"/>
                    </a:cubicBezTo>
                    <a:cubicBezTo>
                      <a:pt x="9747" y="23077"/>
                      <a:pt x="9998" y="22872"/>
                      <a:pt x="10272" y="22666"/>
                    </a:cubicBezTo>
                    <a:lnTo>
                      <a:pt x="10500" y="22461"/>
                    </a:lnTo>
                    <a:cubicBezTo>
                      <a:pt x="11253" y="21867"/>
                      <a:pt x="12075" y="21228"/>
                      <a:pt x="12851" y="20543"/>
                    </a:cubicBezTo>
                    <a:cubicBezTo>
                      <a:pt x="14654" y="18946"/>
                      <a:pt x="15887" y="17485"/>
                      <a:pt x="16754" y="15933"/>
                    </a:cubicBezTo>
                    <a:cubicBezTo>
                      <a:pt x="17005" y="15499"/>
                      <a:pt x="17211" y="15042"/>
                      <a:pt x="17462" y="14472"/>
                    </a:cubicBezTo>
                    <a:cubicBezTo>
                      <a:pt x="17667" y="13947"/>
                      <a:pt x="17872" y="13399"/>
                      <a:pt x="18078" y="12783"/>
                    </a:cubicBezTo>
                    <a:cubicBezTo>
                      <a:pt x="18397" y="11778"/>
                      <a:pt x="18671" y="10706"/>
                      <a:pt x="18968" y="9359"/>
                    </a:cubicBezTo>
                    <a:cubicBezTo>
                      <a:pt x="19196" y="8218"/>
                      <a:pt x="19402" y="7054"/>
                      <a:pt x="19607" y="5935"/>
                    </a:cubicBezTo>
                    <a:cubicBezTo>
                      <a:pt x="19813" y="4771"/>
                      <a:pt x="20041" y="3584"/>
                      <a:pt x="20292" y="2397"/>
                    </a:cubicBezTo>
                    <a:lnTo>
                      <a:pt x="20383" y="1941"/>
                    </a:lnTo>
                    <a:lnTo>
                      <a:pt x="20475" y="1484"/>
                    </a:lnTo>
                    <a:cubicBezTo>
                      <a:pt x="20543" y="1188"/>
                      <a:pt x="20612" y="845"/>
                      <a:pt x="20726" y="526"/>
                    </a:cubicBezTo>
                    <a:cubicBezTo>
                      <a:pt x="20748" y="412"/>
                      <a:pt x="20703" y="252"/>
                      <a:pt x="20566" y="206"/>
                    </a:cubicBezTo>
                    <a:cubicBezTo>
                      <a:pt x="20566" y="138"/>
                      <a:pt x="20543" y="92"/>
                      <a:pt x="20497" y="69"/>
                    </a:cubicBezTo>
                    <a:cubicBezTo>
                      <a:pt x="20383" y="46"/>
                      <a:pt x="20292" y="23"/>
                      <a:pt x="20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7902;p70">
                <a:extLst>
                  <a:ext uri="{FF2B5EF4-FFF2-40B4-BE49-F238E27FC236}">
                    <a16:creationId xmlns:a16="http://schemas.microsoft.com/office/drawing/2014/main" id="{B9DFDB93-659D-49D9-B5E5-1665F443616E}"/>
                  </a:ext>
                </a:extLst>
              </p:cNvPr>
              <p:cNvSpPr/>
              <p:nvPr/>
            </p:nvSpPr>
            <p:spPr>
              <a:xfrm>
                <a:off x="5265078" y="2609512"/>
                <a:ext cx="212902" cy="294455"/>
              </a:xfrm>
              <a:custGeom>
                <a:avLst/>
                <a:gdLst/>
                <a:ahLst/>
                <a:cxnLst/>
                <a:rect l="l" t="t" r="r" b="b"/>
                <a:pathLst>
                  <a:path w="16504" h="22826" extrusionOk="0">
                    <a:moveTo>
                      <a:pt x="16503" y="1"/>
                    </a:moveTo>
                    <a:lnTo>
                      <a:pt x="16503" y="1"/>
                    </a:lnTo>
                    <a:cubicBezTo>
                      <a:pt x="15841" y="252"/>
                      <a:pt x="15156" y="526"/>
                      <a:pt x="14495" y="868"/>
                    </a:cubicBezTo>
                    <a:cubicBezTo>
                      <a:pt x="12760" y="1712"/>
                      <a:pt x="11002" y="2877"/>
                      <a:pt x="9290" y="4360"/>
                    </a:cubicBezTo>
                    <a:cubicBezTo>
                      <a:pt x="7807" y="5616"/>
                      <a:pt x="6392" y="7099"/>
                      <a:pt x="5045" y="8765"/>
                    </a:cubicBezTo>
                    <a:cubicBezTo>
                      <a:pt x="4360" y="9587"/>
                      <a:pt x="3744" y="10432"/>
                      <a:pt x="3150" y="11299"/>
                    </a:cubicBezTo>
                    <a:cubicBezTo>
                      <a:pt x="2511" y="12258"/>
                      <a:pt x="1963" y="13171"/>
                      <a:pt x="1507" y="14107"/>
                    </a:cubicBezTo>
                    <a:cubicBezTo>
                      <a:pt x="1005" y="15134"/>
                      <a:pt x="617" y="16138"/>
                      <a:pt x="366" y="17119"/>
                    </a:cubicBezTo>
                    <a:cubicBezTo>
                      <a:pt x="137" y="18078"/>
                      <a:pt x="0" y="18991"/>
                      <a:pt x="0" y="19859"/>
                    </a:cubicBezTo>
                    <a:cubicBezTo>
                      <a:pt x="0" y="20475"/>
                      <a:pt x="69" y="21114"/>
                      <a:pt x="160" y="21730"/>
                    </a:cubicBezTo>
                    <a:cubicBezTo>
                      <a:pt x="297" y="22095"/>
                      <a:pt x="411" y="22461"/>
                      <a:pt x="571" y="22826"/>
                    </a:cubicBezTo>
                    <a:cubicBezTo>
                      <a:pt x="571" y="22734"/>
                      <a:pt x="571" y="22666"/>
                      <a:pt x="571" y="22575"/>
                    </a:cubicBezTo>
                    <a:cubicBezTo>
                      <a:pt x="571" y="21662"/>
                      <a:pt x="617" y="20772"/>
                      <a:pt x="754" y="19904"/>
                    </a:cubicBezTo>
                    <a:cubicBezTo>
                      <a:pt x="891" y="19014"/>
                      <a:pt x="1073" y="18169"/>
                      <a:pt x="1324" y="17325"/>
                    </a:cubicBezTo>
                    <a:cubicBezTo>
                      <a:pt x="1849" y="15590"/>
                      <a:pt x="2603" y="13947"/>
                      <a:pt x="3516" y="12417"/>
                    </a:cubicBezTo>
                    <a:cubicBezTo>
                      <a:pt x="4451" y="10843"/>
                      <a:pt x="5547" y="9382"/>
                      <a:pt x="6757" y="8012"/>
                    </a:cubicBezTo>
                    <a:cubicBezTo>
                      <a:pt x="7989" y="6620"/>
                      <a:pt x="9336" y="5342"/>
                      <a:pt x="10751" y="4132"/>
                    </a:cubicBezTo>
                    <a:cubicBezTo>
                      <a:pt x="12166" y="2968"/>
                      <a:pt x="13650" y="1849"/>
                      <a:pt x="15179" y="845"/>
                    </a:cubicBezTo>
                    <a:cubicBezTo>
                      <a:pt x="15613" y="571"/>
                      <a:pt x="16047" y="274"/>
                      <a:pt x="16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7903;p70">
                <a:extLst>
                  <a:ext uri="{FF2B5EF4-FFF2-40B4-BE49-F238E27FC236}">
                    <a16:creationId xmlns:a16="http://schemas.microsoft.com/office/drawing/2014/main" id="{EBE491DE-79AF-4EF1-8D12-193C90395E3C}"/>
                  </a:ext>
                </a:extLst>
              </p:cNvPr>
              <p:cNvSpPr/>
              <p:nvPr/>
            </p:nvSpPr>
            <p:spPr>
              <a:xfrm>
                <a:off x="5319552" y="2575651"/>
                <a:ext cx="278550" cy="433737"/>
              </a:xfrm>
              <a:custGeom>
                <a:avLst/>
                <a:gdLst/>
                <a:ahLst/>
                <a:cxnLst/>
                <a:rect l="l" t="t" r="r" b="b"/>
                <a:pathLst>
                  <a:path w="21593" h="33623" extrusionOk="0">
                    <a:moveTo>
                      <a:pt x="10454" y="1"/>
                    </a:moveTo>
                    <a:cubicBezTo>
                      <a:pt x="10203" y="1"/>
                      <a:pt x="9998" y="46"/>
                      <a:pt x="9792" y="115"/>
                    </a:cubicBezTo>
                    <a:cubicBezTo>
                      <a:pt x="9632" y="160"/>
                      <a:pt x="9541" y="297"/>
                      <a:pt x="9587" y="457"/>
                    </a:cubicBezTo>
                    <a:cubicBezTo>
                      <a:pt x="9587" y="503"/>
                      <a:pt x="9610" y="548"/>
                      <a:pt x="9632" y="571"/>
                    </a:cubicBezTo>
                    <a:cubicBezTo>
                      <a:pt x="9678" y="640"/>
                      <a:pt x="9724" y="685"/>
                      <a:pt x="9792" y="708"/>
                    </a:cubicBezTo>
                    <a:lnTo>
                      <a:pt x="9906" y="754"/>
                    </a:lnTo>
                    <a:cubicBezTo>
                      <a:pt x="10317" y="936"/>
                      <a:pt x="10728" y="1165"/>
                      <a:pt x="11116" y="1484"/>
                    </a:cubicBezTo>
                    <a:cubicBezTo>
                      <a:pt x="11755" y="1986"/>
                      <a:pt x="12394" y="2626"/>
                      <a:pt x="13033" y="3447"/>
                    </a:cubicBezTo>
                    <a:cubicBezTo>
                      <a:pt x="13604" y="4200"/>
                      <a:pt x="14152" y="5045"/>
                      <a:pt x="14677" y="6004"/>
                    </a:cubicBezTo>
                    <a:cubicBezTo>
                      <a:pt x="15110" y="6757"/>
                      <a:pt x="15521" y="7579"/>
                      <a:pt x="15887" y="8446"/>
                    </a:cubicBezTo>
                    <a:cubicBezTo>
                      <a:pt x="16160" y="9131"/>
                      <a:pt x="16389" y="9770"/>
                      <a:pt x="16594" y="10409"/>
                    </a:cubicBezTo>
                    <a:cubicBezTo>
                      <a:pt x="16800" y="11162"/>
                      <a:pt x="16959" y="11915"/>
                      <a:pt x="17073" y="12691"/>
                    </a:cubicBezTo>
                    <a:cubicBezTo>
                      <a:pt x="17256" y="14152"/>
                      <a:pt x="17256" y="15613"/>
                      <a:pt x="17073" y="17051"/>
                    </a:cubicBezTo>
                    <a:cubicBezTo>
                      <a:pt x="16982" y="17713"/>
                      <a:pt x="16845" y="18352"/>
                      <a:pt x="16663" y="18991"/>
                    </a:cubicBezTo>
                    <a:cubicBezTo>
                      <a:pt x="16503" y="19562"/>
                      <a:pt x="16320" y="20133"/>
                      <a:pt x="16069" y="20749"/>
                    </a:cubicBezTo>
                    <a:cubicBezTo>
                      <a:pt x="15499" y="22073"/>
                      <a:pt x="14768" y="23328"/>
                      <a:pt x="13855" y="24515"/>
                    </a:cubicBezTo>
                    <a:cubicBezTo>
                      <a:pt x="12874" y="25770"/>
                      <a:pt x="11710" y="26934"/>
                      <a:pt x="10363" y="27984"/>
                    </a:cubicBezTo>
                    <a:cubicBezTo>
                      <a:pt x="8811" y="29171"/>
                      <a:pt x="7030" y="30198"/>
                      <a:pt x="5113" y="31020"/>
                    </a:cubicBezTo>
                    <a:cubicBezTo>
                      <a:pt x="3538" y="31682"/>
                      <a:pt x="1895" y="32184"/>
                      <a:pt x="228" y="32549"/>
                    </a:cubicBezTo>
                    <a:cubicBezTo>
                      <a:pt x="160" y="32572"/>
                      <a:pt x="114" y="32618"/>
                      <a:pt x="69" y="32686"/>
                    </a:cubicBezTo>
                    <a:cubicBezTo>
                      <a:pt x="23" y="32755"/>
                      <a:pt x="0" y="32846"/>
                      <a:pt x="23" y="32915"/>
                    </a:cubicBezTo>
                    <a:cubicBezTo>
                      <a:pt x="23" y="32937"/>
                      <a:pt x="46" y="32937"/>
                      <a:pt x="46" y="32960"/>
                    </a:cubicBezTo>
                    <a:cubicBezTo>
                      <a:pt x="46" y="33006"/>
                      <a:pt x="69" y="33074"/>
                      <a:pt x="114" y="33097"/>
                    </a:cubicBezTo>
                    <a:cubicBezTo>
                      <a:pt x="297" y="33303"/>
                      <a:pt x="502" y="33462"/>
                      <a:pt x="708" y="33554"/>
                    </a:cubicBezTo>
                    <a:cubicBezTo>
                      <a:pt x="776" y="33599"/>
                      <a:pt x="822" y="33599"/>
                      <a:pt x="868" y="33599"/>
                    </a:cubicBezTo>
                    <a:lnTo>
                      <a:pt x="936" y="33599"/>
                    </a:lnTo>
                    <a:cubicBezTo>
                      <a:pt x="959" y="33622"/>
                      <a:pt x="1004" y="33622"/>
                      <a:pt x="1050" y="33622"/>
                    </a:cubicBezTo>
                    <a:cubicBezTo>
                      <a:pt x="1073" y="33622"/>
                      <a:pt x="1096" y="33622"/>
                      <a:pt x="1119" y="33599"/>
                    </a:cubicBezTo>
                    <a:cubicBezTo>
                      <a:pt x="3264" y="33211"/>
                      <a:pt x="5364" y="32641"/>
                      <a:pt x="7350" y="31888"/>
                    </a:cubicBezTo>
                    <a:cubicBezTo>
                      <a:pt x="9404" y="31111"/>
                      <a:pt x="11299" y="30176"/>
                      <a:pt x="13011" y="29080"/>
                    </a:cubicBezTo>
                    <a:cubicBezTo>
                      <a:pt x="13878" y="28509"/>
                      <a:pt x="14722" y="27893"/>
                      <a:pt x="15499" y="27254"/>
                    </a:cubicBezTo>
                    <a:cubicBezTo>
                      <a:pt x="16252" y="26638"/>
                      <a:pt x="16959" y="25930"/>
                      <a:pt x="17644" y="25154"/>
                    </a:cubicBezTo>
                    <a:cubicBezTo>
                      <a:pt x="19014" y="23602"/>
                      <a:pt x="20064" y="21890"/>
                      <a:pt x="20726" y="20087"/>
                    </a:cubicBezTo>
                    <a:cubicBezTo>
                      <a:pt x="21091" y="19083"/>
                      <a:pt x="21342" y="17987"/>
                      <a:pt x="21479" y="16823"/>
                    </a:cubicBezTo>
                    <a:cubicBezTo>
                      <a:pt x="21593" y="15750"/>
                      <a:pt x="21570" y="14632"/>
                      <a:pt x="21410" y="13513"/>
                    </a:cubicBezTo>
                    <a:cubicBezTo>
                      <a:pt x="21273" y="12395"/>
                      <a:pt x="20999" y="11299"/>
                      <a:pt x="20611" y="10249"/>
                    </a:cubicBezTo>
                    <a:cubicBezTo>
                      <a:pt x="20337" y="9542"/>
                      <a:pt x="19972" y="8766"/>
                      <a:pt x="19447" y="7807"/>
                    </a:cubicBezTo>
                    <a:cubicBezTo>
                      <a:pt x="18580" y="6209"/>
                      <a:pt x="17576" y="4771"/>
                      <a:pt x="16457" y="3561"/>
                    </a:cubicBezTo>
                    <a:cubicBezTo>
                      <a:pt x="15818" y="2854"/>
                      <a:pt x="15179" y="2260"/>
                      <a:pt x="14540" y="1804"/>
                    </a:cubicBezTo>
                    <a:cubicBezTo>
                      <a:pt x="14403" y="1690"/>
                      <a:pt x="14243" y="1576"/>
                      <a:pt x="14083" y="1484"/>
                    </a:cubicBezTo>
                    <a:cubicBezTo>
                      <a:pt x="14061" y="1461"/>
                      <a:pt x="14061" y="1461"/>
                      <a:pt x="14038" y="1439"/>
                    </a:cubicBezTo>
                    <a:cubicBezTo>
                      <a:pt x="13536" y="1119"/>
                      <a:pt x="13056" y="845"/>
                      <a:pt x="12554" y="663"/>
                    </a:cubicBezTo>
                    <a:cubicBezTo>
                      <a:pt x="12098" y="389"/>
                      <a:pt x="11641" y="206"/>
                      <a:pt x="11207" y="115"/>
                    </a:cubicBezTo>
                    <a:cubicBezTo>
                      <a:pt x="10933" y="46"/>
                      <a:pt x="10682" y="1"/>
                      <a:pt x="104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7904;p70">
                <a:extLst>
                  <a:ext uri="{FF2B5EF4-FFF2-40B4-BE49-F238E27FC236}">
                    <a16:creationId xmlns:a16="http://schemas.microsoft.com/office/drawing/2014/main" id="{AEFEAD6A-A96F-4647-84FC-9EEBA1459269}"/>
                  </a:ext>
                </a:extLst>
              </p:cNvPr>
              <p:cNvSpPr/>
              <p:nvPr/>
            </p:nvSpPr>
            <p:spPr>
              <a:xfrm>
                <a:off x="5417883" y="2564467"/>
                <a:ext cx="73040" cy="48091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3728" extrusionOk="0">
                    <a:moveTo>
                      <a:pt x="4863" y="0"/>
                    </a:moveTo>
                    <a:cubicBezTo>
                      <a:pt x="4429" y="46"/>
                      <a:pt x="4018" y="137"/>
                      <a:pt x="3607" y="251"/>
                    </a:cubicBezTo>
                    <a:cubicBezTo>
                      <a:pt x="3151" y="388"/>
                      <a:pt x="2717" y="594"/>
                      <a:pt x="2283" y="822"/>
                    </a:cubicBezTo>
                    <a:cubicBezTo>
                      <a:pt x="1530" y="1233"/>
                      <a:pt x="823" y="1803"/>
                      <a:pt x="252" y="2465"/>
                    </a:cubicBezTo>
                    <a:cubicBezTo>
                      <a:pt x="1" y="2785"/>
                      <a:pt x="1" y="3264"/>
                      <a:pt x="320" y="3538"/>
                    </a:cubicBezTo>
                    <a:cubicBezTo>
                      <a:pt x="468" y="3665"/>
                      <a:pt x="654" y="3728"/>
                      <a:pt x="837" y="3728"/>
                    </a:cubicBezTo>
                    <a:cubicBezTo>
                      <a:pt x="1050" y="3728"/>
                      <a:pt x="1258" y="3642"/>
                      <a:pt x="1393" y="3470"/>
                    </a:cubicBezTo>
                    <a:cubicBezTo>
                      <a:pt x="1576" y="3241"/>
                      <a:pt x="1781" y="3036"/>
                      <a:pt x="1987" y="2853"/>
                    </a:cubicBezTo>
                    <a:cubicBezTo>
                      <a:pt x="2397" y="2534"/>
                      <a:pt x="2831" y="2237"/>
                      <a:pt x="3288" y="2009"/>
                    </a:cubicBezTo>
                    <a:cubicBezTo>
                      <a:pt x="3744" y="1803"/>
                      <a:pt x="4201" y="1667"/>
                      <a:pt x="4680" y="1552"/>
                    </a:cubicBezTo>
                    <a:cubicBezTo>
                      <a:pt x="4771" y="1530"/>
                      <a:pt x="4840" y="1530"/>
                      <a:pt x="4931" y="1507"/>
                    </a:cubicBezTo>
                    <a:cubicBezTo>
                      <a:pt x="5136" y="1484"/>
                      <a:pt x="5319" y="1415"/>
                      <a:pt x="5456" y="1256"/>
                    </a:cubicBezTo>
                    <a:cubicBezTo>
                      <a:pt x="5593" y="1119"/>
                      <a:pt x="5661" y="913"/>
                      <a:pt x="5639" y="731"/>
                    </a:cubicBezTo>
                    <a:cubicBezTo>
                      <a:pt x="5639" y="365"/>
                      <a:pt x="5319" y="0"/>
                      <a:pt x="4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7905;p70">
                <a:extLst>
                  <a:ext uri="{FF2B5EF4-FFF2-40B4-BE49-F238E27FC236}">
                    <a16:creationId xmlns:a16="http://schemas.microsoft.com/office/drawing/2014/main" id="{A7A7CD43-1375-44C8-978D-7A4AE879FBF7}"/>
                  </a:ext>
                </a:extLst>
              </p:cNvPr>
              <p:cNvSpPr/>
              <p:nvPr/>
            </p:nvSpPr>
            <p:spPr>
              <a:xfrm>
                <a:off x="5303647" y="2976070"/>
                <a:ext cx="56257" cy="49317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3823" extrusionOk="0">
                    <a:moveTo>
                      <a:pt x="845" y="1"/>
                    </a:moveTo>
                    <a:cubicBezTo>
                      <a:pt x="731" y="1"/>
                      <a:pt x="594" y="24"/>
                      <a:pt x="480" y="92"/>
                    </a:cubicBezTo>
                    <a:cubicBezTo>
                      <a:pt x="115" y="321"/>
                      <a:pt x="1" y="777"/>
                      <a:pt x="206" y="1142"/>
                    </a:cubicBezTo>
                    <a:cubicBezTo>
                      <a:pt x="526" y="1736"/>
                      <a:pt x="936" y="2261"/>
                      <a:pt x="1461" y="2694"/>
                    </a:cubicBezTo>
                    <a:cubicBezTo>
                      <a:pt x="2032" y="3174"/>
                      <a:pt x="2671" y="3516"/>
                      <a:pt x="3379" y="3790"/>
                    </a:cubicBezTo>
                    <a:cubicBezTo>
                      <a:pt x="3437" y="3812"/>
                      <a:pt x="3500" y="3822"/>
                      <a:pt x="3565" y="3822"/>
                    </a:cubicBezTo>
                    <a:cubicBezTo>
                      <a:pt x="3701" y="3822"/>
                      <a:pt x="3841" y="3776"/>
                      <a:pt x="3949" y="3699"/>
                    </a:cubicBezTo>
                    <a:cubicBezTo>
                      <a:pt x="4132" y="3607"/>
                      <a:pt x="4246" y="3448"/>
                      <a:pt x="4315" y="3242"/>
                    </a:cubicBezTo>
                    <a:cubicBezTo>
                      <a:pt x="4360" y="3060"/>
                      <a:pt x="4337" y="2854"/>
                      <a:pt x="4223" y="2672"/>
                    </a:cubicBezTo>
                    <a:cubicBezTo>
                      <a:pt x="4132" y="2489"/>
                      <a:pt x="3972" y="2398"/>
                      <a:pt x="3767" y="2306"/>
                    </a:cubicBezTo>
                    <a:cubicBezTo>
                      <a:pt x="3721" y="2284"/>
                      <a:pt x="3653" y="2261"/>
                      <a:pt x="3584" y="2238"/>
                    </a:cubicBezTo>
                    <a:cubicBezTo>
                      <a:pt x="3219" y="2078"/>
                      <a:pt x="2899" y="1873"/>
                      <a:pt x="2580" y="1644"/>
                    </a:cubicBezTo>
                    <a:cubicBezTo>
                      <a:pt x="2329" y="1439"/>
                      <a:pt x="2078" y="1211"/>
                      <a:pt x="1872" y="960"/>
                    </a:cubicBezTo>
                    <a:cubicBezTo>
                      <a:pt x="1735" y="777"/>
                      <a:pt x="1621" y="572"/>
                      <a:pt x="1507" y="366"/>
                    </a:cubicBezTo>
                    <a:cubicBezTo>
                      <a:pt x="1393" y="138"/>
                      <a:pt x="1119" y="1"/>
                      <a:pt x="8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7906;p70">
                <a:extLst>
                  <a:ext uri="{FF2B5EF4-FFF2-40B4-BE49-F238E27FC236}">
                    <a16:creationId xmlns:a16="http://schemas.microsoft.com/office/drawing/2014/main" id="{B6DC1004-DD04-41B8-AA67-105BE2ED536A}"/>
                  </a:ext>
                </a:extLst>
              </p:cNvPr>
              <p:cNvSpPr/>
              <p:nvPr/>
            </p:nvSpPr>
            <p:spPr>
              <a:xfrm>
                <a:off x="5527115" y="2676059"/>
                <a:ext cx="109843" cy="149588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11596" extrusionOk="0">
                    <a:moveTo>
                      <a:pt x="5502" y="0"/>
                    </a:moveTo>
                    <a:cubicBezTo>
                      <a:pt x="5388" y="0"/>
                      <a:pt x="5296" y="0"/>
                      <a:pt x="5182" y="46"/>
                    </a:cubicBezTo>
                    <a:cubicBezTo>
                      <a:pt x="5045" y="91"/>
                      <a:pt x="4908" y="160"/>
                      <a:pt x="4726" y="274"/>
                    </a:cubicBezTo>
                    <a:cubicBezTo>
                      <a:pt x="4612" y="365"/>
                      <a:pt x="4498" y="479"/>
                      <a:pt x="4406" y="571"/>
                    </a:cubicBezTo>
                    <a:cubicBezTo>
                      <a:pt x="4292" y="708"/>
                      <a:pt x="4178" y="867"/>
                      <a:pt x="4064" y="1004"/>
                    </a:cubicBezTo>
                    <a:cubicBezTo>
                      <a:pt x="4064" y="936"/>
                      <a:pt x="4041" y="867"/>
                      <a:pt x="4018" y="799"/>
                    </a:cubicBezTo>
                    <a:cubicBezTo>
                      <a:pt x="3927" y="571"/>
                      <a:pt x="3722" y="365"/>
                      <a:pt x="3470" y="251"/>
                    </a:cubicBezTo>
                    <a:cubicBezTo>
                      <a:pt x="3356" y="183"/>
                      <a:pt x="3242" y="160"/>
                      <a:pt x="3105" y="160"/>
                    </a:cubicBezTo>
                    <a:cubicBezTo>
                      <a:pt x="2991" y="160"/>
                      <a:pt x="2877" y="183"/>
                      <a:pt x="2763" y="228"/>
                    </a:cubicBezTo>
                    <a:cubicBezTo>
                      <a:pt x="2466" y="320"/>
                      <a:pt x="2215" y="502"/>
                      <a:pt x="1964" y="776"/>
                    </a:cubicBezTo>
                    <a:cubicBezTo>
                      <a:pt x="1690" y="1073"/>
                      <a:pt x="1462" y="1461"/>
                      <a:pt x="1256" y="1917"/>
                    </a:cubicBezTo>
                    <a:cubicBezTo>
                      <a:pt x="1074" y="2374"/>
                      <a:pt x="982" y="2853"/>
                      <a:pt x="891" y="3310"/>
                    </a:cubicBezTo>
                    <a:cubicBezTo>
                      <a:pt x="868" y="3492"/>
                      <a:pt x="823" y="3698"/>
                      <a:pt x="800" y="3880"/>
                    </a:cubicBezTo>
                    <a:cubicBezTo>
                      <a:pt x="777" y="4131"/>
                      <a:pt x="731" y="4382"/>
                      <a:pt x="686" y="4634"/>
                    </a:cubicBezTo>
                    <a:cubicBezTo>
                      <a:pt x="594" y="5113"/>
                      <a:pt x="480" y="5501"/>
                      <a:pt x="298" y="5866"/>
                    </a:cubicBezTo>
                    <a:cubicBezTo>
                      <a:pt x="229" y="6003"/>
                      <a:pt x="161" y="6140"/>
                      <a:pt x="69" y="6277"/>
                    </a:cubicBezTo>
                    <a:cubicBezTo>
                      <a:pt x="24" y="6345"/>
                      <a:pt x="1" y="6414"/>
                      <a:pt x="24" y="6505"/>
                    </a:cubicBezTo>
                    <a:cubicBezTo>
                      <a:pt x="47" y="6574"/>
                      <a:pt x="92" y="6642"/>
                      <a:pt x="138" y="6688"/>
                    </a:cubicBezTo>
                    <a:cubicBezTo>
                      <a:pt x="206" y="6711"/>
                      <a:pt x="252" y="6733"/>
                      <a:pt x="298" y="6733"/>
                    </a:cubicBezTo>
                    <a:cubicBezTo>
                      <a:pt x="321" y="6733"/>
                      <a:pt x="343" y="6733"/>
                      <a:pt x="366" y="6711"/>
                    </a:cubicBezTo>
                    <a:cubicBezTo>
                      <a:pt x="366" y="7418"/>
                      <a:pt x="389" y="7966"/>
                      <a:pt x="480" y="8468"/>
                    </a:cubicBezTo>
                    <a:cubicBezTo>
                      <a:pt x="617" y="9427"/>
                      <a:pt x="1005" y="10226"/>
                      <a:pt x="1576" y="10751"/>
                    </a:cubicBezTo>
                    <a:cubicBezTo>
                      <a:pt x="1918" y="11093"/>
                      <a:pt x="2352" y="11344"/>
                      <a:pt x="2786" y="11481"/>
                    </a:cubicBezTo>
                    <a:cubicBezTo>
                      <a:pt x="3060" y="11572"/>
                      <a:pt x="3333" y="11595"/>
                      <a:pt x="3630" y="11595"/>
                    </a:cubicBezTo>
                    <a:cubicBezTo>
                      <a:pt x="3790" y="11595"/>
                      <a:pt x="3973" y="11595"/>
                      <a:pt x="4132" y="11572"/>
                    </a:cubicBezTo>
                    <a:cubicBezTo>
                      <a:pt x="4543" y="11504"/>
                      <a:pt x="4977" y="11367"/>
                      <a:pt x="5433" y="11116"/>
                    </a:cubicBezTo>
                    <a:cubicBezTo>
                      <a:pt x="5821" y="10933"/>
                      <a:pt x="6209" y="10659"/>
                      <a:pt x="6620" y="10317"/>
                    </a:cubicBezTo>
                    <a:cubicBezTo>
                      <a:pt x="6894" y="10089"/>
                      <a:pt x="7145" y="9838"/>
                      <a:pt x="7442" y="9518"/>
                    </a:cubicBezTo>
                    <a:cubicBezTo>
                      <a:pt x="7716" y="9176"/>
                      <a:pt x="7921" y="8879"/>
                      <a:pt x="8081" y="8605"/>
                    </a:cubicBezTo>
                    <a:cubicBezTo>
                      <a:pt x="8401" y="7966"/>
                      <a:pt x="8515" y="7281"/>
                      <a:pt x="8378" y="6619"/>
                    </a:cubicBezTo>
                    <a:cubicBezTo>
                      <a:pt x="8287" y="6140"/>
                      <a:pt x="8013" y="5592"/>
                      <a:pt x="7465" y="5501"/>
                    </a:cubicBezTo>
                    <a:lnTo>
                      <a:pt x="7351" y="5501"/>
                    </a:lnTo>
                    <a:cubicBezTo>
                      <a:pt x="7442" y="5250"/>
                      <a:pt x="7511" y="4976"/>
                      <a:pt x="7579" y="4702"/>
                    </a:cubicBezTo>
                    <a:cubicBezTo>
                      <a:pt x="7625" y="4542"/>
                      <a:pt x="7647" y="4382"/>
                      <a:pt x="7647" y="4223"/>
                    </a:cubicBezTo>
                    <a:cubicBezTo>
                      <a:pt x="7670" y="4063"/>
                      <a:pt x="7647" y="3903"/>
                      <a:pt x="7647" y="3766"/>
                    </a:cubicBezTo>
                    <a:cubicBezTo>
                      <a:pt x="7625" y="3515"/>
                      <a:pt x="7556" y="3287"/>
                      <a:pt x="7419" y="3081"/>
                    </a:cubicBezTo>
                    <a:cubicBezTo>
                      <a:pt x="7305" y="2899"/>
                      <a:pt x="7122" y="2762"/>
                      <a:pt x="6917" y="2739"/>
                    </a:cubicBezTo>
                    <a:cubicBezTo>
                      <a:pt x="6871" y="2716"/>
                      <a:pt x="6803" y="2716"/>
                      <a:pt x="6734" y="2716"/>
                    </a:cubicBezTo>
                    <a:cubicBezTo>
                      <a:pt x="6620" y="2716"/>
                      <a:pt x="6506" y="2739"/>
                      <a:pt x="6369" y="2762"/>
                    </a:cubicBezTo>
                    <a:cubicBezTo>
                      <a:pt x="6438" y="2648"/>
                      <a:pt x="6483" y="2511"/>
                      <a:pt x="6529" y="2374"/>
                    </a:cubicBezTo>
                    <a:cubicBezTo>
                      <a:pt x="6666" y="2009"/>
                      <a:pt x="6712" y="1689"/>
                      <a:pt x="6712" y="1370"/>
                    </a:cubicBezTo>
                    <a:cubicBezTo>
                      <a:pt x="6734" y="1233"/>
                      <a:pt x="6712" y="1073"/>
                      <a:pt x="6666" y="936"/>
                    </a:cubicBezTo>
                    <a:cubicBezTo>
                      <a:pt x="6620" y="776"/>
                      <a:pt x="6575" y="639"/>
                      <a:pt x="6461" y="502"/>
                    </a:cubicBezTo>
                    <a:cubicBezTo>
                      <a:pt x="6392" y="388"/>
                      <a:pt x="6278" y="297"/>
                      <a:pt x="6118" y="183"/>
                    </a:cubicBezTo>
                    <a:cubicBezTo>
                      <a:pt x="5981" y="91"/>
                      <a:pt x="5821" y="23"/>
                      <a:pt x="56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7907;p70">
                <a:extLst>
                  <a:ext uri="{FF2B5EF4-FFF2-40B4-BE49-F238E27FC236}">
                    <a16:creationId xmlns:a16="http://schemas.microsoft.com/office/drawing/2014/main" id="{F36C38C0-386B-4A91-973D-5BF68F37B1A0}"/>
                  </a:ext>
                </a:extLst>
              </p:cNvPr>
              <p:cNvSpPr/>
              <p:nvPr/>
            </p:nvSpPr>
            <p:spPr>
              <a:xfrm>
                <a:off x="5603079" y="2711674"/>
                <a:ext cx="7972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1038" extrusionOk="0">
                    <a:moveTo>
                      <a:pt x="480" y="1"/>
                    </a:moveTo>
                    <a:cubicBezTo>
                      <a:pt x="435" y="1"/>
                      <a:pt x="389" y="47"/>
                      <a:pt x="366" y="92"/>
                    </a:cubicBezTo>
                    <a:cubicBezTo>
                      <a:pt x="343" y="183"/>
                      <a:pt x="298" y="298"/>
                      <a:pt x="252" y="389"/>
                    </a:cubicBezTo>
                    <a:cubicBezTo>
                      <a:pt x="206" y="503"/>
                      <a:pt x="138" y="617"/>
                      <a:pt x="69" y="731"/>
                    </a:cubicBezTo>
                    <a:lnTo>
                      <a:pt x="92" y="731"/>
                    </a:lnTo>
                    <a:cubicBezTo>
                      <a:pt x="69" y="754"/>
                      <a:pt x="47" y="800"/>
                      <a:pt x="24" y="823"/>
                    </a:cubicBezTo>
                    <a:cubicBezTo>
                      <a:pt x="1" y="845"/>
                      <a:pt x="1" y="891"/>
                      <a:pt x="1" y="914"/>
                    </a:cubicBezTo>
                    <a:cubicBezTo>
                      <a:pt x="1" y="960"/>
                      <a:pt x="24" y="982"/>
                      <a:pt x="47" y="1005"/>
                    </a:cubicBezTo>
                    <a:cubicBezTo>
                      <a:pt x="63" y="1021"/>
                      <a:pt x="90" y="1037"/>
                      <a:pt x="121" y="1037"/>
                    </a:cubicBezTo>
                    <a:cubicBezTo>
                      <a:pt x="134" y="1037"/>
                      <a:pt x="147" y="1035"/>
                      <a:pt x="161" y="1028"/>
                    </a:cubicBezTo>
                    <a:cubicBezTo>
                      <a:pt x="184" y="1028"/>
                      <a:pt x="229" y="1005"/>
                      <a:pt x="252" y="982"/>
                    </a:cubicBezTo>
                    <a:cubicBezTo>
                      <a:pt x="320" y="868"/>
                      <a:pt x="389" y="754"/>
                      <a:pt x="457" y="617"/>
                    </a:cubicBezTo>
                    <a:cubicBezTo>
                      <a:pt x="503" y="480"/>
                      <a:pt x="572" y="343"/>
                      <a:pt x="617" y="183"/>
                    </a:cubicBezTo>
                    <a:cubicBezTo>
                      <a:pt x="617" y="161"/>
                      <a:pt x="617" y="115"/>
                      <a:pt x="617" y="92"/>
                    </a:cubicBezTo>
                    <a:cubicBezTo>
                      <a:pt x="594" y="47"/>
                      <a:pt x="572" y="24"/>
                      <a:pt x="549" y="24"/>
                    </a:cubicBezTo>
                    <a:cubicBezTo>
                      <a:pt x="526" y="1"/>
                      <a:pt x="503" y="1"/>
                      <a:pt x="4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7908;p70">
                <a:extLst>
                  <a:ext uri="{FF2B5EF4-FFF2-40B4-BE49-F238E27FC236}">
                    <a16:creationId xmlns:a16="http://schemas.microsoft.com/office/drawing/2014/main" id="{2EACCB23-4676-49DC-94DE-A469FD3BCF08}"/>
                  </a:ext>
                </a:extLst>
              </p:cNvPr>
              <p:cNvSpPr/>
              <p:nvPr/>
            </p:nvSpPr>
            <p:spPr>
              <a:xfrm>
                <a:off x="5614275" y="2746425"/>
                <a:ext cx="7959" cy="1149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891" extrusionOk="0">
                    <a:moveTo>
                      <a:pt x="457" y="0"/>
                    </a:moveTo>
                    <a:cubicBezTo>
                      <a:pt x="388" y="0"/>
                      <a:pt x="343" y="23"/>
                      <a:pt x="320" y="92"/>
                    </a:cubicBezTo>
                    <a:cubicBezTo>
                      <a:pt x="229" y="297"/>
                      <a:pt x="137" y="480"/>
                      <a:pt x="23" y="685"/>
                    </a:cubicBezTo>
                    <a:cubicBezTo>
                      <a:pt x="0" y="708"/>
                      <a:pt x="23" y="754"/>
                      <a:pt x="23" y="799"/>
                    </a:cubicBezTo>
                    <a:cubicBezTo>
                      <a:pt x="46" y="845"/>
                      <a:pt x="69" y="868"/>
                      <a:pt x="114" y="890"/>
                    </a:cubicBezTo>
                    <a:lnTo>
                      <a:pt x="229" y="890"/>
                    </a:lnTo>
                    <a:cubicBezTo>
                      <a:pt x="274" y="868"/>
                      <a:pt x="297" y="845"/>
                      <a:pt x="320" y="799"/>
                    </a:cubicBezTo>
                    <a:cubicBezTo>
                      <a:pt x="434" y="617"/>
                      <a:pt x="525" y="411"/>
                      <a:pt x="594" y="206"/>
                    </a:cubicBezTo>
                    <a:cubicBezTo>
                      <a:pt x="617" y="137"/>
                      <a:pt x="594" y="46"/>
                      <a:pt x="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7909;p70">
                <a:extLst>
                  <a:ext uri="{FF2B5EF4-FFF2-40B4-BE49-F238E27FC236}">
                    <a16:creationId xmlns:a16="http://schemas.microsoft.com/office/drawing/2014/main" id="{9E84514A-4A89-4384-A720-B93D5AE50E00}"/>
                  </a:ext>
                </a:extLst>
              </p:cNvPr>
              <p:cNvSpPr/>
              <p:nvPr/>
            </p:nvSpPr>
            <p:spPr>
              <a:xfrm>
                <a:off x="5553623" y="2690184"/>
                <a:ext cx="27103" cy="40596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3147" extrusionOk="0">
                    <a:moveTo>
                      <a:pt x="2009" y="1"/>
                    </a:moveTo>
                    <a:cubicBezTo>
                      <a:pt x="1963" y="1"/>
                      <a:pt x="1918" y="23"/>
                      <a:pt x="1918" y="69"/>
                    </a:cubicBezTo>
                    <a:cubicBezTo>
                      <a:pt x="1781" y="320"/>
                      <a:pt x="1644" y="594"/>
                      <a:pt x="1507" y="845"/>
                    </a:cubicBezTo>
                    <a:cubicBezTo>
                      <a:pt x="1073" y="1553"/>
                      <a:pt x="571" y="2192"/>
                      <a:pt x="69" y="2831"/>
                    </a:cubicBezTo>
                    <a:cubicBezTo>
                      <a:pt x="0" y="2922"/>
                      <a:pt x="23" y="3036"/>
                      <a:pt x="114" y="3105"/>
                    </a:cubicBezTo>
                    <a:cubicBezTo>
                      <a:pt x="143" y="3134"/>
                      <a:pt x="180" y="3146"/>
                      <a:pt x="218" y="3146"/>
                    </a:cubicBezTo>
                    <a:cubicBezTo>
                      <a:pt x="270" y="3146"/>
                      <a:pt x="326" y="3122"/>
                      <a:pt x="365" y="3082"/>
                    </a:cubicBezTo>
                    <a:cubicBezTo>
                      <a:pt x="685" y="2626"/>
                      <a:pt x="1005" y="2169"/>
                      <a:pt x="1278" y="1690"/>
                    </a:cubicBezTo>
                    <a:cubicBezTo>
                      <a:pt x="1575" y="1188"/>
                      <a:pt x="1849" y="663"/>
                      <a:pt x="2077" y="138"/>
                    </a:cubicBezTo>
                    <a:cubicBezTo>
                      <a:pt x="2100" y="92"/>
                      <a:pt x="2077" y="23"/>
                      <a:pt x="2032" y="23"/>
                    </a:cubicBezTo>
                    <a:cubicBezTo>
                      <a:pt x="2032" y="1"/>
                      <a:pt x="2009" y="1"/>
                      <a:pt x="20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7910;p70">
                <a:extLst>
                  <a:ext uri="{FF2B5EF4-FFF2-40B4-BE49-F238E27FC236}">
                    <a16:creationId xmlns:a16="http://schemas.microsoft.com/office/drawing/2014/main" id="{00C31037-21D2-4B1A-9521-EC9A3DB18DE3}"/>
                  </a:ext>
                </a:extLst>
              </p:cNvPr>
              <p:cNvSpPr/>
              <p:nvPr/>
            </p:nvSpPr>
            <p:spPr>
              <a:xfrm>
                <a:off x="5272728" y="2745535"/>
                <a:ext cx="310658" cy="217030"/>
              </a:xfrm>
              <a:custGeom>
                <a:avLst/>
                <a:gdLst/>
                <a:ahLst/>
                <a:cxnLst/>
                <a:rect l="l" t="t" r="r" b="b"/>
                <a:pathLst>
                  <a:path w="24082" h="16824" extrusionOk="0">
                    <a:moveTo>
                      <a:pt x="19790" y="1"/>
                    </a:moveTo>
                    <a:cubicBezTo>
                      <a:pt x="19745" y="1"/>
                      <a:pt x="19722" y="1"/>
                      <a:pt x="19676" y="24"/>
                    </a:cubicBezTo>
                    <a:cubicBezTo>
                      <a:pt x="18170" y="708"/>
                      <a:pt x="16618" y="1211"/>
                      <a:pt x="14723" y="1758"/>
                    </a:cubicBezTo>
                    <a:cubicBezTo>
                      <a:pt x="14198" y="1918"/>
                      <a:pt x="13650" y="2055"/>
                      <a:pt x="13125" y="2215"/>
                    </a:cubicBezTo>
                    <a:cubicBezTo>
                      <a:pt x="11893" y="2534"/>
                      <a:pt x="10638" y="2900"/>
                      <a:pt x="9428" y="3288"/>
                    </a:cubicBezTo>
                    <a:cubicBezTo>
                      <a:pt x="7419" y="3927"/>
                      <a:pt x="5844" y="4612"/>
                      <a:pt x="4498" y="5433"/>
                    </a:cubicBezTo>
                    <a:cubicBezTo>
                      <a:pt x="3744" y="5890"/>
                      <a:pt x="3037" y="6415"/>
                      <a:pt x="2420" y="6985"/>
                    </a:cubicBezTo>
                    <a:cubicBezTo>
                      <a:pt x="2055" y="7328"/>
                      <a:pt x="1736" y="7670"/>
                      <a:pt x="1439" y="8012"/>
                    </a:cubicBezTo>
                    <a:cubicBezTo>
                      <a:pt x="1119" y="8401"/>
                      <a:pt x="823" y="8834"/>
                      <a:pt x="594" y="9291"/>
                    </a:cubicBezTo>
                    <a:cubicBezTo>
                      <a:pt x="184" y="10090"/>
                      <a:pt x="1" y="10934"/>
                      <a:pt x="47" y="11779"/>
                    </a:cubicBezTo>
                    <a:cubicBezTo>
                      <a:pt x="92" y="12509"/>
                      <a:pt x="343" y="13262"/>
                      <a:pt x="800" y="13970"/>
                    </a:cubicBezTo>
                    <a:cubicBezTo>
                      <a:pt x="1005" y="14267"/>
                      <a:pt x="1256" y="14563"/>
                      <a:pt x="1576" y="14883"/>
                    </a:cubicBezTo>
                    <a:cubicBezTo>
                      <a:pt x="1850" y="15134"/>
                      <a:pt x="2169" y="15408"/>
                      <a:pt x="2535" y="15636"/>
                    </a:cubicBezTo>
                    <a:cubicBezTo>
                      <a:pt x="3265" y="16093"/>
                      <a:pt x="4064" y="16435"/>
                      <a:pt x="4954" y="16618"/>
                    </a:cubicBezTo>
                    <a:cubicBezTo>
                      <a:pt x="5525" y="16755"/>
                      <a:pt x="6095" y="16823"/>
                      <a:pt x="6689" y="16823"/>
                    </a:cubicBezTo>
                    <a:cubicBezTo>
                      <a:pt x="7031" y="16823"/>
                      <a:pt x="7373" y="16800"/>
                      <a:pt x="7716" y="16755"/>
                    </a:cubicBezTo>
                    <a:cubicBezTo>
                      <a:pt x="8697" y="16640"/>
                      <a:pt x="9724" y="16412"/>
                      <a:pt x="10729" y="16115"/>
                    </a:cubicBezTo>
                    <a:cubicBezTo>
                      <a:pt x="12486" y="15613"/>
                      <a:pt x="14267" y="14769"/>
                      <a:pt x="16047" y="13650"/>
                    </a:cubicBezTo>
                    <a:cubicBezTo>
                      <a:pt x="19129" y="11665"/>
                      <a:pt x="21845" y="8948"/>
                      <a:pt x="24013" y="6757"/>
                    </a:cubicBezTo>
                    <a:cubicBezTo>
                      <a:pt x="24059" y="6689"/>
                      <a:pt x="24082" y="6597"/>
                      <a:pt x="24082" y="6529"/>
                    </a:cubicBezTo>
                    <a:cubicBezTo>
                      <a:pt x="24059" y="6506"/>
                      <a:pt x="24059" y="6483"/>
                      <a:pt x="24059" y="6460"/>
                    </a:cubicBezTo>
                    <a:cubicBezTo>
                      <a:pt x="24036" y="6072"/>
                      <a:pt x="23967" y="5661"/>
                      <a:pt x="23853" y="5251"/>
                    </a:cubicBezTo>
                    <a:cubicBezTo>
                      <a:pt x="23739" y="4908"/>
                      <a:pt x="23602" y="4566"/>
                      <a:pt x="23374" y="4109"/>
                    </a:cubicBezTo>
                    <a:cubicBezTo>
                      <a:pt x="23260" y="3881"/>
                      <a:pt x="23123" y="3653"/>
                      <a:pt x="22986" y="3425"/>
                    </a:cubicBezTo>
                    <a:lnTo>
                      <a:pt x="22895" y="3265"/>
                    </a:lnTo>
                    <a:cubicBezTo>
                      <a:pt x="22758" y="3014"/>
                      <a:pt x="22621" y="2763"/>
                      <a:pt x="22461" y="2534"/>
                    </a:cubicBezTo>
                    <a:cubicBezTo>
                      <a:pt x="22073" y="1872"/>
                      <a:pt x="21685" y="1370"/>
                      <a:pt x="21320" y="959"/>
                    </a:cubicBezTo>
                    <a:cubicBezTo>
                      <a:pt x="21114" y="754"/>
                      <a:pt x="20863" y="549"/>
                      <a:pt x="20635" y="389"/>
                    </a:cubicBezTo>
                    <a:cubicBezTo>
                      <a:pt x="20430" y="252"/>
                      <a:pt x="20224" y="138"/>
                      <a:pt x="19996" y="92"/>
                    </a:cubicBezTo>
                    <a:cubicBezTo>
                      <a:pt x="19950" y="24"/>
                      <a:pt x="19859" y="1"/>
                      <a:pt x="197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7911;p70">
                <a:extLst>
                  <a:ext uri="{FF2B5EF4-FFF2-40B4-BE49-F238E27FC236}">
                    <a16:creationId xmlns:a16="http://schemas.microsoft.com/office/drawing/2014/main" id="{461CBB37-5289-40B5-B164-E0E8A3D6C79F}"/>
                  </a:ext>
                </a:extLst>
              </p:cNvPr>
              <p:cNvSpPr/>
              <p:nvPr/>
            </p:nvSpPr>
            <p:spPr>
              <a:xfrm>
                <a:off x="5293044" y="2745238"/>
                <a:ext cx="246764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19129" h="7876" extrusionOk="0">
                    <a:moveTo>
                      <a:pt x="18215" y="1"/>
                    </a:moveTo>
                    <a:cubicBezTo>
                      <a:pt x="18170" y="1"/>
                      <a:pt x="18147" y="24"/>
                      <a:pt x="18101" y="47"/>
                    </a:cubicBezTo>
                    <a:cubicBezTo>
                      <a:pt x="16595" y="731"/>
                      <a:pt x="15020" y="1234"/>
                      <a:pt x="13148" y="1781"/>
                    </a:cubicBezTo>
                    <a:cubicBezTo>
                      <a:pt x="12623" y="1918"/>
                      <a:pt x="12075" y="2078"/>
                      <a:pt x="11550" y="2215"/>
                    </a:cubicBezTo>
                    <a:lnTo>
                      <a:pt x="11505" y="2238"/>
                    </a:lnTo>
                    <a:cubicBezTo>
                      <a:pt x="10295" y="2557"/>
                      <a:pt x="9063" y="2900"/>
                      <a:pt x="7853" y="3311"/>
                    </a:cubicBezTo>
                    <a:cubicBezTo>
                      <a:pt x="5844" y="3950"/>
                      <a:pt x="4269" y="4635"/>
                      <a:pt x="2923" y="5456"/>
                    </a:cubicBezTo>
                    <a:cubicBezTo>
                      <a:pt x="2169" y="5913"/>
                      <a:pt x="1462" y="6438"/>
                      <a:pt x="845" y="7008"/>
                    </a:cubicBezTo>
                    <a:cubicBezTo>
                      <a:pt x="549" y="7282"/>
                      <a:pt x="252" y="7579"/>
                      <a:pt x="1" y="7876"/>
                    </a:cubicBezTo>
                    <a:cubicBezTo>
                      <a:pt x="115" y="7762"/>
                      <a:pt x="229" y="7647"/>
                      <a:pt x="366" y="7556"/>
                    </a:cubicBezTo>
                    <a:cubicBezTo>
                      <a:pt x="868" y="7145"/>
                      <a:pt x="1439" y="6757"/>
                      <a:pt x="2009" y="6438"/>
                    </a:cubicBezTo>
                    <a:cubicBezTo>
                      <a:pt x="2626" y="6118"/>
                      <a:pt x="3265" y="5821"/>
                      <a:pt x="3904" y="5548"/>
                    </a:cubicBezTo>
                    <a:cubicBezTo>
                      <a:pt x="4475" y="5319"/>
                      <a:pt x="5068" y="5091"/>
                      <a:pt x="5662" y="4886"/>
                    </a:cubicBezTo>
                    <a:cubicBezTo>
                      <a:pt x="7373" y="4292"/>
                      <a:pt x="9108" y="3836"/>
                      <a:pt x="10866" y="3356"/>
                    </a:cubicBezTo>
                    <a:cubicBezTo>
                      <a:pt x="12646" y="2877"/>
                      <a:pt x="14426" y="2375"/>
                      <a:pt x="16161" y="1759"/>
                    </a:cubicBezTo>
                    <a:cubicBezTo>
                      <a:pt x="17029" y="1439"/>
                      <a:pt x="17873" y="1074"/>
                      <a:pt x="18695" y="686"/>
                    </a:cubicBezTo>
                    <a:cubicBezTo>
                      <a:pt x="18832" y="594"/>
                      <a:pt x="18992" y="526"/>
                      <a:pt x="19128" y="457"/>
                    </a:cubicBezTo>
                    <a:cubicBezTo>
                      <a:pt x="19106" y="435"/>
                      <a:pt x="19083" y="412"/>
                      <a:pt x="19060" y="389"/>
                    </a:cubicBezTo>
                    <a:cubicBezTo>
                      <a:pt x="18855" y="252"/>
                      <a:pt x="18649" y="161"/>
                      <a:pt x="18421" y="115"/>
                    </a:cubicBezTo>
                    <a:cubicBezTo>
                      <a:pt x="18375" y="47"/>
                      <a:pt x="18284" y="1"/>
                      <a:pt x="18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7912;p70">
                <a:extLst>
                  <a:ext uri="{FF2B5EF4-FFF2-40B4-BE49-F238E27FC236}">
                    <a16:creationId xmlns:a16="http://schemas.microsoft.com/office/drawing/2014/main" id="{E3A6AA5A-62B9-4D66-B17D-D621A865125D}"/>
                  </a:ext>
                </a:extLst>
              </p:cNvPr>
              <p:cNvSpPr/>
              <p:nvPr/>
            </p:nvSpPr>
            <p:spPr>
              <a:xfrm>
                <a:off x="5501510" y="2767915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7913;p70">
                <a:extLst>
                  <a:ext uri="{FF2B5EF4-FFF2-40B4-BE49-F238E27FC236}">
                    <a16:creationId xmlns:a16="http://schemas.microsoft.com/office/drawing/2014/main" id="{8E8EFA81-0674-4E65-A9FF-176DAEFE066F}"/>
                  </a:ext>
                </a:extLst>
              </p:cNvPr>
              <p:cNvSpPr/>
              <p:nvPr/>
            </p:nvSpPr>
            <p:spPr>
              <a:xfrm>
                <a:off x="5290103" y="2806780"/>
                <a:ext cx="293282" cy="155780"/>
              </a:xfrm>
              <a:custGeom>
                <a:avLst/>
                <a:gdLst/>
                <a:ahLst/>
                <a:cxnLst/>
                <a:rect l="l" t="t" r="r" b="b"/>
                <a:pathLst>
                  <a:path w="22735" h="12076" extrusionOk="0">
                    <a:moveTo>
                      <a:pt x="22324" y="0"/>
                    </a:moveTo>
                    <a:cubicBezTo>
                      <a:pt x="21365" y="1142"/>
                      <a:pt x="20338" y="2237"/>
                      <a:pt x="19265" y="3287"/>
                    </a:cubicBezTo>
                    <a:cubicBezTo>
                      <a:pt x="17873" y="4611"/>
                      <a:pt x="16389" y="5867"/>
                      <a:pt x="14814" y="6962"/>
                    </a:cubicBezTo>
                    <a:cubicBezTo>
                      <a:pt x="14038" y="7510"/>
                      <a:pt x="13239" y="8012"/>
                      <a:pt x="12440" y="8469"/>
                    </a:cubicBezTo>
                    <a:cubicBezTo>
                      <a:pt x="11642" y="8902"/>
                      <a:pt x="10820" y="9290"/>
                      <a:pt x="9998" y="9633"/>
                    </a:cubicBezTo>
                    <a:cubicBezTo>
                      <a:pt x="9199" y="9952"/>
                      <a:pt x="8377" y="10226"/>
                      <a:pt x="7533" y="10432"/>
                    </a:cubicBezTo>
                    <a:cubicBezTo>
                      <a:pt x="6803" y="10591"/>
                      <a:pt x="6049" y="10728"/>
                      <a:pt x="5296" y="10774"/>
                    </a:cubicBezTo>
                    <a:cubicBezTo>
                      <a:pt x="5053" y="10789"/>
                      <a:pt x="4809" y="10797"/>
                      <a:pt x="4567" y="10797"/>
                    </a:cubicBezTo>
                    <a:cubicBezTo>
                      <a:pt x="4081" y="10797"/>
                      <a:pt x="3599" y="10766"/>
                      <a:pt x="3128" y="10706"/>
                    </a:cubicBezTo>
                    <a:cubicBezTo>
                      <a:pt x="2352" y="10614"/>
                      <a:pt x="1576" y="10477"/>
                      <a:pt x="845" y="10226"/>
                    </a:cubicBezTo>
                    <a:cubicBezTo>
                      <a:pt x="548" y="10135"/>
                      <a:pt x="275" y="10021"/>
                      <a:pt x="1" y="9907"/>
                    </a:cubicBezTo>
                    <a:lnTo>
                      <a:pt x="1" y="9907"/>
                    </a:lnTo>
                    <a:cubicBezTo>
                      <a:pt x="69" y="9975"/>
                      <a:pt x="138" y="10066"/>
                      <a:pt x="229" y="10135"/>
                    </a:cubicBezTo>
                    <a:cubicBezTo>
                      <a:pt x="503" y="10409"/>
                      <a:pt x="822" y="10660"/>
                      <a:pt x="1188" y="10888"/>
                    </a:cubicBezTo>
                    <a:cubicBezTo>
                      <a:pt x="1895" y="11345"/>
                      <a:pt x="2717" y="11687"/>
                      <a:pt x="3607" y="11892"/>
                    </a:cubicBezTo>
                    <a:cubicBezTo>
                      <a:pt x="4178" y="12007"/>
                      <a:pt x="4748" y="12075"/>
                      <a:pt x="5342" y="12075"/>
                    </a:cubicBezTo>
                    <a:cubicBezTo>
                      <a:pt x="5684" y="12075"/>
                      <a:pt x="6026" y="12052"/>
                      <a:pt x="6369" y="12007"/>
                    </a:cubicBezTo>
                    <a:cubicBezTo>
                      <a:pt x="7373" y="11892"/>
                      <a:pt x="8377" y="11687"/>
                      <a:pt x="9382" y="11390"/>
                    </a:cubicBezTo>
                    <a:cubicBezTo>
                      <a:pt x="11139" y="10865"/>
                      <a:pt x="12920" y="10021"/>
                      <a:pt x="14700" y="8902"/>
                    </a:cubicBezTo>
                    <a:cubicBezTo>
                      <a:pt x="17804" y="6917"/>
                      <a:pt x="20498" y="4200"/>
                      <a:pt x="22666" y="2009"/>
                    </a:cubicBezTo>
                    <a:cubicBezTo>
                      <a:pt x="22712" y="1963"/>
                      <a:pt x="22735" y="1872"/>
                      <a:pt x="22735" y="1804"/>
                    </a:cubicBezTo>
                    <a:cubicBezTo>
                      <a:pt x="22735" y="1758"/>
                      <a:pt x="22712" y="1735"/>
                      <a:pt x="22712" y="1712"/>
                    </a:cubicBezTo>
                    <a:cubicBezTo>
                      <a:pt x="22689" y="1301"/>
                      <a:pt x="22620" y="891"/>
                      <a:pt x="22506" y="503"/>
                    </a:cubicBezTo>
                    <a:cubicBezTo>
                      <a:pt x="22461" y="343"/>
                      <a:pt x="22392" y="160"/>
                      <a:pt x="223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7914;p70">
                <a:extLst>
                  <a:ext uri="{FF2B5EF4-FFF2-40B4-BE49-F238E27FC236}">
                    <a16:creationId xmlns:a16="http://schemas.microsoft.com/office/drawing/2014/main" id="{893F1CA9-AD4B-4325-838B-FE4D28165F7F}"/>
                  </a:ext>
                </a:extLst>
              </p:cNvPr>
              <p:cNvSpPr/>
              <p:nvPr/>
            </p:nvSpPr>
            <p:spPr>
              <a:xfrm>
                <a:off x="5295998" y="2743484"/>
                <a:ext cx="232910" cy="99137"/>
              </a:xfrm>
              <a:custGeom>
                <a:avLst/>
                <a:gdLst/>
                <a:ahLst/>
                <a:cxnLst/>
                <a:rect l="l" t="t" r="r" b="b"/>
                <a:pathLst>
                  <a:path w="18055" h="7685" extrusionOk="0">
                    <a:moveTo>
                      <a:pt x="17735" y="0"/>
                    </a:moveTo>
                    <a:cubicBezTo>
                      <a:pt x="17268" y="222"/>
                      <a:pt x="16801" y="402"/>
                      <a:pt x="16334" y="579"/>
                    </a:cubicBezTo>
                    <a:lnTo>
                      <a:pt x="16334" y="579"/>
                    </a:lnTo>
                    <a:cubicBezTo>
                      <a:pt x="16337" y="577"/>
                      <a:pt x="16340" y="574"/>
                      <a:pt x="16343" y="571"/>
                    </a:cubicBezTo>
                    <a:lnTo>
                      <a:pt x="16343" y="571"/>
                    </a:lnTo>
                    <a:cubicBezTo>
                      <a:pt x="15795" y="776"/>
                      <a:pt x="15247" y="959"/>
                      <a:pt x="14677" y="1141"/>
                    </a:cubicBezTo>
                    <a:cubicBezTo>
                      <a:pt x="14175" y="1301"/>
                      <a:pt x="13695" y="1461"/>
                      <a:pt x="13193" y="1598"/>
                    </a:cubicBezTo>
                    <a:cubicBezTo>
                      <a:pt x="12349" y="1849"/>
                      <a:pt x="11527" y="2077"/>
                      <a:pt x="10682" y="2283"/>
                    </a:cubicBezTo>
                    <a:cubicBezTo>
                      <a:pt x="8925" y="2762"/>
                      <a:pt x="7167" y="3218"/>
                      <a:pt x="5478" y="3880"/>
                    </a:cubicBezTo>
                    <a:cubicBezTo>
                      <a:pt x="4428" y="4291"/>
                      <a:pt x="3401" y="4771"/>
                      <a:pt x="2465" y="5387"/>
                    </a:cubicBezTo>
                    <a:cubicBezTo>
                      <a:pt x="1552" y="5980"/>
                      <a:pt x="731" y="6688"/>
                      <a:pt x="23" y="7532"/>
                    </a:cubicBezTo>
                    <a:cubicBezTo>
                      <a:pt x="0" y="7578"/>
                      <a:pt x="23" y="7646"/>
                      <a:pt x="69" y="7669"/>
                    </a:cubicBezTo>
                    <a:cubicBezTo>
                      <a:pt x="88" y="7679"/>
                      <a:pt x="106" y="7684"/>
                      <a:pt x="125" y="7684"/>
                    </a:cubicBezTo>
                    <a:cubicBezTo>
                      <a:pt x="152" y="7684"/>
                      <a:pt x="179" y="7673"/>
                      <a:pt x="206" y="7646"/>
                    </a:cubicBezTo>
                    <a:cubicBezTo>
                      <a:pt x="206" y="7624"/>
                      <a:pt x="206" y="7624"/>
                      <a:pt x="206" y="7624"/>
                    </a:cubicBezTo>
                    <a:cubicBezTo>
                      <a:pt x="457" y="7327"/>
                      <a:pt x="708" y="7053"/>
                      <a:pt x="1004" y="6802"/>
                    </a:cubicBezTo>
                    <a:cubicBezTo>
                      <a:pt x="1278" y="6528"/>
                      <a:pt x="1598" y="6277"/>
                      <a:pt x="1917" y="6049"/>
                    </a:cubicBezTo>
                    <a:lnTo>
                      <a:pt x="1895" y="6049"/>
                    </a:lnTo>
                    <a:cubicBezTo>
                      <a:pt x="3036" y="5250"/>
                      <a:pt x="4291" y="4656"/>
                      <a:pt x="5569" y="4177"/>
                    </a:cubicBezTo>
                    <a:cubicBezTo>
                      <a:pt x="7259" y="3561"/>
                      <a:pt x="9016" y="3104"/>
                      <a:pt x="10774" y="2648"/>
                    </a:cubicBezTo>
                    <a:cubicBezTo>
                      <a:pt x="11595" y="2420"/>
                      <a:pt x="12440" y="2214"/>
                      <a:pt x="13262" y="1963"/>
                    </a:cubicBezTo>
                    <a:cubicBezTo>
                      <a:pt x="13467" y="1895"/>
                      <a:pt x="13672" y="1826"/>
                      <a:pt x="13878" y="1758"/>
                    </a:cubicBezTo>
                    <a:cubicBezTo>
                      <a:pt x="14175" y="1666"/>
                      <a:pt x="14471" y="1575"/>
                      <a:pt x="14768" y="1506"/>
                    </a:cubicBezTo>
                    <a:cubicBezTo>
                      <a:pt x="15316" y="1324"/>
                      <a:pt x="15887" y="1141"/>
                      <a:pt x="16434" y="959"/>
                    </a:cubicBezTo>
                    <a:cubicBezTo>
                      <a:pt x="16685" y="867"/>
                      <a:pt x="16914" y="776"/>
                      <a:pt x="17142" y="685"/>
                    </a:cubicBezTo>
                    <a:cubicBezTo>
                      <a:pt x="17416" y="593"/>
                      <a:pt x="17667" y="479"/>
                      <a:pt x="17918" y="342"/>
                    </a:cubicBezTo>
                    <a:cubicBezTo>
                      <a:pt x="18009" y="297"/>
                      <a:pt x="18055" y="183"/>
                      <a:pt x="17986" y="91"/>
                    </a:cubicBezTo>
                    <a:cubicBezTo>
                      <a:pt x="17964" y="46"/>
                      <a:pt x="17941" y="23"/>
                      <a:pt x="178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7915;p70">
                <a:extLst>
                  <a:ext uri="{FF2B5EF4-FFF2-40B4-BE49-F238E27FC236}">
                    <a16:creationId xmlns:a16="http://schemas.microsoft.com/office/drawing/2014/main" id="{2723AEA7-9154-41C6-B189-11B23C7987DB}"/>
                  </a:ext>
                </a:extLst>
              </p:cNvPr>
              <p:cNvSpPr/>
              <p:nvPr/>
            </p:nvSpPr>
            <p:spPr>
              <a:xfrm>
                <a:off x="5248890" y="1985612"/>
                <a:ext cx="504390" cy="433440"/>
              </a:xfrm>
              <a:custGeom>
                <a:avLst/>
                <a:gdLst/>
                <a:ahLst/>
                <a:cxnLst/>
                <a:rect l="l" t="t" r="r" b="b"/>
                <a:pathLst>
                  <a:path w="39100" h="33600" extrusionOk="0">
                    <a:moveTo>
                      <a:pt x="26797" y="1"/>
                    </a:moveTo>
                    <a:cubicBezTo>
                      <a:pt x="26158" y="1"/>
                      <a:pt x="25496" y="24"/>
                      <a:pt x="24811" y="46"/>
                    </a:cubicBezTo>
                    <a:cubicBezTo>
                      <a:pt x="23693" y="115"/>
                      <a:pt x="22574" y="206"/>
                      <a:pt x="21502" y="366"/>
                    </a:cubicBezTo>
                    <a:cubicBezTo>
                      <a:pt x="20132" y="571"/>
                      <a:pt x="18717" y="868"/>
                      <a:pt x="17210" y="1325"/>
                    </a:cubicBezTo>
                    <a:cubicBezTo>
                      <a:pt x="15430" y="1850"/>
                      <a:pt x="13718" y="2534"/>
                      <a:pt x="12075" y="3356"/>
                    </a:cubicBezTo>
                    <a:cubicBezTo>
                      <a:pt x="10454" y="4178"/>
                      <a:pt x="8902" y="5159"/>
                      <a:pt x="7487" y="6278"/>
                    </a:cubicBezTo>
                    <a:cubicBezTo>
                      <a:pt x="6072" y="7396"/>
                      <a:pt x="4793" y="8652"/>
                      <a:pt x="3721" y="10067"/>
                    </a:cubicBezTo>
                    <a:cubicBezTo>
                      <a:pt x="2648" y="11459"/>
                      <a:pt x="1780" y="13011"/>
                      <a:pt x="1141" y="14677"/>
                    </a:cubicBezTo>
                    <a:cubicBezTo>
                      <a:pt x="479" y="16367"/>
                      <a:pt x="114" y="18193"/>
                      <a:pt x="23" y="20087"/>
                    </a:cubicBezTo>
                    <a:cubicBezTo>
                      <a:pt x="0" y="20795"/>
                      <a:pt x="0" y="21548"/>
                      <a:pt x="23" y="22438"/>
                    </a:cubicBezTo>
                    <a:cubicBezTo>
                      <a:pt x="46" y="23260"/>
                      <a:pt x="114" y="24104"/>
                      <a:pt x="228" y="24926"/>
                    </a:cubicBezTo>
                    <a:cubicBezTo>
                      <a:pt x="342" y="25748"/>
                      <a:pt x="502" y="26569"/>
                      <a:pt x="685" y="27345"/>
                    </a:cubicBezTo>
                    <a:cubicBezTo>
                      <a:pt x="845" y="28030"/>
                      <a:pt x="1073" y="28738"/>
                      <a:pt x="1301" y="29423"/>
                    </a:cubicBezTo>
                    <a:cubicBezTo>
                      <a:pt x="1233" y="29514"/>
                      <a:pt x="1210" y="29651"/>
                      <a:pt x="1278" y="29765"/>
                    </a:cubicBezTo>
                    <a:cubicBezTo>
                      <a:pt x="1689" y="30564"/>
                      <a:pt x="2146" y="31249"/>
                      <a:pt x="2625" y="31888"/>
                    </a:cubicBezTo>
                    <a:cubicBezTo>
                      <a:pt x="3287" y="32709"/>
                      <a:pt x="3903" y="33212"/>
                      <a:pt x="4588" y="33463"/>
                    </a:cubicBezTo>
                    <a:cubicBezTo>
                      <a:pt x="4748" y="33508"/>
                      <a:pt x="4908" y="33554"/>
                      <a:pt x="5136" y="33577"/>
                    </a:cubicBezTo>
                    <a:cubicBezTo>
                      <a:pt x="5204" y="33577"/>
                      <a:pt x="5250" y="33600"/>
                      <a:pt x="5318" y="33600"/>
                    </a:cubicBezTo>
                    <a:cubicBezTo>
                      <a:pt x="5410" y="33600"/>
                      <a:pt x="5547" y="33577"/>
                      <a:pt x="5684" y="33554"/>
                    </a:cubicBezTo>
                    <a:cubicBezTo>
                      <a:pt x="5980" y="33508"/>
                      <a:pt x="6300" y="33394"/>
                      <a:pt x="6597" y="33189"/>
                    </a:cubicBezTo>
                    <a:cubicBezTo>
                      <a:pt x="7122" y="32869"/>
                      <a:pt x="7555" y="32344"/>
                      <a:pt x="7966" y="31568"/>
                    </a:cubicBezTo>
                    <a:cubicBezTo>
                      <a:pt x="8286" y="30998"/>
                      <a:pt x="8560" y="30358"/>
                      <a:pt x="8811" y="29514"/>
                    </a:cubicBezTo>
                    <a:cubicBezTo>
                      <a:pt x="9039" y="28806"/>
                      <a:pt x="9221" y="28076"/>
                      <a:pt x="9358" y="27345"/>
                    </a:cubicBezTo>
                    <a:cubicBezTo>
                      <a:pt x="9701" y="25519"/>
                      <a:pt x="9815" y="23556"/>
                      <a:pt x="9701" y="21479"/>
                    </a:cubicBezTo>
                    <a:cubicBezTo>
                      <a:pt x="9610" y="19996"/>
                      <a:pt x="9381" y="18535"/>
                      <a:pt x="9039" y="17143"/>
                    </a:cubicBezTo>
                    <a:cubicBezTo>
                      <a:pt x="8765" y="16001"/>
                      <a:pt x="8400" y="14929"/>
                      <a:pt x="7943" y="13947"/>
                    </a:cubicBezTo>
                    <a:lnTo>
                      <a:pt x="7943" y="13947"/>
                    </a:lnTo>
                    <a:cubicBezTo>
                      <a:pt x="9176" y="14540"/>
                      <a:pt x="10568" y="14974"/>
                      <a:pt x="12075" y="15248"/>
                    </a:cubicBezTo>
                    <a:cubicBezTo>
                      <a:pt x="13079" y="15408"/>
                      <a:pt x="14083" y="15499"/>
                      <a:pt x="15088" y="15499"/>
                    </a:cubicBezTo>
                    <a:cubicBezTo>
                      <a:pt x="15841" y="15499"/>
                      <a:pt x="16617" y="15454"/>
                      <a:pt x="17370" y="15362"/>
                    </a:cubicBezTo>
                    <a:cubicBezTo>
                      <a:pt x="19082" y="15134"/>
                      <a:pt x="20703" y="14677"/>
                      <a:pt x="22186" y="13970"/>
                    </a:cubicBezTo>
                    <a:cubicBezTo>
                      <a:pt x="22940" y="13605"/>
                      <a:pt x="23647" y="13171"/>
                      <a:pt x="24332" y="12692"/>
                    </a:cubicBezTo>
                    <a:cubicBezTo>
                      <a:pt x="24948" y="12235"/>
                      <a:pt x="25542" y="11710"/>
                      <a:pt x="26067" y="11140"/>
                    </a:cubicBezTo>
                    <a:cubicBezTo>
                      <a:pt x="26637" y="11482"/>
                      <a:pt x="27276" y="11779"/>
                      <a:pt x="27938" y="11984"/>
                    </a:cubicBezTo>
                    <a:cubicBezTo>
                      <a:pt x="28669" y="12212"/>
                      <a:pt x="29445" y="12349"/>
                      <a:pt x="30266" y="12395"/>
                    </a:cubicBezTo>
                    <a:cubicBezTo>
                      <a:pt x="30472" y="12418"/>
                      <a:pt x="30654" y="12418"/>
                      <a:pt x="30860" y="12418"/>
                    </a:cubicBezTo>
                    <a:cubicBezTo>
                      <a:pt x="32252" y="12418"/>
                      <a:pt x="33622" y="12144"/>
                      <a:pt x="34854" y="11596"/>
                    </a:cubicBezTo>
                    <a:cubicBezTo>
                      <a:pt x="35767" y="11185"/>
                      <a:pt x="36612" y="10637"/>
                      <a:pt x="37297" y="9975"/>
                    </a:cubicBezTo>
                    <a:cubicBezTo>
                      <a:pt x="38004" y="9291"/>
                      <a:pt x="38575" y="8492"/>
                      <a:pt x="38986" y="7602"/>
                    </a:cubicBezTo>
                    <a:cubicBezTo>
                      <a:pt x="38986" y="7579"/>
                      <a:pt x="39009" y="7556"/>
                      <a:pt x="39009" y="7533"/>
                    </a:cubicBezTo>
                    <a:cubicBezTo>
                      <a:pt x="39009" y="7533"/>
                      <a:pt x="39009" y="7510"/>
                      <a:pt x="39031" y="7510"/>
                    </a:cubicBezTo>
                    <a:cubicBezTo>
                      <a:pt x="39054" y="7442"/>
                      <a:pt x="39054" y="7396"/>
                      <a:pt x="39031" y="7328"/>
                    </a:cubicBezTo>
                    <a:cubicBezTo>
                      <a:pt x="39100" y="6734"/>
                      <a:pt x="39077" y="6164"/>
                      <a:pt x="38986" y="5616"/>
                    </a:cubicBezTo>
                    <a:cubicBezTo>
                      <a:pt x="38894" y="5068"/>
                      <a:pt x="38712" y="4566"/>
                      <a:pt x="38438" y="4064"/>
                    </a:cubicBezTo>
                    <a:cubicBezTo>
                      <a:pt x="37959" y="3196"/>
                      <a:pt x="37182" y="2443"/>
                      <a:pt x="36133" y="1827"/>
                    </a:cubicBezTo>
                    <a:cubicBezTo>
                      <a:pt x="35653" y="1576"/>
                      <a:pt x="35105" y="1325"/>
                      <a:pt x="34489" y="1096"/>
                    </a:cubicBezTo>
                    <a:cubicBezTo>
                      <a:pt x="33964" y="891"/>
                      <a:pt x="33371" y="731"/>
                      <a:pt x="32686" y="571"/>
                    </a:cubicBezTo>
                    <a:cubicBezTo>
                      <a:pt x="31499" y="320"/>
                      <a:pt x="30198" y="138"/>
                      <a:pt x="28714" y="46"/>
                    </a:cubicBezTo>
                    <a:cubicBezTo>
                      <a:pt x="28075" y="24"/>
                      <a:pt x="27436" y="1"/>
                      <a:pt x="26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7916;p70">
                <a:extLst>
                  <a:ext uri="{FF2B5EF4-FFF2-40B4-BE49-F238E27FC236}">
                    <a16:creationId xmlns:a16="http://schemas.microsoft.com/office/drawing/2014/main" id="{37E3414E-2A10-460F-8360-73147EF3916E}"/>
                  </a:ext>
                </a:extLst>
              </p:cNvPr>
              <p:cNvSpPr/>
              <p:nvPr/>
            </p:nvSpPr>
            <p:spPr>
              <a:xfrm>
                <a:off x="5295108" y="2106040"/>
                <a:ext cx="252350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19562" h="3955" extrusionOk="0">
                    <a:moveTo>
                      <a:pt x="18147" y="525"/>
                    </a:moveTo>
                    <a:cubicBezTo>
                      <a:pt x="18147" y="525"/>
                      <a:pt x="18127" y="525"/>
                      <a:pt x="18124" y="544"/>
                    </a:cubicBezTo>
                    <a:lnTo>
                      <a:pt x="18124" y="544"/>
                    </a:lnTo>
                    <a:cubicBezTo>
                      <a:pt x="18132" y="538"/>
                      <a:pt x="18139" y="532"/>
                      <a:pt x="18147" y="525"/>
                    </a:cubicBezTo>
                    <a:close/>
                    <a:moveTo>
                      <a:pt x="2717" y="1781"/>
                    </a:moveTo>
                    <a:cubicBezTo>
                      <a:pt x="2723" y="1783"/>
                      <a:pt x="2729" y="1785"/>
                      <a:pt x="2735" y="1787"/>
                    </a:cubicBezTo>
                    <a:lnTo>
                      <a:pt x="2735" y="1787"/>
                    </a:lnTo>
                    <a:cubicBezTo>
                      <a:pt x="2730" y="1784"/>
                      <a:pt x="2725" y="1781"/>
                      <a:pt x="2717" y="1781"/>
                    </a:cubicBezTo>
                    <a:close/>
                    <a:moveTo>
                      <a:pt x="18923" y="0"/>
                    </a:moveTo>
                    <a:cubicBezTo>
                      <a:pt x="18786" y="0"/>
                      <a:pt x="18672" y="69"/>
                      <a:pt x="18558" y="160"/>
                    </a:cubicBezTo>
                    <a:cubicBezTo>
                      <a:pt x="18421" y="297"/>
                      <a:pt x="18284" y="411"/>
                      <a:pt x="18124" y="548"/>
                    </a:cubicBezTo>
                    <a:cubicBezTo>
                      <a:pt x="18124" y="547"/>
                      <a:pt x="18124" y="545"/>
                      <a:pt x="18124" y="544"/>
                    </a:cubicBezTo>
                    <a:lnTo>
                      <a:pt x="18124" y="544"/>
                    </a:lnTo>
                    <a:cubicBezTo>
                      <a:pt x="17469" y="1083"/>
                      <a:pt x="16768" y="1534"/>
                      <a:pt x="16001" y="1895"/>
                    </a:cubicBezTo>
                    <a:cubicBezTo>
                      <a:pt x="15020" y="2329"/>
                      <a:pt x="13970" y="2625"/>
                      <a:pt x="12920" y="2831"/>
                    </a:cubicBezTo>
                    <a:cubicBezTo>
                      <a:pt x="12121" y="2968"/>
                      <a:pt x="11299" y="3059"/>
                      <a:pt x="10477" y="3082"/>
                    </a:cubicBezTo>
                    <a:cubicBezTo>
                      <a:pt x="10272" y="3087"/>
                      <a:pt x="10065" y="3090"/>
                      <a:pt x="9858" y="3090"/>
                    </a:cubicBezTo>
                    <a:cubicBezTo>
                      <a:pt x="9235" y="3090"/>
                      <a:pt x="8606" y="3065"/>
                      <a:pt x="7989" y="3013"/>
                    </a:cubicBezTo>
                    <a:lnTo>
                      <a:pt x="8012" y="3013"/>
                    </a:lnTo>
                    <a:cubicBezTo>
                      <a:pt x="6193" y="2854"/>
                      <a:pt x="4441" y="2423"/>
                      <a:pt x="2735" y="1787"/>
                    </a:cubicBezTo>
                    <a:lnTo>
                      <a:pt x="2735" y="1787"/>
                    </a:lnTo>
                    <a:cubicBezTo>
                      <a:pt x="2738" y="1790"/>
                      <a:pt x="2741" y="1794"/>
                      <a:pt x="2745" y="1797"/>
                    </a:cubicBezTo>
                    <a:lnTo>
                      <a:pt x="2745" y="1797"/>
                    </a:lnTo>
                    <a:cubicBezTo>
                      <a:pt x="1884" y="1478"/>
                      <a:pt x="1045" y="1070"/>
                      <a:pt x="252" y="594"/>
                    </a:cubicBezTo>
                    <a:cubicBezTo>
                      <a:pt x="229" y="588"/>
                      <a:pt x="206" y="585"/>
                      <a:pt x="184" y="585"/>
                    </a:cubicBezTo>
                    <a:cubicBezTo>
                      <a:pt x="119" y="585"/>
                      <a:pt x="63" y="611"/>
                      <a:pt x="46" y="662"/>
                    </a:cubicBezTo>
                    <a:cubicBezTo>
                      <a:pt x="1" y="731"/>
                      <a:pt x="23" y="822"/>
                      <a:pt x="92" y="868"/>
                    </a:cubicBezTo>
                    <a:cubicBezTo>
                      <a:pt x="777" y="1279"/>
                      <a:pt x="1461" y="1644"/>
                      <a:pt x="2169" y="1963"/>
                    </a:cubicBezTo>
                    <a:cubicBezTo>
                      <a:pt x="2945" y="2329"/>
                      <a:pt x="3721" y="2625"/>
                      <a:pt x="4520" y="2876"/>
                    </a:cubicBezTo>
                    <a:cubicBezTo>
                      <a:pt x="5342" y="3150"/>
                      <a:pt x="6186" y="3356"/>
                      <a:pt x="7031" y="3538"/>
                    </a:cubicBezTo>
                    <a:cubicBezTo>
                      <a:pt x="7898" y="3721"/>
                      <a:pt x="8788" y="3835"/>
                      <a:pt x="9679" y="3903"/>
                    </a:cubicBezTo>
                    <a:cubicBezTo>
                      <a:pt x="10104" y="3937"/>
                      <a:pt x="10530" y="3954"/>
                      <a:pt x="10956" y="3954"/>
                    </a:cubicBezTo>
                    <a:cubicBezTo>
                      <a:pt x="12269" y="3954"/>
                      <a:pt x="13579" y="3792"/>
                      <a:pt x="14837" y="3447"/>
                    </a:cubicBezTo>
                    <a:cubicBezTo>
                      <a:pt x="15659" y="3219"/>
                      <a:pt x="16458" y="2899"/>
                      <a:pt x="17211" y="2488"/>
                    </a:cubicBezTo>
                    <a:cubicBezTo>
                      <a:pt x="17553" y="2306"/>
                      <a:pt x="17896" y="2077"/>
                      <a:pt x="18238" y="1849"/>
                    </a:cubicBezTo>
                    <a:cubicBezTo>
                      <a:pt x="18603" y="1598"/>
                      <a:pt x="18946" y="1324"/>
                      <a:pt x="19242" y="1005"/>
                    </a:cubicBezTo>
                    <a:cubicBezTo>
                      <a:pt x="19288" y="982"/>
                      <a:pt x="19311" y="936"/>
                      <a:pt x="19357" y="913"/>
                    </a:cubicBezTo>
                    <a:cubicBezTo>
                      <a:pt x="19562" y="708"/>
                      <a:pt x="19539" y="343"/>
                      <a:pt x="19311" y="137"/>
                    </a:cubicBezTo>
                    <a:cubicBezTo>
                      <a:pt x="19220" y="46"/>
                      <a:pt x="19083" y="0"/>
                      <a:pt x="189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7917;p70">
                <a:extLst>
                  <a:ext uri="{FF2B5EF4-FFF2-40B4-BE49-F238E27FC236}">
                    <a16:creationId xmlns:a16="http://schemas.microsoft.com/office/drawing/2014/main" id="{FD90281B-0605-407A-9102-07CEED583799}"/>
                  </a:ext>
                </a:extLst>
              </p:cNvPr>
              <p:cNvSpPr/>
              <p:nvPr/>
            </p:nvSpPr>
            <p:spPr>
              <a:xfrm>
                <a:off x="5447036" y="2029483"/>
                <a:ext cx="123685" cy="81476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6316" extrusionOk="0">
                    <a:moveTo>
                      <a:pt x="9085" y="1"/>
                    </a:moveTo>
                    <a:cubicBezTo>
                      <a:pt x="9039" y="1"/>
                      <a:pt x="8971" y="1"/>
                      <a:pt x="8925" y="24"/>
                    </a:cubicBezTo>
                    <a:cubicBezTo>
                      <a:pt x="8857" y="46"/>
                      <a:pt x="8765" y="92"/>
                      <a:pt x="8720" y="161"/>
                    </a:cubicBezTo>
                    <a:cubicBezTo>
                      <a:pt x="8651" y="229"/>
                      <a:pt x="8606" y="297"/>
                      <a:pt x="8583" y="389"/>
                    </a:cubicBezTo>
                    <a:cubicBezTo>
                      <a:pt x="8583" y="389"/>
                      <a:pt x="8583" y="389"/>
                      <a:pt x="8583" y="412"/>
                    </a:cubicBezTo>
                    <a:cubicBezTo>
                      <a:pt x="8469" y="731"/>
                      <a:pt x="8309" y="1051"/>
                      <a:pt x="8149" y="1370"/>
                    </a:cubicBezTo>
                    <a:cubicBezTo>
                      <a:pt x="7989" y="1690"/>
                      <a:pt x="7784" y="1987"/>
                      <a:pt x="7579" y="2283"/>
                    </a:cubicBezTo>
                    <a:cubicBezTo>
                      <a:pt x="7168" y="2877"/>
                      <a:pt x="6643" y="3379"/>
                      <a:pt x="6095" y="3858"/>
                    </a:cubicBezTo>
                    <a:cubicBezTo>
                      <a:pt x="6118" y="3835"/>
                      <a:pt x="6141" y="3813"/>
                      <a:pt x="6163" y="3790"/>
                    </a:cubicBezTo>
                    <a:lnTo>
                      <a:pt x="6163" y="3790"/>
                    </a:lnTo>
                    <a:cubicBezTo>
                      <a:pt x="5524" y="4315"/>
                      <a:pt x="4839" y="4771"/>
                      <a:pt x="4086" y="5136"/>
                    </a:cubicBezTo>
                    <a:cubicBezTo>
                      <a:pt x="3356" y="5479"/>
                      <a:pt x="2603" y="5730"/>
                      <a:pt x="1804" y="5867"/>
                    </a:cubicBezTo>
                    <a:cubicBezTo>
                      <a:pt x="1328" y="5946"/>
                      <a:pt x="852" y="6008"/>
                      <a:pt x="361" y="6008"/>
                    </a:cubicBezTo>
                    <a:cubicBezTo>
                      <a:pt x="287" y="6008"/>
                      <a:pt x="212" y="6007"/>
                      <a:pt x="137" y="6004"/>
                    </a:cubicBezTo>
                    <a:cubicBezTo>
                      <a:pt x="69" y="6004"/>
                      <a:pt x="0" y="6072"/>
                      <a:pt x="0" y="6164"/>
                    </a:cubicBezTo>
                    <a:cubicBezTo>
                      <a:pt x="0" y="6255"/>
                      <a:pt x="69" y="6301"/>
                      <a:pt x="160" y="6301"/>
                    </a:cubicBezTo>
                    <a:cubicBezTo>
                      <a:pt x="340" y="6310"/>
                      <a:pt x="523" y="6316"/>
                      <a:pt x="708" y="6316"/>
                    </a:cubicBezTo>
                    <a:cubicBezTo>
                      <a:pt x="968" y="6316"/>
                      <a:pt x="1230" y="6304"/>
                      <a:pt x="1484" y="6278"/>
                    </a:cubicBezTo>
                    <a:cubicBezTo>
                      <a:pt x="1918" y="6255"/>
                      <a:pt x="2352" y="6164"/>
                      <a:pt x="2785" y="6072"/>
                    </a:cubicBezTo>
                    <a:cubicBezTo>
                      <a:pt x="3698" y="5844"/>
                      <a:pt x="4543" y="5502"/>
                      <a:pt x="5342" y="5068"/>
                    </a:cubicBezTo>
                    <a:cubicBezTo>
                      <a:pt x="6163" y="4657"/>
                      <a:pt x="6917" y="4086"/>
                      <a:pt x="7579" y="3447"/>
                    </a:cubicBezTo>
                    <a:cubicBezTo>
                      <a:pt x="7898" y="3151"/>
                      <a:pt x="8218" y="2808"/>
                      <a:pt x="8492" y="2466"/>
                    </a:cubicBezTo>
                    <a:cubicBezTo>
                      <a:pt x="8765" y="2101"/>
                      <a:pt x="9039" y="1713"/>
                      <a:pt x="9245" y="1302"/>
                    </a:cubicBezTo>
                    <a:cubicBezTo>
                      <a:pt x="9359" y="1119"/>
                      <a:pt x="9450" y="937"/>
                      <a:pt x="9519" y="731"/>
                    </a:cubicBezTo>
                    <a:cubicBezTo>
                      <a:pt x="9541" y="686"/>
                      <a:pt x="9564" y="663"/>
                      <a:pt x="9564" y="617"/>
                    </a:cubicBezTo>
                    <a:cubicBezTo>
                      <a:pt x="9587" y="526"/>
                      <a:pt x="9587" y="434"/>
                      <a:pt x="9564" y="343"/>
                    </a:cubicBezTo>
                    <a:cubicBezTo>
                      <a:pt x="9519" y="229"/>
                      <a:pt x="9427" y="115"/>
                      <a:pt x="9313" y="46"/>
                    </a:cubicBezTo>
                    <a:cubicBezTo>
                      <a:pt x="9245" y="24"/>
                      <a:pt x="9153" y="1"/>
                      <a:pt x="90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7918;p70">
                <a:extLst>
                  <a:ext uri="{FF2B5EF4-FFF2-40B4-BE49-F238E27FC236}">
                    <a16:creationId xmlns:a16="http://schemas.microsoft.com/office/drawing/2014/main" id="{AE7A22F5-9FB9-4302-8319-7B3DF7044791}"/>
                  </a:ext>
                </a:extLst>
              </p:cNvPr>
              <p:cNvSpPr/>
              <p:nvPr/>
            </p:nvSpPr>
            <p:spPr>
              <a:xfrm>
                <a:off x="5581292" y="2054224"/>
                <a:ext cx="186986" cy="90881"/>
              </a:xfrm>
              <a:custGeom>
                <a:avLst/>
                <a:gdLst/>
                <a:ahLst/>
                <a:cxnLst/>
                <a:rect l="l" t="t" r="r" b="b"/>
                <a:pathLst>
                  <a:path w="14495" h="7045" extrusionOk="0">
                    <a:moveTo>
                      <a:pt x="6620" y="6209"/>
                    </a:moveTo>
                    <a:cubicBezTo>
                      <a:pt x="6602" y="6209"/>
                      <a:pt x="6587" y="6212"/>
                      <a:pt x="6573" y="6217"/>
                    </a:cubicBezTo>
                    <a:lnTo>
                      <a:pt x="6573" y="6217"/>
                    </a:lnTo>
                    <a:cubicBezTo>
                      <a:pt x="6589" y="6214"/>
                      <a:pt x="6605" y="6211"/>
                      <a:pt x="6620" y="6209"/>
                    </a:cubicBezTo>
                    <a:close/>
                    <a:moveTo>
                      <a:pt x="13901" y="0"/>
                    </a:moveTo>
                    <a:cubicBezTo>
                      <a:pt x="13787" y="0"/>
                      <a:pt x="13696" y="23"/>
                      <a:pt x="13605" y="69"/>
                    </a:cubicBezTo>
                    <a:cubicBezTo>
                      <a:pt x="13491" y="160"/>
                      <a:pt x="13422" y="274"/>
                      <a:pt x="13376" y="411"/>
                    </a:cubicBezTo>
                    <a:cubicBezTo>
                      <a:pt x="13331" y="571"/>
                      <a:pt x="13262" y="731"/>
                      <a:pt x="13217" y="890"/>
                    </a:cubicBezTo>
                    <a:cubicBezTo>
                      <a:pt x="12943" y="1621"/>
                      <a:pt x="12578" y="2305"/>
                      <a:pt x="12144" y="2945"/>
                    </a:cubicBezTo>
                    <a:cubicBezTo>
                      <a:pt x="11733" y="3492"/>
                      <a:pt x="11277" y="3972"/>
                      <a:pt x="10774" y="4405"/>
                    </a:cubicBezTo>
                    <a:cubicBezTo>
                      <a:pt x="10249" y="4839"/>
                      <a:pt x="9656" y="5181"/>
                      <a:pt x="9040" y="5478"/>
                    </a:cubicBezTo>
                    <a:cubicBezTo>
                      <a:pt x="8257" y="5836"/>
                      <a:pt x="7408" y="6063"/>
                      <a:pt x="6558" y="6222"/>
                    </a:cubicBezTo>
                    <a:lnTo>
                      <a:pt x="6558" y="6222"/>
                    </a:lnTo>
                    <a:cubicBezTo>
                      <a:pt x="6563" y="6220"/>
                      <a:pt x="6568" y="6218"/>
                      <a:pt x="6573" y="6217"/>
                    </a:cubicBezTo>
                    <a:lnTo>
                      <a:pt x="6573" y="6217"/>
                    </a:lnTo>
                    <a:cubicBezTo>
                      <a:pt x="5989" y="6316"/>
                      <a:pt x="5395" y="6369"/>
                      <a:pt x="4804" y="6369"/>
                    </a:cubicBezTo>
                    <a:cubicBezTo>
                      <a:pt x="4488" y="6369"/>
                      <a:pt x="4172" y="6354"/>
                      <a:pt x="3858" y="6323"/>
                    </a:cubicBezTo>
                    <a:lnTo>
                      <a:pt x="3858" y="6323"/>
                    </a:lnTo>
                    <a:cubicBezTo>
                      <a:pt x="3858" y="6328"/>
                      <a:pt x="3858" y="6331"/>
                      <a:pt x="3859" y="6334"/>
                    </a:cubicBezTo>
                    <a:lnTo>
                      <a:pt x="3859" y="6334"/>
                    </a:lnTo>
                    <a:cubicBezTo>
                      <a:pt x="3853" y="6329"/>
                      <a:pt x="3847" y="6323"/>
                      <a:pt x="3835" y="6323"/>
                    </a:cubicBezTo>
                    <a:lnTo>
                      <a:pt x="3813" y="6323"/>
                    </a:lnTo>
                    <a:cubicBezTo>
                      <a:pt x="2763" y="6231"/>
                      <a:pt x="1713" y="6003"/>
                      <a:pt x="731" y="5615"/>
                    </a:cubicBezTo>
                    <a:cubicBezTo>
                      <a:pt x="617" y="5592"/>
                      <a:pt x="526" y="5547"/>
                      <a:pt x="412" y="5501"/>
                    </a:cubicBezTo>
                    <a:cubicBezTo>
                      <a:pt x="370" y="5487"/>
                      <a:pt x="329" y="5480"/>
                      <a:pt x="289" y="5480"/>
                    </a:cubicBezTo>
                    <a:cubicBezTo>
                      <a:pt x="196" y="5480"/>
                      <a:pt x="110" y="5520"/>
                      <a:pt x="46" y="5615"/>
                    </a:cubicBezTo>
                    <a:cubicBezTo>
                      <a:pt x="1" y="5729"/>
                      <a:pt x="24" y="5912"/>
                      <a:pt x="161" y="5957"/>
                    </a:cubicBezTo>
                    <a:cubicBezTo>
                      <a:pt x="937" y="6277"/>
                      <a:pt x="1758" y="6551"/>
                      <a:pt x="2580" y="6734"/>
                    </a:cubicBezTo>
                    <a:cubicBezTo>
                      <a:pt x="3379" y="6916"/>
                      <a:pt x="4224" y="7007"/>
                      <a:pt x="5045" y="7030"/>
                    </a:cubicBezTo>
                    <a:cubicBezTo>
                      <a:pt x="5217" y="7040"/>
                      <a:pt x="5388" y="7044"/>
                      <a:pt x="5560" y="7044"/>
                    </a:cubicBezTo>
                    <a:cubicBezTo>
                      <a:pt x="6210" y="7044"/>
                      <a:pt x="6860" y="6979"/>
                      <a:pt x="7510" y="6870"/>
                    </a:cubicBezTo>
                    <a:cubicBezTo>
                      <a:pt x="8309" y="6711"/>
                      <a:pt x="9062" y="6460"/>
                      <a:pt x="9793" y="6117"/>
                    </a:cubicBezTo>
                    <a:cubicBezTo>
                      <a:pt x="10843" y="5615"/>
                      <a:pt x="11802" y="4930"/>
                      <a:pt x="12555" y="4063"/>
                    </a:cubicBezTo>
                    <a:cubicBezTo>
                      <a:pt x="13422" y="3082"/>
                      <a:pt x="14061" y="1895"/>
                      <a:pt x="14404" y="639"/>
                    </a:cubicBezTo>
                    <a:cubicBezTo>
                      <a:pt x="14495" y="365"/>
                      <a:pt x="14289" y="69"/>
                      <a:pt x="140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7919;p70">
                <a:extLst>
                  <a:ext uri="{FF2B5EF4-FFF2-40B4-BE49-F238E27FC236}">
                    <a16:creationId xmlns:a16="http://schemas.microsoft.com/office/drawing/2014/main" id="{C3825545-F98B-4D26-ADD2-BBD297440539}"/>
                  </a:ext>
                </a:extLst>
              </p:cNvPr>
              <p:cNvSpPr/>
              <p:nvPr/>
            </p:nvSpPr>
            <p:spPr>
              <a:xfrm>
                <a:off x="5317488" y="2186415"/>
                <a:ext cx="27683" cy="16825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3043" extrusionOk="0">
                    <a:moveTo>
                      <a:pt x="366" y="1"/>
                    </a:moveTo>
                    <a:cubicBezTo>
                      <a:pt x="297" y="1"/>
                      <a:pt x="251" y="69"/>
                      <a:pt x="274" y="138"/>
                    </a:cubicBezTo>
                    <a:cubicBezTo>
                      <a:pt x="434" y="434"/>
                      <a:pt x="571" y="731"/>
                      <a:pt x="685" y="1051"/>
                    </a:cubicBezTo>
                    <a:cubicBezTo>
                      <a:pt x="799" y="1324"/>
                      <a:pt x="891" y="1598"/>
                      <a:pt x="982" y="1872"/>
                    </a:cubicBezTo>
                    <a:cubicBezTo>
                      <a:pt x="1073" y="2146"/>
                      <a:pt x="1142" y="2420"/>
                      <a:pt x="1210" y="2717"/>
                    </a:cubicBezTo>
                    <a:cubicBezTo>
                      <a:pt x="1324" y="3287"/>
                      <a:pt x="1416" y="3881"/>
                      <a:pt x="1484" y="4474"/>
                    </a:cubicBezTo>
                    <a:cubicBezTo>
                      <a:pt x="1552" y="5159"/>
                      <a:pt x="1552" y="5844"/>
                      <a:pt x="1552" y="6529"/>
                    </a:cubicBezTo>
                    <a:cubicBezTo>
                      <a:pt x="1530" y="7213"/>
                      <a:pt x="1461" y="7875"/>
                      <a:pt x="1347" y="8537"/>
                    </a:cubicBezTo>
                    <a:cubicBezTo>
                      <a:pt x="1164" y="9633"/>
                      <a:pt x="868" y="10729"/>
                      <a:pt x="411" y="11756"/>
                    </a:cubicBezTo>
                    <a:cubicBezTo>
                      <a:pt x="297" y="11961"/>
                      <a:pt x="206" y="12166"/>
                      <a:pt x="92" y="12372"/>
                    </a:cubicBezTo>
                    <a:cubicBezTo>
                      <a:pt x="23" y="12486"/>
                      <a:pt x="0" y="12600"/>
                      <a:pt x="23" y="12714"/>
                    </a:cubicBezTo>
                    <a:cubicBezTo>
                      <a:pt x="46" y="12806"/>
                      <a:pt x="114" y="12920"/>
                      <a:pt x="229" y="12965"/>
                    </a:cubicBezTo>
                    <a:cubicBezTo>
                      <a:pt x="297" y="13017"/>
                      <a:pt x="378" y="13042"/>
                      <a:pt x="463" y="13042"/>
                    </a:cubicBezTo>
                    <a:cubicBezTo>
                      <a:pt x="491" y="13042"/>
                      <a:pt x="520" y="13040"/>
                      <a:pt x="548" y="13034"/>
                    </a:cubicBezTo>
                    <a:cubicBezTo>
                      <a:pt x="639" y="13011"/>
                      <a:pt x="754" y="12943"/>
                      <a:pt x="822" y="12828"/>
                    </a:cubicBezTo>
                    <a:cubicBezTo>
                      <a:pt x="1233" y="11961"/>
                      <a:pt x="1575" y="11048"/>
                      <a:pt x="1781" y="10089"/>
                    </a:cubicBezTo>
                    <a:cubicBezTo>
                      <a:pt x="2009" y="9108"/>
                      <a:pt x="2123" y="8104"/>
                      <a:pt x="2146" y="7099"/>
                    </a:cubicBezTo>
                    <a:cubicBezTo>
                      <a:pt x="2146" y="6095"/>
                      <a:pt x="2055" y="5091"/>
                      <a:pt x="1872" y="4086"/>
                    </a:cubicBezTo>
                    <a:cubicBezTo>
                      <a:pt x="1689" y="3128"/>
                      <a:pt x="1393" y="2192"/>
                      <a:pt x="1028" y="1279"/>
                    </a:cubicBezTo>
                    <a:cubicBezTo>
                      <a:pt x="868" y="868"/>
                      <a:pt x="662" y="457"/>
                      <a:pt x="457" y="46"/>
                    </a:cubicBezTo>
                    <a:cubicBezTo>
                      <a:pt x="434" y="1"/>
                      <a:pt x="388" y="1"/>
                      <a:pt x="3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7920;p70">
                <a:extLst>
                  <a:ext uri="{FF2B5EF4-FFF2-40B4-BE49-F238E27FC236}">
                    <a16:creationId xmlns:a16="http://schemas.microsoft.com/office/drawing/2014/main" id="{F531B6D9-9478-4D4A-9486-51AA2D06268C}"/>
                  </a:ext>
                </a:extLst>
              </p:cNvPr>
              <p:cNvSpPr/>
              <p:nvPr/>
            </p:nvSpPr>
            <p:spPr>
              <a:xfrm>
                <a:off x="5291870" y="2241470"/>
                <a:ext cx="14151" cy="7967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6176" extrusionOk="0">
                    <a:moveTo>
                      <a:pt x="343" y="1"/>
                    </a:moveTo>
                    <a:cubicBezTo>
                      <a:pt x="252" y="24"/>
                      <a:pt x="160" y="138"/>
                      <a:pt x="206" y="229"/>
                    </a:cubicBezTo>
                    <a:cubicBezTo>
                      <a:pt x="297" y="526"/>
                      <a:pt x="366" y="800"/>
                      <a:pt x="434" y="1097"/>
                    </a:cubicBezTo>
                    <a:cubicBezTo>
                      <a:pt x="503" y="1370"/>
                      <a:pt x="526" y="1644"/>
                      <a:pt x="571" y="1918"/>
                    </a:cubicBezTo>
                    <a:cubicBezTo>
                      <a:pt x="571" y="1941"/>
                      <a:pt x="571" y="1964"/>
                      <a:pt x="571" y="1964"/>
                    </a:cubicBezTo>
                    <a:cubicBezTo>
                      <a:pt x="640" y="2717"/>
                      <a:pt x="594" y="3493"/>
                      <a:pt x="480" y="4246"/>
                    </a:cubicBezTo>
                    <a:cubicBezTo>
                      <a:pt x="389" y="4771"/>
                      <a:pt x="252" y="5274"/>
                      <a:pt x="69" y="5776"/>
                    </a:cubicBezTo>
                    <a:cubicBezTo>
                      <a:pt x="1" y="5936"/>
                      <a:pt x="115" y="6118"/>
                      <a:pt x="274" y="6164"/>
                    </a:cubicBezTo>
                    <a:cubicBezTo>
                      <a:pt x="298" y="6172"/>
                      <a:pt x="324" y="6176"/>
                      <a:pt x="351" y="6176"/>
                    </a:cubicBezTo>
                    <a:cubicBezTo>
                      <a:pt x="478" y="6176"/>
                      <a:pt x="625" y="6090"/>
                      <a:pt x="662" y="5958"/>
                    </a:cubicBezTo>
                    <a:cubicBezTo>
                      <a:pt x="914" y="5000"/>
                      <a:pt x="1073" y="4018"/>
                      <a:pt x="1096" y="3037"/>
                    </a:cubicBezTo>
                    <a:cubicBezTo>
                      <a:pt x="1096" y="2557"/>
                      <a:pt x="1051" y="2078"/>
                      <a:pt x="959" y="1599"/>
                    </a:cubicBezTo>
                    <a:cubicBezTo>
                      <a:pt x="936" y="1348"/>
                      <a:pt x="868" y="1119"/>
                      <a:pt x="799" y="868"/>
                    </a:cubicBezTo>
                    <a:cubicBezTo>
                      <a:pt x="731" y="617"/>
                      <a:pt x="662" y="389"/>
                      <a:pt x="571" y="138"/>
                    </a:cubicBezTo>
                    <a:cubicBezTo>
                      <a:pt x="571" y="92"/>
                      <a:pt x="548" y="47"/>
                      <a:pt x="503" y="24"/>
                    </a:cubicBezTo>
                    <a:cubicBezTo>
                      <a:pt x="457" y="1"/>
                      <a:pt x="434" y="1"/>
                      <a:pt x="3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7921;p70">
                <a:extLst>
                  <a:ext uri="{FF2B5EF4-FFF2-40B4-BE49-F238E27FC236}">
                    <a16:creationId xmlns:a16="http://schemas.microsoft.com/office/drawing/2014/main" id="{B8079057-BD9B-4D32-94E0-98CBF99F4205}"/>
                  </a:ext>
                </a:extLst>
              </p:cNvPr>
              <p:cNvSpPr/>
              <p:nvPr/>
            </p:nvSpPr>
            <p:spPr>
              <a:xfrm>
                <a:off x="5274495" y="1947340"/>
                <a:ext cx="310954" cy="141062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10935" extrusionOk="0">
                    <a:moveTo>
                      <a:pt x="20247" y="1"/>
                    </a:moveTo>
                    <a:cubicBezTo>
                      <a:pt x="19676" y="1"/>
                      <a:pt x="19106" y="23"/>
                      <a:pt x="18535" y="69"/>
                    </a:cubicBezTo>
                    <a:cubicBezTo>
                      <a:pt x="16732" y="183"/>
                      <a:pt x="14951" y="548"/>
                      <a:pt x="13194" y="1050"/>
                    </a:cubicBezTo>
                    <a:cubicBezTo>
                      <a:pt x="11436" y="1575"/>
                      <a:pt x="9747" y="2283"/>
                      <a:pt x="8127" y="3150"/>
                    </a:cubicBezTo>
                    <a:cubicBezTo>
                      <a:pt x="6529" y="3995"/>
                      <a:pt x="5000" y="5022"/>
                      <a:pt x="3653" y="6209"/>
                    </a:cubicBezTo>
                    <a:cubicBezTo>
                      <a:pt x="2923" y="6848"/>
                      <a:pt x="2261" y="7533"/>
                      <a:pt x="1644" y="8263"/>
                    </a:cubicBezTo>
                    <a:cubicBezTo>
                      <a:pt x="1051" y="8971"/>
                      <a:pt x="526" y="9747"/>
                      <a:pt x="47" y="10569"/>
                    </a:cubicBezTo>
                    <a:cubicBezTo>
                      <a:pt x="1" y="10683"/>
                      <a:pt x="1" y="10820"/>
                      <a:pt x="115" y="10888"/>
                    </a:cubicBezTo>
                    <a:cubicBezTo>
                      <a:pt x="155" y="10918"/>
                      <a:pt x="208" y="10935"/>
                      <a:pt x="260" y="10935"/>
                    </a:cubicBezTo>
                    <a:cubicBezTo>
                      <a:pt x="328" y="10935"/>
                      <a:pt x="396" y="10907"/>
                      <a:pt x="435" y="10843"/>
                    </a:cubicBezTo>
                    <a:cubicBezTo>
                      <a:pt x="982" y="9907"/>
                      <a:pt x="1644" y="9039"/>
                      <a:pt x="2398" y="8240"/>
                    </a:cubicBezTo>
                    <a:lnTo>
                      <a:pt x="2398" y="8240"/>
                    </a:lnTo>
                    <a:cubicBezTo>
                      <a:pt x="2393" y="8245"/>
                      <a:pt x="2388" y="8249"/>
                      <a:pt x="2384" y="8252"/>
                    </a:cubicBezTo>
                    <a:lnTo>
                      <a:pt x="2384" y="8252"/>
                    </a:lnTo>
                    <a:cubicBezTo>
                      <a:pt x="3632" y="6920"/>
                      <a:pt x="5081" y="5790"/>
                      <a:pt x="6620" y="4839"/>
                    </a:cubicBezTo>
                    <a:cubicBezTo>
                      <a:pt x="8606" y="3630"/>
                      <a:pt x="10752" y="2717"/>
                      <a:pt x="12988" y="2055"/>
                    </a:cubicBezTo>
                    <a:cubicBezTo>
                      <a:pt x="12943" y="2055"/>
                      <a:pt x="12920" y="2078"/>
                      <a:pt x="12874" y="2078"/>
                    </a:cubicBezTo>
                    <a:cubicBezTo>
                      <a:pt x="14951" y="1484"/>
                      <a:pt x="17120" y="1096"/>
                      <a:pt x="19288" y="1050"/>
                    </a:cubicBezTo>
                    <a:cubicBezTo>
                      <a:pt x="19465" y="1045"/>
                      <a:pt x="19642" y="1042"/>
                      <a:pt x="19819" y="1042"/>
                    </a:cubicBezTo>
                    <a:cubicBezTo>
                      <a:pt x="20350" y="1042"/>
                      <a:pt x="20880" y="1068"/>
                      <a:pt x="21411" y="1119"/>
                    </a:cubicBezTo>
                    <a:cubicBezTo>
                      <a:pt x="22119" y="1187"/>
                      <a:pt x="22803" y="1302"/>
                      <a:pt x="23488" y="1439"/>
                    </a:cubicBezTo>
                    <a:cubicBezTo>
                      <a:pt x="23506" y="1442"/>
                      <a:pt x="23525" y="1443"/>
                      <a:pt x="23543" y="1443"/>
                    </a:cubicBezTo>
                    <a:cubicBezTo>
                      <a:pt x="23666" y="1443"/>
                      <a:pt x="23800" y="1381"/>
                      <a:pt x="23899" y="1302"/>
                    </a:cubicBezTo>
                    <a:cubicBezTo>
                      <a:pt x="24013" y="1210"/>
                      <a:pt x="24082" y="1073"/>
                      <a:pt x="24104" y="936"/>
                    </a:cubicBezTo>
                    <a:cubicBezTo>
                      <a:pt x="24104" y="799"/>
                      <a:pt x="24059" y="640"/>
                      <a:pt x="23967" y="526"/>
                    </a:cubicBezTo>
                    <a:cubicBezTo>
                      <a:pt x="23876" y="411"/>
                      <a:pt x="23762" y="343"/>
                      <a:pt x="23602" y="320"/>
                    </a:cubicBezTo>
                    <a:cubicBezTo>
                      <a:pt x="22507" y="92"/>
                      <a:pt x="21365" y="1"/>
                      <a:pt x="20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7922;p70">
                <a:extLst>
                  <a:ext uri="{FF2B5EF4-FFF2-40B4-BE49-F238E27FC236}">
                    <a16:creationId xmlns:a16="http://schemas.microsoft.com/office/drawing/2014/main" id="{ED5F1050-EB66-4B85-B843-82AB65B692AD}"/>
                  </a:ext>
                </a:extLst>
              </p:cNvPr>
              <p:cNvSpPr/>
              <p:nvPr/>
            </p:nvSpPr>
            <p:spPr>
              <a:xfrm>
                <a:off x="5426126" y="2203494"/>
                <a:ext cx="71866" cy="57431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452" extrusionOk="0">
                    <a:moveTo>
                      <a:pt x="4383" y="0"/>
                    </a:moveTo>
                    <a:cubicBezTo>
                      <a:pt x="3653" y="0"/>
                      <a:pt x="2717" y="366"/>
                      <a:pt x="1895" y="959"/>
                    </a:cubicBezTo>
                    <a:cubicBezTo>
                      <a:pt x="1211" y="1461"/>
                      <a:pt x="663" y="2032"/>
                      <a:pt x="343" y="2625"/>
                    </a:cubicBezTo>
                    <a:cubicBezTo>
                      <a:pt x="24" y="3219"/>
                      <a:pt x="1" y="3721"/>
                      <a:pt x="229" y="4063"/>
                    </a:cubicBezTo>
                    <a:cubicBezTo>
                      <a:pt x="412" y="4314"/>
                      <a:pt x="754" y="4451"/>
                      <a:pt x="1188" y="4451"/>
                    </a:cubicBezTo>
                    <a:cubicBezTo>
                      <a:pt x="1918" y="4451"/>
                      <a:pt x="2854" y="4086"/>
                      <a:pt x="3699" y="3493"/>
                    </a:cubicBezTo>
                    <a:cubicBezTo>
                      <a:pt x="4383" y="2991"/>
                      <a:pt x="4908" y="2420"/>
                      <a:pt x="5228" y="1827"/>
                    </a:cubicBezTo>
                    <a:cubicBezTo>
                      <a:pt x="5547" y="1233"/>
                      <a:pt x="5570" y="731"/>
                      <a:pt x="5342" y="389"/>
                    </a:cubicBezTo>
                    <a:cubicBezTo>
                      <a:pt x="5159" y="137"/>
                      <a:pt x="4817" y="0"/>
                      <a:pt x="43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7923;p70">
                <a:extLst>
                  <a:ext uri="{FF2B5EF4-FFF2-40B4-BE49-F238E27FC236}">
                    <a16:creationId xmlns:a16="http://schemas.microsoft.com/office/drawing/2014/main" id="{B6D487C0-A075-4CEA-A3D1-11293E48D8F3}"/>
                  </a:ext>
                </a:extLst>
              </p:cNvPr>
              <p:cNvSpPr/>
              <p:nvPr/>
            </p:nvSpPr>
            <p:spPr>
              <a:xfrm>
                <a:off x="5674334" y="2162268"/>
                <a:ext cx="77452" cy="38597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2992" extrusionOk="0">
                    <a:moveTo>
                      <a:pt x="2648" y="1"/>
                    </a:moveTo>
                    <a:cubicBezTo>
                      <a:pt x="1188" y="1"/>
                      <a:pt x="69" y="526"/>
                      <a:pt x="23" y="1256"/>
                    </a:cubicBezTo>
                    <a:cubicBezTo>
                      <a:pt x="1" y="1485"/>
                      <a:pt x="92" y="1713"/>
                      <a:pt x="275" y="1918"/>
                    </a:cubicBezTo>
                    <a:cubicBezTo>
                      <a:pt x="731" y="2466"/>
                      <a:pt x="1735" y="2877"/>
                      <a:pt x="2877" y="2968"/>
                    </a:cubicBezTo>
                    <a:cubicBezTo>
                      <a:pt x="3036" y="2968"/>
                      <a:pt x="3219" y="2991"/>
                      <a:pt x="3356" y="2991"/>
                    </a:cubicBezTo>
                    <a:cubicBezTo>
                      <a:pt x="4817" y="2991"/>
                      <a:pt x="5912" y="2443"/>
                      <a:pt x="5981" y="1736"/>
                    </a:cubicBezTo>
                    <a:cubicBezTo>
                      <a:pt x="6004" y="1325"/>
                      <a:pt x="5730" y="937"/>
                      <a:pt x="5182" y="617"/>
                    </a:cubicBezTo>
                    <a:cubicBezTo>
                      <a:pt x="4657" y="298"/>
                      <a:pt x="3904" y="92"/>
                      <a:pt x="3128" y="24"/>
                    </a:cubicBezTo>
                    <a:cubicBezTo>
                      <a:pt x="2945" y="1"/>
                      <a:pt x="2785" y="1"/>
                      <a:pt x="26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7924;p70">
                <a:extLst>
                  <a:ext uri="{FF2B5EF4-FFF2-40B4-BE49-F238E27FC236}">
                    <a16:creationId xmlns:a16="http://schemas.microsoft.com/office/drawing/2014/main" id="{E7F750AC-CC41-4690-944D-BA7D928A5D9B}"/>
                  </a:ext>
                </a:extLst>
              </p:cNvPr>
              <p:cNvSpPr/>
              <p:nvPr/>
            </p:nvSpPr>
            <p:spPr>
              <a:xfrm>
                <a:off x="5660493" y="2312145"/>
                <a:ext cx="49188" cy="64784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5022" extrusionOk="0">
                    <a:moveTo>
                      <a:pt x="161" y="0"/>
                    </a:moveTo>
                    <a:cubicBezTo>
                      <a:pt x="46" y="23"/>
                      <a:pt x="1" y="91"/>
                      <a:pt x="24" y="183"/>
                    </a:cubicBezTo>
                    <a:cubicBezTo>
                      <a:pt x="69" y="479"/>
                      <a:pt x="115" y="776"/>
                      <a:pt x="206" y="1096"/>
                    </a:cubicBezTo>
                    <a:cubicBezTo>
                      <a:pt x="252" y="1347"/>
                      <a:pt x="343" y="1621"/>
                      <a:pt x="412" y="1872"/>
                    </a:cubicBezTo>
                    <a:lnTo>
                      <a:pt x="435" y="1917"/>
                    </a:lnTo>
                    <a:lnTo>
                      <a:pt x="457" y="1986"/>
                    </a:lnTo>
                    <a:cubicBezTo>
                      <a:pt x="480" y="2054"/>
                      <a:pt x="526" y="2077"/>
                      <a:pt x="571" y="2100"/>
                    </a:cubicBezTo>
                    <a:lnTo>
                      <a:pt x="617" y="2100"/>
                    </a:lnTo>
                    <a:cubicBezTo>
                      <a:pt x="686" y="2100"/>
                      <a:pt x="731" y="2077"/>
                      <a:pt x="777" y="2031"/>
                    </a:cubicBezTo>
                    <a:lnTo>
                      <a:pt x="800" y="1986"/>
                    </a:lnTo>
                    <a:lnTo>
                      <a:pt x="845" y="1940"/>
                    </a:lnTo>
                    <a:cubicBezTo>
                      <a:pt x="891" y="1872"/>
                      <a:pt x="937" y="1826"/>
                      <a:pt x="982" y="1758"/>
                    </a:cubicBezTo>
                    <a:cubicBezTo>
                      <a:pt x="1074" y="1643"/>
                      <a:pt x="1165" y="1575"/>
                      <a:pt x="1256" y="1506"/>
                    </a:cubicBezTo>
                    <a:cubicBezTo>
                      <a:pt x="1325" y="1461"/>
                      <a:pt x="1416" y="1415"/>
                      <a:pt x="1507" y="1392"/>
                    </a:cubicBezTo>
                    <a:cubicBezTo>
                      <a:pt x="1576" y="1370"/>
                      <a:pt x="1644" y="1347"/>
                      <a:pt x="1736" y="1347"/>
                    </a:cubicBezTo>
                    <a:cubicBezTo>
                      <a:pt x="1827" y="1347"/>
                      <a:pt x="1895" y="1347"/>
                      <a:pt x="1964" y="1370"/>
                    </a:cubicBezTo>
                    <a:cubicBezTo>
                      <a:pt x="2055" y="1392"/>
                      <a:pt x="2146" y="1415"/>
                      <a:pt x="2238" y="1461"/>
                    </a:cubicBezTo>
                    <a:cubicBezTo>
                      <a:pt x="2352" y="1529"/>
                      <a:pt x="2443" y="1598"/>
                      <a:pt x="2534" y="1666"/>
                    </a:cubicBezTo>
                    <a:cubicBezTo>
                      <a:pt x="2626" y="1758"/>
                      <a:pt x="2717" y="1872"/>
                      <a:pt x="2808" y="2009"/>
                    </a:cubicBezTo>
                    <a:cubicBezTo>
                      <a:pt x="2900" y="2146"/>
                      <a:pt x="2991" y="2305"/>
                      <a:pt x="3037" y="2465"/>
                    </a:cubicBezTo>
                    <a:cubicBezTo>
                      <a:pt x="3082" y="2625"/>
                      <a:pt x="3105" y="2762"/>
                      <a:pt x="3128" y="2876"/>
                    </a:cubicBezTo>
                    <a:cubicBezTo>
                      <a:pt x="3128" y="3013"/>
                      <a:pt x="3128" y="3127"/>
                      <a:pt x="3105" y="3241"/>
                    </a:cubicBezTo>
                    <a:cubicBezTo>
                      <a:pt x="3082" y="3333"/>
                      <a:pt x="3037" y="3447"/>
                      <a:pt x="2991" y="3538"/>
                    </a:cubicBezTo>
                    <a:cubicBezTo>
                      <a:pt x="2945" y="3652"/>
                      <a:pt x="2877" y="3743"/>
                      <a:pt x="2808" y="3812"/>
                    </a:cubicBezTo>
                    <a:cubicBezTo>
                      <a:pt x="2694" y="3926"/>
                      <a:pt x="2603" y="4017"/>
                      <a:pt x="2466" y="4109"/>
                    </a:cubicBezTo>
                    <a:cubicBezTo>
                      <a:pt x="2261" y="4223"/>
                      <a:pt x="2032" y="4337"/>
                      <a:pt x="1758" y="4428"/>
                    </a:cubicBezTo>
                    <a:lnTo>
                      <a:pt x="1713" y="4451"/>
                    </a:lnTo>
                    <a:cubicBezTo>
                      <a:pt x="1621" y="4474"/>
                      <a:pt x="1576" y="4519"/>
                      <a:pt x="1530" y="4565"/>
                    </a:cubicBezTo>
                    <a:cubicBezTo>
                      <a:pt x="1484" y="4634"/>
                      <a:pt x="1462" y="4702"/>
                      <a:pt x="1484" y="4793"/>
                    </a:cubicBezTo>
                    <a:cubicBezTo>
                      <a:pt x="1507" y="4907"/>
                      <a:pt x="1621" y="5022"/>
                      <a:pt x="1758" y="5022"/>
                    </a:cubicBezTo>
                    <a:cubicBezTo>
                      <a:pt x="1781" y="5022"/>
                      <a:pt x="1804" y="4999"/>
                      <a:pt x="1804" y="4999"/>
                    </a:cubicBezTo>
                    <a:cubicBezTo>
                      <a:pt x="2283" y="4930"/>
                      <a:pt x="3128" y="4679"/>
                      <a:pt x="3539" y="3949"/>
                    </a:cubicBezTo>
                    <a:cubicBezTo>
                      <a:pt x="3699" y="3698"/>
                      <a:pt x="3767" y="3424"/>
                      <a:pt x="3790" y="3127"/>
                    </a:cubicBezTo>
                    <a:cubicBezTo>
                      <a:pt x="3813" y="2853"/>
                      <a:pt x="3767" y="2579"/>
                      <a:pt x="3676" y="2283"/>
                    </a:cubicBezTo>
                    <a:cubicBezTo>
                      <a:pt x="3425" y="1598"/>
                      <a:pt x="2717" y="845"/>
                      <a:pt x="1873" y="845"/>
                    </a:cubicBezTo>
                    <a:cubicBezTo>
                      <a:pt x="1667" y="845"/>
                      <a:pt x="1484" y="890"/>
                      <a:pt x="1302" y="959"/>
                    </a:cubicBezTo>
                    <a:cubicBezTo>
                      <a:pt x="1142" y="1050"/>
                      <a:pt x="982" y="1164"/>
                      <a:pt x="845" y="1301"/>
                    </a:cubicBezTo>
                    <a:cubicBezTo>
                      <a:pt x="777" y="1392"/>
                      <a:pt x="708" y="1461"/>
                      <a:pt x="640" y="1552"/>
                    </a:cubicBezTo>
                    <a:lnTo>
                      <a:pt x="617" y="1438"/>
                    </a:lnTo>
                    <a:cubicBezTo>
                      <a:pt x="480" y="1050"/>
                      <a:pt x="389" y="616"/>
                      <a:pt x="298" y="114"/>
                    </a:cubicBezTo>
                    <a:cubicBezTo>
                      <a:pt x="298" y="68"/>
                      <a:pt x="229" y="0"/>
                      <a:pt x="1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7925;p70">
                <a:extLst>
                  <a:ext uri="{FF2B5EF4-FFF2-40B4-BE49-F238E27FC236}">
                    <a16:creationId xmlns:a16="http://schemas.microsoft.com/office/drawing/2014/main" id="{B2836073-2B13-4F94-9F20-4C3804F67EB1}"/>
                  </a:ext>
                </a:extLst>
              </p:cNvPr>
              <p:cNvSpPr/>
              <p:nvPr/>
            </p:nvSpPr>
            <p:spPr>
              <a:xfrm>
                <a:off x="5508565" y="2335105"/>
                <a:ext cx="38003" cy="6066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4703" extrusionOk="0">
                    <a:moveTo>
                      <a:pt x="1005" y="0"/>
                    </a:moveTo>
                    <a:cubicBezTo>
                      <a:pt x="937" y="0"/>
                      <a:pt x="868" y="23"/>
                      <a:pt x="823" y="46"/>
                    </a:cubicBezTo>
                    <a:cubicBezTo>
                      <a:pt x="184" y="229"/>
                      <a:pt x="1" y="1438"/>
                      <a:pt x="389" y="2717"/>
                    </a:cubicBezTo>
                    <a:cubicBezTo>
                      <a:pt x="754" y="3858"/>
                      <a:pt x="1485" y="4702"/>
                      <a:pt x="2078" y="4702"/>
                    </a:cubicBezTo>
                    <a:cubicBezTo>
                      <a:pt x="2147" y="4702"/>
                      <a:pt x="2215" y="4702"/>
                      <a:pt x="2261" y="4680"/>
                    </a:cubicBezTo>
                    <a:cubicBezTo>
                      <a:pt x="2580" y="4588"/>
                      <a:pt x="2786" y="4246"/>
                      <a:pt x="2877" y="3744"/>
                    </a:cubicBezTo>
                    <a:cubicBezTo>
                      <a:pt x="2945" y="3242"/>
                      <a:pt x="2877" y="2625"/>
                      <a:pt x="2694" y="2009"/>
                    </a:cubicBezTo>
                    <a:cubicBezTo>
                      <a:pt x="2329" y="868"/>
                      <a:pt x="1599" y="0"/>
                      <a:pt x="10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7926;p70">
                <a:extLst>
                  <a:ext uri="{FF2B5EF4-FFF2-40B4-BE49-F238E27FC236}">
                    <a16:creationId xmlns:a16="http://schemas.microsoft.com/office/drawing/2014/main" id="{49111E66-6494-47B1-9628-85E43258A2AA}"/>
                  </a:ext>
                </a:extLst>
              </p:cNvPr>
              <p:cNvSpPr/>
              <p:nvPr/>
            </p:nvSpPr>
            <p:spPr>
              <a:xfrm>
                <a:off x="5712903" y="2269745"/>
                <a:ext cx="40054" cy="6066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4703" extrusionOk="0">
                    <a:moveTo>
                      <a:pt x="1005" y="0"/>
                    </a:moveTo>
                    <a:cubicBezTo>
                      <a:pt x="959" y="0"/>
                      <a:pt x="891" y="0"/>
                      <a:pt x="822" y="23"/>
                    </a:cubicBezTo>
                    <a:cubicBezTo>
                      <a:pt x="206" y="228"/>
                      <a:pt x="1" y="1438"/>
                      <a:pt x="412" y="2716"/>
                    </a:cubicBezTo>
                    <a:cubicBezTo>
                      <a:pt x="754" y="3835"/>
                      <a:pt x="1484" y="4702"/>
                      <a:pt x="2101" y="4702"/>
                    </a:cubicBezTo>
                    <a:cubicBezTo>
                      <a:pt x="2169" y="4702"/>
                      <a:pt x="2215" y="4702"/>
                      <a:pt x="2283" y="4679"/>
                    </a:cubicBezTo>
                    <a:cubicBezTo>
                      <a:pt x="2922" y="4474"/>
                      <a:pt x="3105" y="3264"/>
                      <a:pt x="2694" y="1986"/>
                    </a:cubicBezTo>
                    <a:cubicBezTo>
                      <a:pt x="2352" y="845"/>
                      <a:pt x="1621" y="0"/>
                      <a:pt x="10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7927;p70">
                <a:extLst>
                  <a:ext uri="{FF2B5EF4-FFF2-40B4-BE49-F238E27FC236}">
                    <a16:creationId xmlns:a16="http://schemas.microsoft.com/office/drawing/2014/main" id="{BCB69E39-5D91-4567-B8B2-C71A332B3857}"/>
                  </a:ext>
                </a:extLst>
              </p:cNvPr>
              <p:cNvSpPr/>
              <p:nvPr/>
            </p:nvSpPr>
            <p:spPr>
              <a:xfrm>
                <a:off x="5636062" y="2391630"/>
                <a:ext cx="59198" cy="50078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3882" extrusionOk="0">
                    <a:moveTo>
                      <a:pt x="114" y="1"/>
                    </a:moveTo>
                    <a:cubicBezTo>
                      <a:pt x="92" y="1"/>
                      <a:pt x="46" y="24"/>
                      <a:pt x="23" y="46"/>
                    </a:cubicBezTo>
                    <a:cubicBezTo>
                      <a:pt x="0" y="69"/>
                      <a:pt x="0" y="92"/>
                      <a:pt x="0" y="138"/>
                    </a:cubicBezTo>
                    <a:cubicBezTo>
                      <a:pt x="69" y="823"/>
                      <a:pt x="251" y="1507"/>
                      <a:pt x="525" y="2192"/>
                    </a:cubicBezTo>
                    <a:cubicBezTo>
                      <a:pt x="685" y="2557"/>
                      <a:pt x="868" y="2877"/>
                      <a:pt x="1119" y="3151"/>
                    </a:cubicBezTo>
                    <a:cubicBezTo>
                      <a:pt x="1210" y="3288"/>
                      <a:pt x="1324" y="3402"/>
                      <a:pt x="1461" y="3516"/>
                    </a:cubicBezTo>
                    <a:cubicBezTo>
                      <a:pt x="1598" y="3630"/>
                      <a:pt x="1758" y="3699"/>
                      <a:pt x="1918" y="3790"/>
                    </a:cubicBezTo>
                    <a:cubicBezTo>
                      <a:pt x="2055" y="3835"/>
                      <a:pt x="2214" y="3881"/>
                      <a:pt x="2397" y="3881"/>
                    </a:cubicBezTo>
                    <a:lnTo>
                      <a:pt x="2488" y="3881"/>
                    </a:lnTo>
                    <a:cubicBezTo>
                      <a:pt x="2625" y="3881"/>
                      <a:pt x="2785" y="3858"/>
                      <a:pt x="2945" y="3813"/>
                    </a:cubicBezTo>
                    <a:cubicBezTo>
                      <a:pt x="3242" y="3699"/>
                      <a:pt x="3515" y="3493"/>
                      <a:pt x="3767" y="3196"/>
                    </a:cubicBezTo>
                    <a:cubicBezTo>
                      <a:pt x="3972" y="2945"/>
                      <a:pt x="4155" y="2603"/>
                      <a:pt x="4314" y="2215"/>
                    </a:cubicBezTo>
                    <a:cubicBezTo>
                      <a:pt x="4428" y="1895"/>
                      <a:pt x="4497" y="1553"/>
                      <a:pt x="4565" y="1165"/>
                    </a:cubicBezTo>
                    <a:cubicBezTo>
                      <a:pt x="4565" y="1051"/>
                      <a:pt x="4588" y="937"/>
                      <a:pt x="4588" y="823"/>
                    </a:cubicBezTo>
                    <a:lnTo>
                      <a:pt x="4588" y="800"/>
                    </a:lnTo>
                    <a:cubicBezTo>
                      <a:pt x="4588" y="754"/>
                      <a:pt x="4565" y="708"/>
                      <a:pt x="4543" y="663"/>
                    </a:cubicBezTo>
                    <a:cubicBezTo>
                      <a:pt x="4497" y="617"/>
                      <a:pt x="4451" y="594"/>
                      <a:pt x="4406" y="594"/>
                    </a:cubicBezTo>
                    <a:cubicBezTo>
                      <a:pt x="4314" y="594"/>
                      <a:pt x="4223" y="686"/>
                      <a:pt x="4223" y="777"/>
                    </a:cubicBezTo>
                    <a:cubicBezTo>
                      <a:pt x="4223" y="845"/>
                      <a:pt x="4200" y="914"/>
                      <a:pt x="4200" y="982"/>
                    </a:cubicBezTo>
                    <a:cubicBezTo>
                      <a:pt x="4132" y="1416"/>
                      <a:pt x="3995" y="1850"/>
                      <a:pt x="3835" y="2261"/>
                    </a:cubicBezTo>
                    <a:cubicBezTo>
                      <a:pt x="3698" y="2557"/>
                      <a:pt x="3561" y="2786"/>
                      <a:pt x="3401" y="2968"/>
                    </a:cubicBezTo>
                    <a:cubicBezTo>
                      <a:pt x="3310" y="3082"/>
                      <a:pt x="3219" y="3174"/>
                      <a:pt x="3105" y="3265"/>
                    </a:cubicBezTo>
                    <a:cubicBezTo>
                      <a:pt x="3013" y="3333"/>
                      <a:pt x="2922" y="3379"/>
                      <a:pt x="2808" y="3425"/>
                    </a:cubicBezTo>
                    <a:cubicBezTo>
                      <a:pt x="2717" y="3470"/>
                      <a:pt x="2625" y="3470"/>
                      <a:pt x="2557" y="3493"/>
                    </a:cubicBezTo>
                    <a:lnTo>
                      <a:pt x="2237" y="3493"/>
                    </a:lnTo>
                    <a:cubicBezTo>
                      <a:pt x="2123" y="3470"/>
                      <a:pt x="2032" y="3425"/>
                      <a:pt x="1940" y="3402"/>
                    </a:cubicBezTo>
                    <a:cubicBezTo>
                      <a:pt x="1826" y="3333"/>
                      <a:pt x="1712" y="3265"/>
                      <a:pt x="1598" y="3196"/>
                    </a:cubicBezTo>
                    <a:cubicBezTo>
                      <a:pt x="1461" y="3082"/>
                      <a:pt x="1324" y="2922"/>
                      <a:pt x="1187" y="2763"/>
                    </a:cubicBezTo>
                    <a:cubicBezTo>
                      <a:pt x="959" y="2443"/>
                      <a:pt x="799" y="2124"/>
                      <a:pt x="639" y="1736"/>
                    </a:cubicBezTo>
                    <a:cubicBezTo>
                      <a:pt x="434" y="1233"/>
                      <a:pt x="297" y="708"/>
                      <a:pt x="251" y="206"/>
                    </a:cubicBezTo>
                    <a:lnTo>
                      <a:pt x="229" y="138"/>
                    </a:lnTo>
                    <a:cubicBezTo>
                      <a:pt x="229" y="69"/>
                      <a:pt x="206" y="24"/>
                      <a:pt x="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7928;p70">
                <a:extLst>
                  <a:ext uri="{FF2B5EF4-FFF2-40B4-BE49-F238E27FC236}">
                    <a16:creationId xmlns:a16="http://schemas.microsoft.com/office/drawing/2014/main" id="{1D361059-BB70-45B3-894F-6FA0DBDD323D}"/>
                  </a:ext>
                </a:extLst>
              </p:cNvPr>
              <p:cNvSpPr/>
              <p:nvPr/>
            </p:nvSpPr>
            <p:spPr>
              <a:xfrm>
                <a:off x="5506811" y="2333480"/>
                <a:ext cx="42402" cy="64423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4994" extrusionOk="0">
                    <a:moveTo>
                      <a:pt x="1058" y="1"/>
                    </a:moveTo>
                    <a:cubicBezTo>
                      <a:pt x="985" y="1"/>
                      <a:pt x="914" y="12"/>
                      <a:pt x="845" y="35"/>
                    </a:cubicBezTo>
                    <a:cubicBezTo>
                      <a:pt x="183" y="241"/>
                      <a:pt x="0" y="1519"/>
                      <a:pt x="434" y="2888"/>
                    </a:cubicBezTo>
                    <a:cubicBezTo>
                      <a:pt x="827" y="4110"/>
                      <a:pt x="1596" y="4994"/>
                      <a:pt x="2230" y="4994"/>
                    </a:cubicBezTo>
                    <a:cubicBezTo>
                      <a:pt x="2295" y="4994"/>
                      <a:pt x="2358" y="4984"/>
                      <a:pt x="2420" y="4965"/>
                    </a:cubicBezTo>
                    <a:cubicBezTo>
                      <a:pt x="3104" y="4737"/>
                      <a:pt x="3287" y="3459"/>
                      <a:pt x="2853" y="2112"/>
                    </a:cubicBezTo>
                    <a:cubicBezTo>
                      <a:pt x="2463" y="881"/>
                      <a:pt x="1705" y="1"/>
                      <a:pt x="10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9" name="Google Shape;7929;p70">
              <a:extLst>
                <a:ext uri="{FF2B5EF4-FFF2-40B4-BE49-F238E27FC236}">
                  <a16:creationId xmlns:a16="http://schemas.microsoft.com/office/drawing/2014/main" id="{813E78FF-B5F8-4D4D-B799-F8A432031A61}"/>
                </a:ext>
              </a:extLst>
            </p:cNvPr>
            <p:cNvGrpSpPr/>
            <p:nvPr/>
          </p:nvGrpSpPr>
          <p:grpSpPr>
            <a:xfrm>
              <a:off x="5059567" y="1718275"/>
              <a:ext cx="791145" cy="1974754"/>
              <a:chOff x="5059567" y="1718275"/>
              <a:chExt cx="791145" cy="1974754"/>
            </a:xfrm>
          </p:grpSpPr>
          <p:sp>
            <p:nvSpPr>
              <p:cNvPr id="569" name="Google Shape;7930;p70">
                <a:extLst>
                  <a:ext uri="{FF2B5EF4-FFF2-40B4-BE49-F238E27FC236}">
                    <a16:creationId xmlns:a16="http://schemas.microsoft.com/office/drawing/2014/main" id="{6943B4DF-A7D1-4105-875B-86CCFF033030}"/>
                  </a:ext>
                </a:extLst>
              </p:cNvPr>
              <p:cNvSpPr/>
              <p:nvPr/>
            </p:nvSpPr>
            <p:spPr>
              <a:xfrm>
                <a:off x="5128462" y="2476727"/>
                <a:ext cx="641904" cy="658687"/>
              </a:xfrm>
              <a:custGeom>
                <a:avLst/>
                <a:gdLst/>
                <a:ahLst/>
                <a:cxnLst/>
                <a:rect l="l" t="t" r="r" b="b"/>
                <a:pathLst>
                  <a:path w="49760" h="51061" extrusionOk="0">
                    <a:moveTo>
                      <a:pt x="30107" y="0"/>
                    </a:moveTo>
                    <a:cubicBezTo>
                      <a:pt x="29377" y="0"/>
                      <a:pt x="28601" y="23"/>
                      <a:pt x="27825" y="69"/>
                    </a:cubicBezTo>
                    <a:cubicBezTo>
                      <a:pt x="25428" y="183"/>
                      <a:pt x="23077" y="594"/>
                      <a:pt x="20794" y="1324"/>
                    </a:cubicBezTo>
                    <a:cubicBezTo>
                      <a:pt x="18626" y="2032"/>
                      <a:pt x="16526" y="3013"/>
                      <a:pt x="14540" y="4269"/>
                    </a:cubicBezTo>
                    <a:cubicBezTo>
                      <a:pt x="12669" y="5456"/>
                      <a:pt x="10888" y="6894"/>
                      <a:pt x="9245" y="8560"/>
                    </a:cubicBezTo>
                    <a:cubicBezTo>
                      <a:pt x="6118" y="11801"/>
                      <a:pt x="3630" y="15818"/>
                      <a:pt x="2100" y="20246"/>
                    </a:cubicBezTo>
                    <a:cubicBezTo>
                      <a:pt x="548" y="24697"/>
                      <a:pt x="1" y="29513"/>
                      <a:pt x="525" y="34147"/>
                    </a:cubicBezTo>
                    <a:cubicBezTo>
                      <a:pt x="662" y="35402"/>
                      <a:pt x="868" y="36635"/>
                      <a:pt x="1165" y="37776"/>
                    </a:cubicBezTo>
                    <a:cubicBezTo>
                      <a:pt x="1439" y="38940"/>
                      <a:pt x="1827" y="40104"/>
                      <a:pt x="2283" y="41200"/>
                    </a:cubicBezTo>
                    <a:cubicBezTo>
                      <a:pt x="3150" y="43231"/>
                      <a:pt x="4337" y="45012"/>
                      <a:pt x="5821" y="46473"/>
                    </a:cubicBezTo>
                    <a:cubicBezTo>
                      <a:pt x="6506" y="47135"/>
                      <a:pt x="7305" y="47774"/>
                      <a:pt x="8149" y="48321"/>
                    </a:cubicBezTo>
                    <a:cubicBezTo>
                      <a:pt x="8948" y="48846"/>
                      <a:pt x="9815" y="49303"/>
                      <a:pt x="10797" y="49714"/>
                    </a:cubicBezTo>
                    <a:cubicBezTo>
                      <a:pt x="12600" y="50444"/>
                      <a:pt x="14654" y="50878"/>
                      <a:pt x="16891" y="51015"/>
                    </a:cubicBezTo>
                    <a:cubicBezTo>
                      <a:pt x="17393" y="51060"/>
                      <a:pt x="17896" y="51060"/>
                      <a:pt x="18398" y="51060"/>
                    </a:cubicBezTo>
                    <a:cubicBezTo>
                      <a:pt x="19744" y="51060"/>
                      <a:pt x="21182" y="50946"/>
                      <a:pt x="22643" y="50741"/>
                    </a:cubicBezTo>
                    <a:cubicBezTo>
                      <a:pt x="24971" y="50604"/>
                      <a:pt x="27414" y="50307"/>
                      <a:pt x="29879" y="49805"/>
                    </a:cubicBezTo>
                    <a:cubicBezTo>
                      <a:pt x="31431" y="49508"/>
                      <a:pt x="33074" y="49097"/>
                      <a:pt x="34718" y="48618"/>
                    </a:cubicBezTo>
                    <a:cubicBezTo>
                      <a:pt x="35471" y="48413"/>
                      <a:pt x="36247" y="48162"/>
                      <a:pt x="37069" y="47888"/>
                    </a:cubicBezTo>
                    <a:cubicBezTo>
                      <a:pt x="37685" y="47705"/>
                      <a:pt x="38393" y="47454"/>
                      <a:pt x="39100" y="47180"/>
                    </a:cubicBezTo>
                    <a:cubicBezTo>
                      <a:pt x="40264" y="46724"/>
                      <a:pt x="41269" y="46221"/>
                      <a:pt x="42227" y="45651"/>
                    </a:cubicBezTo>
                    <a:cubicBezTo>
                      <a:pt x="43140" y="45080"/>
                      <a:pt x="43985" y="44441"/>
                      <a:pt x="44715" y="43711"/>
                    </a:cubicBezTo>
                    <a:cubicBezTo>
                      <a:pt x="45446" y="43003"/>
                      <a:pt x="46085" y="42204"/>
                      <a:pt x="46655" y="41314"/>
                    </a:cubicBezTo>
                    <a:cubicBezTo>
                      <a:pt x="47180" y="40470"/>
                      <a:pt x="47637" y="39488"/>
                      <a:pt x="48002" y="38415"/>
                    </a:cubicBezTo>
                    <a:cubicBezTo>
                      <a:pt x="48367" y="37388"/>
                      <a:pt x="48618" y="36247"/>
                      <a:pt x="48824" y="34969"/>
                    </a:cubicBezTo>
                    <a:cubicBezTo>
                      <a:pt x="48915" y="34307"/>
                      <a:pt x="49006" y="33622"/>
                      <a:pt x="49075" y="32937"/>
                    </a:cubicBezTo>
                    <a:cubicBezTo>
                      <a:pt x="49166" y="32230"/>
                      <a:pt x="49235" y="31522"/>
                      <a:pt x="49303" y="30814"/>
                    </a:cubicBezTo>
                    <a:cubicBezTo>
                      <a:pt x="49646" y="27596"/>
                      <a:pt x="49760" y="24697"/>
                      <a:pt x="49668" y="21958"/>
                    </a:cubicBezTo>
                    <a:cubicBezTo>
                      <a:pt x="49554" y="18717"/>
                      <a:pt x="49166" y="15864"/>
                      <a:pt x="48481" y="13285"/>
                    </a:cubicBezTo>
                    <a:cubicBezTo>
                      <a:pt x="48116" y="11961"/>
                      <a:pt x="47660" y="10683"/>
                      <a:pt x="47089" y="9450"/>
                    </a:cubicBezTo>
                    <a:cubicBezTo>
                      <a:pt x="46587" y="8354"/>
                      <a:pt x="45994" y="7327"/>
                      <a:pt x="45309" y="6391"/>
                    </a:cubicBezTo>
                    <a:cubicBezTo>
                      <a:pt x="44670" y="5524"/>
                      <a:pt x="43962" y="4702"/>
                      <a:pt x="43186" y="4018"/>
                    </a:cubicBezTo>
                    <a:cubicBezTo>
                      <a:pt x="42433" y="3356"/>
                      <a:pt x="41588" y="2762"/>
                      <a:pt x="40698" y="2260"/>
                    </a:cubicBezTo>
                    <a:cubicBezTo>
                      <a:pt x="39055" y="1324"/>
                      <a:pt x="37069" y="685"/>
                      <a:pt x="34809" y="343"/>
                    </a:cubicBezTo>
                    <a:cubicBezTo>
                      <a:pt x="33371" y="114"/>
                      <a:pt x="31819" y="0"/>
                      <a:pt x="30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7931;p70">
                <a:extLst>
                  <a:ext uri="{FF2B5EF4-FFF2-40B4-BE49-F238E27FC236}">
                    <a16:creationId xmlns:a16="http://schemas.microsoft.com/office/drawing/2014/main" id="{EB1F9D99-568B-40CC-B797-243B9A0A203A}"/>
                  </a:ext>
                </a:extLst>
              </p:cNvPr>
              <p:cNvSpPr/>
              <p:nvPr/>
            </p:nvSpPr>
            <p:spPr>
              <a:xfrm>
                <a:off x="5133170" y="2887156"/>
                <a:ext cx="137527" cy="207006"/>
              </a:xfrm>
              <a:custGeom>
                <a:avLst/>
                <a:gdLst/>
                <a:ahLst/>
                <a:cxnLst/>
                <a:rect l="l" t="t" r="r" b="b"/>
                <a:pathLst>
                  <a:path w="10661" h="16047" extrusionOk="0">
                    <a:moveTo>
                      <a:pt x="7054" y="1"/>
                    </a:moveTo>
                    <a:cubicBezTo>
                      <a:pt x="6392" y="252"/>
                      <a:pt x="5707" y="434"/>
                      <a:pt x="5022" y="549"/>
                    </a:cubicBezTo>
                    <a:cubicBezTo>
                      <a:pt x="4338" y="663"/>
                      <a:pt x="3630" y="708"/>
                      <a:pt x="2922" y="708"/>
                    </a:cubicBezTo>
                    <a:cubicBezTo>
                      <a:pt x="1941" y="686"/>
                      <a:pt x="959" y="594"/>
                      <a:pt x="1" y="412"/>
                    </a:cubicBezTo>
                    <a:lnTo>
                      <a:pt x="1" y="412"/>
                    </a:lnTo>
                    <a:cubicBezTo>
                      <a:pt x="24" y="1051"/>
                      <a:pt x="69" y="1690"/>
                      <a:pt x="160" y="2329"/>
                    </a:cubicBezTo>
                    <a:cubicBezTo>
                      <a:pt x="297" y="3584"/>
                      <a:pt x="503" y="4817"/>
                      <a:pt x="777" y="5958"/>
                    </a:cubicBezTo>
                    <a:cubicBezTo>
                      <a:pt x="1051" y="7122"/>
                      <a:pt x="1439" y="8286"/>
                      <a:pt x="1918" y="9382"/>
                    </a:cubicBezTo>
                    <a:cubicBezTo>
                      <a:pt x="2785" y="11413"/>
                      <a:pt x="3972" y="13194"/>
                      <a:pt x="5456" y="14655"/>
                    </a:cubicBezTo>
                    <a:cubicBezTo>
                      <a:pt x="5958" y="15134"/>
                      <a:pt x="6506" y="15613"/>
                      <a:pt x="7077" y="16047"/>
                    </a:cubicBezTo>
                    <a:cubicBezTo>
                      <a:pt x="7214" y="16024"/>
                      <a:pt x="7350" y="16024"/>
                      <a:pt x="7465" y="16001"/>
                    </a:cubicBezTo>
                    <a:lnTo>
                      <a:pt x="7487" y="16001"/>
                    </a:lnTo>
                    <a:cubicBezTo>
                      <a:pt x="7846" y="15956"/>
                      <a:pt x="8205" y="15868"/>
                      <a:pt x="8542" y="15713"/>
                    </a:cubicBezTo>
                    <a:lnTo>
                      <a:pt x="8542" y="15713"/>
                    </a:lnTo>
                    <a:cubicBezTo>
                      <a:pt x="8539" y="15716"/>
                      <a:pt x="8537" y="15721"/>
                      <a:pt x="8537" y="15727"/>
                    </a:cubicBezTo>
                    <a:cubicBezTo>
                      <a:pt x="8811" y="15613"/>
                      <a:pt x="9062" y="15453"/>
                      <a:pt x="9291" y="15271"/>
                    </a:cubicBezTo>
                    <a:cubicBezTo>
                      <a:pt x="9496" y="15134"/>
                      <a:pt x="9679" y="14951"/>
                      <a:pt x="9838" y="14746"/>
                    </a:cubicBezTo>
                    <a:cubicBezTo>
                      <a:pt x="9838" y="14723"/>
                      <a:pt x="9838" y="14723"/>
                      <a:pt x="9838" y="14723"/>
                    </a:cubicBezTo>
                    <a:cubicBezTo>
                      <a:pt x="10021" y="14495"/>
                      <a:pt x="10158" y="14244"/>
                      <a:pt x="10272" y="13993"/>
                    </a:cubicBezTo>
                    <a:lnTo>
                      <a:pt x="10272" y="13993"/>
                    </a:lnTo>
                    <a:lnTo>
                      <a:pt x="10249" y="14015"/>
                    </a:lnTo>
                    <a:cubicBezTo>
                      <a:pt x="10409" y="13627"/>
                      <a:pt x="10500" y="13217"/>
                      <a:pt x="10569" y="12829"/>
                    </a:cubicBezTo>
                    <a:cubicBezTo>
                      <a:pt x="10660" y="12052"/>
                      <a:pt x="10614" y="11254"/>
                      <a:pt x="10523" y="10478"/>
                    </a:cubicBezTo>
                    <a:cubicBezTo>
                      <a:pt x="10363" y="9313"/>
                      <a:pt x="10067" y="8172"/>
                      <a:pt x="9724" y="7054"/>
                    </a:cubicBezTo>
                    <a:cubicBezTo>
                      <a:pt x="9291" y="5730"/>
                      <a:pt x="8788" y="4406"/>
                      <a:pt x="8286" y="3128"/>
                    </a:cubicBezTo>
                    <a:cubicBezTo>
                      <a:pt x="8058" y="2557"/>
                      <a:pt x="7830" y="2009"/>
                      <a:pt x="7602" y="1462"/>
                    </a:cubicBezTo>
                    <a:cubicBezTo>
                      <a:pt x="7442" y="1028"/>
                      <a:pt x="7259" y="594"/>
                      <a:pt x="7099" y="138"/>
                    </a:cubicBezTo>
                    <a:cubicBezTo>
                      <a:pt x="7099" y="138"/>
                      <a:pt x="7077" y="115"/>
                      <a:pt x="7077" y="92"/>
                    </a:cubicBezTo>
                    <a:cubicBezTo>
                      <a:pt x="7077" y="69"/>
                      <a:pt x="7077" y="46"/>
                      <a:pt x="70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7932;p70">
                <a:extLst>
                  <a:ext uri="{FF2B5EF4-FFF2-40B4-BE49-F238E27FC236}">
                    <a16:creationId xmlns:a16="http://schemas.microsoft.com/office/drawing/2014/main" id="{CBC9581E-91CF-4212-BA3D-78A2CAC29292}"/>
                  </a:ext>
                </a:extLst>
              </p:cNvPr>
              <p:cNvSpPr/>
              <p:nvPr/>
            </p:nvSpPr>
            <p:spPr>
              <a:xfrm>
                <a:off x="5260073" y="3077072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A0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7933;p70">
                <a:extLst>
                  <a:ext uri="{FF2B5EF4-FFF2-40B4-BE49-F238E27FC236}">
                    <a16:creationId xmlns:a16="http://schemas.microsoft.com/office/drawing/2014/main" id="{DAF20461-B60F-4482-A727-A80B00352811}"/>
                  </a:ext>
                </a:extLst>
              </p:cNvPr>
              <p:cNvSpPr/>
              <p:nvPr/>
            </p:nvSpPr>
            <p:spPr>
              <a:xfrm>
                <a:off x="5260073" y="3077356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A0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7934;p70">
                <a:extLst>
                  <a:ext uri="{FF2B5EF4-FFF2-40B4-BE49-F238E27FC236}">
                    <a16:creationId xmlns:a16="http://schemas.microsoft.com/office/drawing/2014/main" id="{A0F4BBF4-0BFB-459D-9466-650618CB7DC9}"/>
                  </a:ext>
                </a:extLst>
              </p:cNvPr>
              <p:cNvSpPr/>
              <p:nvPr/>
            </p:nvSpPr>
            <p:spPr>
              <a:xfrm>
                <a:off x="5229450" y="3093557"/>
                <a:ext cx="310" cy="1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1" y="0"/>
                      <a:pt x="1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00A0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7935;p70">
                <a:extLst>
                  <a:ext uri="{FF2B5EF4-FFF2-40B4-BE49-F238E27FC236}">
                    <a16:creationId xmlns:a16="http://schemas.microsoft.com/office/drawing/2014/main" id="{E73EF7BA-BDB4-482E-BC23-81E4AA5D1B48}"/>
                  </a:ext>
                </a:extLst>
              </p:cNvPr>
              <p:cNvSpPr/>
              <p:nvPr/>
            </p:nvSpPr>
            <p:spPr>
              <a:xfrm>
                <a:off x="5151719" y="2476727"/>
                <a:ext cx="400751" cy="282162"/>
              </a:xfrm>
              <a:custGeom>
                <a:avLst/>
                <a:gdLst/>
                <a:ahLst/>
                <a:cxnLst/>
                <a:rect l="l" t="t" r="r" b="b"/>
                <a:pathLst>
                  <a:path w="31066" h="21873" extrusionOk="0">
                    <a:moveTo>
                      <a:pt x="28304" y="0"/>
                    </a:moveTo>
                    <a:cubicBezTo>
                      <a:pt x="27619" y="0"/>
                      <a:pt x="26866" y="0"/>
                      <a:pt x="26022" y="46"/>
                    </a:cubicBezTo>
                    <a:cubicBezTo>
                      <a:pt x="23648" y="160"/>
                      <a:pt x="21274" y="594"/>
                      <a:pt x="18991" y="1324"/>
                    </a:cubicBezTo>
                    <a:cubicBezTo>
                      <a:pt x="16823" y="2009"/>
                      <a:pt x="14723" y="3013"/>
                      <a:pt x="12737" y="4246"/>
                    </a:cubicBezTo>
                    <a:cubicBezTo>
                      <a:pt x="10843" y="5456"/>
                      <a:pt x="9062" y="6894"/>
                      <a:pt x="7442" y="8560"/>
                    </a:cubicBezTo>
                    <a:cubicBezTo>
                      <a:pt x="4292" y="11778"/>
                      <a:pt x="1827" y="15818"/>
                      <a:pt x="275" y="20224"/>
                    </a:cubicBezTo>
                    <a:cubicBezTo>
                      <a:pt x="183" y="20520"/>
                      <a:pt x="92" y="20794"/>
                      <a:pt x="1" y="21068"/>
                    </a:cubicBezTo>
                    <a:cubicBezTo>
                      <a:pt x="92" y="21182"/>
                      <a:pt x="206" y="21273"/>
                      <a:pt x="320" y="21342"/>
                    </a:cubicBezTo>
                    <a:cubicBezTo>
                      <a:pt x="526" y="21479"/>
                      <a:pt x="777" y="21593"/>
                      <a:pt x="1005" y="21662"/>
                    </a:cubicBezTo>
                    <a:cubicBezTo>
                      <a:pt x="1416" y="21798"/>
                      <a:pt x="1827" y="21844"/>
                      <a:pt x="2238" y="21867"/>
                    </a:cubicBezTo>
                    <a:cubicBezTo>
                      <a:pt x="2333" y="21871"/>
                      <a:pt x="2428" y="21873"/>
                      <a:pt x="2524" y="21873"/>
                    </a:cubicBezTo>
                    <a:cubicBezTo>
                      <a:pt x="3005" y="21873"/>
                      <a:pt x="3493" y="21825"/>
                      <a:pt x="3949" y="21730"/>
                    </a:cubicBezTo>
                    <a:cubicBezTo>
                      <a:pt x="4383" y="21639"/>
                      <a:pt x="4817" y="21502"/>
                      <a:pt x="5205" y="21296"/>
                    </a:cubicBezTo>
                    <a:lnTo>
                      <a:pt x="5182" y="21296"/>
                    </a:lnTo>
                    <a:cubicBezTo>
                      <a:pt x="5410" y="21182"/>
                      <a:pt x="5639" y="21045"/>
                      <a:pt x="5844" y="20885"/>
                    </a:cubicBezTo>
                    <a:cubicBezTo>
                      <a:pt x="6095" y="20726"/>
                      <a:pt x="6323" y="20520"/>
                      <a:pt x="6552" y="20338"/>
                    </a:cubicBezTo>
                    <a:cubicBezTo>
                      <a:pt x="7191" y="19767"/>
                      <a:pt x="7761" y="19128"/>
                      <a:pt x="8286" y="18443"/>
                    </a:cubicBezTo>
                    <a:cubicBezTo>
                      <a:pt x="8834" y="17758"/>
                      <a:pt x="9336" y="17028"/>
                      <a:pt x="9816" y="16298"/>
                    </a:cubicBezTo>
                    <a:lnTo>
                      <a:pt x="9816" y="16298"/>
                    </a:lnTo>
                    <a:lnTo>
                      <a:pt x="9793" y="16320"/>
                    </a:lnTo>
                    <a:cubicBezTo>
                      <a:pt x="10295" y="15567"/>
                      <a:pt x="10774" y="14791"/>
                      <a:pt x="11276" y="14015"/>
                    </a:cubicBezTo>
                    <a:cubicBezTo>
                      <a:pt x="11710" y="13285"/>
                      <a:pt x="12167" y="12577"/>
                      <a:pt x="12669" y="11892"/>
                    </a:cubicBezTo>
                    <a:cubicBezTo>
                      <a:pt x="12829" y="11641"/>
                      <a:pt x="13011" y="11390"/>
                      <a:pt x="13194" y="11139"/>
                    </a:cubicBezTo>
                    <a:cubicBezTo>
                      <a:pt x="13376" y="10934"/>
                      <a:pt x="13536" y="10705"/>
                      <a:pt x="13719" y="10500"/>
                    </a:cubicBezTo>
                    <a:cubicBezTo>
                      <a:pt x="14084" y="10066"/>
                      <a:pt x="14472" y="9633"/>
                      <a:pt x="14883" y="9199"/>
                    </a:cubicBezTo>
                    <a:cubicBezTo>
                      <a:pt x="15682" y="8377"/>
                      <a:pt x="16549" y="7578"/>
                      <a:pt x="17462" y="6848"/>
                    </a:cubicBezTo>
                    <a:cubicBezTo>
                      <a:pt x="19334" y="5341"/>
                      <a:pt x="21388" y="4040"/>
                      <a:pt x="23534" y="2968"/>
                    </a:cubicBezTo>
                    <a:cubicBezTo>
                      <a:pt x="25770" y="1849"/>
                      <a:pt x="28121" y="936"/>
                      <a:pt x="30541" y="251"/>
                    </a:cubicBezTo>
                    <a:cubicBezTo>
                      <a:pt x="30701" y="206"/>
                      <a:pt x="30883" y="137"/>
                      <a:pt x="31066" y="92"/>
                    </a:cubicBezTo>
                    <a:cubicBezTo>
                      <a:pt x="30176" y="23"/>
                      <a:pt x="29263" y="0"/>
                      <a:pt x="283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7936;p70">
                <a:extLst>
                  <a:ext uri="{FF2B5EF4-FFF2-40B4-BE49-F238E27FC236}">
                    <a16:creationId xmlns:a16="http://schemas.microsoft.com/office/drawing/2014/main" id="{F73013F5-F3C0-435D-9380-1102E8EB34C5}"/>
                  </a:ext>
                </a:extLst>
              </p:cNvPr>
              <p:cNvSpPr/>
              <p:nvPr/>
            </p:nvSpPr>
            <p:spPr>
              <a:xfrm>
                <a:off x="5260073" y="3077356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A0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7937;p70">
                <a:extLst>
                  <a:ext uri="{FF2B5EF4-FFF2-40B4-BE49-F238E27FC236}">
                    <a16:creationId xmlns:a16="http://schemas.microsoft.com/office/drawing/2014/main" id="{786BAF22-F3DB-4D62-BD4E-048F8F65BCFA}"/>
                  </a:ext>
                </a:extLst>
              </p:cNvPr>
              <p:cNvSpPr/>
              <p:nvPr/>
            </p:nvSpPr>
            <p:spPr>
              <a:xfrm>
                <a:off x="5296578" y="2562997"/>
                <a:ext cx="473778" cy="561511"/>
              </a:xfrm>
              <a:custGeom>
                <a:avLst/>
                <a:gdLst/>
                <a:ahLst/>
                <a:cxnLst/>
                <a:rect l="l" t="t" r="r" b="b"/>
                <a:pathLst>
                  <a:path w="36727" h="43528" extrusionOk="0">
                    <a:moveTo>
                      <a:pt x="21867" y="0"/>
                    </a:moveTo>
                    <a:cubicBezTo>
                      <a:pt x="21228" y="23"/>
                      <a:pt x="20566" y="69"/>
                      <a:pt x="19927" y="137"/>
                    </a:cubicBezTo>
                    <a:cubicBezTo>
                      <a:pt x="19060" y="274"/>
                      <a:pt x="18170" y="457"/>
                      <a:pt x="17302" y="708"/>
                    </a:cubicBezTo>
                    <a:cubicBezTo>
                      <a:pt x="16435" y="936"/>
                      <a:pt x="15590" y="1256"/>
                      <a:pt x="14769" y="1598"/>
                    </a:cubicBezTo>
                    <a:lnTo>
                      <a:pt x="14792" y="1598"/>
                    </a:lnTo>
                    <a:cubicBezTo>
                      <a:pt x="12669" y="2488"/>
                      <a:pt x="10683" y="3698"/>
                      <a:pt x="8857" y="5090"/>
                    </a:cubicBezTo>
                    <a:cubicBezTo>
                      <a:pt x="7099" y="6460"/>
                      <a:pt x="5479" y="8012"/>
                      <a:pt x="4109" y="9769"/>
                    </a:cubicBezTo>
                    <a:cubicBezTo>
                      <a:pt x="3630" y="10408"/>
                      <a:pt x="3173" y="11070"/>
                      <a:pt x="2763" y="11755"/>
                    </a:cubicBezTo>
                    <a:cubicBezTo>
                      <a:pt x="2580" y="12098"/>
                      <a:pt x="2375" y="12417"/>
                      <a:pt x="2215" y="12782"/>
                    </a:cubicBezTo>
                    <a:cubicBezTo>
                      <a:pt x="2032" y="13125"/>
                      <a:pt x="1872" y="13467"/>
                      <a:pt x="1735" y="13832"/>
                    </a:cubicBezTo>
                    <a:lnTo>
                      <a:pt x="1735" y="13809"/>
                    </a:lnTo>
                    <a:cubicBezTo>
                      <a:pt x="1347" y="14722"/>
                      <a:pt x="1028" y="15658"/>
                      <a:pt x="777" y="16617"/>
                    </a:cubicBezTo>
                    <a:cubicBezTo>
                      <a:pt x="526" y="17553"/>
                      <a:pt x="343" y="18511"/>
                      <a:pt x="206" y="19470"/>
                    </a:cubicBezTo>
                    <a:cubicBezTo>
                      <a:pt x="206" y="19470"/>
                      <a:pt x="206" y="19447"/>
                      <a:pt x="206" y="19447"/>
                    </a:cubicBezTo>
                    <a:cubicBezTo>
                      <a:pt x="69" y="20497"/>
                      <a:pt x="1" y="21547"/>
                      <a:pt x="1" y="22620"/>
                    </a:cubicBezTo>
                    <a:cubicBezTo>
                      <a:pt x="1" y="23145"/>
                      <a:pt x="24" y="23670"/>
                      <a:pt x="46" y="24195"/>
                    </a:cubicBezTo>
                    <a:cubicBezTo>
                      <a:pt x="92" y="24697"/>
                      <a:pt x="138" y="25199"/>
                      <a:pt x="206" y="25701"/>
                    </a:cubicBezTo>
                    <a:cubicBezTo>
                      <a:pt x="206" y="25701"/>
                      <a:pt x="206" y="25701"/>
                      <a:pt x="206" y="25679"/>
                    </a:cubicBezTo>
                    <a:cubicBezTo>
                      <a:pt x="320" y="26660"/>
                      <a:pt x="526" y="27619"/>
                      <a:pt x="777" y="28555"/>
                    </a:cubicBezTo>
                    <a:cubicBezTo>
                      <a:pt x="914" y="29057"/>
                      <a:pt x="1051" y="29536"/>
                      <a:pt x="1211" y="29993"/>
                    </a:cubicBezTo>
                    <a:cubicBezTo>
                      <a:pt x="1370" y="30449"/>
                      <a:pt x="1530" y="30883"/>
                      <a:pt x="1713" y="31316"/>
                    </a:cubicBezTo>
                    <a:lnTo>
                      <a:pt x="1713" y="31294"/>
                    </a:lnTo>
                    <a:cubicBezTo>
                      <a:pt x="2032" y="32047"/>
                      <a:pt x="2375" y="32777"/>
                      <a:pt x="2785" y="33485"/>
                    </a:cubicBezTo>
                    <a:cubicBezTo>
                      <a:pt x="3196" y="34170"/>
                      <a:pt x="3630" y="34831"/>
                      <a:pt x="4132" y="35471"/>
                    </a:cubicBezTo>
                    <a:cubicBezTo>
                      <a:pt x="4132" y="35493"/>
                      <a:pt x="4132" y="35493"/>
                      <a:pt x="4132" y="35493"/>
                    </a:cubicBezTo>
                    <a:cubicBezTo>
                      <a:pt x="4566" y="36041"/>
                      <a:pt x="5022" y="36566"/>
                      <a:pt x="5502" y="37068"/>
                    </a:cubicBezTo>
                    <a:cubicBezTo>
                      <a:pt x="5821" y="37388"/>
                      <a:pt x="6118" y="37662"/>
                      <a:pt x="6460" y="37959"/>
                    </a:cubicBezTo>
                    <a:cubicBezTo>
                      <a:pt x="6780" y="38232"/>
                      <a:pt x="7099" y="38506"/>
                      <a:pt x="7442" y="38757"/>
                    </a:cubicBezTo>
                    <a:lnTo>
                      <a:pt x="7419" y="38757"/>
                    </a:lnTo>
                    <a:cubicBezTo>
                      <a:pt x="8400" y="39488"/>
                      <a:pt x="9428" y="40173"/>
                      <a:pt x="10455" y="40812"/>
                    </a:cubicBezTo>
                    <a:cubicBezTo>
                      <a:pt x="11482" y="41451"/>
                      <a:pt x="12509" y="42067"/>
                      <a:pt x="13513" y="42729"/>
                    </a:cubicBezTo>
                    <a:cubicBezTo>
                      <a:pt x="13901" y="42980"/>
                      <a:pt x="14289" y="43254"/>
                      <a:pt x="14655" y="43528"/>
                    </a:cubicBezTo>
                    <a:cubicBezTo>
                      <a:pt x="15385" y="43414"/>
                      <a:pt x="16115" y="43277"/>
                      <a:pt x="16846" y="43140"/>
                    </a:cubicBezTo>
                    <a:cubicBezTo>
                      <a:pt x="18398" y="42820"/>
                      <a:pt x="20041" y="42409"/>
                      <a:pt x="21685" y="41953"/>
                    </a:cubicBezTo>
                    <a:cubicBezTo>
                      <a:pt x="22438" y="41725"/>
                      <a:pt x="23214" y="41496"/>
                      <a:pt x="24036" y="41223"/>
                    </a:cubicBezTo>
                    <a:cubicBezTo>
                      <a:pt x="24698" y="40994"/>
                      <a:pt x="25383" y="40766"/>
                      <a:pt x="26067" y="40492"/>
                    </a:cubicBezTo>
                    <a:cubicBezTo>
                      <a:pt x="27231" y="40036"/>
                      <a:pt x="28258" y="39533"/>
                      <a:pt x="29194" y="38963"/>
                    </a:cubicBezTo>
                    <a:cubicBezTo>
                      <a:pt x="30107" y="38392"/>
                      <a:pt x="30952" y="37753"/>
                      <a:pt x="31705" y="37023"/>
                    </a:cubicBezTo>
                    <a:cubicBezTo>
                      <a:pt x="32436" y="36315"/>
                      <a:pt x="33075" y="35516"/>
                      <a:pt x="33622" y="34626"/>
                    </a:cubicBezTo>
                    <a:cubicBezTo>
                      <a:pt x="34147" y="33782"/>
                      <a:pt x="34604" y="32800"/>
                      <a:pt x="34969" y="31727"/>
                    </a:cubicBezTo>
                    <a:cubicBezTo>
                      <a:pt x="35334" y="30700"/>
                      <a:pt x="35608" y="29559"/>
                      <a:pt x="35791" y="28281"/>
                    </a:cubicBezTo>
                    <a:cubicBezTo>
                      <a:pt x="35882" y="27619"/>
                      <a:pt x="35973" y="26957"/>
                      <a:pt x="36042" y="26318"/>
                    </a:cubicBezTo>
                    <a:lnTo>
                      <a:pt x="36065" y="26249"/>
                    </a:lnTo>
                    <a:cubicBezTo>
                      <a:pt x="36133" y="25542"/>
                      <a:pt x="36225" y="24834"/>
                      <a:pt x="36293" y="24126"/>
                    </a:cubicBezTo>
                    <a:cubicBezTo>
                      <a:pt x="36613" y="20908"/>
                      <a:pt x="36727" y="18009"/>
                      <a:pt x="36635" y="15270"/>
                    </a:cubicBezTo>
                    <a:cubicBezTo>
                      <a:pt x="36567" y="12896"/>
                      <a:pt x="36339" y="10728"/>
                      <a:pt x="35951" y="8742"/>
                    </a:cubicBezTo>
                    <a:cubicBezTo>
                      <a:pt x="35905" y="8651"/>
                      <a:pt x="35859" y="8560"/>
                      <a:pt x="35791" y="8468"/>
                    </a:cubicBezTo>
                    <a:cubicBezTo>
                      <a:pt x="35540" y="8035"/>
                      <a:pt x="35289" y="7601"/>
                      <a:pt x="35015" y="7190"/>
                    </a:cubicBezTo>
                    <a:cubicBezTo>
                      <a:pt x="34741" y="6756"/>
                      <a:pt x="34444" y="6368"/>
                      <a:pt x="34147" y="5958"/>
                    </a:cubicBezTo>
                    <a:cubicBezTo>
                      <a:pt x="33782" y="5501"/>
                      <a:pt x="33394" y="5045"/>
                      <a:pt x="32983" y="4611"/>
                    </a:cubicBezTo>
                    <a:cubicBezTo>
                      <a:pt x="32778" y="4405"/>
                      <a:pt x="32572" y="4200"/>
                      <a:pt x="32344" y="4017"/>
                    </a:cubicBezTo>
                    <a:cubicBezTo>
                      <a:pt x="32145" y="3841"/>
                      <a:pt x="31925" y="3664"/>
                      <a:pt x="31704" y="3487"/>
                    </a:cubicBezTo>
                    <a:lnTo>
                      <a:pt x="31704" y="3487"/>
                    </a:lnTo>
                    <a:cubicBezTo>
                      <a:pt x="31705" y="3490"/>
                      <a:pt x="31705" y="3492"/>
                      <a:pt x="31705" y="3492"/>
                    </a:cubicBezTo>
                    <a:cubicBezTo>
                      <a:pt x="31705" y="3492"/>
                      <a:pt x="31682" y="3470"/>
                      <a:pt x="31682" y="3470"/>
                    </a:cubicBezTo>
                    <a:lnTo>
                      <a:pt x="31682" y="3470"/>
                    </a:lnTo>
                    <a:cubicBezTo>
                      <a:pt x="31690" y="3475"/>
                      <a:pt x="31697" y="3481"/>
                      <a:pt x="31704" y="3487"/>
                    </a:cubicBezTo>
                    <a:lnTo>
                      <a:pt x="31704" y="3487"/>
                    </a:lnTo>
                    <a:cubicBezTo>
                      <a:pt x="31703" y="3481"/>
                      <a:pt x="31698" y="3470"/>
                      <a:pt x="31682" y="3470"/>
                    </a:cubicBezTo>
                    <a:cubicBezTo>
                      <a:pt x="31134" y="3036"/>
                      <a:pt x="30541" y="2648"/>
                      <a:pt x="29925" y="2305"/>
                    </a:cubicBezTo>
                    <a:cubicBezTo>
                      <a:pt x="29308" y="1963"/>
                      <a:pt x="28669" y="1666"/>
                      <a:pt x="28007" y="1392"/>
                    </a:cubicBezTo>
                    <a:cubicBezTo>
                      <a:pt x="27642" y="1233"/>
                      <a:pt x="27277" y="1073"/>
                      <a:pt x="26889" y="936"/>
                    </a:cubicBezTo>
                    <a:cubicBezTo>
                      <a:pt x="26706" y="868"/>
                      <a:pt x="26501" y="799"/>
                      <a:pt x="26296" y="731"/>
                    </a:cubicBezTo>
                    <a:cubicBezTo>
                      <a:pt x="26136" y="662"/>
                      <a:pt x="25953" y="616"/>
                      <a:pt x="25793" y="548"/>
                    </a:cubicBezTo>
                    <a:cubicBezTo>
                      <a:pt x="25451" y="457"/>
                      <a:pt x="25131" y="365"/>
                      <a:pt x="24789" y="297"/>
                    </a:cubicBezTo>
                    <a:cubicBezTo>
                      <a:pt x="24447" y="228"/>
                      <a:pt x="24104" y="160"/>
                      <a:pt x="23762" y="114"/>
                    </a:cubicBezTo>
                    <a:lnTo>
                      <a:pt x="23785" y="114"/>
                    </a:lnTo>
                    <a:cubicBezTo>
                      <a:pt x="23214" y="46"/>
                      <a:pt x="22621" y="0"/>
                      <a:pt x="22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7938;p70">
                <a:extLst>
                  <a:ext uri="{FF2B5EF4-FFF2-40B4-BE49-F238E27FC236}">
                    <a16:creationId xmlns:a16="http://schemas.microsoft.com/office/drawing/2014/main" id="{F4E76C4F-E014-4B23-9600-D28EB690F7DC}"/>
                  </a:ext>
                </a:extLst>
              </p:cNvPr>
              <p:cNvSpPr/>
              <p:nvPr/>
            </p:nvSpPr>
            <p:spPr>
              <a:xfrm>
                <a:off x="5130822" y="2748772"/>
                <a:ext cx="47124" cy="147537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11437" extrusionOk="0">
                    <a:moveTo>
                      <a:pt x="1621" y="1"/>
                    </a:moveTo>
                    <a:cubicBezTo>
                      <a:pt x="479" y="3562"/>
                      <a:pt x="0" y="7419"/>
                      <a:pt x="183" y="11140"/>
                    </a:cubicBezTo>
                    <a:lnTo>
                      <a:pt x="342" y="11162"/>
                    </a:lnTo>
                    <a:cubicBezTo>
                      <a:pt x="1233" y="11322"/>
                      <a:pt x="2032" y="11414"/>
                      <a:pt x="2808" y="11436"/>
                    </a:cubicBezTo>
                    <a:cubicBezTo>
                      <a:pt x="2716" y="10637"/>
                      <a:pt x="2671" y="9816"/>
                      <a:pt x="2648" y="9017"/>
                    </a:cubicBezTo>
                    <a:cubicBezTo>
                      <a:pt x="2602" y="7351"/>
                      <a:pt x="2716" y="5662"/>
                      <a:pt x="2967" y="4018"/>
                    </a:cubicBezTo>
                    <a:cubicBezTo>
                      <a:pt x="3082" y="3196"/>
                      <a:pt x="3264" y="2375"/>
                      <a:pt x="3447" y="1553"/>
                    </a:cubicBezTo>
                    <a:cubicBezTo>
                      <a:pt x="3515" y="1279"/>
                      <a:pt x="3584" y="1028"/>
                      <a:pt x="3652" y="777"/>
                    </a:cubicBezTo>
                    <a:cubicBezTo>
                      <a:pt x="3287" y="731"/>
                      <a:pt x="2945" y="686"/>
                      <a:pt x="2625" y="572"/>
                    </a:cubicBezTo>
                    <a:cubicBezTo>
                      <a:pt x="2511" y="526"/>
                      <a:pt x="2397" y="480"/>
                      <a:pt x="2283" y="435"/>
                    </a:cubicBezTo>
                    <a:cubicBezTo>
                      <a:pt x="2146" y="389"/>
                      <a:pt x="2054" y="320"/>
                      <a:pt x="1940" y="252"/>
                    </a:cubicBezTo>
                    <a:cubicBezTo>
                      <a:pt x="1849" y="183"/>
                      <a:pt x="1735" y="115"/>
                      <a:pt x="1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7939;p70">
                <a:extLst>
                  <a:ext uri="{FF2B5EF4-FFF2-40B4-BE49-F238E27FC236}">
                    <a16:creationId xmlns:a16="http://schemas.microsoft.com/office/drawing/2014/main" id="{A928A9D2-CDA4-4ADB-8811-4552E9EE37F2}"/>
                  </a:ext>
                </a:extLst>
              </p:cNvPr>
              <p:cNvSpPr/>
              <p:nvPr/>
            </p:nvSpPr>
            <p:spPr>
              <a:xfrm>
                <a:off x="5225039" y="3075305"/>
                <a:ext cx="214075" cy="60372"/>
              </a:xfrm>
              <a:custGeom>
                <a:avLst/>
                <a:gdLst/>
                <a:ahLst/>
                <a:cxnLst/>
                <a:rect l="l" t="t" r="r" b="b"/>
                <a:pathLst>
                  <a:path w="16595" h="4680" extrusionOk="0">
                    <a:moveTo>
                      <a:pt x="2808" y="0"/>
                    </a:moveTo>
                    <a:cubicBezTo>
                      <a:pt x="2785" y="46"/>
                      <a:pt x="2762" y="91"/>
                      <a:pt x="2716" y="137"/>
                    </a:cubicBezTo>
                    <a:cubicBezTo>
                      <a:pt x="2557" y="365"/>
                      <a:pt x="2374" y="548"/>
                      <a:pt x="2169" y="685"/>
                    </a:cubicBezTo>
                    <a:cubicBezTo>
                      <a:pt x="1940" y="867"/>
                      <a:pt x="1689" y="1027"/>
                      <a:pt x="1415" y="1141"/>
                    </a:cubicBezTo>
                    <a:cubicBezTo>
                      <a:pt x="1073" y="1278"/>
                      <a:pt x="708" y="1370"/>
                      <a:pt x="365" y="1415"/>
                    </a:cubicBezTo>
                    <a:cubicBezTo>
                      <a:pt x="228" y="1438"/>
                      <a:pt x="114" y="1438"/>
                      <a:pt x="0" y="1461"/>
                    </a:cubicBezTo>
                    <a:cubicBezTo>
                      <a:pt x="206" y="1621"/>
                      <a:pt x="411" y="1780"/>
                      <a:pt x="662" y="1940"/>
                    </a:cubicBezTo>
                    <a:cubicBezTo>
                      <a:pt x="1461" y="2465"/>
                      <a:pt x="2328" y="2899"/>
                      <a:pt x="3310" y="3310"/>
                    </a:cubicBezTo>
                    <a:cubicBezTo>
                      <a:pt x="5113" y="4040"/>
                      <a:pt x="7167" y="4497"/>
                      <a:pt x="9404" y="4634"/>
                    </a:cubicBezTo>
                    <a:cubicBezTo>
                      <a:pt x="9929" y="4656"/>
                      <a:pt x="10431" y="4679"/>
                      <a:pt x="10911" y="4679"/>
                    </a:cubicBezTo>
                    <a:cubicBezTo>
                      <a:pt x="12257" y="4679"/>
                      <a:pt x="13673" y="4565"/>
                      <a:pt x="15156" y="4337"/>
                    </a:cubicBezTo>
                    <a:cubicBezTo>
                      <a:pt x="15636" y="4314"/>
                      <a:pt x="16115" y="4291"/>
                      <a:pt x="16594" y="4246"/>
                    </a:cubicBezTo>
                    <a:cubicBezTo>
                      <a:pt x="16549" y="4246"/>
                      <a:pt x="16503" y="4223"/>
                      <a:pt x="16480" y="4223"/>
                    </a:cubicBezTo>
                    <a:cubicBezTo>
                      <a:pt x="14700" y="3995"/>
                      <a:pt x="12919" y="3721"/>
                      <a:pt x="11185" y="3355"/>
                    </a:cubicBezTo>
                    <a:cubicBezTo>
                      <a:pt x="10454" y="3196"/>
                      <a:pt x="9701" y="3036"/>
                      <a:pt x="8993" y="2830"/>
                    </a:cubicBezTo>
                    <a:cubicBezTo>
                      <a:pt x="8331" y="2648"/>
                      <a:pt x="7692" y="2442"/>
                      <a:pt x="7053" y="2191"/>
                    </a:cubicBezTo>
                    <a:cubicBezTo>
                      <a:pt x="5821" y="1735"/>
                      <a:pt x="4611" y="1164"/>
                      <a:pt x="3492" y="457"/>
                    </a:cubicBezTo>
                    <a:cubicBezTo>
                      <a:pt x="3264" y="297"/>
                      <a:pt x="3036" y="160"/>
                      <a:pt x="28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7940;p70">
                <a:extLst>
                  <a:ext uri="{FF2B5EF4-FFF2-40B4-BE49-F238E27FC236}">
                    <a16:creationId xmlns:a16="http://schemas.microsoft.com/office/drawing/2014/main" id="{925A1227-C32D-4E40-8DD0-D00A32A319DC}"/>
                  </a:ext>
                </a:extLst>
              </p:cNvPr>
              <p:cNvSpPr/>
              <p:nvPr/>
            </p:nvSpPr>
            <p:spPr>
              <a:xfrm>
                <a:off x="5133170" y="2892457"/>
                <a:ext cx="128097" cy="201704"/>
              </a:xfrm>
              <a:custGeom>
                <a:avLst/>
                <a:gdLst/>
                <a:ahLst/>
                <a:cxnLst/>
                <a:rect l="l" t="t" r="r" b="b"/>
                <a:pathLst>
                  <a:path w="9930" h="15636" extrusionOk="0">
                    <a:moveTo>
                      <a:pt x="1" y="1"/>
                    </a:moveTo>
                    <a:cubicBezTo>
                      <a:pt x="24" y="617"/>
                      <a:pt x="69" y="1256"/>
                      <a:pt x="138" y="1918"/>
                    </a:cubicBezTo>
                    <a:cubicBezTo>
                      <a:pt x="275" y="3196"/>
                      <a:pt x="503" y="4406"/>
                      <a:pt x="777" y="5547"/>
                    </a:cubicBezTo>
                    <a:cubicBezTo>
                      <a:pt x="1051" y="6711"/>
                      <a:pt x="1439" y="7875"/>
                      <a:pt x="1918" y="8971"/>
                    </a:cubicBezTo>
                    <a:cubicBezTo>
                      <a:pt x="2763" y="11002"/>
                      <a:pt x="3972" y="12783"/>
                      <a:pt x="5433" y="14244"/>
                    </a:cubicBezTo>
                    <a:cubicBezTo>
                      <a:pt x="5935" y="14746"/>
                      <a:pt x="6483" y="15202"/>
                      <a:pt x="7077" y="15636"/>
                    </a:cubicBezTo>
                    <a:cubicBezTo>
                      <a:pt x="7236" y="15613"/>
                      <a:pt x="7350" y="15613"/>
                      <a:pt x="7487" y="15590"/>
                    </a:cubicBezTo>
                    <a:cubicBezTo>
                      <a:pt x="7830" y="15545"/>
                      <a:pt x="8195" y="15453"/>
                      <a:pt x="8537" y="15316"/>
                    </a:cubicBezTo>
                    <a:cubicBezTo>
                      <a:pt x="8811" y="15179"/>
                      <a:pt x="9062" y="15042"/>
                      <a:pt x="9291" y="14860"/>
                    </a:cubicBezTo>
                    <a:cubicBezTo>
                      <a:pt x="9496" y="14723"/>
                      <a:pt x="9679" y="14540"/>
                      <a:pt x="9838" y="14312"/>
                    </a:cubicBezTo>
                    <a:cubicBezTo>
                      <a:pt x="9884" y="14266"/>
                      <a:pt x="9907" y="14221"/>
                      <a:pt x="9930" y="14175"/>
                    </a:cubicBezTo>
                    <a:cubicBezTo>
                      <a:pt x="9565" y="13901"/>
                      <a:pt x="9199" y="13627"/>
                      <a:pt x="8857" y="13331"/>
                    </a:cubicBezTo>
                    <a:cubicBezTo>
                      <a:pt x="8263" y="12828"/>
                      <a:pt x="7716" y="12303"/>
                      <a:pt x="7236" y="11710"/>
                    </a:cubicBezTo>
                    <a:cubicBezTo>
                      <a:pt x="6734" y="11117"/>
                      <a:pt x="6255" y="10500"/>
                      <a:pt x="5844" y="9838"/>
                    </a:cubicBezTo>
                    <a:cubicBezTo>
                      <a:pt x="5410" y="9131"/>
                      <a:pt x="4999" y="8377"/>
                      <a:pt x="4634" y="7601"/>
                    </a:cubicBezTo>
                    <a:cubicBezTo>
                      <a:pt x="3950" y="6095"/>
                      <a:pt x="3402" y="4497"/>
                      <a:pt x="3059" y="2877"/>
                    </a:cubicBezTo>
                    <a:cubicBezTo>
                      <a:pt x="2877" y="2032"/>
                      <a:pt x="2717" y="1165"/>
                      <a:pt x="2626" y="297"/>
                    </a:cubicBezTo>
                    <a:cubicBezTo>
                      <a:pt x="1850" y="275"/>
                      <a:pt x="1051" y="183"/>
                      <a:pt x="160" y="2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7941;p70">
                <a:extLst>
                  <a:ext uri="{FF2B5EF4-FFF2-40B4-BE49-F238E27FC236}">
                    <a16:creationId xmlns:a16="http://schemas.microsoft.com/office/drawing/2014/main" id="{6F1ACB04-8675-4D20-B63C-833100210778}"/>
                  </a:ext>
                </a:extLst>
              </p:cNvPr>
              <p:cNvSpPr/>
              <p:nvPr/>
            </p:nvSpPr>
            <p:spPr>
              <a:xfrm>
                <a:off x="5151719" y="2538553"/>
                <a:ext cx="153716" cy="220255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17074" extrusionOk="0">
                    <a:moveTo>
                      <a:pt x="11916" y="1"/>
                    </a:moveTo>
                    <a:lnTo>
                      <a:pt x="11916" y="1"/>
                    </a:lnTo>
                    <a:cubicBezTo>
                      <a:pt x="10341" y="1073"/>
                      <a:pt x="8834" y="2352"/>
                      <a:pt x="7442" y="3767"/>
                    </a:cubicBezTo>
                    <a:cubicBezTo>
                      <a:pt x="4292" y="6985"/>
                      <a:pt x="1827" y="11025"/>
                      <a:pt x="275" y="15431"/>
                    </a:cubicBezTo>
                    <a:cubicBezTo>
                      <a:pt x="183" y="15727"/>
                      <a:pt x="92" y="16001"/>
                      <a:pt x="1" y="16275"/>
                    </a:cubicBezTo>
                    <a:cubicBezTo>
                      <a:pt x="115" y="16389"/>
                      <a:pt x="229" y="16480"/>
                      <a:pt x="320" y="16549"/>
                    </a:cubicBezTo>
                    <a:cubicBezTo>
                      <a:pt x="412" y="16617"/>
                      <a:pt x="526" y="16686"/>
                      <a:pt x="663" y="16732"/>
                    </a:cubicBezTo>
                    <a:cubicBezTo>
                      <a:pt x="777" y="16777"/>
                      <a:pt x="891" y="16823"/>
                      <a:pt x="1005" y="16869"/>
                    </a:cubicBezTo>
                    <a:cubicBezTo>
                      <a:pt x="1325" y="16983"/>
                      <a:pt x="1667" y="17028"/>
                      <a:pt x="2032" y="17074"/>
                    </a:cubicBezTo>
                    <a:cubicBezTo>
                      <a:pt x="2192" y="16458"/>
                      <a:pt x="2375" y="15864"/>
                      <a:pt x="2557" y="15294"/>
                    </a:cubicBezTo>
                    <a:cubicBezTo>
                      <a:pt x="3082" y="13627"/>
                      <a:pt x="3721" y="11984"/>
                      <a:pt x="4474" y="10386"/>
                    </a:cubicBezTo>
                    <a:cubicBezTo>
                      <a:pt x="5228" y="8788"/>
                      <a:pt x="6095" y="7236"/>
                      <a:pt x="7099" y="5775"/>
                    </a:cubicBezTo>
                    <a:cubicBezTo>
                      <a:pt x="7579" y="5045"/>
                      <a:pt x="8081" y="4360"/>
                      <a:pt x="8606" y="3676"/>
                    </a:cubicBezTo>
                    <a:cubicBezTo>
                      <a:pt x="9062" y="3105"/>
                      <a:pt x="9519" y="2557"/>
                      <a:pt x="9998" y="2032"/>
                    </a:cubicBezTo>
                    <a:cubicBezTo>
                      <a:pt x="10614" y="1325"/>
                      <a:pt x="11254" y="640"/>
                      <a:pt x="11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7942;p70">
                <a:extLst>
                  <a:ext uri="{FF2B5EF4-FFF2-40B4-BE49-F238E27FC236}">
                    <a16:creationId xmlns:a16="http://schemas.microsoft.com/office/drawing/2014/main" id="{57FB0ABF-5644-4A49-A874-F82D00240EE6}"/>
                  </a:ext>
                </a:extLst>
              </p:cNvPr>
              <p:cNvSpPr/>
              <p:nvPr/>
            </p:nvSpPr>
            <p:spPr>
              <a:xfrm>
                <a:off x="5152906" y="2758782"/>
                <a:ext cx="32689" cy="129361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0028" extrusionOk="0">
                    <a:moveTo>
                      <a:pt x="1712" y="1"/>
                    </a:moveTo>
                    <a:cubicBezTo>
                      <a:pt x="1392" y="1"/>
                      <a:pt x="1050" y="229"/>
                      <a:pt x="982" y="572"/>
                    </a:cubicBezTo>
                    <a:cubicBezTo>
                      <a:pt x="639" y="2010"/>
                      <a:pt x="342" y="3448"/>
                      <a:pt x="160" y="4931"/>
                    </a:cubicBezTo>
                    <a:cubicBezTo>
                      <a:pt x="0" y="6438"/>
                      <a:pt x="23" y="7967"/>
                      <a:pt x="297" y="9473"/>
                    </a:cubicBezTo>
                    <a:cubicBezTo>
                      <a:pt x="372" y="9813"/>
                      <a:pt x="713" y="10028"/>
                      <a:pt x="1035" y="10028"/>
                    </a:cubicBezTo>
                    <a:cubicBezTo>
                      <a:pt x="1102" y="10028"/>
                      <a:pt x="1169" y="10018"/>
                      <a:pt x="1233" y="9998"/>
                    </a:cubicBezTo>
                    <a:cubicBezTo>
                      <a:pt x="1438" y="9953"/>
                      <a:pt x="1598" y="9816"/>
                      <a:pt x="1689" y="9656"/>
                    </a:cubicBezTo>
                    <a:cubicBezTo>
                      <a:pt x="1803" y="9473"/>
                      <a:pt x="1803" y="9268"/>
                      <a:pt x="1780" y="9063"/>
                    </a:cubicBezTo>
                    <a:cubicBezTo>
                      <a:pt x="1735" y="8880"/>
                      <a:pt x="1712" y="8675"/>
                      <a:pt x="1666" y="8492"/>
                    </a:cubicBezTo>
                    <a:cubicBezTo>
                      <a:pt x="1529" y="7191"/>
                      <a:pt x="1575" y="5890"/>
                      <a:pt x="1735" y="4589"/>
                    </a:cubicBezTo>
                    <a:cubicBezTo>
                      <a:pt x="1895" y="3356"/>
                      <a:pt x="2168" y="2169"/>
                      <a:pt x="2442" y="960"/>
                    </a:cubicBezTo>
                    <a:cubicBezTo>
                      <a:pt x="2534" y="572"/>
                      <a:pt x="2328" y="138"/>
                      <a:pt x="1917" y="24"/>
                    </a:cubicBezTo>
                    <a:cubicBezTo>
                      <a:pt x="1849" y="24"/>
                      <a:pt x="1780" y="1"/>
                      <a:pt x="17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7943;p70">
                <a:extLst>
                  <a:ext uri="{FF2B5EF4-FFF2-40B4-BE49-F238E27FC236}">
                    <a16:creationId xmlns:a16="http://schemas.microsoft.com/office/drawing/2014/main" id="{0F234DD9-CBDA-46F3-87A7-4BE7D571B56D}"/>
                  </a:ext>
                </a:extLst>
              </p:cNvPr>
              <p:cNvSpPr/>
              <p:nvPr/>
            </p:nvSpPr>
            <p:spPr>
              <a:xfrm>
                <a:off x="5260667" y="3072351"/>
                <a:ext cx="110721" cy="52155"/>
              </a:xfrm>
              <a:custGeom>
                <a:avLst/>
                <a:gdLst/>
                <a:ahLst/>
                <a:cxnLst/>
                <a:rect l="l" t="t" r="r" b="b"/>
                <a:pathLst>
                  <a:path w="8583" h="4043" extrusionOk="0">
                    <a:moveTo>
                      <a:pt x="776" y="1"/>
                    </a:moveTo>
                    <a:cubicBezTo>
                      <a:pt x="730" y="1"/>
                      <a:pt x="708" y="24"/>
                      <a:pt x="685" y="24"/>
                    </a:cubicBezTo>
                    <a:cubicBezTo>
                      <a:pt x="479" y="46"/>
                      <a:pt x="297" y="138"/>
                      <a:pt x="160" y="298"/>
                    </a:cubicBezTo>
                    <a:cubicBezTo>
                      <a:pt x="46" y="457"/>
                      <a:pt x="0" y="663"/>
                      <a:pt x="23" y="868"/>
                    </a:cubicBezTo>
                    <a:cubicBezTo>
                      <a:pt x="46" y="1051"/>
                      <a:pt x="137" y="1256"/>
                      <a:pt x="297" y="1370"/>
                    </a:cubicBezTo>
                    <a:cubicBezTo>
                      <a:pt x="2511" y="2808"/>
                      <a:pt x="5022" y="3813"/>
                      <a:pt x="7669" y="4041"/>
                    </a:cubicBezTo>
                    <a:cubicBezTo>
                      <a:pt x="7687" y="4042"/>
                      <a:pt x="7704" y="4042"/>
                      <a:pt x="7721" y="4042"/>
                    </a:cubicBezTo>
                    <a:cubicBezTo>
                      <a:pt x="8112" y="4042"/>
                      <a:pt x="8470" y="3794"/>
                      <a:pt x="8514" y="3379"/>
                    </a:cubicBezTo>
                    <a:cubicBezTo>
                      <a:pt x="8582" y="2991"/>
                      <a:pt x="8286" y="2557"/>
                      <a:pt x="7875" y="2534"/>
                    </a:cubicBezTo>
                    <a:cubicBezTo>
                      <a:pt x="7099" y="2466"/>
                      <a:pt x="6323" y="2329"/>
                      <a:pt x="5569" y="2124"/>
                    </a:cubicBezTo>
                    <a:cubicBezTo>
                      <a:pt x="4246" y="1758"/>
                      <a:pt x="2990" y="1211"/>
                      <a:pt x="1803" y="526"/>
                    </a:cubicBezTo>
                    <a:cubicBezTo>
                      <a:pt x="1598" y="412"/>
                      <a:pt x="1415" y="298"/>
                      <a:pt x="1233" y="183"/>
                    </a:cubicBezTo>
                    <a:cubicBezTo>
                      <a:pt x="1096" y="69"/>
                      <a:pt x="936" y="1"/>
                      <a:pt x="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7944;p70">
                <a:extLst>
                  <a:ext uri="{FF2B5EF4-FFF2-40B4-BE49-F238E27FC236}">
                    <a16:creationId xmlns:a16="http://schemas.microsoft.com/office/drawing/2014/main" id="{1BA28199-0FFE-4C0B-A4A4-0DF04236E957}"/>
                  </a:ext>
                </a:extLst>
              </p:cNvPr>
              <p:cNvSpPr/>
              <p:nvPr/>
            </p:nvSpPr>
            <p:spPr>
              <a:xfrm>
                <a:off x="5161149" y="2735525"/>
                <a:ext cx="12074" cy="816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633" extrusionOk="0">
                    <a:moveTo>
                      <a:pt x="274" y="1"/>
                    </a:moveTo>
                    <a:cubicBezTo>
                      <a:pt x="228" y="1"/>
                      <a:pt x="160" y="46"/>
                      <a:pt x="114" y="69"/>
                    </a:cubicBezTo>
                    <a:cubicBezTo>
                      <a:pt x="46" y="138"/>
                      <a:pt x="23" y="206"/>
                      <a:pt x="23" y="275"/>
                    </a:cubicBezTo>
                    <a:cubicBezTo>
                      <a:pt x="0" y="366"/>
                      <a:pt x="46" y="434"/>
                      <a:pt x="91" y="480"/>
                    </a:cubicBezTo>
                    <a:cubicBezTo>
                      <a:pt x="137" y="549"/>
                      <a:pt x="206" y="571"/>
                      <a:pt x="297" y="571"/>
                    </a:cubicBezTo>
                    <a:cubicBezTo>
                      <a:pt x="320" y="571"/>
                      <a:pt x="343" y="594"/>
                      <a:pt x="388" y="594"/>
                    </a:cubicBezTo>
                    <a:cubicBezTo>
                      <a:pt x="434" y="594"/>
                      <a:pt x="479" y="617"/>
                      <a:pt x="525" y="617"/>
                    </a:cubicBezTo>
                    <a:cubicBezTo>
                      <a:pt x="563" y="626"/>
                      <a:pt x="597" y="632"/>
                      <a:pt x="628" y="632"/>
                    </a:cubicBezTo>
                    <a:cubicBezTo>
                      <a:pt x="673" y="632"/>
                      <a:pt x="713" y="621"/>
                      <a:pt x="753" y="594"/>
                    </a:cubicBezTo>
                    <a:cubicBezTo>
                      <a:pt x="822" y="571"/>
                      <a:pt x="867" y="503"/>
                      <a:pt x="890" y="434"/>
                    </a:cubicBezTo>
                    <a:cubicBezTo>
                      <a:pt x="936" y="297"/>
                      <a:pt x="845" y="115"/>
                      <a:pt x="708" y="69"/>
                    </a:cubicBezTo>
                    <a:cubicBezTo>
                      <a:pt x="571" y="46"/>
                      <a:pt x="434" y="24"/>
                      <a:pt x="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7945;p70">
                <a:extLst>
                  <a:ext uri="{FF2B5EF4-FFF2-40B4-BE49-F238E27FC236}">
                    <a16:creationId xmlns:a16="http://schemas.microsoft.com/office/drawing/2014/main" id="{382A911C-D16A-439E-92B1-04A6F0C26CDD}"/>
                  </a:ext>
                </a:extLst>
              </p:cNvPr>
              <p:cNvSpPr/>
              <p:nvPr/>
            </p:nvSpPr>
            <p:spPr>
              <a:xfrm>
                <a:off x="5184109" y="2738466"/>
                <a:ext cx="15325" cy="957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742" extrusionOk="0">
                    <a:moveTo>
                      <a:pt x="891" y="1"/>
                    </a:moveTo>
                    <a:cubicBezTo>
                      <a:pt x="868" y="1"/>
                      <a:pt x="845" y="1"/>
                      <a:pt x="822" y="24"/>
                    </a:cubicBezTo>
                    <a:cubicBezTo>
                      <a:pt x="617" y="69"/>
                      <a:pt x="434" y="115"/>
                      <a:pt x="252" y="161"/>
                    </a:cubicBezTo>
                    <a:cubicBezTo>
                      <a:pt x="92" y="206"/>
                      <a:pt x="1" y="343"/>
                      <a:pt x="23" y="503"/>
                    </a:cubicBezTo>
                    <a:cubicBezTo>
                      <a:pt x="62" y="639"/>
                      <a:pt x="167" y="742"/>
                      <a:pt x="295" y="742"/>
                    </a:cubicBezTo>
                    <a:cubicBezTo>
                      <a:pt x="318" y="742"/>
                      <a:pt x="342" y="738"/>
                      <a:pt x="366" y="731"/>
                    </a:cubicBezTo>
                    <a:cubicBezTo>
                      <a:pt x="548" y="686"/>
                      <a:pt x="754" y="617"/>
                      <a:pt x="936" y="572"/>
                    </a:cubicBezTo>
                    <a:cubicBezTo>
                      <a:pt x="1096" y="526"/>
                      <a:pt x="1187" y="389"/>
                      <a:pt x="1165" y="229"/>
                    </a:cubicBezTo>
                    <a:cubicBezTo>
                      <a:pt x="1142" y="115"/>
                      <a:pt x="1005" y="1"/>
                      <a:pt x="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7946;p70">
                <a:extLst>
                  <a:ext uri="{FF2B5EF4-FFF2-40B4-BE49-F238E27FC236}">
                    <a16:creationId xmlns:a16="http://schemas.microsoft.com/office/drawing/2014/main" id="{0AA0592E-B7A7-4AD0-B239-D64C61CB8614}"/>
                  </a:ext>
                </a:extLst>
              </p:cNvPr>
              <p:cNvSpPr/>
              <p:nvPr/>
            </p:nvSpPr>
            <p:spPr>
              <a:xfrm>
                <a:off x="5212965" y="2727579"/>
                <a:ext cx="14138" cy="1201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31" extrusionOk="0">
                    <a:moveTo>
                      <a:pt x="776" y="0"/>
                    </a:moveTo>
                    <a:cubicBezTo>
                      <a:pt x="708" y="0"/>
                      <a:pt x="639" y="23"/>
                      <a:pt x="594" y="69"/>
                    </a:cubicBezTo>
                    <a:cubicBezTo>
                      <a:pt x="457" y="183"/>
                      <a:pt x="320" y="274"/>
                      <a:pt x="183" y="366"/>
                    </a:cubicBezTo>
                    <a:cubicBezTo>
                      <a:pt x="183" y="388"/>
                      <a:pt x="160" y="388"/>
                      <a:pt x="160" y="388"/>
                    </a:cubicBezTo>
                    <a:cubicBezTo>
                      <a:pt x="92" y="434"/>
                      <a:pt x="46" y="480"/>
                      <a:pt x="23" y="571"/>
                    </a:cubicBezTo>
                    <a:cubicBezTo>
                      <a:pt x="0" y="640"/>
                      <a:pt x="0" y="708"/>
                      <a:pt x="46" y="777"/>
                    </a:cubicBezTo>
                    <a:cubicBezTo>
                      <a:pt x="69" y="845"/>
                      <a:pt x="137" y="891"/>
                      <a:pt x="206" y="913"/>
                    </a:cubicBezTo>
                    <a:cubicBezTo>
                      <a:pt x="240" y="925"/>
                      <a:pt x="280" y="931"/>
                      <a:pt x="317" y="931"/>
                    </a:cubicBezTo>
                    <a:cubicBezTo>
                      <a:pt x="354" y="931"/>
                      <a:pt x="388" y="925"/>
                      <a:pt x="411" y="913"/>
                    </a:cubicBezTo>
                    <a:cubicBezTo>
                      <a:pt x="617" y="777"/>
                      <a:pt x="799" y="640"/>
                      <a:pt x="959" y="503"/>
                    </a:cubicBezTo>
                    <a:cubicBezTo>
                      <a:pt x="1096" y="411"/>
                      <a:pt x="1096" y="206"/>
                      <a:pt x="982" y="92"/>
                    </a:cubicBezTo>
                    <a:cubicBezTo>
                      <a:pt x="936" y="46"/>
                      <a:pt x="868" y="0"/>
                      <a:pt x="7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7947;p70">
                <a:extLst>
                  <a:ext uri="{FF2B5EF4-FFF2-40B4-BE49-F238E27FC236}">
                    <a16:creationId xmlns:a16="http://schemas.microsoft.com/office/drawing/2014/main" id="{B37A91F6-A1DE-4BA7-AE48-4070982E4188}"/>
                  </a:ext>
                </a:extLst>
              </p:cNvPr>
              <p:cNvSpPr/>
              <p:nvPr/>
            </p:nvSpPr>
            <p:spPr>
              <a:xfrm>
                <a:off x="5235049" y="2702554"/>
                <a:ext cx="13558" cy="1475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144" extrusionOk="0">
                    <a:moveTo>
                      <a:pt x="708" y="0"/>
                    </a:moveTo>
                    <a:cubicBezTo>
                      <a:pt x="617" y="0"/>
                      <a:pt x="525" y="46"/>
                      <a:pt x="480" y="137"/>
                    </a:cubicBezTo>
                    <a:cubicBezTo>
                      <a:pt x="343" y="320"/>
                      <a:pt x="206" y="502"/>
                      <a:pt x="92" y="708"/>
                    </a:cubicBezTo>
                    <a:cubicBezTo>
                      <a:pt x="0" y="845"/>
                      <a:pt x="46" y="1005"/>
                      <a:pt x="160" y="1096"/>
                    </a:cubicBezTo>
                    <a:cubicBezTo>
                      <a:pt x="209" y="1128"/>
                      <a:pt x="263" y="1143"/>
                      <a:pt x="317" y="1143"/>
                    </a:cubicBezTo>
                    <a:cubicBezTo>
                      <a:pt x="415" y="1143"/>
                      <a:pt x="512" y="1093"/>
                      <a:pt x="571" y="1005"/>
                    </a:cubicBezTo>
                    <a:cubicBezTo>
                      <a:pt x="685" y="822"/>
                      <a:pt x="822" y="639"/>
                      <a:pt x="959" y="434"/>
                    </a:cubicBezTo>
                    <a:cubicBezTo>
                      <a:pt x="1050" y="320"/>
                      <a:pt x="982" y="137"/>
                      <a:pt x="868" y="46"/>
                    </a:cubicBezTo>
                    <a:cubicBezTo>
                      <a:pt x="822" y="23"/>
                      <a:pt x="776" y="0"/>
                      <a:pt x="7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7948;p70">
                <a:extLst>
                  <a:ext uri="{FF2B5EF4-FFF2-40B4-BE49-F238E27FC236}">
                    <a16:creationId xmlns:a16="http://schemas.microsoft.com/office/drawing/2014/main" id="{19B3EC9C-60DD-4187-B155-26EDAA7D51EA}"/>
                  </a:ext>
                </a:extLst>
              </p:cNvPr>
              <p:cNvSpPr/>
              <p:nvPr/>
            </p:nvSpPr>
            <p:spPr>
              <a:xfrm>
                <a:off x="5257429" y="2672808"/>
                <a:ext cx="13842" cy="16989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17" extrusionOk="0">
                    <a:moveTo>
                      <a:pt x="753" y="1"/>
                    </a:moveTo>
                    <a:cubicBezTo>
                      <a:pt x="662" y="1"/>
                      <a:pt x="571" y="47"/>
                      <a:pt x="525" y="138"/>
                    </a:cubicBezTo>
                    <a:cubicBezTo>
                      <a:pt x="365" y="389"/>
                      <a:pt x="205" y="617"/>
                      <a:pt x="68" y="868"/>
                    </a:cubicBezTo>
                    <a:cubicBezTo>
                      <a:pt x="0" y="1005"/>
                      <a:pt x="23" y="1188"/>
                      <a:pt x="160" y="1279"/>
                    </a:cubicBezTo>
                    <a:cubicBezTo>
                      <a:pt x="201" y="1304"/>
                      <a:pt x="253" y="1317"/>
                      <a:pt x="307" y="1317"/>
                    </a:cubicBezTo>
                    <a:cubicBezTo>
                      <a:pt x="404" y="1317"/>
                      <a:pt x="504" y="1276"/>
                      <a:pt x="548" y="1188"/>
                    </a:cubicBezTo>
                    <a:cubicBezTo>
                      <a:pt x="685" y="937"/>
                      <a:pt x="845" y="686"/>
                      <a:pt x="1004" y="457"/>
                    </a:cubicBezTo>
                    <a:cubicBezTo>
                      <a:pt x="1073" y="321"/>
                      <a:pt x="1050" y="138"/>
                      <a:pt x="913" y="47"/>
                    </a:cubicBezTo>
                    <a:cubicBezTo>
                      <a:pt x="867" y="24"/>
                      <a:pt x="822" y="1"/>
                      <a:pt x="7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7949;p70">
                <a:extLst>
                  <a:ext uri="{FF2B5EF4-FFF2-40B4-BE49-F238E27FC236}">
                    <a16:creationId xmlns:a16="http://schemas.microsoft.com/office/drawing/2014/main" id="{36F0FD2C-7704-4694-9731-161A6E893F48}"/>
                  </a:ext>
                </a:extLst>
              </p:cNvPr>
              <p:cNvSpPr/>
              <p:nvPr/>
            </p:nvSpPr>
            <p:spPr>
              <a:xfrm>
                <a:off x="5279216" y="2637774"/>
                <a:ext cx="14435" cy="17996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395" extrusionOk="0">
                    <a:moveTo>
                      <a:pt x="799" y="1"/>
                    </a:moveTo>
                    <a:cubicBezTo>
                      <a:pt x="708" y="1"/>
                      <a:pt x="616" y="46"/>
                      <a:pt x="548" y="138"/>
                    </a:cubicBezTo>
                    <a:cubicBezTo>
                      <a:pt x="388" y="412"/>
                      <a:pt x="228" y="686"/>
                      <a:pt x="69" y="959"/>
                    </a:cubicBezTo>
                    <a:cubicBezTo>
                      <a:pt x="0" y="1096"/>
                      <a:pt x="23" y="1256"/>
                      <a:pt x="160" y="1347"/>
                    </a:cubicBezTo>
                    <a:cubicBezTo>
                      <a:pt x="200" y="1380"/>
                      <a:pt x="252" y="1395"/>
                      <a:pt x="305" y="1395"/>
                    </a:cubicBezTo>
                    <a:cubicBezTo>
                      <a:pt x="402" y="1395"/>
                      <a:pt x="504" y="1345"/>
                      <a:pt x="548" y="1256"/>
                    </a:cubicBezTo>
                    <a:cubicBezTo>
                      <a:pt x="708" y="982"/>
                      <a:pt x="867" y="708"/>
                      <a:pt x="1027" y="457"/>
                    </a:cubicBezTo>
                    <a:cubicBezTo>
                      <a:pt x="1119" y="320"/>
                      <a:pt x="1073" y="138"/>
                      <a:pt x="959" y="46"/>
                    </a:cubicBezTo>
                    <a:cubicBezTo>
                      <a:pt x="913" y="24"/>
                      <a:pt x="845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7950;p70">
                <a:extLst>
                  <a:ext uri="{FF2B5EF4-FFF2-40B4-BE49-F238E27FC236}">
                    <a16:creationId xmlns:a16="http://schemas.microsoft.com/office/drawing/2014/main" id="{D3B8E417-4AED-421D-A899-7C9F83F2FAF6}"/>
                  </a:ext>
                </a:extLst>
              </p:cNvPr>
              <p:cNvSpPr/>
              <p:nvPr/>
            </p:nvSpPr>
            <p:spPr>
              <a:xfrm>
                <a:off x="5302177" y="2602740"/>
                <a:ext cx="16202" cy="18602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442" extrusionOk="0">
                    <a:moveTo>
                      <a:pt x="891" y="1"/>
                    </a:moveTo>
                    <a:cubicBezTo>
                      <a:pt x="799" y="23"/>
                      <a:pt x="754" y="69"/>
                      <a:pt x="708" y="138"/>
                    </a:cubicBezTo>
                    <a:cubicBezTo>
                      <a:pt x="480" y="411"/>
                      <a:pt x="274" y="708"/>
                      <a:pt x="92" y="1005"/>
                    </a:cubicBezTo>
                    <a:cubicBezTo>
                      <a:pt x="0" y="1142"/>
                      <a:pt x="46" y="1324"/>
                      <a:pt x="183" y="1393"/>
                    </a:cubicBezTo>
                    <a:cubicBezTo>
                      <a:pt x="225" y="1426"/>
                      <a:pt x="279" y="1441"/>
                      <a:pt x="334" y="1441"/>
                    </a:cubicBezTo>
                    <a:cubicBezTo>
                      <a:pt x="430" y="1441"/>
                      <a:pt x="528" y="1397"/>
                      <a:pt x="571" y="1324"/>
                    </a:cubicBezTo>
                    <a:cubicBezTo>
                      <a:pt x="754" y="1005"/>
                      <a:pt x="959" y="708"/>
                      <a:pt x="1187" y="434"/>
                    </a:cubicBezTo>
                    <a:cubicBezTo>
                      <a:pt x="1233" y="389"/>
                      <a:pt x="1256" y="274"/>
                      <a:pt x="1233" y="229"/>
                    </a:cubicBezTo>
                    <a:cubicBezTo>
                      <a:pt x="1210" y="138"/>
                      <a:pt x="1165" y="69"/>
                      <a:pt x="1096" y="46"/>
                    </a:cubicBezTo>
                    <a:cubicBezTo>
                      <a:pt x="1050" y="1"/>
                      <a:pt x="1005" y="1"/>
                      <a:pt x="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7951;p70">
                <a:extLst>
                  <a:ext uri="{FF2B5EF4-FFF2-40B4-BE49-F238E27FC236}">
                    <a16:creationId xmlns:a16="http://schemas.microsoft.com/office/drawing/2014/main" id="{25103067-86E3-454D-A4EF-243EBF7A5117}"/>
                  </a:ext>
                </a:extLst>
              </p:cNvPr>
              <p:cNvSpPr/>
              <p:nvPr/>
            </p:nvSpPr>
            <p:spPr>
              <a:xfrm>
                <a:off x="5328672" y="2573007"/>
                <a:ext cx="15325" cy="1560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210" extrusionOk="0">
                    <a:moveTo>
                      <a:pt x="868" y="0"/>
                    </a:moveTo>
                    <a:cubicBezTo>
                      <a:pt x="800" y="0"/>
                      <a:pt x="731" y="23"/>
                      <a:pt x="685" y="69"/>
                    </a:cubicBezTo>
                    <a:cubicBezTo>
                      <a:pt x="457" y="297"/>
                      <a:pt x="252" y="525"/>
                      <a:pt x="46" y="776"/>
                    </a:cubicBezTo>
                    <a:cubicBezTo>
                      <a:pt x="1" y="822"/>
                      <a:pt x="1" y="913"/>
                      <a:pt x="24" y="982"/>
                    </a:cubicBezTo>
                    <a:cubicBezTo>
                      <a:pt x="24" y="1050"/>
                      <a:pt x="69" y="1119"/>
                      <a:pt x="138" y="1164"/>
                    </a:cubicBezTo>
                    <a:cubicBezTo>
                      <a:pt x="206" y="1210"/>
                      <a:pt x="275" y="1210"/>
                      <a:pt x="366" y="1210"/>
                    </a:cubicBezTo>
                    <a:cubicBezTo>
                      <a:pt x="434" y="1187"/>
                      <a:pt x="480" y="1141"/>
                      <a:pt x="526" y="1073"/>
                    </a:cubicBezTo>
                    <a:cubicBezTo>
                      <a:pt x="571" y="1027"/>
                      <a:pt x="617" y="982"/>
                      <a:pt x="663" y="913"/>
                    </a:cubicBezTo>
                    <a:lnTo>
                      <a:pt x="663" y="913"/>
                    </a:lnTo>
                    <a:cubicBezTo>
                      <a:pt x="640" y="936"/>
                      <a:pt x="640" y="959"/>
                      <a:pt x="617" y="959"/>
                    </a:cubicBezTo>
                    <a:cubicBezTo>
                      <a:pt x="754" y="799"/>
                      <a:pt x="914" y="639"/>
                      <a:pt x="1051" y="502"/>
                    </a:cubicBezTo>
                    <a:cubicBezTo>
                      <a:pt x="1165" y="388"/>
                      <a:pt x="1188" y="206"/>
                      <a:pt x="1074" y="92"/>
                    </a:cubicBezTo>
                    <a:cubicBezTo>
                      <a:pt x="1028" y="46"/>
                      <a:pt x="937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7952;p70">
                <a:extLst>
                  <a:ext uri="{FF2B5EF4-FFF2-40B4-BE49-F238E27FC236}">
                    <a16:creationId xmlns:a16="http://schemas.microsoft.com/office/drawing/2014/main" id="{37C084AE-020F-40A2-8CA6-3152A82D359F}"/>
                  </a:ext>
                </a:extLst>
              </p:cNvPr>
              <p:cNvSpPr/>
              <p:nvPr/>
            </p:nvSpPr>
            <p:spPr>
              <a:xfrm>
                <a:off x="5359295" y="2550330"/>
                <a:ext cx="15029" cy="1345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43" extrusionOk="0">
                    <a:moveTo>
                      <a:pt x="868" y="1"/>
                    </a:moveTo>
                    <a:cubicBezTo>
                      <a:pt x="799" y="1"/>
                      <a:pt x="731" y="23"/>
                      <a:pt x="662" y="69"/>
                    </a:cubicBezTo>
                    <a:cubicBezTo>
                      <a:pt x="480" y="229"/>
                      <a:pt x="297" y="389"/>
                      <a:pt x="115" y="548"/>
                    </a:cubicBezTo>
                    <a:cubicBezTo>
                      <a:pt x="1" y="640"/>
                      <a:pt x="1" y="822"/>
                      <a:pt x="92" y="936"/>
                    </a:cubicBezTo>
                    <a:cubicBezTo>
                      <a:pt x="152" y="1008"/>
                      <a:pt x="230" y="1042"/>
                      <a:pt x="307" y="1042"/>
                    </a:cubicBezTo>
                    <a:cubicBezTo>
                      <a:pt x="378" y="1042"/>
                      <a:pt x="448" y="1014"/>
                      <a:pt x="503" y="959"/>
                    </a:cubicBezTo>
                    <a:cubicBezTo>
                      <a:pt x="685" y="800"/>
                      <a:pt x="868" y="663"/>
                      <a:pt x="1051" y="503"/>
                    </a:cubicBezTo>
                    <a:cubicBezTo>
                      <a:pt x="1165" y="389"/>
                      <a:pt x="1165" y="206"/>
                      <a:pt x="1073" y="92"/>
                    </a:cubicBezTo>
                    <a:cubicBezTo>
                      <a:pt x="1005" y="23"/>
                      <a:pt x="936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7953;p70">
                <a:extLst>
                  <a:ext uri="{FF2B5EF4-FFF2-40B4-BE49-F238E27FC236}">
                    <a16:creationId xmlns:a16="http://schemas.microsoft.com/office/drawing/2014/main" id="{7B45F7BC-9B2E-4799-B122-D91E02BF962C}"/>
                  </a:ext>
                </a:extLst>
              </p:cNvPr>
              <p:cNvSpPr/>
              <p:nvPr/>
            </p:nvSpPr>
            <p:spPr>
              <a:xfrm>
                <a:off x="5388744" y="2532077"/>
                <a:ext cx="12074" cy="1061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23" extrusionOk="0">
                    <a:moveTo>
                      <a:pt x="639" y="0"/>
                    </a:moveTo>
                    <a:cubicBezTo>
                      <a:pt x="594" y="0"/>
                      <a:pt x="548" y="0"/>
                      <a:pt x="525" y="23"/>
                    </a:cubicBezTo>
                    <a:cubicBezTo>
                      <a:pt x="388" y="115"/>
                      <a:pt x="251" y="229"/>
                      <a:pt x="114" y="320"/>
                    </a:cubicBezTo>
                    <a:cubicBezTo>
                      <a:pt x="0" y="411"/>
                      <a:pt x="0" y="617"/>
                      <a:pt x="91" y="731"/>
                    </a:cubicBezTo>
                    <a:cubicBezTo>
                      <a:pt x="137" y="777"/>
                      <a:pt x="228" y="822"/>
                      <a:pt x="297" y="822"/>
                    </a:cubicBezTo>
                    <a:cubicBezTo>
                      <a:pt x="365" y="822"/>
                      <a:pt x="434" y="799"/>
                      <a:pt x="502" y="754"/>
                    </a:cubicBezTo>
                    <a:cubicBezTo>
                      <a:pt x="561" y="695"/>
                      <a:pt x="620" y="653"/>
                      <a:pt x="679" y="613"/>
                    </a:cubicBezTo>
                    <a:lnTo>
                      <a:pt x="679" y="613"/>
                    </a:lnTo>
                    <a:cubicBezTo>
                      <a:pt x="695" y="607"/>
                      <a:pt x="708" y="594"/>
                      <a:pt x="708" y="594"/>
                    </a:cubicBezTo>
                    <a:lnTo>
                      <a:pt x="708" y="594"/>
                    </a:lnTo>
                    <a:cubicBezTo>
                      <a:pt x="708" y="594"/>
                      <a:pt x="708" y="594"/>
                      <a:pt x="708" y="594"/>
                    </a:cubicBezTo>
                    <a:cubicBezTo>
                      <a:pt x="708" y="571"/>
                      <a:pt x="730" y="571"/>
                      <a:pt x="730" y="571"/>
                    </a:cubicBezTo>
                    <a:lnTo>
                      <a:pt x="708" y="571"/>
                    </a:lnTo>
                    <a:cubicBezTo>
                      <a:pt x="730" y="571"/>
                      <a:pt x="753" y="548"/>
                      <a:pt x="776" y="548"/>
                    </a:cubicBezTo>
                    <a:cubicBezTo>
                      <a:pt x="845" y="503"/>
                      <a:pt x="890" y="457"/>
                      <a:pt x="913" y="366"/>
                    </a:cubicBezTo>
                    <a:cubicBezTo>
                      <a:pt x="936" y="297"/>
                      <a:pt x="936" y="229"/>
                      <a:pt x="913" y="160"/>
                    </a:cubicBezTo>
                    <a:cubicBezTo>
                      <a:pt x="867" y="92"/>
                      <a:pt x="799" y="46"/>
                      <a:pt x="730" y="23"/>
                    </a:cubicBezTo>
                    <a:cubicBezTo>
                      <a:pt x="708" y="0"/>
                      <a:pt x="685" y="0"/>
                      <a:pt x="6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7954;p70">
                <a:extLst>
                  <a:ext uri="{FF2B5EF4-FFF2-40B4-BE49-F238E27FC236}">
                    <a16:creationId xmlns:a16="http://schemas.microsoft.com/office/drawing/2014/main" id="{8EFBFEE0-E5F6-49D4-B023-81010AB89318}"/>
                  </a:ext>
                </a:extLst>
              </p:cNvPr>
              <p:cNvSpPr/>
              <p:nvPr/>
            </p:nvSpPr>
            <p:spPr>
              <a:xfrm>
                <a:off x="5212668" y="2902170"/>
                <a:ext cx="12384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1188" extrusionOk="0">
                    <a:moveTo>
                      <a:pt x="320" y="1"/>
                    </a:moveTo>
                    <a:cubicBezTo>
                      <a:pt x="252" y="1"/>
                      <a:pt x="206" y="24"/>
                      <a:pt x="160" y="46"/>
                    </a:cubicBezTo>
                    <a:cubicBezTo>
                      <a:pt x="23" y="138"/>
                      <a:pt x="1" y="320"/>
                      <a:pt x="92" y="457"/>
                    </a:cubicBezTo>
                    <a:cubicBezTo>
                      <a:pt x="206" y="640"/>
                      <a:pt x="320" y="845"/>
                      <a:pt x="434" y="1074"/>
                    </a:cubicBezTo>
                    <a:cubicBezTo>
                      <a:pt x="480" y="1119"/>
                      <a:pt x="571" y="1165"/>
                      <a:pt x="617" y="1188"/>
                    </a:cubicBezTo>
                    <a:cubicBezTo>
                      <a:pt x="708" y="1188"/>
                      <a:pt x="777" y="1165"/>
                      <a:pt x="845" y="1119"/>
                    </a:cubicBezTo>
                    <a:cubicBezTo>
                      <a:pt x="914" y="1096"/>
                      <a:pt x="936" y="1028"/>
                      <a:pt x="959" y="937"/>
                    </a:cubicBezTo>
                    <a:cubicBezTo>
                      <a:pt x="959" y="868"/>
                      <a:pt x="936" y="800"/>
                      <a:pt x="914" y="731"/>
                    </a:cubicBezTo>
                    <a:cubicBezTo>
                      <a:pt x="799" y="526"/>
                      <a:pt x="685" y="320"/>
                      <a:pt x="548" y="115"/>
                    </a:cubicBezTo>
                    <a:cubicBezTo>
                      <a:pt x="503" y="46"/>
                      <a:pt x="411" y="1"/>
                      <a:pt x="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7955;p70">
                <a:extLst>
                  <a:ext uri="{FF2B5EF4-FFF2-40B4-BE49-F238E27FC236}">
                    <a16:creationId xmlns:a16="http://schemas.microsoft.com/office/drawing/2014/main" id="{D7A4F815-71FF-4F7D-B791-9154B12007BD}"/>
                  </a:ext>
                </a:extLst>
              </p:cNvPr>
              <p:cNvSpPr/>
              <p:nvPr/>
            </p:nvSpPr>
            <p:spPr>
              <a:xfrm>
                <a:off x="5225039" y="2931619"/>
                <a:ext cx="11197" cy="1668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293" extrusionOk="0">
                    <a:moveTo>
                      <a:pt x="206" y="0"/>
                    </a:moveTo>
                    <a:cubicBezTo>
                      <a:pt x="69" y="69"/>
                      <a:pt x="0" y="229"/>
                      <a:pt x="46" y="388"/>
                    </a:cubicBezTo>
                    <a:cubicBezTo>
                      <a:pt x="137" y="617"/>
                      <a:pt x="206" y="868"/>
                      <a:pt x="297" y="1096"/>
                    </a:cubicBezTo>
                    <a:cubicBezTo>
                      <a:pt x="333" y="1223"/>
                      <a:pt x="456" y="1292"/>
                      <a:pt x="574" y="1292"/>
                    </a:cubicBezTo>
                    <a:cubicBezTo>
                      <a:pt x="604" y="1292"/>
                      <a:pt x="634" y="1288"/>
                      <a:pt x="662" y="1279"/>
                    </a:cubicBezTo>
                    <a:cubicBezTo>
                      <a:pt x="799" y="1210"/>
                      <a:pt x="868" y="1050"/>
                      <a:pt x="822" y="913"/>
                    </a:cubicBezTo>
                    <a:cubicBezTo>
                      <a:pt x="731" y="662"/>
                      <a:pt x="662" y="411"/>
                      <a:pt x="571" y="183"/>
                    </a:cubicBezTo>
                    <a:cubicBezTo>
                      <a:pt x="548" y="69"/>
                      <a:pt x="434" y="0"/>
                      <a:pt x="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7956;p70">
                <a:extLst>
                  <a:ext uri="{FF2B5EF4-FFF2-40B4-BE49-F238E27FC236}">
                    <a16:creationId xmlns:a16="http://schemas.microsoft.com/office/drawing/2014/main" id="{AAF8F8F3-2D99-4107-A2AC-A45FD5E44A36}"/>
                  </a:ext>
                </a:extLst>
              </p:cNvPr>
              <p:cNvSpPr/>
              <p:nvPr/>
            </p:nvSpPr>
            <p:spPr>
              <a:xfrm>
                <a:off x="5236816" y="2967828"/>
                <a:ext cx="11791" cy="1580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225" extrusionOk="0">
                    <a:moveTo>
                      <a:pt x="320" y="1"/>
                    </a:moveTo>
                    <a:cubicBezTo>
                      <a:pt x="297" y="1"/>
                      <a:pt x="251" y="1"/>
                      <a:pt x="228" y="24"/>
                    </a:cubicBezTo>
                    <a:cubicBezTo>
                      <a:pt x="92" y="69"/>
                      <a:pt x="0" y="252"/>
                      <a:pt x="69" y="389"/>
                    </a:cubicBezTo>
                    <a:cubicBezTo>
                      <a:pt x="160" y="594"/>
                      <a:pt x="228" y="823"/>
                      <a:pt x="320" y="1051"/>
                    </a:cubicBezTo>
                    <a:cubicBezTo>
                      <a:pt x="356" y="1159"/>
                      <a:pt x="478" y="1225"/>
                      <a:pt x="595" y="1225"/>
                    </a:cubicBezTo>
                    <a:cubicBezTo>
                      <a:pt x="626" y="1225"/>
                      <a:pt x="656" y="1220"/>
                      <a:pt x="685" y="1211"/>
                    </a:cubicBezTo>
                    <a:cubicBezTo>
                      <a:pt x="845" y="1165"/>
                      <a:pt x="913" y="982"/>
                      <a:pt x="845" y="845"/>
                    </a:cubicBezTo>
                    <a:cubicBezTo>
                      <a:pt x="776" y="617"/>
                      <a:pt x="685" y="412"/>
                      <a:pt x="594" y="183"/>
                    </a:cubicBezTo>
                    <a:cubicBezTo>
                      <a:pt x="548" y="69"/>
                      <a:pt x="434" y="1"/>
                      <a:pt x="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7957;p70">
                <a:extLst>
                  <a:ext uri="{FF2B5EF4-FFF2-40B4-BE49-F238E27FC236}">
                    <a16:creationId xmlns:a16="http://schemas.microsoft.com/office/drawing/2014/main" id="{5E233342-4FE7-4F4B-B192-DCCB51C55E6B}"/>
                  </a:ext>
                </a:extLst>
              </p:cNvPr>
              <p:cNvSpPr/>
              <p:nvPr/>
            </p:nvSpPr>
            <p:spPr>
              <a:xfrm>
                <a:off x="5246826" y="2999921"/>
                <a:ext cx="10320" cy="1787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386" extrusionOk="0">
                    <a:moveTo>
                      <a:pt x="297" y="1"/>
                    </a:moveTo>
                    <a:cubicBezTo>
                      <a:pt x="251" y="1"/>
                      <a:pt x="229" y="1"/>
                      <a:pt x="183" y="24"/>
                    </a:cubicBezTo>
                    <a:cubicBezTo>
                      <a:pt x="114" y="46"/>
                      <a:pt x="69" y="92"/>
                      <a:pt x="23" y="161"/>
                    </a:cubicBezTo>
                    <a:cubicBezTo>
                      <a:pt x="0" y="229"/>
                      <a:pt x="0" y="298"/>
                      <a:pt x="23" y="389"/>
                    </a:cubicBezTo>
                    <a:cubicBezTo>
                      <a:pt x="92" y="663"/>
                      <a:pt x="160" y="937"/>
                      <a:pt x="229" y="1188"/>
                    </a:cubicBezTo>
                    <a:cubicBezTo>
                      <a:pt x="251" y="1256"/>
                      <a:pt x="320" y="1325"/>
                      <a:pt x="388" y="1348"/>
                    </a:cubicBezTo>
                    <a:cubicBezTo>
                      <a:pt x="428" y="1374"/>
                      <a:pt x="469" y="1385"/>
                      <a:pt x="509" y="1385"/>
                    </a:cubicBezTo>
                    <a:cubicBezTo>
                      <a:pt x="537" y="1385"/>
                      <a:pt x="565" y="1380"/>
                      <a:pt x="594" y="1370"/>
                    </a:cubicBezTo>
                    <a:cubicBezTo>
                      <a:pt x="662" y="1348"/>
                      <a:pt x="731" y="1279"/>
                      <a:pt x="754" y="1211"/>
                    </a:cubicBezTo>
                    <a:cubicBezTo>
                      <a:pt x="799" y="1142"/>
                      <a:pt x="799" y="1074"/>
                      <a:pt x="776" y="1005"/>
                    </a:cubicBezTo>
                    <a:cubicBezTo>
                      <a:pt x="685" y="731"/>
                      <a:pt x="617" y="457"/>
                      <a:pt x="548" y="183"/>
                    </a:cubicBezTo>
                    <a:cubicBezTo>
                      <a:pt x="525" y="115"/>
                      <a:pt x="480" y="46"/>
                      <a:pt x="411" y="24"/>
                    </a:cubicBezTo>
                    <a:cubicBezTo>
                      <a:pt x="365" y="1"/>
                      <a:pt x="320" y="1"/>
                      <a:pt x="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7958;p70">
                <a:extLst>
                  <a:ext uri="{FF2B5EF4-FFF2-40B4-BE49-F238E27FC236}">
                    <a16:creationId xmlns:a16="http://schemas.microsoft.com/office/drawing/2014/main" id="{77DA103A-39B2-4A6D-B83E-8B4FB2A7781E}"/>
                  </a:ext>
                </a:extLst>
              </p:cNvPr>
              <p:cNvSpPr/>
              <p:nvPr/>
            </p:nvSpPr>
            <p:spPr>
              <a:xfrm>
                <a:off x="5252127" y="3028196"/>
                <a:ext cx="7959" cy="1741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50" extrusionOk="0">
                    <a:moveTo>
                      <a:pt x="251" y="0"/>
                    </a:moveTo>
                    <a:cubicBezTo>
                      <a:pt x="91" y="23"/>
                      <a:pt x="0" y="160"/>
                      <a:pt x="0" y="320"/>
                    </a:cubicBezTo>
                    <a:cubicBezTo>
                      <a:pt x="23" y="571"/>
                      <a:pt x="46" y="845"/>
                      <a:pt x="46" y="1096"/>
                    </a:cubicBezTo>
                    <a:cubicBezTo>
                      <a:pt x="67" y="1242"/>
                      <a:pt x="183" y="1350"/>
                      <a:pt x="325" y="1350"/>
                    </a:cubicBezTo>
                    <a:cubicBezTo>
                      <a:pt x="338" y="1350"/>
                      <a:pt x="352" y="1349"/>
                      <a:pt x="365" y="1347"/>
                    </a:cubicBezTo>
                    <a:cubicBezTo>
                      <a:pt x="525" y="1324"/>
                      <a:pt x="616" y="1187"/>
                      <a:pt x="616" y="1027"/>
                    </a:cubicBezTo>
                    <a:cubicBezTo>
                      <a:pt x="594" y="776"/>
                      <a:pt x="594" y="525"/>
                      <a:pt x="571" y="251"/>
                    </a:cubicBezTo>
                    <a:cubicBezTo>
                      <a:pt x="571" y="114"/>
                      <a:pt x="434" y="0"/>
                      <a:pt x="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7959;p70">
                <a:extLst>
                  <a:ext uri="{FF2B5EF4-FFF2-40B4-BE49-F238E27FC236}">
                    <a16:creationId xmlns:a16="http://schemas.microsoft.com/office/drawing/2014/main" id="{155435D7-484D-4447-B9C2-52443D965587}"/>
                  </a:ext>
                </a:extLst>
              </p:cNvPr>
              <p:cNvSpPr/>
              <p:nvPr/>
            </p:nvSpPr>
            <p:spPr>
              <a:xfrm>
                <a:off x="5245059" y="3056459"/>
                <a:ext cx="11791" cy="16718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296" extrusionOk="0">
                    <a:moveTo>
                      <a:pt x="594" y="0"/>
                    </a:moveTo>
                    <a:cubicBezTo>
                      <a:pt x="457" y="0"/>
                      <a:pt x="343" y="114"/>
                      <a:pt x="320" y="251"/>
                    </a:cubicBezTo>
                    <a:cubicBezTo>
                      <a:pt x="297" y="320"/>
                      <a:pt x="274" y="388"/>
                      <a:pt x="251" y="457"/>
                    </a:cubicBezTo>
                    <a:cubicBezTo>
                      <a:pt x="206" y="617"/>
                      <a:pt x="160" y="754"/>
                      <a:pt x="92" y="890"/>
                    </a:cubicBezTo>
                    <a:cubicBezTo>
                      <a:pt x="0" y="1027"/>
                      <a:pt x="92" y="1210"/>
                      <a:pt x="229" y="1278"/>
                    </a:cubicBezTo>
                    <a:cubicBezTo>
                      <a:pt x="262" y="1290"/>
                      <a:pt x="296" y="1295"/>
                      <a:pt x="331" y="1295"/>
                    </a:cubicBezTo>
                    <a:cubicBezTo>
                      <a:pt x="438" y="1295"/>
                      <a:pt x="542" y="1240"/>
                      <a:pt x="594" y="1119"/>
                    </a:cubicBezTo>
                    <a:cubicBezTo>
                      <a:pt x="731" y="890"/>
                      <a:pt x="822" y="617"/>
                      <a:pt x="868" y="343"/>
                    </a:cubicBezTo>
                    <a:cubicBezTo>
                      <a:pt x="913" y="183"/>
                      <a:pt x="799" y="46"/>
                      <a:pt x="639" y="23"/>
                    </a:cubicBezTo>
                    <a:cubicBezTo>
                      <a:pt x="617" y="23"/>
                      <a:pt x="617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7960;p70">
                <a:extLst>
                  <a:ext uri="{FF2B5EF4-FFF2-40B4-BE49-F238E27FC236}">
                    <a16:creationId xmlns:a16="http://schemas.microsoft.com/office/drawing/2014/main" id="{5CD3380C-9D6F-48F4-82C5-CAF43B6F7AE6}"/>
                  </a:ext>
                </a:extLst>
              </p:cNvPr>
              <p:cNvSpPr/>
              <p:nvPr/>
            </p:nvSpPr>
            <p:spPr>
              <a:xfrm>
                <a:off x="5227683" y="3075305"/>
                <a:ext cx="12087" cy="10423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08" extrusionOk="0">
                    <a:moveTo>
                      <a:pt x="640" y="0"/>
                    </a:moveTo>
                    <a:cubicBezTo>
                      <a:pt x="594" y="0"/>
                      <a:pt x="526" y="0"/>
                      <a:pt x="480" y="46"/>
                    </a:cubicBezTo>
                    <a:cubicBezTo>
                      <a:pt x="389" y="137"/>
                      <a:pt x="275" y="228"/>
                      <a:pt x="160" y="274"/>
                    </a:cubicBezTo>
                    <a:cubicBezTo>
                      <a:pt x="23" y="365"/>
                      <a:pt x="1" y="571"/>
                      <a:pt x="92" y="685"/>
                    </a:cubicBezTo>
                    <a:cubicBezTo>
                      <a:pt x="138" y="753"/>
                      <a:pt x="206" y="776"/>
                      <a:pt x="275" y="799"/>
                    </a:cubicBezTo>
                    <a:cubicBezTo>
                      <a:pt x="299" y="805"/>
                      <a:pt x="320" y="808"/>
                      <a:pt x="339" y="808"/>
                    </a:cubicBezTo>
                    <a:cubicBezTo>
                      <a:pt x="392" y="808"/>
                      <a:pt x="430" y="787"/>
                      <a:pt x="480" y="753"/>
                    </a:cubicBezTo>
                    <a:cubicBezTo>
                      <a:pt x="617" y="685"/>
                      <a:pt x="708" y="616"/>
                      <a:pt x="822" y="502"/>
                    </a:cubicBezTo>
                    <a:cubicBezTo>
                      <a:pt x="868" y="457"/>
                      <a:pt x="914" y="411"/>
                      <a:pt x="936" y="320"/>
                    </a:cubicBezTo>
                    <a:cubicBezTo>
                      <a:pt x="936" y="251"/>
                      <a:pt x="914" y="183"/>
                      <a:pt x="891" y="114"/>
                    </a:cubicBezTo>
                    <a:cubicBezTo>
                      <a:pt x="845" y="46"/>
                      <a:pt x="777" y="23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7961;p70">
                <a:extLst>
                  <a:ext uri="{FF2B5EF4-FFF2-40B4-BE49-F238E27FC236}">
                    <a16:creationId xmlns:a16="http://schemas.microsoft.com/office/drawing/2014/main" id="{2F057DF7-E0E3-4ACA-9853-355A86081038}"/>
                  </a:ext>
                </a:extLst>
              </p:cNvPr>
              <p:cNvSpPr/>
              <p:nvPr/>
            </p:nvSpPr>
            <p:spPr>
              <a:xfrm>
                <a:off x="5174693" y="1918485"/>
                <a:ext cx="652495" cy="606274"/>
              </a:xfrm>
              <a:custGeom>
                <a:avLst/>
                <a:gdLst/>
                <a:ahLst/>
                <a:cxnLst/>
                <a:rect l="l" t="t" r="r" b="b"/>
                <a:pathLst>
                  <a:path w="50581" h="46998" extrusionOk="0">
                    <a:moveTo>
                      <a:pt x="28189" y="1"/>
                    </a:moveTo>
                    <a:cubicBezTo>
                      <a:pt x="26455" y="1"/>
                      <a:pt x="24720" y="138"/>
                      <a:pt x="23054" y="411"/>
                    </a:cubicBezTo>
                    <a:cubicBezTo>
                      <a:pt x="20748" y="777"/>
                      <a:pt x="18557" y="1393"/>
                      <a:pt x="16548" y="2260"/>
                    </a:cubicBezTo>
                    <a:cubicBezTo>
                      <a:pt x="15567" y="2694"/>
                      <a:pt x="14563" y="3219"/>
                      <a:pt x="13604" y="3812"/>
                    </a:cubicBezTo>
                    <a:cubicBezTo>
                      <a:pt x="12782" y="4315"/>
                      <a:pt x="11938" y="4908"/>
                      <a:pt x="11116" y="5593"/>
                    </a:cubicBezTo>
                    <a:cubicBezTo>
                      <a:pt x="10408" y="6163"/>
                      <a:pt x="9746" y="6803"/>
                      <a:pt x="9107" y="7465"/>
                    </a:cubicBezTo>
                    <a:cubicBezTo>
                      <a:pt x="8423" y="8172"/>
                      <a:pt x="7829" y="8902"/>
                      <a:pt x="7350" y="9633"/>
                    </a:cubicBezTo>
                    <a:cubicBezTo>
                      <a:pt x="6460" y="10957"/>
                      <a:pt x="5912" y="12258"/>
                      <a:pt x="5706" y="13536"/>
                    </a:cubicBezTo>
                    <a:cubicBezTo>
                      <a:pt x="5569" y="13194"/>
                      <a:pt x="5387" y="12874"/>
                      <a:pt x="5181" y="12555"/>
                    </a:cubicBezTo>
                    <a:cubicBezTo>
                      <a:pt x="4953" y="12212"/>
                      <a:pt x="4702" y="11915"/>
                      <a:pt x="4405" y="11642"/>
                    </a:cubicBezTo>
                    <a:cubicBezTo>
                      <a:pt x="4131" y="11368"/>
                      <a:pt x="3835" y="11162"/>
                      <a:pt x="3515" y="11025"/>
                    </a:cubicBezTo>
                    <a:cubicBezTo>
                      <a:pt x="3264" y="10911"/>
                      <a:pt x="3013" y="10843"/>
                      <a:pt x="2762" y="10843"/>
                    </a:cubicBezTo>
                    <a:cubicBezTo>
                      <a:pt x="2648" y="10843"/>
                      <a:pt x="2557" y="10865"/>
                      <a:pt x="2465" y="10888"/>
                    </a:cubicBezTo>
                    <a:cubicBezTo>
                      <a:pt x="2305" y="10911"/>
                      <a:pt x="2146" y="10957"/>
                      <a:pt x="1963" y="11048"/>
                    </a:cubicBezTo>
                    <a:cubicBezTo>
                      <a:pt x="1780" y="11117"/>
                      <a:pt x="1644" y="11208"/>
                      <a:pt x="1529" y="11322"/>
                    </a:cubicBezTo>
                    <a:cubicBezTo>
                      <a:pt x="1301" y="11527"/>
                      <a:pt x="1164" y="11778"/>
                      <a:pt x="1141" y="12075"/>
                    </a:cubicBezTo>
                    <a:cubicBezTo>
                      <a:pt x="1119" y="12326"/>
                      <a:pt x="1187" y="12600"/>
                      <a:pt x="1347" y="12874"/>
                    </a:cubicBezTo>
                    <a:cubicBezTo>
                      <a:pt x="1461" y="13148"/>
                      <a:pt x="1644" y="13399"/>
                      <a:pt x="1895" y="13673"/>
                    </a:cubicBezTo>
                    <a:cubicBezTo>
                      <a:pt x="2100" y="13924"/>
                      <a:pt x="2351" y="14152"/>
                      <a:pt x="2625" y="14426"/>
                    </a:cubicBezTo>
                    <a:cubicBezTo>
                      <a:pt x="2876" y="14632"/>
                      <a:pt x="3104" y="14837"/>
                      <a:pt x="3355" y="15020"/>
                    </a:cubicBezTo>
                    <a:lnTo>
                      <a:pt x="3036" y="14997"/>
                    </a:lnTo>
                    <a:cubicBezTo>
                      <a:pt x="2648" y="15020"/>
                      <a:pt x="2214" y="15042"/>
                      <a:pt x="1803" y="15157"/>
                    </a:cubicBezTo>
                    <a:cubicBezTo>
                      <a:pt x="1347" y="15248"/>
                      <a:pt x="1004" y="15408"/>
                      <a:pt x="731" y="15659"/>
                    </a:cubicBezTo>
                    <a:cubicBezTo>
                      <a:pt x="594" y="15796"/>
                      <a:pt x="479" y="15933"/>
                      <a:pt x="365" y="16138"/>
                    </a:cubicBezTo>
                    <a:cubicBezTo>
                      <a:pt x="297" y="16207"/>
                      <a:pt x="251" y="16298"/>
                      <a:pt x="228" y="16389"/>
                    </a:cubicBezTo>
                    <a:cubicBezTo>
                      <a:pt x="183" y="16480"/>
                      <a:pt x="160" y="16549"/>
                      <a:pt x="114" y="16663"/>
                    </a:cubicBezTo>
                    <a:cubicBezTo>
                      <a:pt x="91" y="16800"/>
                      <a:pt x="91" y="16960"/>
                      <a:pt x="91" y="17097"/>
                    </a:cubicBezTo>
                    <a:cubicBezTo>
                      <a:pt x="114" y="17234"/>
                      <a:pt x="183" y="17393"/>
                      <a:pt x="274" y="17530"/>
                    </a:cubicBezTo>
                    <a:cubicBezTo>
                      <a:pt x="320" y="17645"/>
                      <a:pt x="411" y="17736"/>
                      <a:pt x="548" y="17827"/>
                    </a:cubicBezTo>
                    <a:cubicBezTo>
                      <a:pt x="639" y="17918"/>
                      <a:pt x="776" y="18010"/>
                      <a:pt x="936" y="18078"/>
                    </a:cubicBezTo>
                    <a:cubicBezTo>
                      <a:pt x="1210" y="18192"/>
                      <a:pt x="1529" y="18284"/>
                      <a:pt x="1895" y="18307"/>
                    </a:cubicBezTo>
                    <a:cubicBezTo>
                      <a:pt x="1986" y="18329"/>
                      <a:pt x="2100" y="18329"/>
                      <a:pt x="2214" y="18329"/>
                    </a:cubicBezTo>
                    <a:cubicBezTo>
                      <a:pt x="2328" y="18329"/>
                      <a:pt x="2442" y="18329"/>
                      <a:pt x="2557" y="18307"/>
                    </a:cubicBezTo>
                    <a:lnTo>
                      <a:pt x="2557" y="18307"/>
                    </a:lnTo>
                    <a:cubicBezTo>
                      <a:pt x="2054" y="18900"/>
                      <a:pt x="1644" y="19585"/>
                      <a:pt x="1278" y="20315"/>
                    </a:cubicBezTo>
                    <a:cubicBezTo>
                      <a:pt x="822" y="21228"/>
                      <a:pt x="479" y="22255"/>
                      <a:pt x="251" y="23374"/>
                    </a:cubicBezTo>
                    <a:cubicBezTo>
                      <a:pt x="69" y="24355"/>
                      <a:pt x="0" y="25451"/>
                      <a:pt x="46" y="26615"/>
                    </a:cubicBezTo>
                    <a:cubicBezTo>
                      <a:pt x="91" y="27665"/>
                      <a:pt x="228" y="28760"/>
                      <a:pt x="502" y="29902"/>
                    </a:cubicBezTo>
                    <a:cubicBezTo>
                      <a:pt x="1004" y="32002"/>
                      <a:pt x="1872" y="34124"/>
                      <a:pt x="3104" y="36179"/>
                    </a:cubicBezTo>
                    <a:cubicBezTo>
                      <a:pt x="4246" y="38096"/>
                      <a:pt x="5638" y="39808"/>
                      <a:pt x="7213" y="41246"/>
                    </a:cubicBezTo>
                    <a:cubicBezTo>
                      <a:pt x="8628" y="42547"/>
                      <a:pt x="10317" y="43665"/>
                      <a:pt x="12189" y="44578"/>
                    </a:cubicBezTo>
                    <a:cubicBezTo>
                      <a:pt x="13901" y="45423"/>
                      <a:pt x="15795" y="46062"/>
                      <a:pt x="17804" y="46473"/>
                    </a:cubicBezTo>
                    <a:cubicBezTo>
                      <a:pt x="19470" y="46815"/>
                      <a:pt x="21205" y="46998"/>
                      <a:pt x="22985" y="46998"/>
                    </a:cubicBezTo>
                    <a:cubicBezTo>
                      <a:pt x="23236" y="46998"/>
                      <a:pt x="23487" y="46998"/>
                      <a:pt x="23738" y="46975"/>
                    </a:cubicBezTo>
                    <a:cubicBezTo>
                      <a:pt x="25701" y="46929"/>
                      <a:pt x="27687" y="46655"/>
                      <a:pt x="29627" y="46153"/>
                    </a:cubicBezTo>
                    <a:cubicBezTo>
                      <a:pt x="33576" y="45149"/>
                      <a:pt x="37183" y="43255"/>
                      <a:pt x="40013" y="40675"/>
                    </a:cubicBezTo>
                    <a:cubicBezTo>
                      <a:pt x="41382" y="39443"/>
                      <a:pt x="42569" y="38050"/>
                      <a:pt x="43551" y="36567"/>
                    </a:cubicBezTo>
                    <a:cubicBezTo>
                      <a:pt x="44053" y="35813"/>
                      <a:pt x="44509" y="34992"/>
                      <a:pt x="44897" y="34147"/>
                    </a:cubicBezTo>
                    <a:cubicBezTo>
                      <a:pt x="45400" y="33143"/>
                      <a:pt x="45993" y="31773"/>
                      <a:pt x="46153" y="30290"/>
                    </a:cubicBezTo>
                    <a:cubicBezTo>
                      <a:pt x="46176" y="30244"/>
                      <a:pt x="46176" y="30221"/>
                      <a:pt x="46153" y="30176"/>
                    </a:cubicBezTo>
                    <a:cubicBezTo>
                      <a:pt x="46997" y="28920"/>
                      <a:pt x="47682" y="27551"/>
                      <a:pt x="48207" y="26067"/>
                    </a:cubicBezTo>
                    <a:cubicBezTo>
                      <a:pt x="48527" y="25200"/>
                      <a:pt x="48778" y="24310"/>
                      <a:pt x="48960" y="23419"/>
                    </a:cubicBezTo>
                    <a:cubicBezTo>
                      <a:pt x="49120" y="22529"/>
                      <a:pt x="49211" y="21616"/>
                      <a:pt x="49234" y="20703"/>
                    </a:cubicBezTo>
                    <a:cubicBezTo>
                      <a:pt x="49234" y="19539"/>
                      <a:pt x="49074" y="18421"/>
                      <a:pt x="48732" y="17348"/>
                    </a:cubicBezTo>
                    <a:cubicBezTo>
                      <a:pt x="48435" y="16344"/>
                      <a:pt x="47933" y="15408"/>
                      <a:pt x="47271" y="14586"/>
                    </a:cubicBezTo>
                    <a:cubicBezTo>
                      <a:pt x="47591" y="14540"/>
                      <a:pt x="47933" y="14449"/>
                      <a:pt x="48253" y="14312"/>
                    </a:cubicBezTo>
                    <a:cubicBezTo>
                      <a:pt x="48686" y="14129"/>
                      <a:pt x="49074" y="13856"/>
                      <a:pt x="49440" y="13490"/>
                    </a:cubicBezTo>
                    <a:cubicBezTo>
                      <a:pt x="50079" y="12806"/>
                      <a:pt x="50467" y="11870"/>
                      <a:pt x="50535" y="10865"/>
                    </a:cubicBezTo>
                    <a:cubicBezTo>
                      <a:pt x="50581" y="9952"/>
                      <a:pt x="50353" y="9017"/>
                      <a:pt x="49851" y="8172"/>
                    </a:cubicBezTo>
                    <a:cubicBezTo>
                      <a:pt x="49417" y="7419"/>
                      <a:pt x="48801" y="6711"/>
                      <a:pt x="47979" y="6004"/>
                    </a:cubicBezTo>
                    <a:cubicBezTo>
                      <a:pt x="47294" y="5433"/>
                      <a:pt x="46518" y="4908"/>
                      <a:pt x="45514" y="4360"/>
                    </a:cubicBezTo>
                    <a:cubicBezTo>
                      <a:pt x="44783" y="3949"/>
                      <a:pt x="43962" y="3561"/>
                      <a:pt x="43049" y="3151"/>
                    </a:cubicBezTo>
                    <a:cubicBezTo>
                      <a:pt x="41108" y="2283"/>
                      <a:pt x="38986" y="1553"/>
                      <a:pt x="36749" y="1028"/>
                    </a:cubicBezTo>
                    <a:cubicBezTo>
                      <a:pt x="34512" y="503"/>
                      <a:pt x="32229" y="160"/>
                      <a:pt x="29924" y="46"/>
                    </a:cubicBezTo>
                    <a:cubicBezTo>
                      <a:pt x="29353" y="23"/>
                      <a:pt x="28760" y="1"/>
                      <a:pt x="281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7962;p70">
                <a:extLst>
                  <a:ext uri="{FF2B5EF4-FFF2-40B4-BE49-F238E27FC236}">
                    <a16:creationId xmlns:a16="http://schemas.microsoft.com/office/drawing/2014/main" id="{50B48B3F-FCCE-45B6-8642-5BAE0C873E9D}"/>
                  </a:ext>
                </a:extLst>
              </p:cNvPr>
              <p:cNvSpPr/>
              <p:nvPr/>
            </p:nvSpPr>
            <p:spPr>
              <a:xfrm>
                <a:off x="5202065" y="2061576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AC2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7963;p70">
                <a:extLst>
                  <a:ext uri="{FF2B5EF4-FFF2-40B4-BE49-F238E27FC236}">
                    <a16:creationId xmlns:a16="http://schemas.microsoft.com/office/drawing/2014/main" id="{D40F2908-7D98-4342-8A67-DA973B697EBF}"/>
                  </a:ext>
                </a:extLst>
              </p:cNvPr>
              <p:cNvSpPr/>
              <p:nvPr/>
            </p:nvSpPr>
            <p:spPr>
              <a:xfrm>
                <a:off x="5202065" y="206747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AC2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7964;p70">
                <a:extLst>
                  <a:ext uri="{FF2B5EF4-FFF2-40B4-BE49-F238E27FC236}">
                    <a16:creationId xmlns:a16="http://schemas.microsoft.com/office/drawing/2014/main" id="{4CF2448C-F3AC-4B76-B8D3-F59FFD2C332D}"/>
                  </a:ext>
                </a:extLst>
              </p:cNvPr>
              <p:cNvSpPr/>
              <p:nvPr/>
            </p:nvSpPr>
            <p:spPr>
              <a:xfrm>
                <a:off x="5714090" y="2085724"/>
                <a:ext cx="75684" cy="217610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6869" extrusionOk="0">
                    <a:moveTo>
                      <a:pt x="1507" y="0"/>
                    </a:moveTo>
                    <a:cubicBezTo>
                      <a:pt x="1392" y="23"/>
                      <a:pt x="1301" y="46"/>
                      <a:pt x="1210" y="92"/>
                    </a:cubicBezTo>
                    <a:cubicBezTo>
                      <a:pt x="1118" y="137"/>
                      <a:pt x="1050" y="183"/>
                      <a:pt x="959" y="229"/>
                    </a:cubicBezTo>
                    <a:cubicBezTo>
                      <a:pt x="867" y="320"/>
                      <a:pt x="776" y="411"/>
                      <a:pt x="685" y="503"/>
                    </a:cubicBezTo>
                    <a:cubicBezTo>
                      <a:pt x="548" y="685"/>
                      <a:pt x="457" y="868"/>
                      <a:pt x="365" y="1096"/>
                    </a:cubicBezTo>
                    <a:cubicBezTo>
                      <a:pt x="228" y="1416"/>
                      <a:pt x="137" y="1804"/>
                      <a:pt x="69" y="2214"/>
                    </a:cubicBezTo>
                    <a:cubicBezTo>
                      <a:pt x="46" y="2443"/>
                      <a:pt x="23" y="2694"/>
                      <a:pt x="23" y="2991"/>
                    </a:cubicBezTo>
                    <a:cubicBezTo>
                      <a:pt x="0" y="3264"/>
                      <a:pt x="0" y="3561"/>
                      <a:pt x="23" y="3835"/>
                    </a:cubicBezTo>
                    <a:cubicBezTo>
                      <a:pt x="46" y="4406"/>
                      <a:pt x="91" y="4999"/>
                      <a:pt x="160" y="5570"/>
                    </a:cubicBezTo>
                    <a:cubicBezTo>
                      <a:pt x="434" y="7487"/>
                      <a:pt x="1004" y="9473"/>
                      <a:pt x="1917" y="11664"/>
                    </a:cubicBezTo>
                    <a:cubicBezTo>
                      <a:pt x="2625" y="13330"/>
                      <a:pt x="3492" y="15019"/>
                      <a:pt x="4565" y="16868"/>
                    </a:cubicBezTo>
                    <a:cubicBezTo>
                      <a:pt x="5022" y="16184"/>
                      <a:pt x="5410" y="15453"/>
                      <a:pt x="5752" y="14700"/>
                    </a:cubicBezTo>
                    <a:cubicBezTo>
                      <a:pt x="5729" y="14198"/>
                      <a:pt x="5729" y="13696"/>
                      <a:pt x="5729" y="13171"/>
                    </a:cubicBezTo>
                    <a:cubicBezTo>
                      <a:pt x="5729" y="12668"/>
                      <a:pt x="5729" y="12166"/>
                      <a:pt x="5752" y="11641"/>
                    </a:cubicBezTo>
                    <a:lnTo>
                      <a:pt x="5775" y="11093"/>
                    </a:lnTo>
                    <a:cubicBezTo>
                      <a:pt x="5798" y="10660"/>
                      <a:pt x="5821" y="10226"/>
                      <a:pt x="5843" y="9815"/>
                    </a:cubicBezTo>
                    <a:cubicBezTo>
                      <a:pt x="5843" y="9267"/>
                      <a:pt x="5866" y="8628"/>
                      <a:pt x="5843" y="7966"/>
                    </a:cubicBezTo>
                    <a:cubicBezTo>
                      <a:pt x="5821" y="7327"/>
                      <a:pt x="5775" y="6734"/>
                      <a:pt x="5706" y="6163"/>
                    </a:cubicBezTo>
                    <a:cubicBezTo>
                      <a:pt x="5615" y="5570"/>
                      <a:pt x="5524" y="5022"/>
                      <a:pt x="5364" y="4543"/>
                    </a:cubicBezTo>
                    <a:cubicBezTo>
                      <a:pt x="5250" y="4063"/>
                      <a:pt x="5067" y="3607"/>
                      <a:pt x="4885" y="3173"/>
                    </a:cubicBezTo>
                    <a:cubicBezTo>
                      <a:pt x="4588" y="2466"/>
                      <a:pt x="4268" y="1872"/>
                      <a:pt x="3880" y="1370"/>
                    </a:cubicBezTo>
                    <a:cubicBezTo>
                      <a:pt x="3629" y="1050"/>
                      <a:pt x="3401" y="822"/>
                      <a:pt x="3150" y="617"/>
                    </a:cubicBezTo>
                    <a:cubicBezTo>
                      <a:pt x="2876" y="411"/>
                      <a:pt x="2625" y="274"/>
                      <a:pt x="2351" y="160"/>
                    </a:cubicBezTo>
                    <a:cubicBezTo>
                      <a:pt x="2283" y="115"/>
                      <a:pt x="2168" y="92"/>
                      <a:pt x="2077" y="46"/>
                    </a:cubicBezTo>
                    <a:cubicBezTo>
                      <a:pt x="2009" y="46"/>
                      <a:pt x="1940" y="23"/>
                      <a:pt x="1849" y="0"/>
                    </a:cubicBezTo>
                    <a:close/>
                  </a:path>
                </a:pathLst>
              </a:custGeom>
              <a:solidFill>
                <a:srgbClr val="FBD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7965;p70">
                <a:extLst>
                  <a:ext uri="{FF2B5EF4-FFF2-40B4-BE49-F238E27FC236}">
                    <a16:creationId xmlns:a16="http://schemas.microsoft.com/office/drawing/2014/main" id="{38F48896-D491-47A5-B5F5-3754E3FAD079}"/>
                  </a:ext>
                </a:extLst>
              </p:cNvPr>
              <p:cNvSpPr/>
              <p:nvPr/>
            </p:nvSpPr>
            <p:spPr>
              <a:xfrm>
                <a:off x="5174396" y="2060996"/>
                <a:ext cx="240275" cy="459047"/>
              </a:xfrm>
              <a:custGeom>
                <a:avLst/>
                <a:gdLst/>
                <a:ahLst/>
                <a:cxnLst/>
                <a:rect l="l" t="t" r="r" b="b"/>
                <a:pathLst>
                  <a:path w="18626" h="35585" extrusionOk="0">
                    <a:moveTo>
                      <a:pt x="1940" y="0"/>
                    </a:moveTo>
                    <a:cubicBezTo>
                      <a:pt x="1781" y="69"/>
                      <a:pt x="1644" y="160"/>
                      <a:pt x="1530" y="274"/>
                    </a:cubicBezTo>
                    <a:cubicBezTo>
                      <a:pt x="1301" y="479"/>
                      <a:pt x="1187" y="730"/>
                      <a:pt x="1164" y="1027"/>
                    </a:cubicBezTo>
                    <a:cubicBezTo>
                      <a:pt x="1142" y="1278"/>
                      <a:pt x="1210" y="1552"/>
                      <a:pt x="1347" y="1826"/>
                    </a:cubicBezTo>
                    <a:cubicBezTo>
                      <a:pt x="1484" y="2100"/>
                      <a:pt x="1644" y="2351"/>
                      <a:pt x="1895" y="2648"/>
                    </a:cubicBezTo>
                    <a:cubicBezTo>
                      <a:pt x="2100" y="2876"/>
                      <a:pt x="2351" y="3127"/>
                      <a:pt x="2648" y="3378"/>
                    </a:cubicBezTo>
                    <a:cubicBezTo>
                      <a:pt x="2876" y="3584"/>
                      <a:pt x="3127" y="3789"/>
                      <a:pt x="3378" y="3972"/>
                    </a:cubicBezTo>
                    <a:lnTo>
                      <a:pt x="3059" y="3949"/>
                    </a:lnTo>
                    <a:cubicBezTo>
                      <a:pt x="2671" y="3949"/>
                      <a:pt x="2237" y="3994"/>
                      <a:pt x="1826" y="4086"/>
                    </a:cubicBezTo>
                    <a:cubicBezTo>
                      <a:pt x="1370" y="4177"/>
                      <a:pt x="1005" y="4360"/>
                      <a:pt x="754" y="4611"/>
                    </a:cubicBezTo>
                    <a:cubicBezTo>
                      <a:pt x="594" y="4725"/>
                      <a:pt x="480" y="4885"/>
                      <a:pt x="365" y="5067"/>
                    </a:cubicBezTo>
                    <a:cubicBezTo>
                      <a:pt x="320" y="5159"/>
                      <a:pt x="274" y="5250"/>
                      <a:pt x="229" y="5318"/>
                    </a:cubicBezTo>
                    <a:cubicBezTo>
                      <a:pt x="183" y="5410"/>
                      <a:pt x="160" y="5501"/>
                      <a:pt x="137" y="5615"/>
                    </a:cubicBezTo>
                    <a:cubicBezTo>
                      <a:pt x="92" y="5752"/>
                      <a:pt x="92" y="5912"/>
                      <a:pt x="114" y="6049"/>
                    </a:cubicBezTo>
                    <a:cubicBezTo>
                      <a:pt x="137" y="6209"/>
                      <a:pt x="183" y="6345"/>
                      <a:pt x="274" y="6505"/>
                    </a:cubicBezTo>
                    <a:cubicBezTo>
                      <a:pt x="343" y="6597"/>
                      <a:pt x="411" y="6688"/>
                      <a:pt x="548" y="6802"/>
                    </a:cubicBezTo>
                    <a:cubicBezTo>
                      <a:pt x="662" y="6893"/>
                      <a:pt x="799" y="6962"/>
                      <a:pt x="959" y="7053"/>
                    </a:cubicBezTo>
                    <a:cubicBezTo>
                      <a:pt x="1210" y="7167"/>
                      <a:pt x="1530" y="7236"/>
                      <a:pt x="1918" y="7281"/>
                    </a:cubicBezTo>
                    <a:cubicBezTo>
                      <a:pt x="2009" y="7281"/>
                      <a:pt x="2123" y="7304"/>
                      <a:pt x="2237" y="7304"/>
                    </a:cubicBezTo>
                    <a:cubicBezTo>
                      <a:pt x="2351" y="7304"/>
                      <a:pt x="2465" y="7281"/>
                      <a:pt x="2580" y="7281"/>
                    </a:cubicBezTo>
                    <a:cubicBezTo>
                      <a:pt x="2100" y="7806"/>
                      <a:pt x="1667" y="8491"/>
                      <a:pt x="1278" y="9267"/>
                    </a:cubicBezTo>
                    <a:cubicBezTo>
                      <a:pt x="822" y="10180"/>
                      <a:pt x="480" y="11207"/>
                      <a:pt x="251" y="12326"/>
                    </a:cubicBezTo>
                    <a:cubicBezTo>
                      <a:pt x="69" y="13307"/>
                      <a:pt x="0" y="14403"/>
                      <a:pt x="46" y="15567"/>
                    </a:cubicBezTo>
                    <a:cubicBezTo>
                      <a:pt x="92" y="16617"/>
                      <a:pt x="251" y="17735"/>
                      <a:pt x="525" y="18854"/>
                    </a:cubicBezTo>
                    <a:cubicBezTo>
                      <a:pt x="1005" y="20954"/>
                      <a:pt x="1895" y="23076"/>
                      <a:pt x="3105" y="25131"/>
                    </a:cubicBezTo>
                    <a:cubicBezTo>
                      <a:pt x="4269" y="27048"/>
                      <a:pt x="5638" y="28760"/>
                      <a:pt x="7236" y="30221"/>
                    </a:cubicBezTo>
                    <a:cubicBezTo>
                      <a:pt x="8651" y="31522"/>
                      <a:pt x="10340" y="32640"/>
                      <a:pt x="12212" y="33553"/>
                    </a:cubicBezTo>
                    <a:cubicBezTo>
                      <a:pt x="13924" y="34398"/>
                      <a:pt x="15818" y="35037"/>
                      <a:pt x="17827" y="35448"/>
                    </a:cubicBezTo>
                    <a:cubicBezTo>
                      <a:pt x="18078" y="35493"/>
                      <a:pt x="18352" y="35539"/>
                      <a:pt x="18626" y="35585"/>
                    </a:cubicBezTo>
                    <a:cubicBezTo>
                      <a:pt x="18078" y="35105"/>
                      <a:pt x="17462" y="34603"/>
                      <a:pt x="16708" y="34010"/>
                    </a:cubicBezTo>
                    <a:cubicBezTo>
                      <a:pt x="15339" y="32960"/>
                      <a:pt x="13901" y="31933"/>
                      <a:pt x="12509" y="30951"/>
                    </a:cubicBezTo>
                    <a:lnTo>
                      <a:pt x="12463" y="30905"/>
                    </a:lnTo>
                    <a:lnTo>
                      <a:pt x="12280" y="30769"/>
                    </a:lnTo>
                    <a:cubicBezTo>
                      <a:pt x="11824" y="30449"/>
                      <a:pt x="11367" y="30129"/>
                      <a:pt x="10911" y="29810"/>
                    </a:cubicBezTo>
                    <a:cubicBezTo>
                      <a:pt x="10363" y="29399"/>
                      <a:pt x="9884" y="29034"/>
                      <a:pt x="9473" y="28691"/>
                    </a:cubicBezTo>
                    <a:cubicBezTo>
                      <a:pt x="8491" y="27870"/>
                      <a:pt x="7624" y="27002"/>
                      <a:pt x="6871" y="26135"/>
                    </a:cubicBezTo>
                    <a:cubicBezTo>
                      <a:pt x="6072" y="25222"/>
                      <a:pt x="5387" y="24240"/>
                      <a:pt x="4816" y="23282"/>
                    </a:cubicBezTo>
                    <a:cubicBezTo>
                      <a:pt x="4200" y="22232"/>
                      <a:pt x="3698" y="21159"/>
                      <a:pt x="3287" y="20041"/>
                    </a:cubicBezTo>
                    <a:cubicBezTo>
                      <a:pt x="3082" y="19402"/>
                      <a:pt x="2899" y="18831"/>
                      <a:pt x="2739" y="18260"/>
                    </a:cubicBezTo>
                    <a:cubicBezTo>
                      <a:pt x="2671" y="17964"/>
                      <a:pt x="2580" y="17621"/>
                      <a:pt x="2511" y="17302"/>
                    </a:cubicBezTo>
                    <a:cubicBezTo>
                      <a:pt x="2465" y="17028"/>
                      <a:pt x="2420" y="16731"/>
                      <a:pt x="2374" y="16434"/>
                    </a:cubicBezTo>
                    <a:cubicBezTo>
                      <a:pt x="2214" y="15225"/>
                      <a:pt x="2214" y="14015"/>
                      <a:pt x="2374" y="12782"/>
                    </a:cubicBezTo>
                    <a:cubicBezTo>
                      <a:pt x="2534" y="11572"/>
                      <a:pt x="2853" y="10408"/>
                      <a:pt x="3333" y="9336"/>
                    </a:cubicBezTo>
                    <a:cubicBezTo>
                      <a:pt x="3607" y="8742"/>
                      <a:pt x="3903" y="8194"/>
                      <a:pt x="4223" y="7715"/>
                    </a:cubicBezTo>
                    <a:cubicBezTo>
                      <a:pt x="4428" y="7441"/>
                      <a:pt x="4588" y="7190"/>
                      <a:pt x="4771" y="6985"/>
                    </a:cubicBezTo>
                    <a:cubicBezTo>
                      <a:pt x="4931" y="6802"/>
                      <a:pt x="5090" y="6597"/>
                      <a:pt x="5250" y="6414"/>
                    </a:cubicBezTo>
                    <a:cubicBezTo>
                      <a:pt x="5022" y="6323"/>
                      <a:pt x="4862" y="6231"/>
                      <a:pt x="4702" y="6163"/>
                    </a:cubicBezTo>
                    <a:cubicBezTo>
                      <a:pt x="4611" y="6094"/>
                      <a:pt x="4520" y="6049"/>
                      <a:pt x="4428" y="5980"/>
                    </a:cubicBezTo>
                    <a:cubicBezTo>
                      <a:pt x="4383" y="5935"/>
                      <a:pt x="4337" y="5889"/>
                      <a:pt x="4291" y="5843"/>
                    </a:cubicBezTo>
                    <a:cubicBezTo>
                      <a:pt x="4223" y="5798"/>
                      <a:pt x="4177" y="5752"/>
                      <a:pt x="4132" y="5684"/>
                    </a:cubicBezTo>
                    <a:cubicBezTo>
                      <a:pt x="4086" y="5638"/>
                      <a:pt x="4040" y="5569"/>
                      <a:pt x="4018" y="5501"/>
                    </a:cubicBezTo>
                    <a:cubicBezTo>
                      <a:pt x="3972" y="5432"/>
                      <a:pt x="3972" y="5387"/>
                      <a:pt x="3949" y="5318"/>
                    </a:cubicBezTo>
                    <a:cubicBezTo>
                      <a:pt x="3949" y="5250"/>
                      <a:pt x="3949" y="5227"/>
                      <a:pt x="3949" y="5181"/>
                    </a:cubicBezTo>
                    <a:cubicBezTo>
                      <a:pt x="3949" y="5044"/>
                      <a:pt x="3972" y="4930"/>
                      <a:pt x="4018" y="4816"/>
                    </a:cubicBezTo>
                    <a:cubicBezTo>
                      <a:pt x="4086" y="4679"/>
                      <a:pt x="4154" y="4565"/>
                      <a:pt x="4269" y="4451"/>
                    </a:cubicBezTo>
                    <a:cubicBezTo>
                      <a:pt x="4474" y="4223"/>
                      <a:pt x="4725" y="4017"/>
                      <a:pt x="5067" y="3812"/>
                    </a:cubicBezTo>
                    <a:cubicBezTo>
                      <a:pt x="4611" y="3538"/>
                      <a:pt x="4269" y="3310"/>
                      <a:pt x="3949" y="3081"/>
                    </a:cubicBezTo>
                    <a:cubicBezTo>
                      <a:pt x="3766" y="2945"/>
                      <a:pt x="3538" y="2785"/>
                      <a:pt x="3333" y="2579"/>
                    </a:cubicBezTo>
                    <a:cubicBezTo>
                      <a:pt x="3082" y="2374"/>
                      <a:pt x="2899" y="2191"/>
                      <a:pt x="2739" y="2009"/>
                    </a:cubicBezTo>
                    <a:cubicBezTo>
                      <a:pt x="2580" y="1849"/>
                      <a:pt x="2420" y="1643"/>
                      <a:pt x="2283" y="1415"/>
                    </a:cubicBezTo>
                    <a:cubicBezTo>
                      <a:pt x="2146" y="1164"/>
                      <a:pt x="2055" y="959"/>
                      <a:pt x="2009" y="753"/>
                    </a:cubicBezTo>
                    <a:cubicBezTo>
                      <a:pt x="1940" y="502"/>
                      <a:pt x="1918" y="274"/>
                      <a:pt x="1940" y="91"/>
                    </a:cubicBezTo>
                    <a:lnTo>
                      <a:pt x="1963" y="46"/>
                    </a:lnTo>
                    <a:lnTo>
                      <a:pt x="196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7966;p70">
                <a:extLst>
                  <a:ext uri="{FF2B5EF4-FFF2-40B4-BE49-F238E27FC236}">
                    <a16:creationId xmlns:a16="http://schemas.microsoft.com/office/drawing/2014/main" id="{4E82AA47-1522-4B6B-BA59-0130F81F7349}"/>
                  </a:ext>
                </a:extLst>
              </p:cNvPr>
              <p:cNvSpPr/>
              <p:nvPr/>
            </p:nvSpPr>
            <p:spPr>
              <a:xfrm>
                <a:off x="5525064" y="2530904"/>
                <a:ext cx="136921" cy="137514"/>
              </a:xfrm>
              <a:custGeom>
                <a:avLst/>
                <a:gdLst/>
                <a:ahLst/>
                <a:cxnLst/>
                <a:rect l="l" t="t" r="r" b="b"/>
                <a:pathLst>
                  <a:path w="10614" h="10660" extrusionOk="0">
                    <a:moveTo>
                      <a:pt x="5615" y="0"/>
                    </a:moveTo>
                    <a:cubicBezTo>
                      <a:pt x="5341" y="0"/>
                      <a:pt x="5090" y="23"/>
                      <a:pt x="4816" y="46"/>
                    </a:cubicBezTo>
                    <a:cubicBezTo>
                      <a:pt x="4109" y="114"/>
                      <a:pt x="3378" y="320"/>
                      <a:pt x="2671" y="616"/>
                    </a:cubicBezTo>
                    <a:cubicBezTo>
                      <a:pt x="2123" y="845"/>
                      <a:pt x="1621" y="1141"/>
                      <a:pt x="1187" y="1484"/>
                    </a:cubicBezTo>
                    <a:cubicBezTo>
                      <a:pt x="1164" y="1370"/>
                      <a:pt x="1119" y="1256"/>
                      <a:pt x="1050" y="1164"/>
                    </a:cubicBezTo>
                    <a:cubicBezTo>
                      <a:pt x="1027" y="1073"/>
                      <a:pt x="913" y="1027"/>
                      <a:pt x="822" y="1027"/>
                    </a:cubicBezTo>
                    <a:cubicBezTo>
                      <a:pt x="753" y="1027"/>
                      <a:pt x="708" y="1027"/>
                      <a:pt x="662" y="1050"/>
                    </a:cubicBezTo>
                    <a:cubicBezTo>
                      <a:pt x="594" y="1096"/>
                      <a:pt x="548" y="1164"/>
                      <a:pt x="525" y="1233"/>
                    </a:cubicBezTo>
                    <a:cubicBezTo>
                      <a:pt x="502" y="1324"/>
                      <a:pt x="525" y="1393"/>
                      <a:pt x="548" y="1461"/>
                    </a:cubicBezTo>
                    <a:lnTo>
                      <a:pt x="594" y="1507"/>
                    </a:lnTo>
                    <a:lnTo>
                      <a:pt x="616" y="1575"/>
                    </a:lnTo>
                    <a:cubicBezTo>
                      <a:pt x="753" y="1918"/>
                      <a:pt x="868" y="2283"/>
                      <a:pt x="913" y="2671"/>
                    </a:cubicBezTo>
                    <a:cubicBezTo>
                      <a:pt x="959" y="3127"/>
                      <a:pt x="959" y="3607"/>
                      <a:pt x="913" y="4086"/>
                    </a:cubicBezTo>
                    <a:cubicBezTo>
                      <a:pt x="913" y="4086"/>
                      <a:pt x="913" y="4109"/>
                      <a:pt x="913" y="4109"/>
                    </a:cubicBezTo>
                    <a:cubicBezTo>
                      <a:pt x="913" y="4109"/>
                      <a:pt x="913" y="4132"/>
                      <a:pt x="913" y="4132"/>
                    </a:cubicBezTo>
                    <a:cubicBezTo>
                      <a:pt x="822" y="4679"/>
                      <a:pt x="662" y="5250"/>
                      <a:pt x="434" y="5821"/>
                    </a:cubicBezTo>
                    <a:lnTo>
                      <a:pt x="411" y="5889"/>
                    </a:lnTo>
                    <a:cubicBezTo>
                      <a:pt x="320" y="6095"/>
                      <a:pt x="206" y="6323"/>
                      <a:pt x="69" y="6551"/>
                    </a:cubicBezTo>
                    <a:cubicBezTo>
                      <a:pt x="0" y="6688"/>
                      <a:pt x="46" y="6871"/>
                      <a:pt x="183" y="6939"/>
                    </a:cubicBezTo>
                    <a:cubicBezTo>
                      <a:pt x="206" y="6962"/>
                      <a:pt x="206" y="6962"/>
                      <a:pt x="228" y="6962"/>
                    </a:cubicBezTo>
                    <a:cubicBezTo>
                      <a:pt x="1027" y="7669"/>
                      <a:pt x="1735" y="8240"/>
                      <a:pt x="2420" y="8719"/>
                    </a:cubicBezTo>
                    <a:cubicBezTo>
                      <a:pt x="3310" y="9336"/>
                      <a:pt x="4154" y="9815"/>
                      <a:pt x="4999" y="10157"/>
                    </a:cubicBezTo>
                    <a:cubicBezTo>
                      <a:pt x="5455" y="10340"/>
                      <a:pt x="5912" y="10477"/>
                      <a:pt x="6391" y="10568"/>
                    </a:cubicBezTo>
                    <a:cubicBezTo>
                      <a:pt x="6711" y="10637"/>
                      <a:pt x="7053" y="10660"/>
                      <a:pt x="7418" y="10660"/>
                    </a:cubicBezTo>
                    <a:lnTo>
                      <a:pt x="7761" y="10660"/>
                    </a:lnTo>
                    <a:cubicBezTo>
                      <a:pt x="8217" y="10637"/>
                      <a:pt x="8697" y="10523"/>
                      <a:pt x="9108" y="10340"/>
                    </a:cubicBezTo>
                    <a:cubicBezTo>
                      <a:pt x="9496" y="10180"/>
                      <a:pt x="9838" y="9952"/>
                      <a:pt x="10112" y="9655"/>
                    </a:cubicBezTo>
                    <a:cubicBezTo>
                      <a:pt x="10294" y="9427"/>
                      <a:pt x="10431" y="9130"/>
                      <a:pt x="10523" y="8834"/>
                    </a:cubicBezTo>
                    <a:cubicBezTo>
                      <a:pt x="10591" y="8537"/>
                      <a:pt x="10614" y="8217"/>
                      <a:pt x="10591" y="7852"/>
                    </a:cubicBezTo>
                    <a:cubicBezTo>
                      <a:pt x="10568" y="7555"/>
                      <a:pt x="10477" y="7236"/>
                      <a:pt x="10340" y="6871"/>
                    </a:cubicBezTo>
                    <a:cubicBezTo>
                      <a:pt x="10226" y="6574"/>
                      <a:pt x="10066" y="6254"/>
                      <a:pt x="9838" y="5912"/>
                    </a:cubicBezTo>
                    <a:cubicBezTo>
                      <a:pt x="9815" y="5866"/>
                      <a:pt x="9769" y="5843"/>
                      <a:pt x="9747" y="5821"/>
                    </a:cubicBezTo>
                    <a:cubicBezTo>
                      <a:pt x="9541" y="5296"/>
                      <a:pt x="9381" y="4725"/>
                      <a:pt x="9290" y="4109"/>
                    </a:cubicBezTo>
                    <a:cubicBezTo>
                      <a:pt x="9176" y="3219"/>
                      <a:pt x="9176" y="2260"/>
                      <a:pt x="9313" y="1256"/>
                    </a:cubicBezTo>
                    <a:lnTo>
                      <a:pt x="9313" y="1324"/>
                    </a:lnTo>
                    <a:cubicBezTo>
                      <a:pt x="9359" y="1050"/>
                      <a:pt x="9404" y="753"/>
                      <a:pt x="9450" y="457"/>
                    </a:cubicBezTo>
                    <a:cubicBezTo>
                      <a:pt x="9496" y="274"/>
                      <a:pt x="9404" y="137"/>
                      <a:pt x="9267" y="91"/>
                    </a:cubicBezTo>
                    <a:cubicBezTo>
                      <a:pt x="9244" y="91"/>
                      <a:pt x="9222" y="69"/>
                      <a:pt x="9176" y="69"/>
                    </a:cubicBezTo>
                    <a:cubicBezTo>
                      <a:pt x="9062" y="69"/>
                      <a:pt x="8925" y="160"/>
                      <a:pt x="8902" y="297"/>
                    </a:cubicBezTo>
                    <a:cubicBezTo>
                      <a:pt x="8856" y="525"/>
                      <a:pt x="8811" y="753"/>
                      <a:pt x="8788" y="1004"/>
                    </a:cubicBezTo>
                    <a:cubicBezTo>
                      <a:pt x="8286" y="594"/>
                      <a:pt x="7692" y="320"/>
                      <a:pt x="7008" y="160"/>
                    </a:cubicBezTo>
                    <a:cubicBezTo>
                      <a:pt x="6574" y="46"/>
                      <a:pt x="6095" y="0"/>
                      <a:pt x="5615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7967;p70">
                <a:extLst>
                  <a:ext uri="{FF2B5EF4-FFF2-40B4-BE49-F238E27FC236}">
                    <a16:creationId xmlns:a16="http://schemas.microsoft.com/office/drawing/2014/main" id="{CA0811AA-4B43-496E-B1AC-C002A6058A59}"/>
                  </a:ext>
                </a:extLst>
              </p:cNvPr>
              <p:cNvSpPr/>
              <p:nvPr/>
            </p:nvSpPr>
            <p:spPr>
              <a:xfrm>
                <a:off x="5531539" y="2530904"/>
                <a:ext cx="116023" cy="63739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4941" extrusionOk="0">
                    <a:moveTo>
                      <a:pt x="5113" y="0"/>
                    </a:moveTo>
                    <a:cubicBezTo>
                      <a:pt x="4839" y="0"/>
                      <a:pt x="4565" y="0"/>
                      <a:pt x="4314" y="46"/>
                    </a:cubicBezTo>
                    <a:cubicBezTo>
                      <a:pt x="3607" y="114"/>
                      <a:pt x="2876" y="297"/>
                      <a:pt x="2169" y="616"/>
                    </a:cubicBezTo>
                    <a:cubicBezTo>
                      <a:pt x="1621" y="845"/>
                      <a:pt x="1119" y="1119"/>
                      <a:pt x="685" y="1484"/>
                    </a:cubicBezTo>
                    <a:cubicBezTo>
                      <a:pt x="662" y="1370"/>
                      <a:pt x="617" y="1256"/>
                      <a:pt x="571" y="1164"/>
                    </a:cubicBezTo>
                    <a:cubicBezTo>
                      <a:pt x="525" y="1073"/>
                      <a:pt x="434" y="1004"/>
                      <a:pt x="297" y="1004"/>
                    </a:cubicBezTo>
                    <a:cubicBezTo>
                      <a:pt x="251" y="1004"/>
                      <a:pt x="206" y="1027"/>
                      <a:pt x="160" y="1050"/>
                    </a:cubicBezTo>
                    <a:cubicBezTo>
                      <a:pt x="92" y="1096"/>
                      <a:pt x="46" y="1141"/>
                      <a:pt x="23" y="1233"/>
                    </a:cubicBezTo>
                    <a:cubicBezTo>
                      <a:pt x="0" y="1324"/>
                      <a:pt x="23" y="1393"/>
                      <a:pt x="46" y="1461"/>
                    </a:cubicBezTo>
                    <a:lnTo>
                      <a:pt x="69" y="1507"/>
                    </a:lnTo>
                    <a:lnTo>
                      <a:pt x="114" y="1575"/>
                    </a:lnTo>
                    <a:cubicBezTo>
                      <a:pt x="251" y="1918"/>
                      <a:pt x="343" y="2283"/>
                      <a:pt x="411" y="2671"/>
                    </a:cubicBezTo>
                    <a:cubicBezTo>
                      <a:pt x="411" y="2808"/>
                      <a:pt x="434" y="2945"/>
                      <a:pt x="434" y="3082"/>
                    </a:cubicBezTo>
                    <a:cubicBezTo>
                      <a:pt x="571" y="3173"/>
                      <a:pt x="685" y="3241"/>
                      <a:pt x="822" y="3310"/>
                    </a:cubicBezTo>
                    <a:cubicBezTo>
                      <a:pt x="1918" y="3903"/>
                      <a:pt x="3082" y="4337"/>
                      <a:pt x="4292" y="4634"/>
                    </a:cubicBezTo>
                    <a:cubicBezTo>
                      <a:pt x="5149" y="4829"/>
                      <a:pt x="6007" y="4940"/>
                      <a:pt x="6865" y="4940"/>
                    </a:cubicBezTo>
                    <a:cubicBezTo>
                      <a:pt x="7011" y="4940"/>
                      <a:pt x="7158" y="4937"/>
                      <a:pt x="7304" y="4930"/>
                    </a:cubicBezTo>
                    <a:lnTo>
                      <a:pt x="7282" y="4930"/>
                    </a:lnTo>
                    <a:cubicBezTo>
                      <a:pt x="7624" y="4930"/>
                      <a:pt x="7966" y="4908"/>
                      <a:pt x="8309" y="4839"/>
                    </a:cubicBezTo>
                    <a:cubicBezTo>
                      <a:pt x="8514" y="4816"/>
                      <a:pt x="8720" y="4771"/>
                      <a:pt x="8902" y="4725"/>
                    </a:cubicBezTo>
                    <a:cubicBezTo>
                      <a:pt x="8857" y="4520"/>
                      <a:pt x="8834" y="4314"/>
                      <a:pt x="8788" y="4109"/>
                    </a:cubicBezTo>
                    <a:cubicBezTo>
                      <a:pt x="8674" y="3219"/>
                      <a:pt x="8697" y="2260"/>
                      <a:pt x="8834" y="1256"/>
                    </a:cubicBezTo>
                    <a:lnTo>
                      <a:pt x="8834" y="1256"/>
                    </a:lnTo>
                    <a:lnTo>
                      <a:pt x="8788" y="1324"/>
                    </a:lnTo>
                    <a:lnTo>
                      <a:pt x="8857" y="982"/>
                    </a:lnTo>
                    <a:cubicBezTo>
                      <a:pt x="8902" y="799"/>
                      <a:pt x="8925" y="616"/>
                      <a:pt x="8971" y="457"/>
                    </a:cubicBezTo>
                    <a:cubicBezTo>
                      <a:pt x="8994" y="274"/>
                      <a:pt x="8902" y="114"/>
                      <a:pt x="8765" y="91"/>
                    </a:cubicBezTo>
                    <a:cubicBezTo>
                      <a:pt x="8742" y="69"/>
                      <a:pt x="8720" y="69"/>
                      <a:pt x="8674" y="69"/>
                    </a:cubicBezTo>
                    <a:cubicBezTo>
                      <a:pt x="8560" y="69"/>
                      <a:pt x="8423" y="160"/>
                      <a:pt x="8400" y="297"/>
                    </a:cubicBezTo>
                    <a:cubicBezTo>
                      <a:pt x="8354" y="525"/>
                      <a:pt x="8309" y="753"/>
                      <a:pt x="8263" y="1004"/>
                    </a:cubicBezTo>
                    <a:cubicBezTo>
                      <a:pt x="7784" y="594"/>
                      <a:pt x="7190" y="320"/>
                      <a:pt x="6506" y="160"/>
                    </a:cubicBezTo>
                    <a:cubicBezTo>
                      <a:pt x="6072" y="46"/>
                      <a:pt x="5593" y="0"/>
                      <a:pt x="5113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7968;p70">
                <a:extLst>
                  <a:ext uri="{FF2B5EF4-FFF2-40B4-BE49-F238E27FC236}">
                    <a16:creationId xmlns:a16="http://schemas.microsoft.com/office/drawing/2014/main" id="{3BD8DEA2-6190-4761-B0EC-78B49AF59A33}"/>
                  </a:ext>
                </a:extLst>
              </p:cNvPr>
              <p:cNvSpPr/>
              <p:nvPr/>
            </p:nvSpPr>
            <p:spPr>
              <a:xfrm>
                <a:off x="5745887" y="2229989"/>
                <a:ext cx="95408" cy="135463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10501" extrusionOk="0">
                    <a:moveTo>
                      <a:pt x="3447" y="1"/>
                    </a:moveTo>
                    <a:cubicBezTo>
                      <a:pt x="2808" y="1"/>
                      <a:pt x="2191" y="161"/>
                      <a:pt x="1621" y="480"/>
                    </a:cubicBezTo>
                    <a:cubicBezTo>
                      <a:pt x="959" y="822"/>
                      <a:pt x="434" y="1393"/>
                      <a:pt x="69" y="2078"/>
                    </a:cubicBezTo>
                    <a:cubicBezTo>
                      <a:pt x="23" y="2169"/>
                      <a:pt x="0" y="2215"/>
                      <a:pt x="23" y="2306"/>
                    </a:cubicBezTo>
                    <a:cubicBezTo>
                      <a:pt x="46" y="2375"/>
                      <a:pt x="91" y="2443"/>
                      <a:pt x="137" y="2489"/>
                    </a:cubicBezTo>
                    <a:cubicBezTo>
                      <a:pt x="183" y="2512"/>
                      <a:pt x="251" y="2534"/>
                      <a:pt x="320" y="2534"/>
                    </a:cubicBezTo>
                    <a:lnTo>
                      <a:pt x="365" y="2534"/>
                    </a:lnTo>
                    <a:cubicBezTo>
                      <a:pt x="434" y="2512"/>
                      <a:pt x="502" y="2466"/>
                      <a:pt x="548" y="2420"/>
                    </a:cubicBezTo>
                    <a:cubicBezTo>
                      <a:pt x="685" y="2124"/>
                      <a:pt x="868" y="1872"/>
                      <a:pt x="1073" y="1644"/>
                    </a:cubicBezTo>
                    <a:cubicBezTo>
                      <a:pt x="1141" y="1576"/>
                      <a:pt x="1210" y="1484"/>
                      <a:pt x="1301" y="1416"/>
                    </a:cubicBezTo>
                    <a:lnTo>
                      <a:pt x="1301" y="1416"/>
                    </a:lnTo>
                    <a:cubicBezTo>
                      <a:pt x="1256" y="1484"/>
                      <a:pt x="1233" y="1576"/>
                      <a:pt x="1210" y="1667"/>
                    </a:cubicBezTo>
                    <a:cubicBezTo>
                      <a:pt x="1119" y="2032"/>
                      <a:pt x="1073" y="2420"/>
                      <a:pt x="1050" y="2854"/>
                    </a:cubicBezTo>
                    <a:cubicBezTo>
                      <a:pt x="1004" y="3630"/>
                      <a:pt x="1119" y="4475"/>
                      <a:pt x="1370" y="5342"/>
                    </a:cubicBezTo>
                    <a:cubicBezTo>
                      <a:pt x="1621" y="6141"/>
                      <a:pt x="1986" y="6894"/>
                      <a:pt x="2442" y="7602"/>
                    </a:cubicBezTo>
                    <a:cubicBezTo>
                      <a:pt x="2899" y="8332"/>
                      <a:pt x="3447" y="8948"/>
                      <a:pt x="4063" y="9450"/>
                    </a:cubicBezTo>
                    <a:lnTo>
                      <a:pt x="4040" y="9496"/>
                    </a:lnTo>
                    <a:lnTo>
                      <a:pt x="4040" y="9473"/>
                    </a:lnTo>
                    <a:cubicBezTo>
                      <a:pt x="3744" y="9656"/>
                      <a:pt x="3447" y="9816"/>
                      <a:pt x="3150" y="9930"/>
                    </a:cubicBezTo>
                    <a:cubicBezTo>
                      <a:pt x="2990" y="9930"/>
                      <a:pt x="2876" y="10044"/>
                      <a:pt x="2853" y="10204"/>
                    </a:cubicBezTo>
                    <a:cubicBezTo>
                      <a:pt x="2853" y="10272"/>
                      <a:pt x="2876" y="10363"/>
                      <a:pt x="2922" y="10409"/>
                    </a:cubicBezTo>
                    <a:cubicBezTo>
                      <a:pt x="2990" y="10478"/>
                      <a:pt x="3059" y="10500"/>
                      <a:pt x="3127" y="10500"/>
                    </a:cubicBezTo>
                    <a:lnTo>
                      <a:pt x="3287" y="10500"/>
                    </a:lnTo>
                    <a:cubicBezTo>
                      <a:pt x="3310" y="10478"/>
                      <a:pt x="3356" y="10478"/>
                      <a:pt x="3401" y="10455"/>
                    </a:cubicBezTo>
                    <a:lnTo>
                      <a:pt x="3424" y="10432"/>
                    </a:lnTo>
                    <a:cubicBezTo>
                      <a:pt x="3515" y="10409"/>
                      <a:pt x="3607" y="10363"/>
                      <a:pt x="3698" y="10318"/>
                    </a:cubicBezTo>
                    <a:cubicBezTo>
                      <a:pt x="3880" y="10249"/>
                      <a:pt x="4063" y="10158"/>
                      <a:pt x="4246" y="10021"/>
                    </a:cubicBezTo>
                    <a:cubicBezTo>
                      <a:pt x="4588" y="9816"/>
                      <a:pt x="4930" y="9542"/>
                      <a:pt x="5227" y="9268"/>
                    </a:cubicBezTo>
                    <a:cubicBezTo>
                      <a:pt x="5821" y="8697"/>
                      <a:pt x="6323" y="7990"/>
                      <a:pt x="6711" y="7191"/>
                    </a:cubicBezTo>
                    <a:cubicBezTo>
                      <a:pt x="7076" y="6415"/>
                      <a:pt x="7281" y="5570"/>
                      <a:pt x="7350" y="4748"/>
                    </a:cubicBezTo>
                    <a:cubicBezTo>
                      <a:pt x="7396" y="3904"/>
                      <a:pt x="7259" y="3059"/>
                      <a:pt x="6939" y="2306"/>
                    </a:cubicBezTo>
                    <a:cubicBezTo>
                      <a:pt x="6642" y="1621"/>
                      <a:pt x="6163" y="1051"/>
                      <a:pt x="5547" y="640"/>
                    </a:cubicBezTo>
                    <a:cubicBezTo>
                      <a:pt x="4976" y="252"/>
                      <a:pt x="4314" y="46"/>
                      <a:pt x="3607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7969;p70">
                <a:extLst>
                  <a:ext uri="{FF2B5EF4-FFF2-40B4-BE49-F238E27FC236}">
                    <a16:creationId xmlns:a16="http://schemas.microsoft.com/office/drawing/2014/main" id="{182E872E-DB6E-481A-A4D2-79D560D62023}"/>
                  </a:ext>
                </a:extLst>
              </p:cNvPr>
              <p:cNvSpPr/>
              <p:nvPr/>
            </p:nvSpPr>
            <p:spPr>
              <a:xfrm>
                <a:off x="5767970" y="2251492"/>
                <a:ext cx="44170" cy="43731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3390" extrusionOk="0">
                    <a:moveTo>
                      <a:pt x="3150" y="0"/>
                    </a:moveTo>
                    <a:cubicBezTo>
                      <a:pt x="3127" y="0"/>
                      <a:pt x="3104" y="0"/>
                      <a:pt x="3081" y="23"/>
                    </a:cubicBezTo>
                    <a:cubicBezTo>
                      <a:pt x="2716" y="91"/>
                      <a:pt x="2374" y="228"/>
                      <a:pt x="2054" y="411"/>
                    </a:cubicBezTo>
                    <a:cubicBezTo>
                      <a:pt x="1735" y="571"/>
                      <a:pt x="1438" y="822"/>
                      <a:pt x="1164" y="1073"/>
                    </a:cubicBezTo>
                    <a:cubicBezTo>
                      <a:pt x="639" y="1621"/>
                      <a:pt x="251" y="2283"/>
                      <a:pt x="46" y="3013"/>
                    </a:cubicBezTo>
                    <a:cubicBezTo>
                      <a:pt x="0" y="3150"/>
                      <a:pt x="91" y="3333"/>
                      <a:pt x="251" y="3378"/>
                    </a:cubicBezTo>
                    <a:cubicBezTo>
                      <a:pt x="279" y="3386"/>
                      <a:pt x="307" y="3390"/>
                      <a:pt x="334" y="3390"/>
                    </a:cubicBezTo>
                    <a:cubicBezTo>
                      <a:pt x="463" y="3390"/>
                      <a:pt x="579" y="3305"/>
                      <a:pt x="616" y="3173"/>
                    </a:cubicBezTo>
                    <a:cubicBezTo>
                      <a:pt x="662" y="3036"/>
                      <a:pt x="708" y="2922"/>
                      <a:pt x="753" y="2785"/>
                    </a:cubicBezTo>
                    <a:cubicBezTo>
                      <a:pt x="936" y="2397"/>
                      <a:pt x="1141" y="2031"/>
                      <a:pt x="1415" y="1689"/>
                    </a:cubicBezTo>
                    <a:cubicBezTo>
                      <a:pt x="1575" y="1461"/>
                      <a:pt x="1780" y="1278"/>
                      <a:pt x="1986" y="1096"/>
                    </a:cubicBezTo>
                    <a:cubicBezTo>
                      <a:pt x="2214" y="936"/>
                      <a:pt x="2442" y="776"/>
                      <a:pt x="2693" y="662"/>
                    </a:cubicBezTo>
                    <a:cubicBezTo>
                      <a:pt x="2876" y="616"/>
                      <a:pt x="3036" y="548"/>
                      <a:pt x="3218" y="502"/>
                    </a:cubicBezTo>
                    <a:cubicBezTo>
                      <a:pt x="3355" y="479"/>
                      <a:pt x="3424" y="320"/>
                      <a:pt x="3401" y="183"/>
                    </a:cubicBezTo>
                    <a:cubicBezTo>
                      <a:pt x="3355" y="68"/>
                      <a:pt x="3264" y="0"/>
                      <a:pt x="3150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7970;p70">
                <a:extLst>
                  <a:ext uri="{FF2B5EF4-FFF2-40B4-BE49-F238E27FC236}">
                    <a16:creationId xmlns:a16="http://schemas.microsoft.com/office/drawing/2014/main" id="{864DF05D-5173-40DF-BEE7-04B5E6AB309D}"/>
                  </a:ext>
                </a:extLst>
              </p:cNvPr>
              <p:cNvSpPr/>
              <p:nvPr/>
            </p:nvSpPr>
            <p:spPr>
              <a:xfrm>
                <a:off x="5248593" y="2038022"/>
                <a:ext cx="565936" cy="525017"/>
              </a:xfrm>
              <a:custGeom>
                <a:avLst/>
                <a:gdLst/>
                <a:ahLst/>
                <a:cxnLst/>
                <a:rect l="l" t="t" r="r" b="b"/>
                <a:pathLst>
                  <a:path w="43871" h="40699" extrusionOk="0">
                    <a:moveTo>
                      <a:pt x="29331" y="1"/>
                    </a:moveTo>
                    <a:cubicBezTo>
                      <a:pt x="28349" y="1"/>
                      <a:pt x="27299" y="46"/>
                      <a:pt x="26021" y="115"/>
                    </a:cubicBezTo>
                    <a:cubicBezTo>
                      <a:pt x="25428" y="138"/>
                      <a:pt x="24811" y="206"/>
                      <a:pt x="24127" y="275"/>
                    </a:cubicBezTo>
                    <a:cubicBezTo>
                      <a:pt x="22780" y="434"/>
                      <a:pt x="21342" y="708"/>
                      <a:pt x="19881" y="1051"/>
                    </a:cubicBezTo>
                    <a:cubicBezTo>
                      <a:pt x="18375" y="1416"/>
                      <a:pt x="16868" y="1850"/>
                      <a:pt x="15407" y="2397"/>
                    </a:cubicBezTo>
                    <a:cubicBezTo>
                      <a:pt x="13878" y="2945"/>
                      <a:pt x="12417" y="3584"/>
                      <a:pt x="11025" y="4315"/>
                    </a:cubicBezTo>
                    <a:cubicBezTo>
                      <a:pt x="9587" y="5045"/>
                      <a:pt x="8263" y="5890"/>
                      <a:pt x="7099" y="6780"/>
                    </a:cubicBezTo>
                    <a:cubicBezTo>
                      <a:pt x="4474" y="8766"/>
                      <a:pt x="2716" y="11002"/>
                      <a:pt x="1849" y="13399"/>
                    </a:cubicBezTo>
                    <a:cubicBezTo>
                      <a:pt x="1598" y="14084"/>
                      <a:pt x="1415" y="14769"/>
                      <a:pt x="1324" y="15431"/>
                    </a:cubicBezTo>
                    <a:cubicBezTo>
                      <a:pt x="1210" y="16207"/>
                      <a:pt x="1164" y="17051"/>
                      <a:pt x="1210" y="17987"/>
                    </a:cubicBezTo>
                    <a:cubicBezTo>
                      <a:pt x="1256" y="18854"/>
                      <a:pt x="1370" y="19790"/>
                      <a:pt x="1575" y="20840"/>
                    </a:cubicBezTo>
                    <a:cubicBezTo>
                      <a:pt x="1735" y="21776"/>
                      <a:pt x="2009" y="22757"/>
                      <a:pt x="2328" y="23716"/>
                    </a:cubicBezTo>
                    <a:cubicBezTo>
                      <a:pt x="2625" y="24629"/>
                      <a:pt x="3013" y="25542"/>
                      <a:pt x="3447" y="26432"/>
                    </a:cubicBezTo>
                    <a:cubicBezTo>
                      <a:pt x="3766" y="27094"/>
                      <a:pt x="4109" y="27688"/>
                      <a:pt x="4474" y="28258"/>
                    </a:cubicBezTo>
                    <a:cubicBezTo>
                      <a:pt x="4177" y="28190"/>
                      <a:pt x="3926" y="28167"/>
                      <a:pt x="3675" y="28167"/>
                    </a:cubicBezTo>
                    <a:cubicBezTo>
                      <a:pt x="3401" y="28167"/>
                      <a:pt x="3150" y="28190"/>
                      <a:pt x="2899" y="28236"/>
                    </a:cubicBezTo>
                    <a:cubicBezTo>
                      <a:pt x="2534" y="28304"/>
                      <a:pt x="2169" y="28441"/>
                      <a:pt x="1803" y="28646"/>
                    </a:cubicBezTo>
                    <a:cubicBezTo>
                      <a:pt x="1530" y="28806"/>
                      <a:pt x="1256" y="29012"/>
                      <a:pt x="1005" y="29263"/>
                    </a:cubicBezTo>
                    <a:cubicBezTo>
                      <a:pt x="594" y="29696"/>
                      <a:pt x="297" y="30267"/>
                      <a:pt x="137" y="30929"/>
                    </a:cubicBezTo>
                    <a:cubicBezTo>
                      <a:pt x="0" y="31522"/>
                      <a:pt x="0" y="32184"/>
                      <a:pt x="137" y="32915"/>
                    </a:cubicBezTo>
                    <a:cubicBezTo>
                      <a:pt x="251" y="33554"/>
                      <a:pt x="480" y="34216"/>
                      <a:pt x="799" y="34878"/>
                    </a:cubicBezTo>
                    <a:cubicBezTo>
                      <a:pt x="1119" y="35494"/>
                      <a:pt x="1507" y="36019"/>
                      <a:pt x="1963" y="36498"/>
                    </a:cubicBezTo>
                    <a:cubicBezTo>
                      <a:pt x="2237" y="36749"/>
                      <a:pt x="2534" y="37000"/>
                      <a:pt x="2945" y="37252"/>
                    </a:cubicBezTo>
                    <a:cubicBezTo>
                      <a:pt x="3287" y="37480"/>
                      <a:pt x="3698" y="37708"/>
                      <a:pt x="4132" y="37891"/>
                    </a:cubicBezTo>
                    <a:cubicBezTo>
                      <a:pt x="4953" y="38233"/>
                      <a:pt x="5866" y="38416"/>
                      <a:pt x="6802" y="38461"/>
                    </a:cubicBezTo>
                    <a:lnTo>
                      <a:pt x="7076" y="38461"/>
                    </a:lnTo>
                    <a:cubicBezTo>
                      <a:pt x="7829" y="38461"/>
                      <a:pt x="8560" y="38347"/>
                      <a:pt x="9267" y="38119"/>
                    </a:cubicBezTo>
                    <a:cubicBezTo>
                      <a:pt x="9633" y="38005"/>
                      <a:pt x="10021" y="37822"/>
                      <a:pt x="10409" y="37617"/>
                    </a:cubicBezTo>
                    <a:cubicBezTo>
                      <a:pt x="10705" y="37457"/>
                      <a:pt x="10979" y="37274"/>
                      <a:pt x="11276" y="37023"/>
                    </a:cubicBezTo>
                    <a:cubicBezTo>
                      <a:pt x="11869" y="37594"/>
                      <a:pt x="12554" y="38096"/>
                      <a:pt x="13307" y="38553"/>
                    </a:cubicBezTo>
                    <a:cubicBezTo>
                      <a:pt x="14106" y="38986"/>
                      <a:pt x="14974" y="39374"/>
                      <a:pt x="16001" y="39694"/>
                    </a:cubicBezTo>
                    <a:cubicBezTo>
                      <a:pt x="16868" y="39968"/>
                      <a:pt x="17804" y="40173"/>
                      <a:pt x="18877" y="40356"/>
                    </a:cubicBezTo>
                    <a:cubicBezTo>
                      <a:pt x="19790" y="40493"/>
                      <a:pt x="20748" y="40584"/>
                      <a:pt x="21798" y="40652"/>
                    </a:cubicBezTo>
                    <a:cubicBezTo>
                      <a:pt x="22415" y="40675"/>
                      <a:pt x="23031" y="40698"/>
                      <a:pt x="23624" y="40698"/>
                    </a:cubicBezTo>
                    <a:cubicBezTo>
                      <a:pt x="26911" y="40698"/>
                      <a:pt x="29970" y="40219"/>
                      <a:pt x="32755" y="39306"/>
                    </a:cubicBezTo>
                    <a:cubicBezTo>
                      <a:pt x="34581" y="38690"/>
                      <a:pt x="36270" y="37891"/>
                      <a:pt x="37730" y="36909"/>
                    </a:cubicBezTo>
                    <a:cubicBezTo>
                      <a:pt x="38484" y="36407"/>
                      <a:pt x="39214" y="35836"/>
                      <a:pt x="39876" y="35220"/>
                    </a:cubicBezTo>
                    <a:cubicBezTo>
                      <a:pt x="40515" y="34604"/>
                      <a:pt x="41131" y="33896"/>
                      <a:pt x="41702" y="33143"/>
                    </a:cubicBezTo>
                    <a:cubicBezTo>
                      <a:pt x="41976" y="32778"/>
                      <a:pt x="42227" y="32390"/>
                      <a:pt x="42478" y="31979"/>
                    </a:cubicBezTo>
                    <a:cubicBezTo>
                      <a:pt x="42752" y="31500"/>
                      <a:pt x="42980" y="31043"/>
                      <a:pt x="43186" y="30609"/>
                    </a:cubicBezTo>
                    <a:cubicBezTo>
                      <a:pt x="43391" y="30107"/>
                      <a:pt x="43551" y="29605"/>
                      <a:pt x="43665" y="29103"/>
                    </a:cubicBezTo>
                    <a:cubicBezTo>
                      <a:pt x="43756" y="28624"/>
                      <a:pt x="43825" y="28121"/>
                      <a:pt x="43848" y="27596"/>
                    </a:cubicBezTo>
                    <a:cubicBezTo>
                      <a:pt x="43870" y="26729"/>
                      <a:pt x="43756" y="25770"/>
                      <a:pt x="43505" y="24698"/>
                    </a:cubicBezTo>
                    <a:cubicBezTo>
                      <a:pt x="43300" y="23785"/>
                      <a:pt x="43003" y="22894"/>
                      <a:pt x="42615" y="21844"/>
                    </a:cubicBezTo>
                    <a:lnTo>
                      <a:pt x="42364" y="21137"/>
                    </a:lnTo>
                    <a:cubicBezTo>
                      <a:pt x="41771" y="19539"/>
                      <a:pt x="41154" y="17873"/>
                      <a:pt x="40926" y="16161"/>
                    </a:cubicBezTo>
                    <a:cubicBezTo>
                      <a:pt x="40858" y="15682"/>
                      <a:pt x="40835" y="15202"/>
                      <a:pt x="40812" y="14746"/>
                    </a:cubicBezTo>
                    <a:lnTo>
                      <a:pt x="40789" y="14632"/>
                    </a:lnTo>
                    <a:cubicBezTo>
                      <a:pt x="40766" y="14107"/>
                      <a:pt x="40721" y="13605"/>
                      <a:pt x="40698" y="13080"/>
                    </a:cubicBezTo>
                    <a:cubicBezTo>
                      <a:pt x="40606" y="11915"/>
                      <a:pt x="40492" y="10911"/>
                      <a:pt x="40355" y="9975"/>
                    </a:cubicBezTo>
                    <a:cubicBezTo>
                      <a:pt x="40196" y="8903"/>
                      <a:pt x="39990" y="7944"/>
                      <a:pt x="39739" y="7008"/>
                    </a:cubicBezTo>
                    <a:cubicBezTo>
                      <a:pt x="39465" y="6027"/>
                      <a:pt x="39123" y="5091"/>
                      <a:pt x="38689" y="4201"/>
                    </a:cubicBezTo>
                    <a:cubicBezTo>
                      <a:pt x="37982" y="2717"/>
                      <a:pt x="37000" y="1370"/>
                      <a:pt x="35790" y="206"/>
                    </a:cubicBezTo>
                    <a:cubicBezTo>
                      <a:pt x="35722" y="138"/>
                      <a:pt x="35653" y="115"/>
                      <a:pt x="35585" y="115"/>
                    </a:cubicBezTo>
                    <a:cubicBezTo>
                      <a:pt x="35494" y="115"/>
                      <a:pt x="35425" y="138"/>
                      <a:pt x="35379" y="206"/>
                    </a:cubicBezTo>
                    <a:cubicBezTo>
                      <a:pt x="35311" y="252"/>
                      <a:pt x="35288" y="320"/>
                      <a:pt x="35288" y="412"/>
                    </a:cubicBezTo>
                    <a:cubicBezTo>
                      <a:pt x="35288" y="480"/>
                      <a:pt x="35334" y="549"/>
                      <a:pt x="35379" y="594"/>
                    </a:cubicBezTo>
                    <a:lnTo>
                      <a:pt x="35425" y="640"/>
                    </a:lnTo>
                    <a:cubicBezTo>
                      <a:pt x="33759" y="206"/>
                      <a:pt x="31887" y="1"/>
                      <a:pt x="29536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7971;p70">
                <a:extLst>
                  <a:ext uri="{FF2B5EF4-FFF2-40B4-BE49-F238E27FC236}">
                    <a16:creationId xmlns:a16="http://schemas.microsoft.com/office/drawing/2014/main" id="{C247033F-AB4F-4924-9C2A-D3FCAF528ED1}"/>
                  </a:ext>
                </a:extLst>
              </p:cNvPr>
              <p:cNvSpPr/>
              <p:nvPr/>
            </p:nvSpPr>
            <p:spPr>
              <a:xfrm>
                <a:off x="5263608" y="2038022"/>
                <a:ext cx="494096" cy="349526"/>
              </a:xfrm>
              <a:custGeom>
                <a:avLst/>
                <a:gdLst/>
                <a:ahLst/>
                <a:cxnLst/>
                <a:rect l="l" t="t" r="r" b="b"/>
                <a:pathLst>
                  <a:path w="38302" h="27095" extrusionOk="0">
                    <a:moveTo>
                      <a:pt x="14038" y="13627"/>
                    </a:moveTo>
                    <a:cubicBezTo>
                      <a:pt x="14030" y="13627"/>
                      <a:pt x="14023" y="13627"/>
                      <a:pt x="14015" y="13627"/>
                    </a:cubicBezTo>
                    <a:lnTo>
                      <a:pt x="14038" y="13627"/>
                    </a:lnTo>
                    <a:cubicBezTo>
                      <a:pt x="14038" y="13627"/>
                      <a:pt x="14038" y="13627"/>
                      <a:pt x="14038" y="13627"/>
                    </a:cubicBezTo>
                    <a:close/>
                    <a:moveTo>
                      <a:pt x="8514" y="25360"/>
                    </a:moveTo>
                    <a:lnTo>
                      <a:pt x="8514" y="25360"/>
                    </a:lnTo>
                    <a:cubicBezTo>
                      <a:pt x="8509" y="25367"/>
                      <a:pt x="8503" y="25374"/>
                      <a:pt x="8498" y="25381"/>
                    </a:cubicBezTo>
                    <a:lnTo>
                      <a:pt x="8498" y="25381"/>
                    </a:lnTo>
                    <a:cubicBezTo>
                      <a:pt x="8504" y="25380"/>
                      <a:pt x="8514" y="25374"/>
                      <a:pt x="8514" y="25360"/>
                    </a:cubicBezTo>
                    <a:close/>
                    <a:moveTo>
                      <a:pt x="7623" y="26279"/>
                    </a:moveTo>
                    <a:cubicBezTo>
                      <a:pt x="7616" y="26284"/>
                      <a:pt x="7609" y="26290"/>
                      <a:pt x="7601" y="26295"/>
                    </a:cubicBezTo>
                    <a:cubicBezTo>
                      <a:pt x="7601" y="26295"/>
                      <a:pt x="7620" y="26295"/>
                      <a:pt x="7623" y="26279"/>
                    </a:cubicBezTo>
                    <a:close/>
                    <a:moveTo>
                      <a:pt x="28167" y="1"/>
                    </a:moveTo>
                    <a:cubicBezTo>
                      <a:pt x="27208" y="1"/>
                      <a:pt x="26158" y="46"/>
                      <a:pt x="24857" y="92"/>
                    </a:cubicBezTo>
                    <a:cubicBezTo>
                      <a:pt x="24264" y="138"/>
                      <a:pt x="23647" y="183"/>
                      <a:pt x="22963" y="275"/>
                    </a:cubicBezTo>
                    <a:cubicBezTo>
                      <a:pt x="21616" y="434"/>
                      <a:pt x="20178" y="685"/>
                      <a:pt x="18717" y="1051"/>
                    </a:cubicBezTo>
                    <a:cubicBezTo>
                      <a:pt x="17211" y="1393"/>
                      <a:pt x="15704" y="1850"/>
                      <a:pt x="14243" y="2375"/>
                    </a:cubicBezTo>
                    <a:cubicBezTo>
                      <a:pt x="12714" y="2945"/>
                      <a:pt x="11230" y="3584"/>
                      <a:pt x="9861" y="4292"/>
                    </a:cubicBezTo>
                    <a:cubicBezTo>
                      <a:pt x="8423" y="5045"/>
                      <a:pt x="7099" y="5867"/>
                      <a:pt x="5935" y="6757"/>
                    </a:cubicBezTo>
                    <a:cubicBezTo>
                      <a:pt x="3310" y="8766"/>
                      <a:pt x="1552" y="11002"/>
                      <a:pt x="662" y="13399"/>
                    </a:cubicBezTo>
                    <a:cubicBezTo>
                      <a:pt x="434" y="14084"/>
                      <a:pt x="251" y="14746"/>
                      <a:pt x="160" y="15431"/>
                    </a:cubicBezTo>
                    <a:cubicBezTo>
                      <a:pt x="23" y="16207"/>
                      <a:pt x="0" y="17051"/>
                      <a:pt x="23" y="17987"/>
                    </a:cubicBezTo>
                    <a:cubicBezTo>
                      <a:pt x="69" y="18854"/>
                      <a:pt x="183" y="19790"/>
                      <a:pt x="388" y="20840"/>
                    </a:cubicBezTo>
                    <a:cubicBezTo>
                      <a:pt x="571" y="21799"/>
                      <a:pt x="845" y="22757"/>
                      <a:pt x="1164" y="23716"/>
                    </a:cubicBezTo>
                    <a:cubicBezTo>
                      <a:pt x="1324" y="24195"/>
                      <a:pt x="1507" y="24675"/>
                      <a:pt x="1689" y="25154"/>
                    </a:cubicBezTo>
                    <a:cubicBezTo>
                      <a:pt x="1872" y="25337"/>
                      <a:pt x="2032" y="25519"/>
                      <a:pt x="2214" y="25679"/>
                    </a:cubicBezTo>
                    <a:cubicBezTo>
                      <a:pt x="2397" y="25839"/>
                      <a:pt x="2580" y="25999"/>
                      <a:pt x="2762" y="26136"/>
                    </a:cubicBezTo>
                    <a:cubicBezTo>
                      <a:pt x="2945" y="26273"/>
                      <a:pt x="3150" y="26410"/>
                      <a:pt x="3356" y="26524"/>
                    </a:cubicBezTo>
                    <a:cubicBezTo>
                      <a:pt x="3538" y="26638"/>
                      <a:pt x="3744" y="26729"/>
                      <a:pt x="3949" y="26820"/>
                    </a:cubicBezTo>
                    <a:cubicBezTo>
                      <a:pt x="4109" y="26889"/>
                      <a:pt x="4269" y="26935"/>
                      <a:pt x="4428" y="26980"/>
                    </a:cubicBezTo>
                    <a:cubicBezTo>
                      <a:pt x="4588" y="27026"/>
                      <a:pt x="4771" y="27049"/>
                      <a:pt x="4931" y="27071"/>
                    </a:cubicBezTo>
                    <a:cubicBezTo>
                      <a:pt x="5090" y="27094"/>
                      <a:pt x="5250" y="27094"/>
                      <a:pt x="5410" y="27094"/>
                    </a:cubicBezTo>
                    <a:cubicBezTo>
                      <a:pt x="5570" y="27094"/>
                      <a:pt x="5729" y="27071"/>
                      <a:pt x="5889" y="27049"/>
                    </a:cubicBezTo>
                    <a:lnTo>
                      <a:pt x="5866" y="27049"/>
                    </a:lnTo>
                    <a:cubicBezTo>
                      <a:pt x="6026" y="27026"/>
                      <a:pt x="6186" y="27003"/>
                      <a:pt x="6346" y="26957"/>
                    </a:cubicBezTo>
                    <a:cubicBezTo>
                      <a:pt x="6483" y="26912"/>
                      <a:pt x="6620" y="26866"/>
                      <a:pt x="6757" y="26798"/>
                    </a:cubicBezTo>
                    <a:lnTo>
                      <a:pt x="6757" y="26798"/>
                    </a:lnTo>
                    <a:lnTo>
                      <a:pt x="6734" y="26820"/>
                    </a:lnTo>
                    <a:cubicBezTo>
                      <a:pt x="6894" y="26752"/>
                      <a:pt x="7053" y="26661"/>
                      <a:pt x="7213" y="26569"/>
                    </a:cubicBezTo>
                    <a:cubicBezTo>
                      <a:pt x="7350" y="26478"/>
                      <a:pt x="7487" y="26387"/>
                      <a:pt x="7624" y="26273"/>
                    </a:cubicBezTo>
                    <a:lnTo>
                      <a:pt x="7624" y="26273"/>
                    </a:lnTo>
                    <a:cubicBezTo>
                      <a:pt x="7624" y="26275"/>
                      <a:pt x="7624" y="26277"/>
                      <a:pt x="7623" y="26279"/>
                    </a:cubicBezTo>
                    <a:lnTo>
                      <a:pt x="7623" y="26279"/>
                    </a:lnTo>
                    <a:cubicBezTo>
                      <a:pt x="7797" y="26147"/>
                      <a:pt x="7950" y="26015"/>
                      <a:pt x="8103" y="25862"/>
                    </a:cubicBezTo>
                    <a:cubicBezTo>
                      <a:pt x="8235" y="25708"/>
                      <a:pt x="8366" y="25555"/>
                      <a:pt x="8498" y="25381"/>
                    </a:cubicBezTo>
                    <a:lnTo>
                      <a:pt x="8498" y="25381"/>
                    </a:lnTo>
                    <a:cubicBezTo>
                      <a:pt x="8494" y="25382"/>
                      <a:pt x="8491" y="25382"/>
                      <a:pt x="8491" y="25382"/>
                    </a:cubicBezTo>
                    <a:cubicBezTo>
                      <a:pt x="8674" y="25177"/>
                      <a:pt x="8811" y="24949"/>
                      <a:pt x="8948" y="24698"/>
                    </a:cubicBezTo>
                    <a:cubicBezTo>
                      <a:pt x="9085" y="24447"/>
                      <a:pt x="9222" y="24173"/>
                      <a:pt x="9313" y="23922"/>
                    </a:cubicBezTo>
                    <a:cubicBezTo>
                      <a:pt x="9450" y="23579"/>
                      <a:pt x="9564" y="23214"/>
                      <a:pt x="9678" y="22849"/>
                    </a:cubicBezTo>
                    <a:cubicBezTo>
                      <a:pt x="9770" y="22506"/>
                      <a:pt x="9861" y="22141"/>
                      <a:pt x="9952" y="21799"/>
                    </a:cubicBezTo>
                    <a:cubicBezTo>
                      <a:pt x="10112" y="21023"/>
                      <a:pt x="10249" y="20270"/>
                      <a:pt x="10340" y="19493"/>
                    </a:cubicBezTo>
                    <a:cubicBezTo>
                      <a:pt x="10340" y="19493"/>
                      <a:pt x="10340" y="19493"/>
                      <a:pt x="10340" y="19471"/>
                    </a:cubicBezTo>
                    <a:cubicBezTo>
                      <a:pt x="10431" y="18695"/>
                      <a:pt x="10477" y="17919"/>
                      <a:pt x="10477" y="17120"/>
                    </a:cubicBezTo>
                    <a:cubicBezTo>
                      <a:pt x="10477" y="16366"/>
                      <a:pt x="10431" y="15590"/>
                      <a:pt x="10317" y="14837"/>
                    </a:cubicBezTo>
                    <a:cubicBezTo>
                      <a:pt x="10226" y="14221"/>
                      <a:pt x="10112" y="13627"/>
                      <a:pt x="9907" y="13057"/>
                    </a:cubicBezTo>
                    <a:cubicBezTo>
                      <a:pt x="9884" y="13011"/>
                      <a:pt x="9907" y="12965"/>
                      <a:pt x="9929" y="12943"/>
                    </a:cubicBezTo>
                    <a:cubicBezTo>
                      <a:pt x="9929" y="12920"/>
                      <a:pt x="9929" y="12897"/>
                      <a:pt x="9929" y="12851"/>
                    </a:cubicBezTo>
                    <a:cubicBezTo>
                      <a:pt x="9946" y="12818"/>
                      <a:pt x="9987" y="12797"/>
                      <a:pt x="10026" y="12797"/>
                    </a:cubicBezTo>
                    <a:cubicBezTo>
                      <a:pt x="10040" y="12797"/>
                      <a:pt x="10054" y="12800"/>
                      <a:pt x="10066" y="12806"/>
                    </a:cubicBezTo>
                    <a:cubicBezTo>
                      <a:pt x="10431" y="12965"/>
                      <a:pt x="10797" y="13080"/>
                      <a:pt x="11162" y="13194"/>
                    </a:cubicBezTo>
                    <a:lnTo>
                      <a:pt x="11139" y="13194"/>
                    </a:lnTo>
                    <a:cubicBezTo>
                      <a:pt x="11618" y="13331"/>
                      <a:pt x="12098" y="13422"/>
                      <a:pt x="12577" y="13490"/>
                    </a:cubicBezTo>
                    <a:cubicBezTo>
                      <a:pt x="13056" y="13559"/>
                      <a:pt x="13558" y="13605"/>
                      <a:pt x="14038" y="13627"/>
                    </a:cubicBezTo>
                    <a:lnTo>
                      <a:pt x="14038" y="13627"/>
                    </a:lnTo>
                    <a:cubicBezTo>
                      <a:pt x="14691" y="13626"/>
                      <a:pt x="15324" y="13581"/>
                      <a:pt x="15978" y="13513"/>
                    </a:cubicBezTo>
                    <a:cubicBezTo>
                      <a:pt x="16594" y="13422"/>
                      <a:pt x="17233" y="13308"/>
                      <a:pt x="17827" y="13171"/>
                    </a:cubicBezTo>
                    <a:cubicBezTo>
                      <a:pt x="17850" y="13148"/>
                      <a:pt x="17850" y="13148"/>
                      <a:pt x="17850" y="13148"/>
                    </a:cubicBezTo>
                    <a:lnTo>
                      <a:pt x="17850" y="13148"/>
                    </a:lnTo>
                    <a:cubicBezTo>
                      <a:pt x="17850" y="13148"/>
                      <a:pt x="17850" y="13148"/>
                      <a:pt x="17850" y="13148"/>
                    </a:cubicBezTo>
                    <a:cubicBezTo>
                      <a:pt x="19493" y="12737"/>
                      <a:pt x="21091" y="12075"/>
                      <a:pt x="22575" y="11254"/>
                    </a:cubicBezTo>
                    <a:lnTo>
                      <a:pt x="22552" y="11254"/>
                    </a:lnTo>
                    <a:cubicBezTo>
                      <a:pt x="23465" y="10751"/>
                      <a:pt x="24332" y="10181"/>
                      <a:pt x="25131" y="9519"/>
                    </a:cubicBezTo>
                    <a:cubicBezTo>
                      <a:pt x="25154" y="9519"/>
                      <a:pt x="25177" y="9496"/>
                      <a:pt x="25199" y="9496"/>
                    </a:cubicBezTo>
                    <a:cubicBezTo>
                      <a:pt x="25222" y="9496"/>
                      <a:pt x="25245" y="9519"/>
                      <a:pt x="25268" y="9542"/>
                    </a:cubicBezTo>
                    <a:cubicBezTo>
                      <a:pt x="25291" y="9564"/>
                      <a:pt x="25291" y="9587"/>
                      <a:pt x="25291" y="9610"/>
                    </a:cubicBezTo>
                    <a:cubicBezTo>
                      <a:pt x="25291" y="9587"/>
                      <a:pt x="25314" y="9587"/>
                      <a:pt x="25336" y="9587"/>
                    </a:cubicBezTo>
                    <a:cubicBezTo>
                      <a:pt x="25344" y="9580"/>
                      <a:pt x="25352" y="9577"/>
                      <a:pt x="25359" y="9577"/>
                    </a:cubicBezTo>
                    <a:cubicBezTo>
                      <a:pt x="25374" y="9577"/>
                      <a:pt x="25390" y="9587"/>
                      <a:pt x="25405" y="9587"/>
                    </a:cubicBezTo>
                    <a:cubicBezTo>
                      <a:pt x="25473" y="9610"/>
                      <a:pt x="25542" y="9633"/>
                      <a:pt x="25610" y="9679"/>
                    </a:cubicBezTo>
                    <a:lnTo>
                      <a:pt x="25588" y="9656"/>
                    </a:lnTo>
                    <a:lnTo>
                      <a:pt x="25588" y="9656"/>
                    </a:lnTo>
                    <a:cubicBezTo>
                      <a:pt x="26021" y="9838"/>
                      <a:pt x="26478" y="9975"/>
                      <a:pt x="26934" y="10089"/>
                    </a:cubicBezTo>
                    <a:cubicBezTo>
                      <a:pt x="27391" y="10204"/>
                      <a:pt x="27824" y="10272"/>
                      <a:pt x="28258" y="10318"/>
                    </a:cubicBezTo>
                    <a:lnTo>
                      <a:pt x="28235" y="10318"/>
                    </a:lnTo>
                    <a:cubicBezTo>
                      <a:pt x="28595" y="10369"/>
                      <a:pt x="28954" y="10395"/>
                      <a:pt x="29314" y="10395"/>
                    </a:cubicBezTo>
                    <a:cubicBezTo>
                      <a:pt x="29434" y="10395"/>
                      <a:pt x="29553" y="10392"/>
                      <a:pt x="29673" y="10386"/>
                    </a:cubicBezTo>
                    <a:cubicBezTo>
                      <a:pt x="30153" y="10386"/>
                      <a:pt x="30609" y="10363"/>
                      <a:pt x="31088" y="10295"/>
                    </a:cubicBezTo>
                    <a:cubicBezTo>
                      <a:pt x="31591" y="10226"/>
                      <a:pt x="32093" y="10112"/>
                      <a:pt x="32572" y="9975"/>
                    </a:cubicBezTo>
                    <a:cubicBezTo>
                      <a:pt x="33051" y="9838"/>
                      <a:pt x="33508" y="9679"/>
                      <a:pt x="33942" y="9473"/>
                    </a:cubicBezTo>
                    <a:cubicBezTo>
                      <a:pt x="34398" y="9291"/>
                      <a:pt x="34832" y="9062"/>
                      <a:pt x="35265" y="8811"/>
                    </a:cubicBezTo>
                    <a:cubicBezTo>
                      <a:pt x="35676" y="8537"/>
                      <a:pt x="36087" y="8263"/>
                      <a:pt x="36475" y="7944"/>
                    </a:cubicBezTo>
                    <a:cubicBezTo>
                      <a:pt x="36840" y="7647"/>
                      <a:pt x="37206" y="7328"/>
                      <a:pt x="37525" y="6985"/>
                    </a:cubicBezTo>
                    <a:cubicBezTo>
                      <a:pt x="37799" y="6711"/>
                      <a:pt x="38073" y="6392"/>
                      <a:pt x="38301" y="6072"/>
                    </a:cubicBezTo>
                    <a:cubicBezTo>
                      <a:pt x="38073" y="5433"/>
                      <a:pt x="37822" y="4794"/>
                      <a:pt x="37525" y="4201"/>
                    </a:cubicBezTo>
                    <a:cubicBezTo>
                      <a:pt x="36818" y="2717"/>
                      <a:pt x="35836" y="1370"/>
                      <a:pt x="34626" y="183"/>
                    </a:cubicBezTo>
                    <a:cubicBezTo>
                      <a:pt x="34558" y="138"/>
                      <a:pt x="34489" y="115"/>
                      <a:pt x="34421" y="115"/>
                    </a:cubicBezTo>
                    <a:cubicBezTo>
                      <a:pt x="34330" y="115"/>
                      <a:pt x="34261" y="138"/>
                      <a:pt x="34215" y="183"/>
                    </a:cubicBezTo>
                    <a:cubicBezTo>
                      <a:pt x="34147" y="252"/>
                      <a:pt x="34124" y="320"/>
                      <a:pt x="34124" y="412"/>
                    </a:cubicBezTo>
                    <a:cubicBezTo>
                      <a:pt x="34124" y="480"/>
                      <a:pt x="34147" y="549"/>
                      <a:pt x="34215" y="617"/>
                    </a:cubicBezTo>
                    <a:lnTo>
                      <a:pt x="34261" y="663"/>
                    </a:lnTo>
                    <a:cubicBezTo>
                      <a:pt x="32618" y="206"/>
                      <a:pt x="30746" y="1"/>
                      <a:pt x="28372" y="1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7972;p70">
                <a:extLst>
                  <a:ext uri="{FF2B5EF4-FFF2-40B4-BE49-F238E27FC236}">
                    <a16:creationId xmlns:a16="http://schemas.microsoft.com/office/drawing/2014/main" id="{2BA0FF41-216D-432F-B9D0-564E77299732}"/>
                  </a:ext>
                </a:extLst>
              </p:cNvPr>
              <p:cNvSpPr/>
              <p:nvPr/>
            </p:nvSpPr>
            <p:spPr>
              <a:xfrm>
                <a:off x="5396987" y="228917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79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7973;p70">
                <a:extLst>
                  <a:ext uri="{FF2B5EF4-FFF2-40B4-BE49-F238E27FC236}">
                    <a16:creationId xmlns:a16="http://schemas.microsoft.com/office/drawing/2014/main" id="{6FD6AB57-F965-43E2-85F1-DABDB710EB50}"/>
                  </a:ext>
                </a:extLst>
              </p:cNvPr>
              <p:cNvSpPr/>
              <p:nvPr/>
            </p:nvSpPr>
            <p:spPr>
              <a:xfrm>
                <a:off x="5396987" y="228946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79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7974;p70">
                <a:extLst>
                  <a:ext uri="{FF2B5EF4-FFF2-40B4-BE49-F238E27FC236}">
                    <a16:creationId xmlns:a16="http://schemas.microsoft.com/office/drawing/2014/main" id="{9185604D-E4A6-4060-9C42-7627EF3D2943}"/>
                  </a:ext>
                </a:extLst>
              </p:cNvPr>
              <p:cNvSpPr/>
              <p:nvPr/>
            </p:nvSpPr>
            <p:spPr>
              <a:xfrm>
                <a:off x="5396987" y="228946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9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7975;p70">
                <a:extLst>
                  <a:ext uri="{FF2B5EF4-FFF2-40B4-BE49-F238E27FC236}">
                    <a16:creationId xmlns:a16="http://schemas.microsoft.com/office/drawing/2014/main" id="{BD8C349F-0EDE-4408-BFCC-1BCF467E9B99}"/>
                  </a:ext>
                </a:extLst>
              </p:cNvPr>
              <p:cNvSpPr/>
              <p:nvPr/>
            </p:nvSpPr>
            <p:spPr>
              <a:xfrm>
                <a:off x="5734110" y="214048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79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7976;p70">
                <a:extLst>
                  <a:ext uri="{FF2B5EF4-FFF2-40B4-BE49-F238E27FC236}">
                    <a16:creationId xmlns:a16="http://schemas.microsoft.com/office/drawing/2014/main" id="{D05F0412-F8AC-4320-BD13-0F4A8CCC074D}"/>
                  </a:ext>
                </a:extLst>
              </p:cNvPr>
              <p:cNvSpPr/>
              <p:nvPr/>
            </p:nvSpPr>
            <p:spPr>
              <a:xfrm>
                <a:off x="5701423" y="2160217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79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7977;p70">
                <a:extLst>
                  <a:ext uri="{FF2B5EF4-FFF2-40B4-BE49-F238E27FC236}">
                    <a16:creationId xmlns:a16="http://schemas.microsoft.com/office/drawing/2014/main" id="{5E14D664-EE2E-45A1-950D-2C828A191E7D}"/>
                  </a:ext>
                </a:extLst>
              </p:cNvPr>
              <p:cNvSpPr/>
              <p:nvPr/>
            </p:nvSpPr>
            <p:spPr>
              <a:xfrm>
                <a:off x="5701720" y="2160217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79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7978;p70">
                <a:extLst>
                  <a:ext uri="{FF2B5EF4-FFF2-40B4-BE49-F238E27FC236}">
                    <a16:creationId xmlns:a16="http://schemas.microsoft.com/office/drawing/2014/main" id="{A10D2B3F-2E42-490A-9F29-3A78C6D93ECF}"/>
                  </a:ext>
                </a:extLst>
              </p:cNvPr>
              <p:cNvSpPr/>
              <p:nvPr/>
            </p:nvSpPr>
            <p:spPr>
              <a:xfrm>
                <a:off x="5304241" y="2431966"/>
                <a:ext cx="49768" cy="65829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5103" extrusionOk="0">
                    <a:moveTo>
                      <a:pt x="1735" y="3242"/>
                    </a:moveTo>
                    <a:cubicBezTo>
                      <a:pt x="1735" y="3242"/>
                      <a:pt x="1758" y="3265"/>
                      <a:pt x="1758" y="3265"/>
                    </a:cubicBezTo>
                    <a:cubicBezTo>
                      <a:pt x="1758" y="3265"/>
                      <a:pt x="1758" y="3242"/>
                      <a:pt x="1735" y="3242"/>
                    </a:cubicBezTo>
                    <a:close/>
                    <a:moveTo>
                      <a:pt x="365" y="1"/>
                    </a:moveTo>
                    <a:cubicBezTo>
                      <a:pt x="183" y="1"/>
                      <a:pt x="0" y="161"/>
                      <a:pt x="23" y="366"/>
                    </a:cubicBezTo>
                    <a:cubicBezTo>
                      <a:pt x="69" y="1416"/>
                      <a:pt x="411" y="2443"/>
                      <a:pt x="1050" y="3311"/>
                    </a:cubicBezTo>
                    <a:cubicBezTo>
                      <a:pt x="1187" y="3516"/>
                      <a:pt x="1370" y="3699"/>
                      <a:pt x="1552" y="3881"/>
                    </a:cubicBezTo>
                    <a:cubicBezTo>
                      <a:pt x="1735" y="4064"/>
                      <a:pt x="1918" y="4224"/>
                      <a:pt x="2123" y="4383"/>
                    </a:cubicBezTo>
                    <a:cubicBezTo>
                      <a:pt x="2557" y="4703"/>
                      <a:pt x="3036" y="4931"/>
                      <a:pt x="3538" y="5091"/>
                    </a:cubicBezTo>
                    <a:cubicBezTo>
                      <a:pt x="3559" y="5099"/>
                      <a:pt x="3580" y="5103"/>
                      <a:pt x="3601" y="5103"/>
                    </a:cubicBezTo>
                    <a:cubicBezTo>
                      <a:pt x="3699" y="5103"/>
                      <a:pt x="3797" y="5025"/>
                      <a:pt x="3835" y="4931"/>
                    </a:cubicBezTo>
                    <a:cubicBezTo>
                      <a:pt x="3858" y="4794"/>
                      <a:pt x="3789" y="4680"/>
                      <a:pt x="3652" y="4634"/>
                    </a:cubicBezTo>
                    <a:cubicBezTo>
                      <a:pt x="3561" y="4612"/>
                      <a:pt x="3447" y="4566"/>
                      <a:pt x="3356" y="4520"/>
                    </a:cubicBezTo>
                    <a:cubicBezTo>
                      <a:pt x="3059" y="4383"/>
                      <a:pt x="2762" y="4224"/>
                      <a:pt x="2511" y="4018"/>
                    </a:cubicBezTo>
                    <a:cubicBezTo>
                      <a:pt x="2237" y="3813"/>
                      <a:pt x="1986" y="3562"/>
                      <a:pt x="1758" y="3288"/>
                    </a:cubicBezTo>
                    <a:cubicBezTo>
                      <a:pt x="1507" y="2945"/>
                      <a:pt x="1301" y="2580"/>
                      <a:pt x="1141" y="2215"/>
                    </a:cubicBezTo>
                    <a:cubicBezTo>
                      <a:pt x="959" y="1781"/>
                      <a:pt x="845" y="1325"/>
                      <a:pt x="776" y="868"/>
                    </a:cubicBezTo>
                    <a:cubicBezTo>
                      <a:pt x="753" y="708"/>
                      <a:pt x="753" y="526"/>
                      <a:pt x="731" y="366"/>
                    </a:cubicBezTo>
                    <a:cubicBezTo>
                      <a:pt x="731" y="184"/>
                      <a:pt x="571" y="1"/>
                      <a:pt x="365" y="1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7979;p70">
                <a:extLst>
                  <a:ext uri="{FF2B5EF4-FFF2-40B4-BE49-F238E27FC236}">
                    <a16:creationId xmlns:a16="http://schemas.microsoft.com/office/drawing/2014/main" id="{E70DBCA0-2738-4C33-8A97-D72B8B4DF404}"/>
                  </a:ext>
                </a:extLst>
              </p:cNvPr>
              <p:cNvSpPr/>
              <p:nvPr/>
            </p:nvSpPr>
            <p:spPr>
              <a:xfrm>
                <a:off x="5264485" y="2429322"/>
                <a:ext cx="48594" cy="24329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886" extrusionOk="0">
                    <a:moveTo>
                      <a:pt x="2717" y="0"/>
                    </a:moveTo>
                    <a:cubicBezTo>
                      <a:pt x="2649" y="0"/>
                      <a:pt x="2557" y="23"/>
                      <a:pt x="2489" y="23"/>
                    </a:cubicBezTo>
                    <a:cubicBezTo>
                      <a:pt x="2124" y="46"/>
                      <a:pt x="1758" y="160"/>
                      <a:pt x="1416" y="320"/>
                    </a:cubicBezTo>
                    <a:cubicBezTo>
                      <a:pt x="1096" y="457"/>
                      <a:pt x="823" y="662"/>
                      <a:pt x="571" y="891"/>
                    </a:cubicBezTo>
                    <a:cubicBezTo>
                      <a:pt x="320" y="1142"/>
                      <a:pt x="115" y="1416"/>
                      <a:pt x="24" y="1758"/>
                    </a:cubicBezTo>
                    <a:cubicBezTo>
                      <a:pt x="1" y="1804"/>
                      <a:pt x="24" y="1849"/>
                      <a:pt x="69" y="1872"/>
                    </a:cubicBezTo>
                    <a:cubicBezTo>
                      <a:pt x="86" y="1880"/>
                      <a:pt x="106" y="1886"/>
                      <a:pt x="125" y="1886"/>
                    </a:cubicBezTo>
                    <a:cubicBezTo>
                      <a:pt x="159" y="1886"/>
                      <a:pt x="192" y="1870"/>
                      <a:pt x="206" y="1826"/>
                    </a:cubicBezTo>
                    <a:cubicBezTo>
                      <a:pt x="252" y="1712"/>
                      <a:pt x="298" y="1598"/>
                      <a:pt x="366" y="1484"/>
                    </a:cubicBezTo>
                    <a:cubicBezTo>
                      <a:pt x="434" y="1370"/>
                      <a:pt x="526" y="1233"/>
                      <a:pt x="640" y="1142"/>
                    </a:cubicBezTo>
                    <a:lnTo>
                      <a:pt x="640" y="1142"/>
                    </a:lnTo>
                    <a:lnTo>
                      <a:pt x="617" y="1165"/>
                    </a:lnTo>
                    <a:cubicBezTo>
                      <a:pt x="754" y="1028"/>
                      <a:pt x="891" y="936"/>
                      <a:pt x="1051" y="845"/>
                    </a:cubicBezTo>
                    <a:cubicBezTo>
                      <a:pt x="1233" y="731"/>
                      <a:pt x="1439" y="662"/>
                      <a:pt x="1667" y="594"/>
                    </a:cubicBezTo>
                    <a:cubicBezTo>
                      <a:pt x="1872" y="548"/>
                      <a:pt x="2101" y="525"/>
                      <a:pt x="2306" y="525"/>
                    </a:cubicBezTo>
                    <a:cubicBezTo>
                      <a:pt x="2489" y="525"/>
                      <a:pt x="2671" y="548"/>
                      <a:pt x="2831" y="594"/>
                    </a:cubicBezTo>
                    <a:cubicBezTo>
                      <a:pt x="2922" y="617"/>
                      <a:pt x="3037" y="662"/>
                      <a:pt x="3128" y="708"/>
                    </a:cubicBezTo>
                    <a:cubicBezTo>
                      <a:pt x="3128" y="731"/>
                      <a:pt x="3151" y="731"/>
                      <a:pt x="3174" y="754"/>
                    </a:cubicBezTo>
                    <a:cubicBezTo>
                      <a:pt x="3243" y="803"/>
                      <a:pt x="3320" y="827"/>
                      <a:pt x="3397" y="827"/>
                    </a:cubicBezTo>
                    <a:cubicBezTo>
                      <a:pt x="3498" y="827"/>
                      <a:pt x="3598" y="786"/>
                      <a:pt x="3676" y="708"/>
                    </a:cubicBezTo>
                    <a:cubicBezTo>
                      <a:pt x="3721" y="640"/>
                      <a:pt x="3767" y="525"/>
                      <a:pt x="3744" y="434"/>
                    </a:cubicBezTo>
                    <a:cubicBezTo>
                      <a:pt x="3744" y="389"/>
                      <a:pt x="3721" y="320"/>
                      <a:pt x="3676" y="274"/>
                    </a:cubicBezTo>
                    <a:cubicBezTo>
                      <a:pt x="3653" y="229"/>
                      <a:pt x="3607" y="183"/>
                      <a:pt x="3539" y="160"/>
                    </a:cubicBezTo>
                    <a:cubicBezTo>
                      <a:pt x="3379" y="115"/>
                      <a:pt x="3219" y="69"/>
                      <a:pt x="3059" y="23"/>
                    </a:cubicBezTo>
                    <a:cubicBezTo>
                      <a:pt x="2945" y="23"/>
                      <a:pt x="2831" y="0"/>
                      <a:pt x="2717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7980;p70">
                <a:extLst>
                  <a:ext uri="{FF2B5EF4-FFF2-40B4-BE49-F238E27FC236}">
                    <a16:creationId xmlns:a16="http://schemas.microsoft.com/office/drawing/2014/main" id="{088D72B0-5749-41B8-B551-92DB4A69443C}"/>
                  </a:ext>
                </a:extLst>
              </p:cNvPr>
              <p:cNvSpPr/>
              <p:nvPr/>
            </p:nvSpPr>
            <p:spPr>
              <a:xfrm>
                <a:off x="5588064" y="3538440"/>
                <a:ext cx="240585" cy="154297"/>
              </a:xfrm>
              <a:custGeom>
                <a:avLst/>
                <a:gdLst/>
                <a:ahLst/>
                <a:cxnLst/>
                <a:rect l="l" t="t" r="r" b="b"/>
                <a:pathLst>
                  <a:path w="18650" h="11961" extrusionOk="0">
                    <a:moveTo>
                      <a:pt x="7054" y="0"/>
                    </a:moveTo>
                    <a:cubicBezTo>
                      <a:pt x="5798" y="0"/>
                      <a:pt x="4475" y="114"/>
                      <a:pt x="2877" y="365"/>
                    </a:cubicBezTo>
                    <a:cubicBezTo>
                      <a:pt x="2146" y="480"/>
                      <a:pt x="1416" y="639"/>
                      <a:pt x="686" y="799"/>
                    </a:cubicBezTo>
                    <a:cubicBezTo>
                      <a:pt x="686" y="776"/>
                      <a:pt x="663" y="776"/>
                      <a:pt x="663" y="776"/>
                    </a:cubicBezTo>
                    <a:lnTo>
                      <a:pt x="571" y="776"/>
                    </a:lnTo>
                    <a:cubicBezTo>
                      <a:pt x="526" y="776"/>
                      <a:pt x="480" y="776"/>
                      <a:pt x="435" y="799"/>
                    </a:cubicBezTo>
                    <a:cubicBezTo>
                      <a:pt x="389" y="845"/>
                      <a:pt x="320" y="913"/>
                      <a:pt x="298" y="982"/>
                    </a:cubicBezTo>
                    <a:cubicBezTo>
                      <a:pt x="69" y="2579"/>
                      <a:pt x="1" y="3926"/>
                      <a:pt x="69" y="5159"/>
                    </a:cubicBezTo>
                    <a:cubicBezTo>
                      <a:pt x="138" y="6574"/>
                      <a:pt x="389" y="7875"/>
                      <a:pt x="845" y="9062"/>
                    </a:cubicBezTo>
                    <a:cubicBezTo>
                      <a:pt x="868" y="9108"/>
                      <a:pt x="891" y="9153"/>
                      <a:pt x="914" y="9199"/>
                    </a:cubicBezTo>
                    <a:cubicBezTo>
                      <a:pt x="982" y="9290"/>
                      <a:pt x="1028" y="9359"/>
                      <a:pt x="1096" y="9450"/>
                    </a:cubicBezTo>
                    <a:cubicBezTo>
                      <a:pt x="1142" y="9496"/>
                      <a:pt x="1188" y="9541"/>
                      <a:pt x="1233" y="9587"/>
                    </a:cubicBezTo>
                    <a:cubicBezTo>
                      <a:pt x="1302" y="9632"/>
                      <a:pt x="1348" y="9678"/>
                      <a:pt x="1416" y="9724"/>
                    </a:cubicBezTo>
                    <a:cubicBezTo>
                      <a:pt x="1462" y="9769"/>
                      <a:pt x="1484" y="9792"/>
                      <a:pt x="1530" y="9838"/>
                    </a:cubicBezTo>
                    <a:cubicBezTo>
                      <a:pt x="2671" y="10546"/>
                      <a:pt x="4018" y="11070"/>
                      <a:pt x="5639" y="11459"/>
                    </a:cubicBezTo>
                    <a:cubicBezTo>
                      <a:pt x="7031" y="11801"/>
                      <a:pt x="8515" y="11961"/>
                      <a:pt x="10044" y="11961"/>
                    </a:cubicBezTo>
                    <a:cubicBezTo>
                      <a:pt x="10386" y="11961"/>
                      <a:pt x="10729" y="11961"/>
                      <a:pt x="11048" y="11938"/>
                    </a:cubicBezTo>
                    <a:cubicBezTo>
                      <a:pt x="12190" y="11869"/>
                      <a:pt x="13285" y="11710"/>
                      <a:pt x="14335" y="11436"/>
                    </a:cubicBezTo>
                    <a:cubicBezTo>
                      <a:pt x="15294" y="11185"/>
                      <a:pt x="16161" y="10865"/>
                      <a:pt x="16914" y="10431"/>
                    </a:cubicBezTo>
                    <a:cubicBezTo>
                      <a:pt x="16937" y="10409"/>
                      <a:pt x="16983" y="10386"/>
                      <a:pt x="17006" y="10363"/>
                    </a:cubicBezTo>
                    <a:cubicBezTo>
                      <a:pt x="17097" y="10317"/>
                      <a:pt x="17188" y="10249"/>
                      <a:pt x="17257" y="10180"/>
                    </a:cubicBezTo>
                    <a:cubicBezTo>
                      <a:pt x="17325" y="10135"/>
                      <a:pt x="17371" y="10089"/>
                      <a:pt x="17417" y="10043"/>
                    </a:cubicBezTo>
                    <a:cubicBezTo>
                      <a:pt x="17576" y="9884"/>
                      <a:pt x="17690" y="9724"/>
                      <a:pt x="17805" y="9564"/>
                    </a:cubicBezTo>
                    <a:cubicBezTo>
                      <a:pt x="17919" y="9381"/>
                      <a:pt x="18033" y="9176"/>
                      <a:pt x="18170" y="8902"/>
                    </a:cubicBezTo>
                    <a:cubicBezTo>
                      <a:pt x="18330" y="8514"/>
                      <a:pt x="18466" y="8058"/>
                      <a:pt x="18558" y="7533"/>
                    </a:cubicBezTo>
                    <a:cubicBezTo>
                      <a:pt x="18626" y="7076"/>
                      <a:pt x="18649" y="6597"/>
                      <a:pt x="18603" y="6095"/>
                    </a:cubicBezTo>
                    <a:cubicBezTo>
                      <a:pt x="18581" y="5638"/>
                      <a:pt x="18512" y="5227"/>
                      <a:pt x="18398" y="4862"/>
                    </a:cubicBezTo>
                    <a:cubicBezTo>
                      <a:pt x="18284" y="4542"/>
                      <a:pt x="18124" y="4269"/>
                      <a:pt x="17942" y="4017"/>
                    </a:cubicBezTo>
                    <a:cubicBezTo>
                      <a:pt x="17782" y="3789"/>
                      <a:pt x="17553" y="3607"/>
                      <a:pt x="17302" y="3447"/>
                    </a:cubicBezTo>
                    <a:cubicBezTo>
                      <a:pt x="16823" y="3127"/>
                      <a:pt x="16230" y="2990"/>
                      <a:pt x="15682" y="2899"/>
                    </a:cubicBezTo>
                    <a:cubicBezTo>
                      <a:pt x="15499" y="2853"/>
                      <a:pt x="15339" y="2831"/>
                      <a:pt x="15157" y="2785"/>
                    </a:cubicBezTo>
                    <a:cubicBezTo>
                      <a:pt x="14929" y="2762"/>
                      <a:pt x="14700" y="2716"/>
                      <a:pt x="14472" y="2671"/>
                    </a:cubicBezTo>
                    <a:lnTo>
                      <a:pt x="14472" y="2671"/>
                    </a:lnTo>
                    <a:lnTo>
                      <a:pt x="14518" y="2694"/>
                    </a:lnTo>
                    <a:cubicBezTo>
                      <a:pt x="14084" y="2579"/>
                      <a:pt x="13719" y="2465"/>
                      <a:pt x="13422" y="2328"/>
                    </a:cubicBezTo>
                    <a:cubicBezTo>
                      <a:pt x="13217" y="2214"/>
                      <a:pt x="13057" y="2100"/>
                      <a:pt x="12920" y="1986"/>
                    </a:cubicBezTo>
                    <a:cubicBezTo>
                      <a:pt x="12783" y="1849"/>
                      <a:pt x="12646" y="1689"/>
                      <a:pt x="12532" y="1530"/>
                    </a:cubicBezTo>
                    <a:cubicBezTo>
                      <a:pt x="12463" y="1415"/>
                      <a:pt x="12418" y="1301"/>
                      <a:pt x="12349" y="1164"/>
                    </a:cubicBezTo>
                    <a:cubicBezTo>
                      <a:pt x="12304" y="1073"/>
                      <a:pt x="12212" y="1005"/>
                      <a:pt x="12098" y="1005"/>
                    </a:cubicBezTo>
                    <a:cubicBezTo>
                      <a:pt x="12053" y="1005"/>
                      <a:pt x="12007" y="1005"/>
                      <a:pt x="11961" y="1027"/>
                    </a:cubicBezTo>
                    <a:cubicBezTo>
                      <a:pt x="11916" y="1050"/>
                      <a:pt x="11893" y="1096"/>
                      <a:pt x="11847" y="1119"/>
                    </a:cubicBezTo>
                    <a:cubicBezTo>
                      <a:pt x="11413" y="799"/>
                      <a:pt x="10866" y="548"/>
                      <a:pt x="10181" y="343"/>
                    </a:cubicBezTo>
                    <a:cubicBezTo>
                      <a:pt x="9519" y="160"/>
                      <a:pt x="8766" y="46"/>
                      <a:pt x="7853" y="23"/>
                    </a:cubicBezTo>
                    <a:cubicBezTo>
                      <a:pt x="7579" y="0"/>
                      <a:pt x="7328" y="0"/>
                      <a:pt x="70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7981;p70">
                <a:extLst>
                  <a:ext uri="{FF2B5EF4-FFF2-40B4-BE49-F238E27FC236}">
                    <a16:creationId xmlns:a16="http://schemas.microsoft.com/office/drawing/2014/main" id="{1A6F448F-0084-4615-8E15-69153027B7A6}"/>
                  </a:ext>
                </a:extLst>
              </p:cNvPr>
              <p:cNvSpPr/>
              <p:nvPr/>
            </p:nvSpPr>
            <p:spPr>
              <a:xfrm>
                <a:off x="5591302" y="3574068"/>
                <a:ext cx="237347" cy="118667"/>
              </a:xfrm>
              <a:custGeom>
                <a:avLst/>
                <a:gdLst/>
                <a:ahLst/>
                <a:cxnLst/>
                <a:rect l="l" t="t" r="r" b="b"/>
                <a:pathLst>
                  <a:path w="18399" h="9199" extrusionOk="0">
                    <a:moveTo>
                      <a:pt x="13513" y="890"/>
                    </a:moveTo>
                    <a:cubicBezTo>
                      <a:pt x="13491" y="890"/>
                      <a:pt x="13491" y="890"/>
                      <a:pt x="13491" y="911"/>
                    </a:cubicBezTo>
                    <a:lnTo>
                      <a:pt x="13491" y="911"/>
                    </a:lnTo>
                    <a:cubicBezTo>
                      <a:pt x="13498" y="904"/>
                      <a:pt x="13506" y="897"/>
                      <a:pt x="13513" y="890"/>
                    </a:cubicBezTo>
                    <a:close/>
                    <a:moveTo>
                      <a:pt x="11505" y="6254"/>
                    </a:moveTo>
                    <a:cubicBezTo>
                      <a:pt x="11505" y="6254"/>
                      <a:pt x="11505" y="6254"/>
                      <a:pt x="11505" y="6277"/>
                    </a:cubicBezTo>
                    <a:cubicBezTo>
                      <a:pt x="11505" y="6276"/>
                      <a:pt x="11505" y="6275"/>
                      <a:pt x="11505" y="6274"/>
                    </a:cubicBezTo>
                    <a:lnTo>
                      <a:pt x="11505" y="6274"/>
                    </a:lnTo>
                    <a:cubicBezTo>
                      <a:pt x="11505" y="6267"/>
                      <a:pt x="11505" y="6261"/>
                      <a:pt x="11505" y="6254"/>
                    </a:cubicBezTo>
                    <a:close/>
                    <a:moveTo>
                      <a:pt x="14723" y="0"/>
                    </a:moveTo>
                    <a:cubicBezTo>
                      <a:pt x="14655" y="23"/>
                      <a:pt x="14586" y="69"/>
                      <a:pt x="14518" y="114"/>
                    </a:cubicBezTo>
                    <a:cubicBezTo>
                      <a:pt x="14335" y="206"/>
                      <a:pt x="14153" y="342"/>
                      <a:pt x="13970" y="479"/>
                    </a:cubicBezTo>
                    <a:cubicBezTo>
                      <a:pt x="13810" y="616"/>
                      <a:pt x="13650" y="753"/>
                      <a:pt x="13491" y="913"/>
                    </a:cubicBezTo>
                    <a:cubicBezTo>
                      <a:pt x="13491" y="912"/>
                      <a:pt x="13491" y="912"/>
                      <a:pt x="13491" y="911"/>
                    </a:cubicBezTo>
                    <a:lnTo>
                      <a:pt x="13491" y="911"/>
                    </a:lnTo>
                    <a:cubicBezTo>
                      <a:pt x="13296" y="1088"/>
                      <a:pt x="13142" y="1286"/>
                      <a:pt x="12988" y="1484"/>
                    </a:cubicBezTo>
                    <a:cubicBezTo>
                      <a:pt x="12806" y="1712"/>
                      <a:pt x="12669" y="1940"/>
                      <a:pt x="12532" y="2168"/>
                    </a:cubicBezTo>
                    <a:lnTo>
                      <a:pt x="12555" y="2146"/>
                    </a:lnTo>
                    <a:lnTo>
                      <a:pt x="12555" y="2146"/>
                    </a:lnTo>
                    <a:cubicBezTo>
                      <a:pt x="12372" y="2442"/>
                      <a:pt x="12235" y="2739"/>
                      <a:pt x="12098" y="3059"/>
                    </a:cubicBezTo>
                    <a:cubicBezTo>
                      <a:pt x="11961" y="3378"/>
                      <a:pt x="11870" y="3698"/>
                      <a:pt x="11779" y="4040"/>
                    </a:cubicBezTo>
                    <a:cubicBezTo>
                      <a:pt x="11779" y="4017"/>
                      <a:pt x="11779" y="4017"/>
                      <a:pt x="11779" y="4017"/>
                    </a:cubicBezTo>
                    <a:cubicBezTo>
                      <a:pt x="11596" y="4747"/>
                      <a:pt x="11505" y="5499"/>
                      <a:pt x="11505" y="6274"/>
                    </a:cubicBezTo>
                    <a:lnTo>
                      <a:pt x="11505" y="6274"/>
                    </a:lnTo>
                    <a:cubicBezTo>
                      <a:pt x="11505" y="6494"/>
                      <a:pt x="11506" y="6694"/>
                      <a:pt x="11528" y="6916"/>
                    </a:cubicBezTo>
                    <a:cubicBezTo>
                      <a:pt x="11551" y="6962"/>
                      <a:pt x="11551" y="7007"/>
                      <a:pt x="11551" y="7053"/>
                    </a:cubicBezTo>
                    <a:cubicBezTo>
                      <a:pt x="11573" y="7076"/>
                      <a:pt x="11573" y="7099"/>
                      <a:pt x="11573" y="7122"/>
                    </a:cubicBezTo>
                    <a:cubicBezTo>
                      <a:pt x="11573" y="7144"/>
                      <a:pt x="11573" y="7167"/>
                      <a:pt x="11551" y="7190"/>
                    </a:cubicBezTo>
                    <a:cubicBezTo>
                      <a:pt x="11528" y="7190"/>
                      <a:pt x="11505" y="7213"/>
                      <a:pt x="11482" y="7213"/>
                    </a:cubicBezTo>
                    <a:cubicBezTo>
                      <a:pt x="11140" y="7281"/>
                      <a:pt x="10774" y="7327"/>
                      <a:pt x="10409" y="7350"/>
                    </a:cubicBezTo>
                    <a:cubicBezTo>
                      <a:pt x="10050" y="7376"/>
                      <a:pt x="9687" y="7388"/>
                      <a:pt x="9324" y="7388"/>
                    </a:cubicBezTo>
                    <a:cubicBezTo>
                      <a:pt x="8718" y="7388"/>
                      <a:pt x="8110" y="7353"/>
                      <a:pt x="7510" y="7281"/>
                    </a:cubicBezTo>
                    <a:cubicBezTo>
                      <a:pt x="6506" y="7144"/>
                      <a:pt x="5547" y="6916"/>
                      <a:pt x="4589" y="6597"/>
                    </a:cubicBezTo>
                    <a:cubicBezTo>
                      <a:pt x="3653" y="6300"/>
                      <a:pt x="2740" y="5912"/>
                      <a:pt x="1895" y="5433"/>
                    </a:cubicBezTo>
                    <a:cubicBezTo>
                      <a:pt x="1233" y="5067"/>
                      <a:pt x="594" y="4634"/>
                      <a:pt x="1" y="4177"/>
                    </a:cubicBezTo>
                    <a:lnTo>
                      <a:pt x="1" y="4177"/>
                    </a:lnTo>
                    <a:cubicBezTo>
                      <a:pt x="138" y="4908"/>
                      <a:pt x="343" y="5638"/>
                      <a:pt x="594" y="6300"/>
                    </a:cubicBezTo>
                    <a:lnTo>
                      <a:pt x="617" y="6368"/>
                    </a:lnTo>
                    <a:lnTo>
                      <a:pt x="663" y="6437"/>
                    </a:lnTo>
                    <a:cubicBezTo>
                      <a:pt x="708" y="6528"/>
                      <a:pt x="777" y="6597"/>
                      <a:pt x="845" y="6688"/>
                    </a:cubicBezTo>
                    <a:cubicBezTo>
                      <a:pt x="891" y="6734"/>
                      <a:pt x="937" y="6779"/>
                      <a:pt x="982" y="6825"/>
                    </a:cubicBezTo>
                    <a:lnTo>
                      <a:pt x="1097" y="6916"/>
                    </a:lnTo>
                    <a:lnTo>
                      <a:pt x="1142" y="6985"/>
                    </a:lnTo>
                    <a:lnTo>
                      <a:pt x="1279" y="7076"/>
                    </a:lnTo>
                    <a:cubicBezTo>
                      <a:pt x="2420" y="7784"/>
                      <a:pt x="3744" y="8308"/>
                      <a:pt x="5365" y="8697"/>
                    </a:cubicBezTo>
                    <a:cubicBezTo>
                      <a:pt x="6780" y="9039"/>
                      <a:pt x="8264" y="9199"/>
                      <a:pt x="9793" y="9199"/>
                    </a:cubicBezTo>
                    <a:cubicBezTo>
                      <a:pt x="10135" y="9199"/>
                      <a:pt x="10478" y="9199"/>
                      <a:pt x="10797" y="9176"/>
                    </a:cubicBezTo>
                    <a:cubicBezTo>
                      <a:pt x="11961" y="9130"/>
                      <a:pt x="13057" y="8948"/>
                      <a:pt x="14107" y="8697"/>
                    </a:cubicBezTo>
                    <a:cubicBezTo>
                      <a:pt x="15043" y="8445"/>
                      <a:pt x="15910" y="8103"/>
                      <a:pt x="16663" y="7669"/>
                    </a:cubicBezTo>
                    <a:lnTo>
                      <a:pt x="16732" y="7624"/>
                    </a:lnTo>
                    <a:lnTo>
                      <a:pt x="16755" y="7601"/>
                    </a:lnTo>
                    <a:cubicBezTo>
                      <a:pt x="16846" y="7555"/>
                      <a:pt x="16937" y="7487"/>
                      <a:pt x="17029" y="7418"/>
                    </a:cubicBezTo>
                    <a:cubicBezTo>
                      <a:pt x="17074" y="7373"/>
                      <a:pt x="17120" y="7327"/>
                      <a:pt x="17188" y="7281"/>
                    </a:cubicBezTo>
                    <a:cubicBezTo>
                      <a:pt x="17325" y="7122"/>
                      <a:pt x="17439" y="6962"/>
                      <a:pt x="17554" y="6802"/>
                    </a:cubicBezTo>
                    <a:cubicBezTo>
                      <a:pt x="17691" y="6619"/>
                      <a:pt x="17805" y="6414"/>
                      <a:pt x="17919" y="6140"/>
                    </a:cubicBezTo>
                    <a:cubicBezTo>
                      <a:pt x="18101" y="5775"/>
                      <a:pt x="18215" y="5318"/>
                      <a:pt x="18307" y="4771"/>
                    </a:cubicBezTo>
                    <a:cubicBezTo>
                      <a:pt x="18375" y="4314"/>
                      <a:pt x="18398" y="3835"/>
                      <a:pt x="18375" y="3333"/>
                    </a:cubicBezTo>
                    <a:cubicBezTo>
                      <a:pt x="18352" y="2876"/>
                      <a:pt x="18261" y="2465"/>
                      <a:pt x="18147" y="2100"/>
                    </a:cubicBezTo>
                    <a:cubicBezTo>
                      <a:pt x="18033" y="1780"/>
                      <a:pt x="17896" y="1507"/>
                      <a:pt x="17691" y="1233"/>
                    </a:cubicBezTo>
                    <a:cubicBezTo>
                      <a:pt x="17531" y="1027"/>
                      <a:pt x="17325" y="845"/>
                      <a:pt x="17051" y="662"/>
                    </a:cubicBezTo>
                    <a:cubicBezTo>
                      <a:pt x="16572" y="365"/>
                      <a:pt x="16001" y="228"/>
                      <a:pt x="15431" y="114"/>
                    </a:cubicBezTo>
                    <a:cubicBezTo>
                      <a:pt x="15248" y="91"/>
                      <a:pt x="15088" y="46"/>
                      <a:pt x="14906" y="23"/>
                    </a:cubicBezTo>
                    <a:lnTo>
                      <a:pt x="148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7982;p70">
                <a:extLst>
                  <a:ext uri="{FF2B5EF4-FFF2-40B4-BE49-F238E27FC236}">
                    <a16:creationId xmlns:a16="http://schemas.microsoft.com/office/drawing/2014/main" id="{3CCD25E8-B705-47F3-9200-7016B3DFCA8C}"/>
                  </a:ext>
                </a:extLst>
              </p:cNvPr>
              <p:cNvSpPr/>
              <p:nvPr/>
            </p:nvSpPr>
            <p:spPr>
              <a:xfrm>
                <a:off x="5729105" y="3559337"/>
                <a:ext cx="31515" cy="28870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238" extrusionOk="0">
                    <a:moveTo>
                      <a:pt x="2146" y="1"/>
                    </a:moveTo>
                    <a:cubicBezTo>
                      <a:pt x="2100" y="1"/>
                      <a:pt x="2054" y="24"/>
                      <a:pt x="2009" y="46"/>
                    </a:cubicBezTo>
                    <a:cubicBezTo>
                      <a:pt x="1164" y="366"/>
                      <a:pt x="411" y="959"/>
                      <a:pt x="46" y="1804"/>
                    </a:cubicBezTo>
                    <a:cubicBezTo>
                      <a:pt x="23" y="1872"/>
                      <a:pt x="0" y="1941"/>
                      <a:pt x="23" y="2009"/>
                    </a:cubicBezTo>
                    <a:cubicBezTo>
                      <a:pt x="46" y="2078"/>
                      <a:pt x="91" y="2146"/>
                      <a:pt x="160" y="2192"/>
                    </a:cubicBezTo>
                    <a:cubicBezTo>
                      <a:pt x="206" y="2238"/>
                      <a:pt x="297" y="2238"/>
                      <a:pt x="365" y="2238"/>
                    </a:cubicBezTo>
                    <a:cubicBezTo>
                      <a:pt x="434" y="2215"/>
                      <a:pt x="502" y="2169"/>
                      <a:pt x="548" y="2101"/>
                    </a:cubicBezTo>
                    <a:cubicBezTo>
                      <a:pt x="639" y="1872"/>
                      <a:pt x="753" y="1690"/>
                      <a:pt x="890" y="1507"/>
                    </a:cubicBezTo>
                    <a:cubicBezTo>
                      <a:pt x="1050" y="1302"/>
                      <a:pt x="1233" y="1142"/>
                      <a:pt x="1438" y="982"/>
                    </a:cubicBezTo>
                    <a:cubicBezTo>
                      <a:pt x="1712" y="800"/>
                      <a:pt x="1986" y="663"/>
                      <a:pt x="2283" y="549"/>
                    </a:cubicBezTo>
                    <a:cubicBezTo>
                      <a:pt x="2351" y="526"/>
                      <a:pt x="2397" y="435"/>
                      <a:pt x="2420" y="366"/>
                    </a:cubicBezTo>
                    <a:cubicBezTo>
                      <a:pt x="2442" y="298"/>
                      <a:pt x="2442" y="229"/>
                      <a:pt x="2397" y="161"/>
                    </a:cubicBezTo>
                    <a:cubicBezTo>
                      <a:pt x="2351" y="92"/>
                      <a:pt x="2305" y="46"/>
                      <a:pt x="2214" y="24"/>
                    </a:cubicBezTo>
                    <a:cubicBezTo>
                      <a:pt x="2191" y="1"/>
                      <a:pt x="2169" y="1"/>
                      <a:pt x="2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7983;p70">
                <a:extLst>
                  <a:ext uri="{FF2B5EF4-FFF2-40B4-BE49-F238E27FC236}">
                    <a16:creationId xmlns:a16="http://schemas.microsoft.com/office/drawing/2014/main" id="{10286C85-E1EA-49B2-B710-F1EB3FE959C2}"/>
                  </a:ext>
                </a:extLst>
              </p:cNvPr>
              <p:cNvSpPr/>
              <p:nvPr/>
            </p:nvSpPr>
            <p:spPr>
              <a:xfrm>
                <a:off x="5741759" y="3564058"/>
                <a:ext cx="32405" cy="32585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2526" extrusionOk="0">
                    <a:moveTo>
                      <a:pt x="2192" y="0"/>
                    </a:moveTo>
                    <a:cubicBezTo>
                      <a:pt x="2146" y="0"/>
                      <a:pt x="2101" y="0"/>
                      <a:pt x="2055" y="23"/>
                    </a:cubicBezTo>
                    <a:cubicBezTo>
                      <a:pt x="1233" y="525"/>
                      <a:pt x="480" y="1210"/>
                      <a:pt x="46" y="2100"/>
                    </a:cubicBezTo>
                    <a:cubicBezTo>
                      <a:pt x="1" y="2168"/>
                      <a:pt x="1" y="2237"/>
                      <a:pt x="1" y="2305"/>
                    </a:cubicBezTo>
                    <a:cubicBezTo>
                      <a:pt x="23" y="2397"/>
                      <a:pt x="69" y="2442"/>
                      <a:pt x="138" y="2488"/>
                    </a:cubicBezTo>
                    <a:cubicBezTo>
                      <a:pt x="187" y="2513"/>
                      <a:pt x="242" y="2525"/>
                      <a:pt x="295" y="2525"/>
                    </a:cubicBezTo>
                    <a:cubicBezTo>
                      <a:pt x="391" y="2525"/>
                      <a:pt x="482" y="2484"/>
                      <a:pt x="526" y="2397"/>
                    </a:cubicBezTo>
                    <a:cubicBezTo>
                      <a:pt x="663" y="2146"/>
                      <a:pt x="800" y="1895"/>
                      <a:pt x="982" y="1666"/>
                    </a:cubicBezTo>
                    <a:cubicBezTo>
                      <a:pt x="1256" y="1347"/>
                      <a:pt x="1576" y="1050"/>
                      <a:pt x="1941" y="799"/>
                    </a:cubicBezTo>
                    <a:cubicBezTo>
                      <a:pt x="2055" y="708"/>
                      <a:pt x="2192" y="616"/>
                      <a:pt x="2329" y="525"/>
                    </a:cubicBezTo>
                    <a:cubicBezTo>
                      <a:pt x="2466" y="457"/>
                      <a:pt x="2511" y="297"/>
                      <a:pt x="2443" y="137"/>
                    </a:cubicBezTo>
                    <a:cubicBezTo>
                      <a:pt x="2397" y="46"/>
                      <a:pt x="2283" y="0"/>
                      <a:pt x="2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7984;p70">
                <a:extLst>
                  <a:ext uri="{FF2B5EF4-FFF2-40B4-BE49-F238E27FC236}">
                    <a16:creationId xmlns:a16="http://schemas.microsoft.com/office/drawing/2014/main" id="{9FAC637F-D22B-4857-BAE6-1737E137583A}"/>
                  </a:ext>
                </a:extLst>
              </p:cNvPr>
              <p:cNvSpPr/>
              <p:nvPr/>
            </p:nvSpPr>
            <p:spPr>
              <a:xfrm>
                <a:off x="5606316" y="3580543"/>
                <a:ext cx="58321" cy="58321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521" extrusionOk="0">
                    <a:moveTo>
                      <a:pt x="2318" y="577"/>
                    </a:moveTo>
                    <a:cubicBezTo>
                      <a:pt x="2392" y="577"/>
                      <a:pt x="2466" y="582"/>
                      <a:pt x="2535" y="594"/>
                    </a:cubicBezTo>
                    <a:cubicBezTo>
                      <a:pt x="2694" y="639"/>
                      <a:pt x="2854" y="685"/>
                      <a:pt x="2991" y="753"/>
                    </a:cubicBezTo>
                    <a:cubicBezTo>
                      <a:pt x="3128" y="822"/>
                      <a:pt x="3242" y="890"/>
                      <a:pt x="3356" y="982"/>
                    </a:cubicBezTo>
                    <a:cubicBezTo>
                      <a:pt x="3448" y="1073"/>
                      <a:pt x="3562" y="1187"/>
                      <a:pt x="3630" y="1301"/>
                    </a:cubicBezTo>
                    <a:cubicBezTo>
                      <a:pt x="3722" y="1415"/>
                      <a:pt x="3790" y="1552"/>
                      <a:pt x="3836" y="1689"/>
                    </a:cubicBezTo>
                    <a:cubicBezTo>
                      <a:pt x="3881" y="1826"/>
                      <a:pt x="3904" y="1963"/>
                      <a:pt x="3927" y="2123"/>
                    </a:cubicBezTo>
                    <a:cubicBezTo>
                      <a:pt x="3950" y="2260"/>
                      <a:pt x="3927" y="2420"/>
                      <a:pt x="3904" y="2557"/>
                    </a:cubicBezTo>
                    <a:cubicBezTo>
                      <a:pt x="3881" y="2716"/>
                      <a:pt x="3836" y="2853"/>
                      <a:pt x="3767" y="2990"/>
                    </a:cubicBezTo>
                    <a:cubicBezTo>
                      <a:pt x="3699" y="3127"/>
                      <a:pt x="3630" y="3241"/>
                      <a:pt x="3539" y="3356"/>
                    </a:cubicBezTo>
                    <a:cubicBezTo>
                      <a:pt x="3448" y="3470"/>
                      <a:pt x="3333" y="3561"/>
                      <a:pt x="3219" y="3652"/>
                    </a:cubicBezTo>
                    <a:cubicBezTo>
                      <a:pt x="3082" y="3721"/>
                      <a:pt x="2968" y="3789"/>
                      <a:pt x="2809" y="3858"/>
                    </a:cubicBezTo>
                    <a:cubicBezTo>
                      <a:pt x="2672" y="3881"/>
                      <a:pt x="2535" y="3926"/>
                      <a:pt x="2398" y="3949"/>
                    </a:cubicBezTo>
                    <a:cubicBezTo>
                      <a:pt x="2261" y="3949"/>
                      <a:pt x="2101" y="3949"/>
                      <a:pt x="1964" y="3926"/>
                    </a:cubicBezTo>
                    <a:cubicBezTo>
                      <a:pt x="1804" y="3881"/>
                      <a:pt x="1667" y="3835"/>
                      <a:pt x="1507" y="3766"/>
                    </a:cubicBezTo>
                    <a:cubicBezTo>
                      <a:pt x="1393" y="3721"/>
                      <a:pt x="1279" y="3629"/>
                      <a:pt x="1165" y="3538"/>
                    </a:cubicBezTo>
                    <a:cubicBezTo>
                      <a:pt x="1051" y="3447"/>
                      <a:pt x="960" y="3356"/>
                      <a:pt x="868" y="3241"/>
                    </a:cubicBezTo>
                    <a:cubicBezTo>
                      <a:pt x="800" y="3104"/>
                      <a:pt x="731" y="2990"/>
                      <a:pt x="686" y="2853"/>
                    </a:cubicBezTo>
                    <a:cubicBezTo>
                      <a:pt x="617" y="2694"/>
                      <a:pt x="594" y="2557"/>
                      <a:pt x="572" y="2397"/>
                    </a:cubicBezTo>
                    <a:cubicBezTo>
                      <a:pt x="572" y="2260"/>
                      <a:pt x="572" y="2123"/>
                      <a:pt x="594" y="1986"/>
                    </a:cubicBezTo>
                    <a:cubicBezTo>
                      <a:pt x="594" y="1963"/>
                      <a:pt x="594" y="1940"/>
                      <a:pt x="594" y="1940"/>
                    </a:cubicBezTo>
                    <a:cubicBezTo>
                      <a:pt x="594" y="1918"/>
                      <a:pt x="617" y="1918"/>
                      <a:pt x="617" y="1895"/>
                    </a:cubicBezTo>
                    <a:cubicBezTo>
                      <a:pt x="617" y="1895"/>
                      <a:pt x="617" y="1872"/>
                      <a:pt x="617" y="1872"/>
                    </a:cubicBezTo>
                    <a:cubicBezTo>
                      <a:pt x="617" y="1849"/>
                      <a:pt x="617" y="1849"/>
                      <a:pt x="617" y="1849"/>
                    </a:cubicBezTo>
                    <a:cubicBezTo>
                      <a:pt x="663" y="1735"/>
                      <a:pt x="686" y="1644"/>
                      <a:pt x="731" y="1530"/>
                    </a:cubicBezTo>
                    <a:cubicBezTo>
                      <a:pt x="777" y="1461"/>
                      <a:pt x="823" y="1393"/>
                      <a:pt x="868" y="1324"/>
                    </a:cubicBezTo>
                    <a:cubicBezTo>
                      <a:pt x="891" y="1278"/>
                      <a:pt x="937" y="1233"/>
                      <a:pt x="960" y="1187"/>
                    </a:cubicBezTo>
                    <a:cubicBezTo>
                      <a:pt x="1074" y="1073"/>
                      <a:pt x="1165" y="959"/>
                      <a:pt x="1302" y="868"/>
                    </a:cubicBezTo>
                    <a:cubicBezTo>
                      <a:pt x="1348" y="845"/>
                      <a:pt x="1393" y="822"/>
                      <a:pt x="1462" y="776"/>
                    </a:cubicBezTo>
                    <a:cubicBezTo>
                      <a:pt x="1530" y="753"/>
                      <a:pt x="1576" y="708"/>
                      <a:pt x="1644" y="685"/>
                    </a:cubicBezTo>
                    <a:cubicBezTo>
                      <a:pt x="1804" y="639"/>
                      <a:pt x="1941" y="594"/>
                      <a:pt x="2101" y="594"/>
                    </a:cubicBezTo>
                    <a:cubicBezTo>
                      <a:pt x="2169" y="582"/>
                      <a:pt x="2244" y="577"/>
                      <a:pt x="2318" y="577"/>
                    </a:cubicBezTo>
                    <a:close/>
                    <a:moveTo>
                      <a:pt x="2169" y="0"/>
                    </a:moveTo>
                    <a:cubicBezTo>
                      <a:pt x="1781" y="23"/>
                      <a:pt x="1393" y="137"/>
                      <a:pt x="1074" y="343"/>
                    </a:cubicBezTo>
                    <a:cubicBezTo>
                      <a:pt x="891" y="457"/>
                      <a:pt x="731" y="571"/>
                      <a:pt x="594" y="731"/>
                    </a:cubicBezTo>
                    <a:cubicBezTo>
                      <a:pt x="594" y="731"/>
                      <a:pt x="594" y="731"/>
                      <a:pt x="594" y="753"/>
                    </a:cubicBezTo>
                    <a:lnTo>
                      <a:pt x="572" y="753"/>
                    </a:lnTo>
                    <a:cubicBezTo>
                      <a:pt x="526" y="799"/>
                      <a:pt x="503" y="845"/>
                      <a:pt x="457" y="890"/>
                    </a:cubicBezTo>
                    <a:cubicBezTo>
                      <a:pt x="457" y="890"/>
                      <a:pt x="457" y="890"/>
                      <a:pt x="457" y="913"/>
                    </a:cubicBezTo>
                    <a:cubicBezTo>
                      <a:pt x="457" y="913"/>
                      <a:pt x="435" y="913"/>
                      <a:pt x="435" y="936"/>
                    </a:cubicBezTo>
                    <a:cubicBezTo>
                      <a:pt x="389" y="1005"/>
                      <a:pt x="321" y="1096"/>
                      <a:pt x="275" y="1164"/>
                    </a:cubicBezTo>
                    <a:cubicBezTo>
                      <a:pt x="92" y="1507"/>
                      <a:pt x="1" y="1872"/>
                      <a:pt x="1" y="2260"/>
                    </a:cubicBezTo>
                    <a:lnTo>
                      <a:pt x="1" y="2283"/>
                    </a:lnTo>
                    <a:lnTo>
                      <a:pt x="1" y="2306"/>
                    </a:lnTo>
                    <a:cubicBezTo>
                      <a:pt x="1" y="2853"/>
                      <a:pt x="229" y="3378"/>
                      <a:pt x="594" y="3789"/>
                    </a:cubicBezTo>
                    <a:cubicBezTo>
                      <a:pt x="754" y="3972"/>
                      <a:pt x="960" y="4132"/>
                      <a:pt x="1188" y="4246"/>
                    </a:cubicBezTo>
                    <a:cubicBezTo>
                      <a:pt x="1439" y="4383"/>
                      <a:pt x="1690" y="4451"/>
                      <a:pt x="1964" y="4497"/>
                    </a:cubicBezTo>
                    <a:cubicBezTo>
                      <a:pt x="2061" y="4513"/>
                      <a:pt x="2158" y="4521"/>
                      <a:pt x="2255" y="4521"/>
                    </a:cubicBezTo>
                    <a:cubicBezTo>
                      <a:pt x="2432" y="4521"/>
                      <a:pt x="2609" y="4495"/>
                      <a:pt x="2786" y="4451"/>
                    </a:cubicBezTo>
                    <a:cubicBezTo>
                      <a:pt x="3037" y="4383"/>
                      <a:pt x="3311" y="4269"/>
                      <a:pt x="3516" y="4109"/>
                    </a:cubicBezTo>
                    <a:cubicBezTo>
                      <a:pt x="3950" y="3812"/>
                      <a:pt x="4269" y="3378"/>
                      <a:pt x="4429" y="2876"/>
                    </a:cubicBezTo>
                    <a:cubicBezTo>
                      <a:pt x="4498" y="2602"/>
                      <a:pt x="4520" y="2328"/>
                      <a:pt x="4498" y="2055"/>
                    </a:cubicBezTo>
                    <a:cubicBezTo>
                      <a:pt x="4475" y="1781"/>
                      <a:pt x="4406" y="1552"/>
                      <a:pt x="4292" y="1301"/>
                    </a:cubicBezTo>
                    <a:cubicBezTo>
                      <a:pt x="4201" y="1096"/>
                      <a:pt x="4041" y="890"/>
                      <a:pt x="3881" y="708"/>
                    </a:cubicBezTo>
                    <a:cubicBezTo>
                      <a:pt x="3699" y="502"/>
                      <a:pt x="3448" y="343"/>
                      <a:pt x="3197" y="228"/>
                    </a:cubicBezTo>
                    <a:cubicBezTo>
                      <a:pt x="2900" y="69"/>
                      <a:pt x="2580" y="0"/>
                      <a:pt x="2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7985;p70">
                <a:extLst>
                  <a:ext uri="{FF2B5EF4-FFF2-40B4-BE49-F238E27FC236}">
                    <a16:creationId xmlns:a16="http://schemas.microsoft.com/office/drawing/2014/main" id="{E122F840-902A-4D3C-BC7C-10296F113785}"/>
                  </a:ext>
                </a:extLst>
              </p:cNvPr>
              <p:cNvSpPr/>
              <p:nvPr/>
            </p:nvSpPr>
            <p:spPr>
              <a:xfrm>
                <a:off x="5588064" y="3543742"/>
                <a:ext cx="830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9405" extrusionOk="0">
                    <a:moveTo>
                      <a:pt x="2534" y="0"/>
                    </a:moveTo>
                    <a:lnTo>
                      <a:pt x="2534" y="0"/>
                    </a:lnTo>
                    <a:cubicBezTo>
                      <a:pt x="1918" y="114"/>
                      <a:pt x="1302" y="228"/>
                      <a:pt x="686" y="365"/>
                    </a:cubicBezTo>
                    <a:cubicBezTo>
                      <a:pt x="640" y="342"/>
                      <a:pt x="594" y="342"/>
                      <a:pt x="571" y="342"/>
                    </a:cubicBezTo>
                    <a:cubicBezTo>
                      <a:pt x="526" y="342"/>
                      <a:pt x="480" y="365"/>
                      <a:pt x="435" y="388"/>
                    </a:cubicBezTo>
                    <a:cubicBezTo>
                      <a:pt x="366" y="434"/>
                      <a:pt x="298" y="502"/>
                      <a:pt x="298" y="571"/>
                    </a:cubicBezTo>
                    <a:cubicBezTo>
                      <a:pt x="69" y="2168"/>
                      <a:pt x="1" y="3515"/>
                      <a:pt x="69" y="4748"/>
                    </a:cubicBezTo>
                    <a:cubicBezTo>
                      <a:pt x="92" y="5364"/>
                      <a:pt x="161" y="5980"/>
                      <a:pt x="252" y="6528"/>
                    </a:cubicBezTo>
                    <a:cubicBezTo>
                      <a:pt x="275" y="6528"/>
                      <a:pt x="275" y="6528"/>
                      <a:pt x="275" y="6551"/>
                    </a:cubicBezTo>
                    <a:cubicBezTo>
                      <a:pt x="275" y="6528"/>
                      <a:pt x="275" y="6528"/>
                      <a:pt x="275" y="6528"/>
                    </a:cubicBezTo>
                    <a:cubicBezTo>
                      <a:pt x="845" y="6985"/>
                      <a:pt x="1484" y="7418"/>
                      <a:pt x="2146" y="7784"/>
                    </a:cubicBezTo>
                    <a:cubicBezTo>
                      <a:pt x="2945" y="8240"/>
                      <a:pt x="3858" y="8628"/>
                      <a:pt x="4840" y="8948"/>
                    </a:cubicBezTo>
                    <a:cubicBezTo>
                      <a:pt x="5365" y="9130"/>
                      <a:pt x="5890" y="9290"/>
                      <a:pt x="6438" y="9404"/>
                    </a:cubicBezTo>
                    <a:cubicBezTo>
                      <a:pt x="6369" y="9358"/>
                      <a:pt x="6323" y="9313"/>
                      <a:pt x="6255" y="9290"/>
                    </a:cubicBezTo>
                    <a:cubicBezTo>
                      <a:pt x="5593" y="8879"/>
                      <a:pt x="4977" y="8377"/>
                      <a:pt x="4452" y="7806"/>
                    </a:cubicBezTo>
                    <a:cubicBezTo>
                      <a:pt x="4315" y="7647"/>
                      <a:pt x="4201" y="7487"/>
                      <a:pt x="4064" y="7327"/>
                    </a:cubicBezTo>
                    <a:cubicBezTo>
                      <a:pt x="3927" y="7350"/>
                      <a:pt x="3790" y="7373"/>
                      <a:pt x="3653" y="7373"/>
                    </a:cubicBezTo>
                    <a:cubicBezTo>
                      <a:pt x="3562" y="7373"/>
                      <a:pt x="3470" y="7373"/>
                      <a:pt x="3379" y="7350"/>
                    </a:cubicBezTo>
                    <a:cubicBezTo>
                      <a:pt x="3082" y="7304"/>
                      <a:pt x="2831" y="7213"/>
                      <a:pt x="2603" y="7099"/>
                    </a:cubicBezTo>
                    <a:cubicBezTo>
                      <a:pt x="2375" y="6985"/>
                      <a:pt x="2169" y="6802"/>
                      <a:pt x="2009" y="6642"/>
                    </a:cubicBezTo>
                    <a:cubicBezTo>
                      <a:pt x="1621" y="6209"/>
                      <a:pt x="1416" y="5684"/>
                      <a:pt x="1416" y="5136"/>
                    </a:cubicBezTo>
                    <a:cubicBezTo>
                      <a:pt x="1416" y="4725"/>
                      <a:pt x="1507" y="4360"/>
                      <a:pt x="1690" y="4017"/>
                    </a:cubicBezTo>
                    <a:cubicBezTo>
                      <a:pt x="1736" y="3926"/>
                      <a:pt x="1804" y="3858"/>
                      <a:pt x="1850" y="3789"/>
                    </a:cubicBezTo>
                    <a:cubicBezTo>
                      <a:pt x="1918" y="3698"/>
                      <a:pt x="1941" y="3652"/>
                      <a:pt x="1987" y="3606"/>
                    </a:cubicBezTo>
                    <a:lnTo>
                      <a:pt x="2009" y="3584"/>
                    </a:lnTo>
                    <a:cubicBezTo>
                      <a:pt x="2146" y="3447"/>
                      <a:pt x="2283" y="3310"/>
                      <a:pt x="2443" y="3218"/>
                    </a:cubicBezTo>
                    <a:cubicBezTo>
                      <a:pt x="2420" y="3081"/>
                      <a:pt x="2420" y="2922"/>
                      <a:pt x="2397" y="2785"/>
                    </a:cubicBezTo>
                    <a:cubicBezTo>
                      <a:pt x="2329" y="1872"/>
                      <a:pt x="2375" y="936"/>
                      <a:pt x="25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7986;p70">
                <a:extLst>
                  <a:ext uri="{FF2B5EF4-FFF2-40B4-BE49-F238E27FC236}">
                    <a16:creationId xmlns:a16="http://schemas.microsoft.com/office/drawing/2014/main" id="{75C3322B-7B3B-4037-A006-8A6F7AAD7866}"/>
                  </a:ext>
                </a:extLst>
              </p:cNvPr>
              <p:cNvSpPr/>
              <p:nvPr/>
            </p:nvSpPr>
            <p:spPr>
              <a:xfrm>
                <a:off x="5613682" y="3593494"/>
                <a:ext cx="22098" cy="3799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2945" extrusionOk="0">
                    <a:moveTo>
                      <a:pt x="548" y="1"/>
                    </a:moveTo>
                    <a:cubicBezTo>
                      <a:pt x="503" y="69"/>
                      <a:pt x="434" y="115"/>
                      <a:pt x="389" y="183"/>
                    </a:cubicBezTo>
                    <a:cubicBezTo>
                      <a:pt x="343" y="229"/>
                      <a:pt x="320" y="274"/>
                      <a:pt x="275" y="320"/>
                    </a:cubicBezTo>
                    <a:cubicBezTo>
                      <a:pt x="252" y="389"/>
                      <a:pt x="206" y="457"/>
                      <a:pt x="160" y="526"/>
                    </a:cubicBezTo>
                    <a:lnTo>
                      <a:pt x="138" y="571"/>
                    </a:lnTo>
                    <a:cubicBezTo>
                      <a:pt x="115" y="662"/>
                      <a:pt x="69" y="754"/>
                      <a:pt x="46" y="845"/>
                    </a:cubicBezTo>
                    <a:lnTo>
                      <a:pt x="46" y="891"/>
                    </a:lnTo>
                    <a:cubicBezTo>
                      <a:pt x="23" y="959"/>
                      <a:pt x="23" y="959"/>
                      <a:pt x="23" y="982"/>
                    </a:cubicBezTo>
                    <a:cubicBezTo>
                      <a:pt x="1" y="1119"/>
                      <a:pt x="1" y="1256"/>
                      <a:pt x="1" y="1393"/>
                    </a:cubicBezTo>
                    <a:cubicBezTo>
                      <a:pt x="23" y="1530"/>
                      <a:pt x="46" y="1690"/>
                      <a:pt x="115" y="1849"/>
                    </a:cubicBezTo>
                    <a:cubicBezTo>
                      <a:pt x="160" y="1986"/>
                      <a:pt x="229" y="2100"/>
                      <a:pt x="297" y="2215"/>
                    </a:cubicBezTo>
                    <a:cubicBezTo>
                      <a:pt x="389" y="2352"/>
                      <a:pt x="503" y="2443"/>
                      <a:pt x="594" y="2534"/>
                    </a:cubicBezTo>
                    <a:cubicBezTo>
                      <a:pt x="708" y="2625"/>
                      <a:pt x="822" y="2694"/>
                      <a:pt x="936" y="2762"/>
                    </a:cubicBezTo>
                    <a:cubicBezTo>
                      <a:pt x="1096" y="2831"/>
                      <a:pt x="1233" y="2877"/>
                      <a:pt x="1393" y="2922"/>
                    </a:cubicBezTo>
                    <a:cubicBezTo>
                      <a:pt x="1507" y="2922"/>
                      <a:pt x="1598" y="2945"/>
                      <a:pt x="1690" y="2945"/>
                    </a:cubicBezTo>
                    <a:lnTo>
                      <a:pt x="1713" y="2945"/>
                    </a:lnTo>
                    <a:cubicBezTo>
                      <a:pt x="1461" y="2557"/>
                      <a:pt x="1233" y="2146"/>
                      <a:pt x="1073" y="1712"/>
                    </a:cubicBezTo>
                    <a:cubicBezTo>
                      <a:pt x="845" y="1165"/>
                      <a:pt x="663" y="594"/>
                      <a:pt x="5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7987;p70">
                <a:extLst>
                  <a:ext uri="{FF2B5EF4-FFF2-40B4-BE49-F238E27FC236}">
                    <a16:creationId xmlns:a16="http://schemas.microsoft.com/office/drawing/2014/main" id="{819F5B0D-21BA-4671-881D-23C49EDFE6F7}"/>
                  </a:ext>
                </a:extLst>
              </p:cNvPr>
              <p:cNvSpPr/>
              <p:nvPr/>
            </p:nvSpPr>
            <p:spPr>
              <a:xfrm>
                <a:off x="5591598" y="3627948"/>
                <a:ext cx="201124" cy="65081"/>
              </a:xfrm>
              <a:custGeom>
                <a:avLst/>
                <a:gdLst/>
                <a:ahLst/>
                <a:cxnLst/>
                <a:rect l="l" t="t" r="r" b="b"/>
                <a:pathLst>
                  <a:path w="15591" h="50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5" y="731"/>
                      <a:pt x="297" y="1438"/>
                      <a:pt x="549" y="2123"/>
                    </a:cubicBezTo>
                    <a:lnTo>
                      <a:pt x="594" y="2191"/>
                    </a:lnTo>
                    <a:lnTo>
                      <a:pt x="617" y="2260"/>
                    </a:lnTo>
                    <a:cubicBezTo>
                      <a:pt x="685" y="2351"/>
                      <a:pt x="754" y="2442"/>
                      <a:pt x="800" y="2511"/>
                    </a:cubicBezTo>
                    <a:cubicBezTo>
                      <a:pt x="868" y="2557"/>
                      <a:pt x="914" y="2602"/>
                      <a:pt x="959" y="2648"/>
                    </a:cubicBezTo>
                    <a:lnTo>
                      <a:pt x="1074" y="2762"/>
                    </a:lnTo>
                    <a:lnTo>
                      <a:pt x="1119" y="2808"/>
                    </a:lnTo>
                    <a:lnTo>
                      <a:pt x="1256" y="2899"/>
                    </a:lnTo>
                    <a:cubicBezTo>
                      <a:pt x="2397" y="3607"/>
                      <a:pt x="3721" y="4154"/>
                      <a:pt x="5342" y="4520"/>
                    </a:cubicBezTo>
                    <a:cubicBezTo>
                      <a:pt x="6757" y="4862"/>
                      <a:pt x="8241" y="5044"/>
                      <a:pt x="9770" y="5044"/>
                    </a:cubicBezTo>
                    <a:cubicBezTo>
                      <a:pt x="10112" y="5044"/>
                      <a:pt x="10455" y="5022"/>
                      <a:pt x="10774" y="5022"/>
                    </a:cubicBezTo>
                    <a:cubicBezTo>
                      <a:pt x="11938" y="4953"/>
                      <a:pt x="13034" y="4793"/>
                      <a:pt x="14084" y="4520"/>
                    </a:cubicBezTo>
                    <a:cubicBezTo>
                      <a:pt x="14609" y="4383"/>
                      <a:pt x="15111" y="4223"/>
                      <a:pt x="15590" y="4017"/>
                    </a:cubicBezTo>
                    <a:cubicBezTo>
                      <a:pt x="15522" y="4017"/>
                      <a:pt x="15431" y="4040"/>
                      <a:pt x="15362" y="4040"/>
                    </a:cubicBezTo>
                    <a:cubicBezTo>
                      <a:pt x="14563" y="4177"/>
                      <a:pt x="13742" y="4268"/>
                      <a:pt x="12920" y="4291"/>
                    </a:cubicBezTo>
                    <a:cubicBezTo>
                      <a:pt x="12726" y="4297"/>
                      <a:pt x="12531" y="4299"/>
                      <a:pt x="12335" y="4299"/>
                    </a:cubicBezTo>
                    <a:cubicBezTo>
                      <a:pt x="11702" y="4299"/>
                      <a:pt x="11065" y="4270"/>
                      <a:pt x="10455" y="4200"/>
                    </a:cubicBezTo>
                    <a:cubicBezTo>
                      <a:pt x="9656" y="4109"/>
                      <a:pt x="8857" y="3949"/>
                      <a:pt x="8104" y="3721"/>
                    </a:cubicBezTo>
                    <a:cubicBezTo>
                      <a:pt x="7442" y="3492"/>
                      <a:pt x="6780" y="3218"/>
                      <a:pt x="6164" y="2876"/>
                    </a:cubicBezTo>
                    <a:cubicBezTo>
                      <a:pt x="5616" y="2762"/>
                      <a:pt x="5091" y="2602"/>
                      <a:pt x="4566" y="2442"/>
                    </a:cubicBezTo>
                    <a:cubicBezTo>
                      <a:pt x="3584" y="2100"/>
                      <a:pt x="2694" y="1712"/>
                      <a:pt x="1872" y="1256"/>
                    </a:cubicBezTo>
                    <a:cubicBezTo>
                      <a:pt x="1210" y="890"/>
                      <a:pt x="571" y="45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7988;p70">
                <a:extLst>
                  <a:ext uri="{FF2B5EF4-FFF2-40B4-BE49-F238E27FC236}">
                    <a16:creationId xmlns:a16="http://schemas.microsoft.com/office/drawing/2014/main" id="{AF32088E-8E15-4897-9C86-A2128E1D0B34}"/>
                  </a:ext>
                </a:extLst>
              </p:cNvPr>
              <p:cNvSpPr/>
              <p:nvPr/>
            </p:nvSpPr>
            <p:spPr>
              <a:xfrm>
                <a:off x="5606316" y="3585252"/>
                <a:ext cx="34172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4155" extrusionOk="0">
                    <a:moveTo>
                      <a:pt x="1028" y="0"/>
                    </a:moveTo>
                    <a:cubicBezTo>
                      <a:pt x="868" y="92"/>
                      <a:pt x="731" y="229"/>
                      <a:pt x="594" y="366"/>
                    </a:cubicBezTo>
                    <a:lnTo>
                      <a:pt x="572" y="388"/>
                    </a:lnTo>
                    <a:cubicBezTo>
                      <a:pt x="526" y="434"/>
                      <a:pt x="503" y="480"/>
                      <a:pt x="435" y="571"/>
                    </a:cubicBezTo>
                    <a:cubicBezTo>
                      <a:pt x="389" y="640"/>
                      <a:pt x="321" y="708"/>
                      <a:pt x="275" y="799"/>
                    </a:cubicBezTo>
                    <a:cubicBezTo>
                      <a:pt x="92" y="1142"/>
                      <a:pt x="1" y="1507"/>
                      <a:pt x="1" y="1918"/>
                    </a:cubicBezTo>
                    <a:cubicBezTo>
                      <a:pt x="1" y="2466"/>
                      <a:pt x="206" y="2991"/>
                      <a:pt x="594" y="3424"/>
                    </a:cubicBezTo>
                    <a:cubicBezTo>
                      <a:pt x="754" y="3584"/>
                      <a:pt x="960" y="3744"/>
                      <a:pt x="1188" y="3881"/>
                    </a:cubicBezTo>
                    <a:cubicBezTo>
                      <a:pt x="1416" y="3995"/>
                      <a:pt x="1667" y="4086"/>
                      <a:pt x="1964" y="4132"/>
                    </a:cubicBezTo>
                    <a:cubicBezTo>
                      <a:pt x="2055" y="4155"/>
                      <a:pt x="2147" y="4155"/>
                      <a:pt x="2238" y="4155"/>
                    </a:cubicBezTo>
                    <a:cubicBezTo>
                      <a:pt x="2375" y="4155"/>
                      <a:pt x="2512" y="4132"/>
                      <a:pt x="2649" y="4109"/>
                    </a:cubicBezTo>
                    <a:cubicBezTo>
                      <a:pt x="2535" y="3949"/>
                      <a:pt x="2398" y="3767"/>
                      <a:pt x="2284" y="3607"/>
                    </a:cubicBezTo>
                    <a:cubicBezTo>
                      <a:pt x="2284" y="3584"/>
                      <a:pt x="2284" y="3584"/>
                      <a:pt x="2284" y="3584"/>
                    </a:cubicBezTo>
                    <a:lnTo>
                      <a:pt x="2261" y="3584"/>
                    </a:lnTo>
                    <a:cubicBezTo>
                      <a:pt x="2169" y="3584"/>
                      <a:pt x="2078" y="3561"/>
                      <a:pt x="1964" y="3561"/>
                    </a:cubicBezTo>
                    <a:cubicBezTo>
                      <a:pt x="1804" y="3516"/>
                      <a:pt x="1667" y="3470"/>
                      <a:pt x="1507" y="3401"/>
                    </a:cubicBezTo>
                    <a:cubicBezTo>
                      <a:pt x="1393" y="3356"/>
                      <a:pt x="1279" y="3264"/>
                      <a:pt x="1165" y="3173"/>
                    </a:cubicBezTo>
                    <a:cubicBezTo>
                      <a:pt x="1074" y="3082"/>
                      <a:pt x="960" y="2991"/>
                      <a:pt x="868" y="2854"/>
                    </a:cubicBezTo>
                    <a:cubicBezTo>
                      <a:pt x="800" y="2739"/>
                      <a:pt x="731" y="2625"/>
                      <a:pt x="686" y="2488"/>
                    </a:cubicBezTo>
                    <a:cubicBezTo>
                      <a:pt x="617" y="2329"/>
                      <a:pt x="594" y="2169"/>
                      <a:pt x="572" y="2032"/>
                    </a:cubicBezTo>
                    <a:cubicBezTo>
                      <a:pt x="572" y="1895"/>
                      <a:pt x="572" y="1758"/>
                      <a:pt x="594" y="1621"/>
                    </a:cubicBezTo>
                    <a:cubicBezTo>
                      <a:pt x="594" y="1598"/>
                      <a:pt x="594" y="1598"/>
                      <a:pt x="617" y="1530"/>
                    </a:cubicBezTo>
                    <a:lnTo>
                      <a:pt x="617" y="1484"/>
                    </a:lnTo>
                    <a:cubicBezTo>
                      <a:pt x="640" y="1393"/>
                      <a:pt x="686" y="1301"/>
                      <a:pt x="709" y="1210"/>
                    </a:cubicBezTo>
                    <a:lnTo>
                      <a:pt x="731" y="1165"/>
                    </a:lnTo>
                    <a:cubicBezTo>
                      <a:pt x="777" y="1096"/>
                      <a:pt x="823" y="1028"/>
                      <a:pt x="846" y="959"/>
                    </a:cubicBezTo>
                    <a:cubicBezTo>
                      <a:pt x="891" y="913"/>
                      <a:pt x="914" y="868"/>
                      <a:pt x="960" y="822"/>
                    </a:cubicBezTo>
                    <a:cubicBezTo>
                      <a:pt x="1005" y="754"/>
                      <a:pt x="1074" y="708"/>
                      <a:pt x="1119" y="640"/>
                    </a:cubicBezTo>
                    <a:cubicBezTo>
                      <a:pt x="1097" y="434"/>
                      <a:pt x="1051" y="229"/>
                      <a:pt x="10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7989;p70">
                <a:extLst>
                  <a:ext uri="{FF2B5EF4-FFF2-40B4-BE49-F238E27FC236}">
                    <a16:creationId xmlns:a16="http://schemas.microsoft.com/office/drawing/2014/main" id="{20543DEB-0C68-4D67-9A8C-61D8FA51970A}"/>
                  </a:ext>
                </a:extLst>
              </p:cNvPr>
              <p:cNvSpPr/>
              <p:nvPr/>
            </p:nvSpPr>
            <p:spPr>
              <a:xfrm>
                <a:off x="5135234" y="3416348"/>
                <a:ext cx="193758" cy="245190"/>
              </a:xfrm>
              <a:custGeom>
                <a:avLst/>
                <a:gdLst/>
                <a:ahLst/>
                <a:cxnLst/>
                <a:rect l="l" t="t" r="r" b="b"/>
                <a:pathLst>
                  <a:path w="15020" h="19007" extrusionOk="0">
                    <a:moveTo>
                      <a:pt x="6195" y="1"/>
                    </a:moveTo>
                    <a:cubicBezTo>
                      <a:pt x="6149" y="1"/>
                      <a:pt x="6099" y="12"/>
                      <a:pt x="6072" y="38"/>
                    </a:cubicBezTo>
                    <a:cubicBezTo>
                      <a:pt x="4680" y="883"/>
                      <a:pt x="3607" y="1682"/>
                      <a:pt x="2694" y="2526"/>
                    </a:cubicBezTo>
                    <a:cubicBezTo>
                      <a:pt x="1644" y="3462"/>
                      <a:pt x="799" y="4489"/>
                      <a:pt x="183" y="5585"/>
                    </a:cubicBezTo>
                    <a:cubicBezTo>
                      <a:pt x="160" y="5631"/>
                      <a:pt x="137" y="5676"/>
                      <a:pt x="115" y="5722"/>
                    </a:cubicBezTo>
                    <a:cubicBezTo>
                      <a:pt x="92" y="5836"/>
                      <a:pt x="69" y="5927"/>
                      <a:pt x="46" y="6019"/>
                    </a:cubicBezTo>
                    <a:cubicBezTo>
                      <a:pt x="23" y="6087"/>
                      <a:pt x="23" y="6156"/>
                      <a:pt x="23" y="6224"/>
                    </a:cubicBezTo>
                    <a:cubicBezTo>
                      <a:pt x="23" y="6293"/>
                      <a:pt x="23" y="6384"/>
                      <a:pt x="0" y="6452"/>
                    </a:cubicBezTo>
                    <a:cubicBezTo>
                      <a:pt x="23" y="6498"/>
                      <a:pt x="23" y="6566"/>
                      <a:pt x="23" y="6612"/>
                    </a:cubicBezTo>
                    <a:cubicBezTo>
                      <a:pt x="183" y="7936"/>
                      <a:pt x="640" y="9305"/>
                      <a:pt x="1370" y="10812"/>
                    </a:cubicBezTo>
                    <a:cubicBezTo>
                      <a:pt x="2009" y="12113"/>
                      <a:pt x="2808" y="13346"/>
                      <a:pt x="3790" y="14532"/>
                    </a:cubicBezTo>
                    <a:cubicBezTo>
                      <a:pt x="3995" y="14784"/>
                      <a:pt x="4223" y="15057"/>
                      <a:pt x="4451" y="15308"/>
                    </a:cubicBezTo>
                    <a:cubicBezTo>
                      <a:pt x="5205" y="16130"/>
                      <a:pt x="6049" y="16883"/>
                      <a:pt x="6917" y="17523"/>
                    </a:cubicBezTo>
                    <a:cubicBezTo>
                      <a:pt x="7715" y="18093"/>
                      <a:pt x="8537" y="18550"/>
                      <a:pt x="9336" y="18869"/>
                    </a:cubicBezTo>
                    <a:cubicBezTo>
                      <a:pt x="9382" y="18869"/>
                      <a:pt x="9405" y="18892"/>
                      <a:pt x="9450" y="18892"/>
                    </a:cubicBezTo>
                    <a:cubicBezTo>
                      <a:pt x="9541" y="18915"/>
                      <a:pt x="9656" y="18938"/>
                      <a:pt x="9747" y="18983"/>
                    </a:cubicBezTo>
                    <a:cubicBezTo>
                      <a:pt x="9815" y="18983"/>
                      <a:pt x="9884" y="19006"/>
                      <a:pt x="9952" y="19006"/>
                    </a:cubicBezTo>
                    <a:lnTo>
                      <a:pt x="10569" y="19006"/>
                    </a:lnTo>
                    <a:cubicBezTo>
                      <a:pt x="10797" y="18983"/>
                      <a:pt x="11025" y="18938"/>
                      <a:pt x="11299" y="18869"/>
                    </a:cubicBezTo>
                    <a:cubicBezTo>
                      <a:pt x="11710" y="18755"/>
                      <a:pt x="12144" y="18550"/>
                      <a:pt x="12623" y="18276"/>
                    </a:cubicBezTo>
                    <a:cubicBezTo>
                      <a:pt x="13011" y="18048"/>
                      <a:pt x="13399" y="17774"/>
                      <a:pt x="13764" y="17408"/>
                    </a:cubicBezTo>
                    <a:cubicBezTo>
                      <a:pt x="14107" y="17112"/>
                      <a:pt x="14358" y="16792"/>
                      <a:pt x="14563" y="16473"/>
                    </a:cubicBezTo>
                    <a:cubicBezTo>
                      <a:pt x="14746" y="16176"/>
                      <a:pt x="14860" y="15879"/>
                      <a:pt x="14951" y="15560"/>
                    </a:cubicBezTo>
                    <a:cubicBezTo>
                      <a:pt x="14997" y="15308"/>
                      <a:pt x="15020" y="15012"/>
                      <a:pt x="14974" y="14715"/>
                    </a:cubicBezTo>
                    <a:cubicBezTo>
                      <a:pt x="14905" y="14144"/>
                      <a:pt x="14654" y="13619"/>
                      <a:pt x="14380" y="13117"/>
                    </a:cubicBezTo>
                    <a:cubicBezTo>
                      <a:pt x="14289" y="12957"/>
                      <a:pt x="14198" y="12798"/>
                      <a:pt x="14107" y="12638"/>
                    </a:cubicBezTo>
                    <a:cubicBezTo>
                      <a:pt x="13993" y="12456"/>
                      <a:pt x="13879" y="12251"/>
                      <a:pt x="13765" y="12047"/>
                    </a:cubicBezTo>
                    <a:lnTo>
                      <a:pt x="13765" y="12047"/>
                    </a:lnTo>
                    <a:cubicBezTo>
                      <a:pt x="13572" y="11655"/>
                      <a:pt x="13442" y="11325"/>
                      <a:pt x="13376" y="10995"/>
                    </a:cubicBezTo>
                    <a:cubicBezTo>
                      <a:pt x="13330" y="10789"/>
                      <a:pt x="13308" y="10584"/>
                      <a:pt x="13308" y="10401"/>
                    </a:cubicBezTo>
                    <a:cubicBezTo>
                      <a:pt x="13330" y="10218"/>
                      <a:pt x="13376" y="10013"/>
                      <a:pt x="13422" y="9830"/>
                    </a:cubicBezTo>
                    <a:cubicBezTo>
                      <a:pt x="13467" y="9693"/>
                      <a:pt x="13513" y="9579"/>
                      <a:pt x="13582" y="9442"/>
                    </a:cubicBezTo>
                    <a:cubicBezTo>
                      <a:pt x="13627" y="9351"/>
                      <a:pt x="13627" y="9237"/>
                      <a:pt x="13536" y="9146"/>
                    </a:cubicBezTo>
                    <a:cubicBezTo>
                      <a:pt x="13513" y="9100"/>
                      <a:pt x="13490" y="9077"/>
                      <a:pt x="13445" y="9077"/>
                    </a:cubicBezTo>
                    <a:cubicBezTo>
                      <a:pt x="13399" y="9054"/>
                      <a:pt x="13353" y="9032"/>
                      <a:pt x="13308" y="9032"/>
                    </a:cubicBezTo>
                    <a:cubicBezTo>
                      <a:pt x="13285" y="8484"/>
                      <a:pt x="13125" y="7913"/>
                      <a:pt x="12828" y="7251"/>
                    </a:cubicBezTo>
                    <a:cubicBezTo>
                      <a:pt x="12554" y="6612"/>
                      <a:pt x="12166" y="5973"/>
                      <a:pt x="11619" y="5243"/>
                    </a:cubicBezTo>
                    <a:cubicBezTo>
                      <a:pt x="11459" y="5037"/>
                      <a:pt x="11299" y="4832"/>
                      <a:pt x="11116" y="4626"/>
                    </a:cubicBezTo>
                    <a:cubicBezTo>
                      <a:pt x="10318" y="3668"/>
                      <a:pt x="9382" y="2709"/>
                      <a:pt x="8172" y="1636"/>
                    </a:cubicBezTo>
                    <a:cubicBezTo>
                      <a:pt x="7624" y="1157"/>
                      <a:pt x="7054" y="678"/>
                      <a:pt x="6460" y="221"/>
                    </a:cubicBezTo>
                    <a:cubicBezTo>
                      <a:pt x="6460" y="198"/>
                      <a:pt x="6460" y="198"/>
                      <a:pt x="6437" y="175"/>
                    </a:cubicBezTo>
                    <a:cubicBezTo>
                      <a:pt x="6437" y="153"/>
                      <a:pt x="6414" y="130"/>
                      <a:pt x="6414" y="107"/>
                    </a:cubicBezTo>
                    <a:cubicBezTo>
                      <a:pt x="6369" y="61"/>
                      <a:pt x="6323" y="38"/>
                      <a:pt x="6277" y="16"/>
                    </a:cubicBezTo>
                    <a:cubicBezTo>
                      <a:pt x="6259" y="6"/>
                      <a:pt x="6228" y="1"/>
                      <a:pt x="6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7990;p70">
                <a:extLst>
                  <a:ext uri="{FF2B5EF4-FFF2-40B4-BE49-F238E27FC236}">
                    <a16:creationId xmlns:a16="http://schemas.microsoft.com/office/drawing/2014/main" id="{E16AFFAF-C657-40DF-93AB-BD9FB2276AF7}"/>
                  </a:ext>
                </a:extLst>
              </p:cNvPr>
              <p:cNvSpPr/>
              <p:nvPr/>
            </p:nvSpPr>
            <p:spPr>
              <a:xfrm>
                <a:off x="5135234" y="3465121"/>
                <a:ext cx="193758" cy="196635"/>
              </a:xfrm>
              <a:custGeom>
                <a:avLst/>
                <a:gdLst/>
                <a:ahLst/>
                <a:cxnLst/>
                <a:rect l="l" t="t" r="r" b="b"/>
                <a:pathLst>
                  <a:path w="15020" h="15243" extrusionOk="0">
                    <a:moveTo>
                      <a:pt x="1438" y="1"/>
                    </a:moveTo>
                    <a:cubicBezTo>
                      <a:pt x="959" y="571"/>
                      <a:pt x="525" y="1188"/>
                      <a:pt x="160" y="1804"/>
                    </a:cubicBezTo>
                    <a:lnTo>
                      <a:pt x="137" y="1872"/>
                    </a:lnTo>
                    <a:lnTo>
                      <a:pt x="115" y="1941"/>
                    </a:lnTo>
                    <a:cubicBezTo>
                      <a:pt x="69" y="2055"/>
                      <a:pt x="46" y="2146"/>
                      <a:pt x="23" y="2238"/>
                    </a:cubicBezTo>
                    <a:cubicBezTo>
                      <a:pt x="23" y="2306"/>
                      <a:pt x="23" y="2375"/>
                      <a:pt x="23" y="2443"/>
                    </a:cubicBezTo>
                    <a:lnTo>
                      <a:pt x="0" y="2603"/>
                    </a:lnTo>
                    <a:lnTo>
                      <a:pt x="0" y="2671"/>
                    </a:lnTo>
                    <a:lnTo>
                      <a:pt x="23" y="2831"/>
                    </a:lnTo>
                    <a:cubicBezTo>
                      <a:pt x="183" y="4155"/>
                      <a:pt x="617" y="5524"/>
                      <a:pt x="1370" y="7031"/>
                    </a:cubicBezTo>
                    <a:cubicBezTo>
                      <a:pt x="2009" y="8332"/>
                      <a:pt x="2808" y="9587"/>
                      <a:pt x="3767" y="10751"/>
                    </a:cubicBezTo>
                    <a:cubicBezTo>
                      <a:pt x="3995" y="11025"/>
                      <a:pt x="4223" y="11276"/>
                      <a:pt x="4451" y="11527"/>
                    </a:cubicBezTo>
                    <a:cubicBezTo>
                      <a:pt x="5205" y="12372"/>
                      <a:pt x="6049" y="13125"/>
                      <a:pt x="6917" y="13742"/>
                    </a:cubicBezTo>
                    <a:cubicBezTo>
                      <a:pt x="7715" y="14335"/>
                      <a:pt x="8514" y="14769"/>
                      <a:pt x="9336" y="15088"/>
                    </a:cubicBezTo>
                    <a:lnTo>
                      <a:pt x="9405" y="15111"/>
                    </a:lnTo>
                    <a:lnTo>
                      <a:pt x="9450" y="15111"/>
                    </a:lnTo>
                    <a:cubicBezTo>
                      <a:pt x="9541" y="15157"/>
                      <a:pt x="9656" y="15180"/>
                      <a:pt x="9747" y="15202"/>
                    </a:cubicBezTo>
                    <a:cubicBezTo>
                      <a:pt x="9815" y="15202"/>
                      <a:pt x="9884" y="15225"/>
                      <a:pt x="9952" y="15225"/>
                    </a:cubicBezTo>
                    <a:cubicBezTo>
                      <a:pt x="10066" y="15237"/>
                      <a:pt x="10169" y="15242"/>
                      <a:pt x="10269" y="15242"/>
                    </a:cubicBezTo>
                    <a:cubicBezTo>
                      <a:pt x="10369" y="15242"/>
                      <a:pt x="10466" y="15237"/>
                      <a:pt x="10569" y="15225"/>
                    </a:cubicBezTo>
                    <a:cubicBezTo>
                      <a:pt x="10797" y="15202"/>
                      <a:pt x="11025" y="15157"/>
                      <a:pt x="11299" y="15088"/>
                    </a:cubicBezTo>
                    <a:cubicBezTo>
                      <a:pt x="11710" y="14974"/>
                      <a:pt x="12144" y="14792"/>
                      <a:pt x="12623" y="14518"/>
                    </a:cubicBezTo>
                    <a:cubicBezTo>
                      <a:pt x="13011" y="14289"/>
                      <a:pt x="13399" y="13993"/>
                      <a:pt x="13764" y="13650"/>
                    </a:cubicBezTo>
                    <a:cubicBezTo>
                      <a:pt x="14107" y="13331"/>
                      <a:pt x="14358" y="13011"/>
                      <a:pt x="14563" y="12692"/>
                    </a:cubicBezTo>
                    <a:cubicBezTo>
                      <a:pt x="14746" y="12395"/>
                      <a:pt x="14883" y="12098"/>
                      <a:pt x="14951" y="11779"/>
                    </a:cubicBezTo>
                    <a:cubicBezTo>
                      <a:pt x="15020" y="11527"/>
                      <a:pt x="15020" y="11254"/>
                      <a:pt x="14974" y="10934"/>
                    </a:cubicBezTo>
                    <a:cubicBezTo>
                      <a:pt x="14905" y="10363"/>
                      <a:pt x="14654" y="9838"/>
                      <a:pt x="14380" y="9336"/>
                    </a:cubicBezTo>
                    <a:cubicBezTo>
                      <a:pt x="14289" y="9176"/>
                      <a:pt x="14198" y="9017"/>
                      <a:pt x="14107" y="8857"/>
                    </a:cubicBezTo>
                    <a:lnTo>
                      <a:pt x="14084" y="8788"/>
                    </a:lnTo>
                    <a:lnTo>
                      <a:pt x="14038" y="8743"/>
                    </a:lnTo>
                    <a:cubicBezTo>
                      <a:pt x="14038" y="8720"/>
                      <a:pt x="14038" y="8720"/>
                      <a:pt x="14015" y="8697"/>
                    </a:cubicBezTo>
                    <a:cubicBezTo>
                      <a:pt x="13947" y="8674"/>
                      <a:pt x="13878" y="8652"/>
                      <a:pt x="13810" y="8606"/>
                    </a:cubicBezTo>
                    <a:cubicBezTo>
                      <a:pt x="13604" y="8537"/>
                      <a:pt x="13399" y="8469"/>
                      <a:pt x="13194" y="8423"/>
                    </a:cubicBezTo>
                    <a:cubicBezTo>
                      <a:pt x="12965" y="8378"/>
                      <a:pt x="12760" y="8355"/>
                      <a:pt x="12532" y="8332"/>
                    </a:cubicBezTo>
                    <a:lnTo>
                      <a:pt x="12554" y="8332"/>
                    </a:lnTo>
                    <a:cubicBezTo>
                      <a:pt x="12377" y="8316"/>
                      <a:pt x="12188" y="8300"/>
                      <a:pt x="11996" y="8300"/>
                    </a:cubicBezTo>
                    <a:cubicBezTo>
                      <a:pt x="11916" y="8300"/>
                      <a:pt x="11836" y="8302"/>
                      <a:pt x="11756" y="8309"/>
                    </a:cubicBezTo>
                    <a:cubicBezTo>
                      <a:pt x="11482" y="8332"/>
                      <a:pt x="11231" y="8355"/>
                      <a:pt x="10957" y="8400"/>
                    </a:cubicBezTo>
                    <a:lnTo>
                      <a:pt x="10979" y="8400"/>
                    </a:lnTo>
                    <a:cubicBezTo>
                      <a:pt x="10637" y="8446"/>
                      <a:pt x="10318" y="8515"/>
                      <a:pt x="9998" y="8629"/>
                    </a:cubicBezTo>
                    <a:cubicBezTo>
                      <a:pt x="9656" y="8743"/>
                      <a:pt x="9336" y="8857"/>
                      <a:pt x="9039" y="8994"/>
                    </a:cubicBezTo>
                    <a:lnTo>
                      <a:pt x="9062" y="8994"/>
                    </a:lnTo>
                    <a:cubicBezTo>
                      <a:pt x="8364" y="9309"/>
                      <a:pt x="7732" y="9714"/>
                      <a:pt x="7145" y="10185"/>
                    </a:cubicBezTo>
                    <a:lnTo>
                      <a:pt x="7145" y="10185"/>
                    </a:lnTo>
                    <a:cubicBezTo>
                      <a:pt x="7145" y="10184"/>
                      <a:pt x="7145" y="10182"/>
                      <a:pt x="7145" y="10181"/>
                    </a:cubicBezTo>
                    <a:lnTo>
                      <a:pt x="7145" y="10181"/>
                    </a:lnTo>
                    <a:cubicBezTo>
                      <a:pt x="6985" y="10341"/>
                      <a:pt x="6802" y="10500"/>
                      <a:pt x="6643" y="10660"/>
                    </a:cubicBezTo>
                    <a:cubicBezTo>
                      <a:pt x="6620" y="10683"/>
                      <a:pt x="6597" y="10729"/>
                      <a:pt x="6574" y="10751"/>
                    </a:cubicBezTo>
                    <a:lnTo>
                      <a:pt x="6551" y="10751"/>
                    </a:lnTo>
                    <a:cubicBezTo>
                      <a:pt x="6551" y="10774"/>
                      <a:pt x="6551" y="10797"/>
                      <a:pt x="6529" y="10797"/>
                    </a:cubicBezTo>
                    <a:cubicBezTo>
                      <a:pt x="6506" y="10820"/>
                      <a:pt x="6483" y="10820"/>
                      <a:pt x="6460" y="10820"/>
                    </a:cubicBezTo>
                    <a:cubicBezTo>
                      <a:pt x="6437" y="10820"/>
                      <a:pt x="6414" y="10820"/>
                      <a:pt x="6392" y="10797"/>
                    </a:cubicBezTo>
                    <a:cubicBezTo>
                      <a:pt x="6118" y="10569"/>
                      <a:pt x="5867" y="10318"/>
                      <a:pt x="5593" y="10044"/>
                    </a:cubicBezTo>
                    <a:cubicBezTo>
                      <a:pt x="4931" y="9359"/>
                      <a:pt x="4337" y="8583"/>
                      <a:pt x="3812" y="7761"/>
                    </a:cubicBezTo>
                    <a:cubicBezTo>
                      <a:pt x="3287" y="6917"/>
                      <a:pt x="2831" y="6027"/>
                      <a:pt x="2466" y="5091"/>
                    </a:cubicBezTo>
                    <a:cubicBezTo>
                      <a:pt x="2123" y="4178"/>
                      <a:pt x="1849" y="3219"/>
                      <a:pt x="1667" y="2260"/>
                    </a:cubicBezTo>
                    <a:cubicBezTo>
                      <a:pt x="1530" y="1507"/>
                      <a:pt x="1461" y="754"/>
                      <a:pt x="1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7991;p70">
                <a:extLst>
                  <a:ext uri="{FF2B5EF4-FFF2-40B4-BE49-F238E27FC236}">
                    <a16:creationId xmlns:a16="http://schemas.microsoft.com/office/drawing/2014/main" id="{82D1AC46-9CEB-4DE0-BED5-64A8351278D8}"/>
                  </a:ext>
                </a:extLst>
              </p:cNvPr>
              <p:cNvSpPr/>
              <p:nvPr/>
            </p:nvSpPr>
            <p:spPr>
              <a:xfrm>
                <a:off x="5273618" y="3541742"/>
                <a:ext cx="39177" cy="13532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049" extrusionOk="0">
                    <a:moveTo>
                      <a:pt x="1041" y="1"/>
                    </a:moveTo>
                    <a:cubicBezTo>
                      <a:pt x="775" y="1"/>
                      <a:pt x="509" y="35"/>
                      <a:pt x="251" y="109"/>
                    </a:cubicBezTo>
                    <a:cubicBezTo>
                      <a:pt x="183" y="132"/>
                      <a:pt x="115" y="155"/>
                      <a:pt x="69" y="224"/>
                    </a:cubicBezTo>
                    <a:cubicBezTo>
                      <a:pt x="23" y="269"/>
                      <a:pt x="0" y="361"/>
                      <a:pt x="0" y="429"/>
                    </a:cubicBezTo>
                    <a:cubicBezTo>
                      <a:pt x="23" y="497"/>
                      <a:pt x="69" y="566"/>
                      <a:pt x="115" y="612"/>
                    </a:cubicBezTo>
                    <a:cubicBezTo>
                      <a:pt x="170" y="649"/>
                      <a:pt x="242" y="686"/>
                      <a:pt x="303" y="686"/>
                    </a:cubicBezTo>
                    <a:cubicBezTo>
                      <a:pt x="317" y="686"/>
                      <a:pt x="330" y="684"/>
                      <a:pt x="343" y="680"/>
                    </a:cubicBezTo>
                    <a:cubicBezTo>
                      <a:pt x="548" y="612"/>
                      <a:pt x="776" y="566"/>
                      <a:pt x="1005" y="566"/>
                    </a:cubicBezTo>
                    <a:cubicBezTo>
                      <a:pt x="1256" y="566"/>
                      <a:pt x="1507" y="612"/>
                      <a:pt x="1758" y="657"/>
                    </a:cubicBezTo>
                    <a:cubicBezTo>
                      <a:pt x="2077" y="749"/>
                      <a:pt x="2351" y="863"/>
                      <a:pt x="2625" y="1022"/>
                    </a:cubicBezTo>
                    <a:cubicBezTo>
                      <a:pt x="2654" y="1042"/>
                      <a:pt x="2687" y="1049"/>
                      <a:pt x="2721" y="1049"/>
                    </a:cubicBezTo>
                    <a:cubicBezTo>
                      <a:pt x="2767" y="1049"/>
                      <a:pt x="2814" y="1036"/>
                      <a:pt x="2854" y="1022"/>
                    </a:cubicBezTo>
                    <a:cubicBezTo>
                      <a:pt x="2922" y="1000"/>
                      <a:pt x="2991" y="931"/>
                      <a:pt x="3013" y="863"/>
                    </a:cubicBezTo>
                    <a:cubicBezTo>
                      <a:pt x="3036" y="794"/>
                      <a:pt x="3036" y="726"/>
                      <a:pt x="3013" y="657"/>
                    </a:cubicBezTo>
                    <a:cubicBezTo>
                      <a:pt x="2991" y="634"/>
                      <a:pt x="2991" y="612"/>
                      <a:pt x="2968" y="589"/>
                    </a:cubicBezTo>
                    <a:cubicBezTo>
                      <a:pt x="2945" y="543"/>
                      <a:pt x="2899" y="520"/>
                      <a:pt x="2854" y="497"/>
                    </a:cubicBezTo>
                    <a:cubicBezTo>
                      <a:pt x="2308" y="193"/>
                      <a:pt x="1672" y="1"/>
                      <a:pt x="10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7992;p70">
                <a:extLst>
                  <a:ext uri="{FF2B5EF4-FFF2-40B4-BE49-F238E27FC236}">
                    <a16:creationId xmlns:a16="http://schemas.microsoft.com/office/drawing/2014/main" id="{FD86C425-A60B-45B6-9303-649918391C15}"/>
                  </a:ext>
                </a:extLst>
              </p:cNvPr>
              <p:cNvSpPr/>
              <p:nvPr/>
            </p:nvSpPr>
            <p:spPr>
              <a:xfrm>
                <a:off x="5274791" y="3556783"/>
                <a:ext cx="43009" cy="11623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901" extrusionOk="0">
                    <a:moveTo>
                      <a:pt x="1207" y="0"/>
                    </a:moveTo>
                    <a:cubicBezTo>
                      <a:pt x="890" y="0"/>
                      <a:pt x="571" y="33"/>
                      <a:pt x="252" y="108"/>
                    </a:cubicBezTo>
                    <a:cubicBezTo>
                      <a:pt x="183" y="130"/>
                      <a:pt x="115" y="153"/>
                      <a:pt x="69" y="222"/>
                    </a:cubicBezTo>
                    <a:cubicBezTo>
                      <a:pt x="24" y="290"/>
                      <a:pt x="1" y="359"/>
                      <a:pt x="24" y="450"/>
                    </a:cubicBezTo>
                    <a:cubicBezTo>
                      <a:pt x="43" y="569"/>
                      <a:pt x="166" y="687"/>
                      <a:pt x="287" y="687"/>
                    </a:cubicBezTo>
                    <a:cubicBezTo>
                      <a:pt x="306" y="687"/>
                      <a:pt x="325" y="684"/>
                      <a:pt x="343" y="678"/>
                    </a:cubicBezTo>
                    <a:cubicBezTo>
                      <a:pt x="617" y="610"/>
                      <a:pt x="914" y="587"/>
                      <a:pt x="1188" y="564"/>
                    </a:cubicBezTo>
                    <a:cubicBezTo>
                      <a:pt x="1621" y="564"/>
                      <a:pt x="2055" y="633"/>
                      <a:pt x="2466" y="747"/>
                    </a:cubicBezTo>
                    <a:cubicBezTo>
                      <a:pt x="2626" y="792"/>
                      <a:pt x="2785" y="838"/>
                      <a:pt x="2922" y="884"/>
                    </a:cubicBezTo>
                    <a:cubicBezTo>
                      <a:pt x="2956" y="895"/>
                      <a:pt x="2991" y="900"/>
                      <a:pt x="3027" y="900"/>
                    </a:cubicBezTo>
                    <a:cubicBezTo>
                      <a:pt x="3140" y="900"/>
                      <a:pt x="3253" y="845"/>
                      <a:pt x="3288" y="724"/>
                    </a:cubicBezTo>
                    <a:cubicBezTo>
                      <a:pt x="3333" y="633"/>
                      <a:pt x="3310" y="518"/>
                      <a:pt x="3242" y="427"/>
                    </a:cubicBezTo>
                    <a:cubicBezTo>
                      <a:pt x="3219" y="404"/>
                      <a:pt x="3173" y="359"/>
                      <a:pt x="3128" y="359"/>
                    </a:cubicBezTo>
                    <a:cubicBezTo>
                      <a:pt x="2512" y="143"/>
                      <a:pt x="1864" y="0"/>
                      <a:pt x="1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7993;p70">
                <a:extLst>
                  <a:ext uri="{FF2B5EF4-FFF2-40B4-BE49-F238E27FC236}">
                    <a16:creationId xmlns:a16="http://schemas.microsoft.com/office/drawing/2014/main" id="{3FAC607D-DBA9-4B38-9491-0A7B61398439}"/>
                  </a:ext>
                </a:extLst>
              </p:cNvPr>
              <p:cNvSpPr/>
              <p:nvPr/>
            </p:nvSpPr>
            <p:spPr>
              <a:xfrm>
                <a:off x="5166437" y="3458426"/>
                <a:ext cx="58618" cy="58179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4510" extrusionOk="0">
                    <a:moveTo>
                      <a:pt x="3441" y="3487"/>
                    </a:moveTo>
                    <a:cubicBezTo>
                      <a:pt x="3428" y="3487"/>
                      <a:pt x="3425" y="3489"/>
                      <a:pt x="3425" y="3500"/>
                    </a:cubicBezTo>
                    <a:lnTo>
                      <a:pt x="3425" y="3500"/>
                    </a:lnTo>
                    <a:cubicBezTo>
                      <a:pt x="3430" y="3496"/>
                      <a:pt x="3436" y="3491"/>
                      <a:pt x="3441" y="3487"/>
                    </a:cubicBezTo>
                    <a:close/>
                    <a:moveTo>
                      <a:pt x="2306" y="565"/>
                    </a:moveTo>
                    <a:cubicBezTo>
                      <a:pt x="2443" y="588"/>
                      <a:pt x="2580" y="611"/>
                      <a:pt x="2740" y="634"/>
                    </a:cubicBezTo>
                    <a:cubicBezTo>
                      <a:pt x="2786" y="657"/>
                      <a:pt x="2854" y="680"/>
                      <a:pt x="2923" y="702"/>
                    </a:cubicBezTo>
                    <a:cubicBezTo>
                      <a:pt x="2991" y="725"/>
                      <a:pt x="3037" y="771"/>
                      <a:pt x="3105" y="794"/>
                    </a:cubicBezTo>
                    <a:cubicBezTo>
                      <a:pt x="3242" y="885"/>
                      <a:pt x="3356" y="976"/>
                      <a:pt x="3470" y="1068"/>
                    </a:cubicBezTo>
                    <a:cubicBezTo>
                      <a:pt x="3585" y="1182"/>
                      <a:pt x="3676" y="1296"/>
                      <a:pt x="3744" y="1433"/>
                    </a:cubicBezTo>
                    <a:cubicBezTo>
                      <a:pt x="3813" y="1570"/>
                      <a:pt x="3881" y="1707"/>
                      <a:pt x="3927" y="1866"/>
                    </a:cubicBezTo>
                    <a:cubicBezTo>
                      <a:pt x="3950" y="2003"/>
                      <a:pt x="3973" y="2140"/>
                      <a:pt x="3973" y="2300"/>
                    </a:cubicBezTo>
                    <a:cubicBezTo>
                      <a:pt x="3950" y="2437"/>
                      <a:pt x="3927" y="2574"/>
                      <a:pt x="3904" y="2711"/>
                    </a:cubicBezTo>
                    <a:cubicBezTo>
                      <a:pt x="3858" y="2848"/>
                      <a:pt x="3790" y="2985"/>
                      <a:pt x="3722" y="3122"/>
                    </a:cubicBezTo>
                    <a:cubicBezTo>
                      <a:pt x="3653" y="3236"/>
                      <a:pt x="3562" y="3350"/>
                      <a:pt x="3470" y="3464"/>
                    </a:cubicBezTo>
                    <a:cubicBezTo>
                      <a:pt x="3461" y="3472"/>
                      <a:pt x="3451" y="3479"/>
                      <a:pt x="3441" y="3487"/>
                    </a:cubicBezTo>
                    <a:lnTo>
                      <a:pt x="3441" y="3487"/>
                    </a:lnTo>
                    <a:cubicBezTo>
                      <a:pt x="3443" y="3487"/>
                      <a:pt x="3445" y="3487"/>
                      <a:pt x="3448" y="3487"/>
                    </a:cubicBezTo>
                    <a:lnTo>
                      <a:pt x="3425" y="3510"/>
                    </a:lnTo>
                    <a:cubicBezTo>
                      <a:pt x="3425" y="3506"/>
                      <a:pt x="3425" y="3503"/>
                      <a:pt x="3425" y="3500"/>
                    </a:cubicBezTo>
                    <a:lnTo>
                      <a:pt x="3425" y="3500"/>
                    </a:lnTo>
                    <a:cubicBezTo>
                      <a:pt x="3321" y="3579"/>
                      <a:pt x="3205" y="3659"/>
                      <a:pt x="3105" y="3738"/>
                    </a:cubicBezTo>
                    <a:cubicBezTo>
                      <a:pt x="2968" y="3807"/>
                      <a:pt x="2831" y="3852"/>
                      <a:pt x="2672" y="3898"/>
                    </a:cubicBezTo>
                    <a:cubicBezTo>
                      <a:pt x="2535" y="3921"/>
                      <a:pt x="2398" y="3944"/>
                      <a:pt x="2261" y="3944"/>
                    </a:cubicBezTo>
                    <a:cubicBezTo>
                      <a:pt x="2101" y="3944"/>
                      <a:pt x="1964" y="3921"/>
                      <a:pt x="1827" y="3875"/>
                    </a:cubicBezTo>
                    <a:cubicBezTo>
                      <a:pt x="1690" y="3829"/>
                      <a:pt x="1553" y="3784"/>
                      <a:pt x="1416" y="3692"/>
                    </a:cubicBezTo>
                    <a:cubicBezTo>
                      <a:pt x="1302" y="3624"/>
                      <a:pt x="1188" y="3533"/>
                      <a:pt x="1074" y="3441"/>
                    </a:cubicBezTo>
                    <a:cubicBezTo>
                      <a:pt x="982" y="3327"/>
                      <a:pt x="891" y="3213"/>
                      <a:pt x="823" y="3099"/>
                    </a:cubicBezTo>
                    <a:cubicBezTo>
                      <a:pt x="731" y="2962"/>
                      <a:pt x="686" y="2802"/>
                      <a:pt x="640" y="2665"/>
                    </a:cubicBezTo>
                    <a:cubicBezTo>
                      <a:pt x="617" y="2506"/>
                      <a:pt x="594" y="2369"/>
                      <a:pt x="594" y="2232"/>
                    </a:cubicBezTo>
                    <a:cubicBezTo>
                      <a:pt x="594" y="2095"/>
                      <a:pt x="617" y="1958"/>
                      <a:pt x="663" y="1821"/>
                    </a:cubicBezTo>
                    <a:cubicBezTo>
                      <a:pt x="709" y="1661"/>
                      <a:pt x="754" y="1547"/>
                      <a:pt x="823" y="1410"/>
                    </a:cubicBezTo>
                    <a:cubicBezTo>
                      <a:pt x="914" y="1273"/>
                      <a:pt x="1005" y="1159"/>
                      <a:pt x="1119" y="1045"/>
                    </a:cubicBezTo>
                    <a:cubicBezTo>
                      <a:pt x="1211" y="953"/>
                      <a:pt x="1325" y="862"/>
                      <a:pt x="1439" y="794"/>
                    </a:cubicBezTo>
                    <a:cubicBezTo>
                      <a:pt x="1462" y="794"/>
                      <a:pt x="1462" y="771"/>
                      <a:pt x="1485" y="771"/>
                    </a:cubicBezTo>
                    <a:lnTo>
                      <a:pt x="1507" y="771"/>
                    </a:lnTo>
                    <a:cubicBezTo>
                      <a:pt x="1507" y="771"/>
                      <a:pt x="1507" y="748"/>
                      <a:pt x="1507" y="748"/>
                    </a:cubicBezTo>
                    <a:lnTo>
                      <a:pt x="1553" y="748"/>
                    </a:lnTo>
                    <a:cubicBezTo>
                      <a:pt x="1553" y="748"/>
                      <a:pt x="1553" y="748"/>
                      <a:pt x="1553" y="725"/>
                    </a:cubicBezTo>
                    <a:cubicBezTo>
                      <a:pt x="1667" y="680"/>
                      <a:pt x="1759" y="657"/>
                      <a:pt x="1873" y="611"/>
                    </a:cubicBezTo>
                    <a:cubicBezTo>
                      <a:pt x="1964" y="611"/>
                      <a:pt x="2032" y="588"/>
                      <a:pt x="2124" y="588"/>
                    </a:cubicBezTo>
                    <a:cubicBezTo>
                      <a:pt x="2169" y="588"/>
                      <a:pt x="2238" y="565"/>
                      <a:pt x="2306" y="565"/>
                    </a:cubicBezTo>
                    <a:close/>
                    <a:moveTo>
                      <a:pt x="2284" y="0"/>
                    </a:moveTo>
                    <a:cubicBezTo>
                      <a:pt x="2255" y="0"/>
                      <a:pt x="2226" y="6"/>
                      <a:pt x="2192" y="18"/>
                    </a:cubicBezTo>
                    <a:lnTo>
                      <a:pt x="2147" y="18"/>
                    </a:lnTo>
                    <a:cubicBezTo>
                      <a:pt x="2055" y="18"/>
                      <a:pt x="1964" y="18"/>
                      <a:pt x="1873" y="40"/>
                    </a:cubicBezTo>
                    <a:cubicBezTo>
                      <a:pt x="1485" y="109"/>
                      <a:pt x="1142" y="269"/>
                      <a:pt x="846" y="520"/>
                    </a:cubicBezTo>
                    <a:cubicBezTo>
                      <a:pt x="846" y="520"/>
                      <a:pt x="823" y="543"/>
                      <a:pt x="823" y="543"/>
                    </a:cubicBezTo>
                    <a:cubicBezTo>
                      <a:pt x="389" y="885"/>
                      <a:pt x="138" y="1387"/>
                      <a:pt x="47" y="1935"/>
                    </a:cubicBezTo>
                    <a:cubicBezTo>
                      <a:pt x="1" y="2186"/>
                      <a:pt x="24" y="2460"/>
                      <a:pt x="69" y="2711"/>
                    </a:cubicBezTo>
                    <a:cubicBezTo>
                      <a:pt x="115" y="2985"/>
                      <a:pt x="229" y="3236"/>
                      <a:pt x="366" y="3464"/>
                    </a:cubicBezTo>
                    <a:cubicBezTo>
                      <a:pt x="503" y="3692"/>
                      <a:pt x="709" y="3898"/>
                      <a:pt x="914" y="4058"/>
                    </a:cubicBezTo>
                    <a:cubicBezTo>
                      <a:pt x="1142" y="4217"/>
                      <a:pt x="1393" y="4354"/>
                      <a:pt x="1667" y="4423"/>
                    </a:cubicBezTo>
                    <a:cubicBezTo>
                      <a:pt x="1876" y="4480"/>
                      <a:pt x="2089" y="4509"/>
                      <a:pt x="2301" y="4509"/>
                    </a:cubicBezTo>
                    <a:cubicBezTo>
                      <a:pt x="2598" y="4509"/>
                      <a:pt x="2894" y="4451"/>
                      <a:pt x="3174" y="4332"/>
                    </a:cubicBezTo>
                    <a:cubicBezTo>
                      <a:pt x="3448" y="4217"/>
                      <a:pt x="3676" y="4035"/>
                      <a:pt x="3881" y="3852"/>
                    </a:cubicBezTo>
                    <a:cubicBezTo>
                      <a:pt x="4064" y="3670"/>
                      <a:pt x="4201" y="3464"/>
                      <a:pt x="4315" y="3236"/>
                    </a:cubicBezTo>
                    <a:cubicBezTo>
                      <a:pt x="4429" y="3008"/>
                      <a:pt x="4475" y="2779"/>
                      <a:pt x="4520" y="2528"/>
                    </a:cubicBezTo>
                    <a:cubicBezTo>
                      <a:pt x="4543" y="2254"/>
                      <a:pt x="4520" y="1958"/>
                      <a:pt x="4452" y="1684"/>
                    </a:cubicBezTo>
                    <a:cubicBezTo>
                      <a:pt x="4383" y="1364"/>
                      <a:pt x="4224" y="1068"/>
                      <a:pt x="4018" y="816"/>
                    </a:cubicBezTo>
                    <a:cubicBezTo>
                      <a:pt x="3995" y="794"/>
                      <a:pt x="3973" y="771"/>
                      <a:pt x="3950" y="748"/>
                    </a:cubicBezTo>
                    <a:cubicBezTo>
                      <a:pt x="3699" y="474"/>
                      <a:pt x="3356" y="246"/>
                      <a:pt x="3014" y="132"/>
                    </a:cubicBezTo>
                    <a:cubicBezTo>
                      <a:pt x="2808" y="63"/>
                      <a:pt x="2626" y="18"/>
                      <a:pt x="2420" y="18"/>
                    </a:cubicBezTo>
                    <a:lnTo>
                      <a:pt x="2375" y="18"/>
                    </a:lnTo>
                    <a:cubicBezTo>
                      <a:pt x="2341" y="6"/>
                      <a:pt x="2312" y="0"/>
                      <a:pt x="2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7994;p70">
                <a:extLst>
                  <a:ext uri="{FF2B5EF4-FFF2-40B4-BE49-F238E27FC236}">
                    <a16:creationId xmlns:a16="http://schemas.microsoft.com/office/drawing/2014/main" id="{924E32C5-4371-4F43-9172-D82DC2E7C57B}"/>
                  </a:ext>
                </a:extLst>
              </p:cNvPr>
              <p:cNvSpPr/>
              <p:nvPr/>
            </p:nvSpPr>
            <p:spPr>
              <a:xfrm>
                <a:off x="5153783" y="3416323"/>
                <a:ext cx="83631" cy="133915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10381" extrusionOk="0">
                    <a:moveTo>
                      <a:pt x="4734" y="0"/>
                    </a:moveTo>
                    <a:cubicBezTo>
                      <a:pt x="4691" y="0"/>
                      <a:pt x="4645" y="6"/>
                      <a:pt x="4611" y="18"/>
                    </a:cubicBezTo>
                    <a:cubicBezTo>
                      <a:pt x="3242" y="885"/>
                      <a:pt x="2169" y="1661"/>
                      <a:pt x="1233" y="2506"/>
                    </a:cubicBezTo>
                    <a:cubicBezTo>
                      <a:pt x="777" y="2916"/>
                      <a:pt x="366" y="3350"/>
                      <a:pt x="0" y="3807"/>
                    </a:cubicBezTo>
                    <a:cubicBezTo>
                      <a:pt x="23" y="4537"/>
                      <a:pt x="92" y="5290"/>
                      <a:pt x="229" y="6043"/>
                    </a:cubicBezTo>
                    <a:cubicBezTo>
                      <a:pt x="389" y="6956"/>
                      <a:pt x="662" y="7915"/>
                      <a:pt x="1028" y="8874"/>
                    </a:cubicBezTo>
                    <a:cubicBezTo>
                      <a:pt x="1233" y="9376"/>
                      <a:pt x="1461" y="9878"/>
                      <a:pt x="1712" y="10380"/>
                    </a:cubicBezTo>
                    <a:cubicBezTo>
                      <a:pt x="1712" y="10312"/>
                      <a:pt x="1690" y="10243"/>
                      <a:pt x="1690" y="10175"/>
                    </a:cubicBezTo>
                    <a:cubicBezTo>
                      <a:pt x="1575" y="9399"/>
                      <a:pt x="1575" y="8600"/>
                      <a:pt x="1690" y="7824"/>
                    </a:cubicBezTo>
                    <a:cubicBezTo>
                      <a:pt x="1712" y="7641"/>
                      <a:pt x="1758" y="7436"/>
                      <a:pt x="1804" y="7230"/>
                    </a:cubicBezTo>
                    <a:cubicBezTo>
                      <a:pt x="1690" y="7139"/>
                      <a:pt x="1598" y="7048"/>
                      <a:pt x="1507" y="6956"/>
                    </a:cubicBezTo>
                    <a:cubicBezTo>
                      <a:pt x="1461" y="6888"/>
                      <a:pt x="1393" y="6797"/>
                      <a:pt x="1347" y="6728"/>
                    </a:cubicBezTo>
                    <a:cubicBezTo>
                      <a:pt x="1210" y="6454"/>
                      <a:pt x="1096" y="6226"/>
                      <a:pt x="1050" y="5975"/>
                    </a:cubicBezTo>
                    <a:cubicBezTo>
                      <a:pt x="1005" y="5701"/>
                      <a:pt x="982" y="5427"/>
                      <a:pt x="1028" y="5199"/>
                    </a:cubicBezTo>
                    <a:cubicBezTo>
                      <a:pt x="1119" y="4628"/>
                      <a:pt x="1393" y="4149"/>
                      <a:pt x="1804" y="3807"/>
                    </a:cubicBezTo>
                    <a:cubicBezTo>
                      <a:pt x="2123" y="3533"/>
                      <a:pt x="2488" y="3373"/>
                      <a:pt x="2854" y="3304"/>
                    </a:cubicBezTo>
                    <a:cubicBezTo>
                      <a:pt x="2945" y="3282"/>
                      <a:pt x="3036" y="3282"/>
                      <a:pt x="3128" y="3282"/>
                    </a:cubicBezTo>
                    <a:cubicBezTo>
                      <a:pt x="3242" y="3259"/>
                      <a:pt x="3287" y="3259"/>
                      <a:pt x="3356" y="3259"/>
                    </a:cubicBezTo>
                    <a:lnTo>
                      <a:pt x="3401" y="3282"/>
                    </a:lnTo>
                    <a:cubicBezTo>
                      <a:pt x="3584" y="3282"/>
                      <a:pt x="3767" y="3304"/>
                      <a:pt x="3949" y="3373"/>
                    </a:cubicBezTo>
                    <a:cubicBezTo>
                      <a:pt x="4041" y="3259"/>
                      <a:pt x="4155" y="3167"/>
                      <a:pt x="4246" y="3053"/>
                    </a:cubicBezTo>
                    <a:cubicBezTo>
                      <a:pt x="4908" y="2414"/>
                      <a:pt x="5661" y="1866"/>
                      <a:pt x="6483" y="1410"/>
                    </a:cubicBezTo>
                    <a:cubicBezTo>
                      <a:pt x="6004" y="999"/>
                      <a:pt x="5524" y="588"/>
                      <a:pt x="5022" y="200"/>
                    </a:cubicBezTo>
                    <a:cubicBezTo>
                      <a:pt x="4999" y="155"/>
                      <a:pt x="4999" y="132"/>
                      <a:pt x="4976" y="109"/>
                    </a:cubicBezTo>
                    <a:cubicBezTo>
                      <a:pt x="4931" y="63"/>
                      <a:pt x="4908" y="40"/>
                      <a:pt x="4839" y="18"/>
                    </a:cubicBezTo>
                    <a:cubicBezTo>
                      <a:pt x="4817" y="6"/>
                      <a:pt x="4777" y="0"/>
                      <a:pt x="47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7995;p70">
                <a:extLst>
                  <a:ext uri="{FF2B5EF4-FFF2-40B4-BE49-F238E27FC236}">
                    <a16:creationId xmlns:a16="http://schemas.microsoft.com/office/drawing/2014/main" id="{25378D35-3D4E-4F13-A482-222CB206A87D}"/>
                  </a:ext>
                </a:extLst>
              </p:cNvPr>
              <p:cNvSpPr/>
              <p:nvPr/>
            </p:nvSpPr>
            <p:spPr>
              <a:xfrm>
                <a:off x="5174099" y="3465714"/>
                <a:ext cx="25039" cy="3593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786" extrusionOk="0">
                    <a:moveTo>
                      <a:pt x="1712" y="0"/>
                    </a:moveTo>
                    <a:cubicBezTo>
                      <a:pt x="1644" y="0"/>
                      <a:pt x="1575" y="0"/>
                      <a:pt x="1530" y="23"/>
                    </a:cubicBezTo>
                    <a:cubicBezTo>
                      <a:pt x="1438" y="23"/>
                      <a:pt x="1370" y="46"/>
                      <a:pt x="1279" y="46"/>
                    </a:cubicBezTo>
                    <a:lnTo>
                      <a:pt x="1233" y="69"/>
                    </a:lnTo>
                    <a:cubicBezTo>
                      <a:pt x="1142" y="92"/>
                      <a:pt x="1050" y="137"/>
                      <a:pt x="959" y="160"/>
                    </a:cubicBezTo>
                    <a:lnTo>
                      <a:pt x="913" y="206"/>
                    </a:lnTo>
                    <a:cubicBezTo>
                      <a:pt x="868" y="206"/>
                      <a:pt x="868" y="229"/>
                      <a:pt x="845" y="229"/>
                    </a:cubicBezTo>
                    <a:cubicBezTo>
                      <a:pt x="731" y="297"/>
                      <a:pt x="617" y="388"/>
                      <a:pt x="525" y="480"/>
                    </a:cubicBezTo>
                    <a:cubicBezTo>
                      <a:pt x="411" y="594"/>
                      <a:pt x="320" y="708"/>
                      <a:pt x="229" y="845"/>
                    </a:cubicBezTo>
                    <a:cubicBezTo>
                      <a:pt x="160" y="982"/>
                      <a:pt x="92" y="1119"/>
                      <a:pt x="69" y="1233"/>
                    </a:cubicBezTo>
                    <a:cubicBezTo>
                      <a:pt x="23" y="1393"/>
                      <a:pt x="0" y="1530"/>
                      <a:pt x="0" y="1667"/>
                    </a:cubicBezTo>
                    <a:cubicBezTo>
                      <a:pt x="0" y="1804"/>
                      <a:pt x="23" y="1941"/>
                      <a:pt x="46" y="2077"/>
                    </a:cubicBezTo>
                    <a:cubicBezTo>
                      <a:pt x="92" y="2237"/>
                      <a:pt x="137" y="2374"/>
                      <a:pt x="229" y="2534"/>
                    </a:cubicBezTo>
                    <a:cubicBezTo>
                      <a:pt x="274" y="2625"/>
                      <a:pt x="343" y="2694"/>
                      <a:pt x="388" y="2762"/>
                    </a:cubicBezTo>
                    <a:cubicBezTo>
                      <a:pt x="388" y="2785"/>
                      <a:pt x="411" y="2785"/>
                      <a:pt x="411" y="2785"/>
                    </a:cubicBezTo>
                    <a:cubicBezTo>
                      <a:pt x="548" y="2351"/>
                      <a:pt x="731" y="1918"/>
                      <a:pt x="936" y="1507"/>
                    </a:cubicBezTo>
                    <a:cubicBezTo>
                      <a:pt x="1210" y="982"/>
                      <a:pt x="1553" y="480"/>
                      <a:pt x="1941" y="23"/>
                    </a:cubicBezTo>
                    <a:cubicBezTo>
                      <a:pt x="1849" y="23"/>
                      <a:pt x="1781" y="0"/>
                      <a:pt x="17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7996;p70">
                <a:extLst>
                  <a:ext uri="{FF2B5EF4-FFF2-40B4-BE49-F238E27FC236}">
                    <a16:creationId xmlns:a16="http://schemas.microsoft.com/office/drawing/2014/main" id="{AC37A6AB-61CF-4E08-AC39-15F4BE6150D4}"/>
                  </a:ext>
                </a:extLst>
              </p:cNvPr>
              <p:cNvSpPr/>
              <p:nvPr/>
            </p:nvSpPr>
            <p:spPr>
              <a:xfrm>
                <a:off x="5135234" y="3465417"/>
                <a:ext cx="106606" cy="188159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14586" extrusionOk="0">
                    <a:moveTo>
                      <a:pt x="1438" y="1"/>
                    </a:moveTo>
                    <a:cubicBezTo>
                      <a:pt x="959" y="548"/>
                      <a:pt x="525" y="1142"/>
                      <a:pt x="160" y="1781"/>
                    </a:cubicBezTo>
                    <a:lnTo>
                      <a:pt x="137" y="1849"/>
                    </a:lnTo>
                    <a:lnTo>
                      <a:pt x="92" y="1918"/>
                    </a:lnTo>
                    <a:cubicBezTo>
                      <a:pt x="69" y="2009"/>
                      <a:pt x="46" y="2123"/>
                      <a:pt x="23" y="2215"/>
                    </a:cubicBezTo>
                    <a:cubicBezTo>
                      <a:pt x="23" y="2283"/>
                      <a:pt x="0" y="2352"/>
                      <a:pt x="0" y="2420"/>
                    </a:cubicBezTo>
                    <a:lnTo>
                      <a:pt x="0" y="2580"/>
                    </a:lnTo>
                    <a:lnTo>
                      <a:pt x="0" y="2648"/>
                    </a:lnTo>
                    <a:lnTo>
                      <a:pt x="0" y="2808"/>
                    </a:lnTo>
                    <a:cubicBezTo>
                      <a:pt x="183" y="4132"/>
                      <a:pt x="617" y="5501"/>
                      <a:pt x="1347" y="7008"/>
                    </a:cubicBezTo>
                    <a:cubicBezTo>
                      <a:pt x="1986" y="8309"/>
                      <a:pt x="2808" y="9564"/>
                      <a:pt x="3767" y="10728"/>
                    </a:cubicBezTo>
                    <a:cubicBezTo>
                      <a:pt x="3995" y="11002"/>
                      <a:pt x="4200" y="11253"/>
                      <a:pt x="4429" y="11504"/>
                    </a:cubicBezTo>
                    <a:cubicBezTo>
                      <a:pt x="5205" y="12349"/>
                      <a:pt x="6049" y="13102"/>
                      <a:pt x="6917" y="13741"/>
                    </a:cubicBezTo>
                    <a:cubicBezTo>
                      <a:pt x="7350" y="14061"/>
                      <a:pt x="7807" y="14335"/>
                      <a:pt x="8263" y="14586"/>
                    </a:cubicBezTo>
                    <a:cubicBezTo>
                      <a:pt x="8218" y="14540"/>
                      <a:pt x="8149" y="14472"/>
                      <a:pt x="8103" y="14426"/>
                    </a:cubicBezTo>
                    <a:cubicBezTo>
                      <a:pt x="7487" y="13878"/>
                      <a:pt x="6894" y="13308"/>
                      <a:pt x="6346" y="12691"/>
                    </a:cubicBezTo>
                    <a:cubicBezTo>
                      <a:pt x="5798" y="12075"/>
                      <a:pt x="5296" y="11413"/>
                      <a:pt x="4839" y="10728"/>
                    </a:cubicBezTo>
                    <a:cubicBezTo>
                      <a:pt x="4429" y="10044"/>
                      <a:pt x="4041" y="9359"/>
                      <a:pt x="3744" y="8606"/>
                    </a:cubicBezTo>
                    <a:cubicBezTo>
                      <a:pt x="3470" y="7944"/>
                      <a:pt x="3265" y="7282"/>
                      <a:pt x="3150" y="6574"/>
                    </a:cubicBezTo>
                    <a:cubicBezTo>
                      <a:pt x="2899" y="6095"/>
                      <a:pt x="2671" y="5570"/>
                      <a:pt x="2466" y="5068"/>
                    </a:cubicBezTo>
                    <a:cubicBezTo>
                      <a:pt x="2100" y="4109"/>
                      <a:pt x="1827" y="3150"/>
                      <a:pt x="1667" y="2237"/>
                    </a:cubicBezTo>
                    <a:cubicBezTo>
                      <a:pt x="1530" y="1484"/>
                      <a:pt x="1461" y="731"/>
                      <a:pt x="1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7997;p70">
                <a:extLst>
                  <a:ext uri="{FF2B5EF4-FFF2-40B4-BE49-F238E27FC236}">
                    <a16:creationId xmlns:a16="http://schemas.microsoft.com/office/drawing/2014/main" id="{DA75BA42-7C75-456A-8838-7199CCAF3A2B}"/>
                  </a:ext>
                </a:extLst>
              </p:cNvPr>
              <p:cNvSpPr/>
              <p:nvPr/>
            </p:nvSpPr>
            <p:spPr>
              <a:xfrm>
                <a:off x="5166437" y="3458426"/>
                <a:ext cx="38300" cy="51174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3967" extrusionOk="0">
                    <a:moveTo>
                      <a:pt x="2278" y="0"/>
                    </a:moveTo>
                    <a:cubicBezTo>
                      <a:pt x="2244" y="0"/>
                      <a:pt x="2204" y="6"/>
                      <a:pt x="2147" y="18"/>
                    </a:cubicBezTo>
                    <a:cubicBezTo>
                      <a:pt x="2055" y="18"/>
                      <a:pt x="1964" y="18"/>
                      <a:pt x="1873" y="40"/>
                    </a:cubicBezTo>
                    <a:cubicBezTo>
                      <a:pt x="1507" y="109"/>
                      <a:pt x="1142" y="269"/>
                      <a:pt x="823" y="543"/>
                    </a:cubicBezTo>
                    <a:cubicBezTo>
                      <a:pt x="412" y="885"/>
                      <a:pt x="138" y="1364"/>
                      <a:pt x="47" y="1935"/>
                    </a:cubicBezTo>
                    <a:cubicBezTo>
                      <a:pt x="1" y="2163"/>
                      <a:pt x="24" y="2437"/>
                      <a:pt x="69" y="2711"/>
                    </a:cubicBezTo>
                    <a:cubicBezTo>
                      <a:pt x="115" y="2962"/>
                      <a:pt x="229" y="3213"/>
                      <a:pt x="366" y="3464"/>
                    </a:cubicBezTo>
                    <a:cubicBezTo>
                      <a:pt x="412" y="3533"/>
                      <a:pt x="480" y="3624"/>
                      <a:pt x="526" y="3692"/>
                    </a:cubicBezTo>
                    <a:cubicBezTo>
                      <a:pt x="617" y="3784"/>
                      <a:pt x="709" y="3875"/>
                      <a:pt x="823" y="3966"/>
                    </a:cubicBezTo>
                    <a:cubicBezTo>
                      <a:pt x="868" y="3761"/>
                      <a:pt x="914" y="3578"/>
                      <a:pt x="982" y="3373"/>
                    </a:cubicBezTo>
                    <a:cubicBezTo>
                      <a:pt x="982" y="3350"/>
                      <a:pt x="982" y="3350"/>
                      <a:pt x="1005" y="3350"/>
                    </a:cubicBezTo>
                    <a:lnTo>
                      <a:pt x="982" y="3350"/>
                    </a:lnTo>
                    <a:cubicBezTo>
                      <a:pt x="937" y="3259"/>
                      <a:pt x="868" y="3190"/>
                      <a:pt x="823" y="3099"/>
                    </a:cubicBezTo>
                    <a:cubicBezTo>
                      <a:pt x="731" y="2939"/>
                      <a:pt x="686" y="2802"/>
                      <a:pt x="640" y="2642"/>
                    </a:cubicBezTo>
                    <a:cubicBezTo>
                      <a:pt x="617" y="2506"/>
                      <a:pt x="594" y="2369"/>
                      <a:pt x="594" y="2232"/>
                    </a:cubicBezTo>
                    <a:cubicBezTo>
                      <a:pt x="594" y="2095"/>
                      <a:pt x="617" y="1958"/>
                      <a:pt x="663" y="1821"/>
                    </a:cubicBezTo>
                    <a:cubicBezTo>
                      <a:pt x="686" y="1684"/>
                      <a:pt x="754" y="1547"/>
                      <a:pt x="823" y="1410"/>
                    </a:cubicBezTo>
                    <a:cubicBezTo>
                      <a:pt x="914" y="1273"/>
                      <a:pt x="1005" y="1159"/>
                      <a:pt x="1119" y="1045"/>
                    </a:cubicBezTo>
                    <a:cubicBezTo>
                      <a:pt x="1211" y="953"/>
                      <a:pt x="1325" y="862"/>
                      <a:pt x="1439" y="794"/>
                    </a:cubicBezTo>
                    <a:cubicBezTo>
                      <a:pt x="1462" y="794"/>
                      <a:pt x="1462" y="794"/>
                      <a:pt x="1507" y="771"/>
                    </a:cubicBezTo>
                    <a:lnTo>
                      <a:pt x="1553" y="748"/>
                    </a:lnTo>
                    <a:cubicBezTo>
                      <a:pt x="1644" y="702"/>
                      <a:pt x="1736" y="657"/>
                      <a:pt x="1827" y="634"/>
                    </a:cubicBezTo>
                    <a:lnTo>
                      <a:pt x="1873" y="611"/>
                    </a:lnTo>
                    <a:cubicBezTo>
                      <a:pt x="1964" y="611"/>
                      <a:pt x="2032" y="588"/>
                      <a:pt x="2124" y="588"/>
                    </a:cubicBezTo>
                    <a:cubicBezTo>
                      <a:pt x="2169" y="588"/>
                      <a:pt x="2238" y="565"/>
                      <a:pt x="2306" y="565"/>
                    </a:cubicBezTo>
                    <a:cubicBezTo>
                      <a:pt x="2375" y="565"/>
                      <a:pt x="2443" y="588"/>
                      <a:pt x="2535" y="588"/>
                    </a:cubicBezTo>
                    <a:cubicBezTo>
                      <a:pt x="2672" y="428"/>
                      <a:pt x="2808" y="269"/>
                      <a:pt x="2968" y="109"/>
                    </a:cubicBezTo>
                    <a:cubicBezTo>
                      <a:pt x="2786" y="40"/>
                      <a:pt x="2603" y="18"/>
                      <a:pt x="2420" y="18"/>
                    </a:cubicBezTo>
                    <a:lnTo>
                      <a:pt x="2375" y="18"/>
                    </a:lnTo>
                    <a:cubicBezTo>
                      <a:pt x="2341" y="6"/>
                      <a:pt x="2312" y="0"/>
                      <a:pt x="2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7998;p70">
                <a:extLst>
                  <a:ext uri="{FF2B5EF4-FFF2-40B4-BE49-F238E27FC236}">
                    <a16:creationId xmlns:a16="http://schemas.microsoft.com/office/drawing/2014/main" id="{95C8DF6B-1388-4D8D-94EA-2CCD7A07008D}"/>
                  </a:ext>
                </a:extLst>
              </p:cNvPr>
              <p:cNvSpPr/>
              <p:nvPr/>
            </p:nvSpPr>
            <p:spPr>
              <a:xfrm>
                <a:off x="5565697" y="3010524"/>
                <a:ext cx="229968" cy="569470"/>
              </a:xfrm>
              <a:custGeom>
                <a:avLst/>
                <a:gdLst/>
                <a:ahLst/>
                <a:cxnLst/>
                <a:rect l="l" t="t" r="r" b="b"/>
                <a:pathLst>
                  <a:path w="17827" h="44145" extrusionOk="0">
                    <a:moveTo>
                      <a:pt x="594" y="9952"/>
                    </a:moveTo>
                    <a:cubicBezTo>
                      <a:pt x="616" y="12166"/>
                      <a:pt x="662" y="14426"/>
                      <a:pt x="685" y="16617"/>
                    </a:cubicBezTo>
                    <a:lnTo>
                      <a:pt x="685" y="17097"/>
                    </a:lnTo>
                    <a:cubicBezTo>
                      <a:pt x="662" y="16754"/>
                      <a:pt x="639" y="16389"/>
                      <a:pt x="639" y="16024"/>
                    </a:cubicBezTo>
                    <a:lnTo>
                      <a:pt x="639" y="16047"/>
                    </a:lnTo>
                    <a:cubicBezTo>
                      <a:pt x="594" y="15111"/>
                      <a:pt x="571" y="14244"/>
                      <a:pt x="594" y="13376"/>
                    </a:cubicBezTo>
                    <a:lnTo>
                      <a:pt x="594" y="13057"/>
                    </a:lnTo>
                    <a:cubicBezTo>
                      <a:pt x="594" y="12783"/>
                      <a:pt x="594" y="12509"/>
                      <a:pt x="594" y="12235"/>
                    </a:cubicBezTo>
                    <a:cubicBezTo>
                      <a:pt x="594" y="11961"/>
                      <a:pt x="594" y="11687"/>
                      <a:pt x="594" y="11413"/>
                    </a:cubicBezTo>
                    <a:lnTo>
                      <a:pt x="594" y="11025"/>
                    </a:lnTo>
                    <a:cubicBezTo>
                      <a:pt x="594" y="10660"/>
                      <a:pt x="594" y="10318"/>
                      <a:pt x="594" y="9952"/>
                    </a:cubicBezTo>
                    <a:close/>
                    <a:moveTo>
                      <a:pt x="9427" y="1"/>
                    </a:moveTo>
                    <a:cubicBezTo>
                      <a:pt x="8582" y="1"/>
                      <a:pt x="7738" y="92"/>
                      <a:pt x="6916" y="252"/>
                    </a:cubicBezTo>
                    <a:cubicBezTo>
                      <a:pt x="5159" y="617"/>
                      <a:pt x="3629" y="1347"/>
                      <a:pt x="2511" y="2374"/>
                    </a:cubicBezTo>
                    <a:cubicBezTo>
                      <a:pt x="2214" y="2648"/>
                      <a:pt x="1940" y="2945"/>
                      <a:pt x="1666" y="3287"/>
                    </a:cubicBezTo>
                    <a:cubicBezTo>
                      <a:pt x="1438" y="3584"/>
                      <a:pt x="1233" y="3926"/>
                      <a:pt x="1027" y="4337"/>
                    </a:cubicBezTo>
                    <a:cubicBezTo>
                      <a:pt x="616" y="5136"/>
                      <a:pt x="342" y="6072"/>
                      <a:pt x="183" y="7282"/>
                    </a:cubicBezTo>
                    <a:cubicBezTo>
                      <a:pt x="23" y="8309"/>
                      <a:pt x="0" y="9359"/>
                      <a:pt x="0" y="10318"/>
                    </a:cubicBezTo>
                    <a:cubicBezTo>
                      <a:pt x="0" y="10751"/>
                      <a:pt x="0" y="11185"/>
                      <a:pt x="23" y="11619"/>
                    </a:cubicBezTo>
                    <a:lnTo>
                      <a:pt x="23" y="11870"/>
                    </a:lnTo>
                    <a:cubicBezTo>
                      <a:pt x="23" y="12303"/>
                      <a:pt x="23" y="12737"/>
                      <a:pt x="0" y="13194"/>
                    </a:cubicBezTo>
                    <a:lnTo>
                      <a:pt x="0" y="13399"/>
                    </a:lnTo>
                    <a:cubicBezTo>
                      <a:pt x="0" y="15636"/>
                      <a:pt x="137" y="17941"/>
                      <a:pt x="411" y="20452"/>
                    </a:cubicBezTo>
                    <a:cubicBezTo>
                      <a:pt x="434" y="20589"/>
                      <a:pt x="571" y="20680"/>
                      <a:pt x="708" y="20680"/>
                    </a:cubicBezTo>
                    <a:cubicBezTo>
                      <a:pt x="731" y="20794"/>
                      <a:pt x="731" y="20931"/>
                      <a:pt x="731" y="21045"/>
                    </a:cubicBezTo>
                    <a:cubicBezTo>
                      <a:pt x="799" y="25565"/>
                      <a:pt x="936" y="30883"/>
                      <a:pt x="1301" y="36133"/>
                    </a:cubicBezTo>
                    <a:cubicBezTo>
                      <a:pt x="1461" y="38164"/>
                      <a:pt x="1644" y="40150"/>
                      <a:pt x="1872" y="42067"/>
                    </a:cubicBezTo>
                    <a:cubicBezTo>
                      <a:pt x="1872" y="42159"/>
                      <a:pt x="1895" y="42204"/>
                      <a:pt x="1940" y="42250"/>
                    </a:cubicBezTo>
                    <a:cubicBezTo>
                      <a:pt x="1963" y="42341"/>
                      <a:pt x="2009" y="42387"/>
                      <a:pt x="2054" y="42433"/>
                    </a:cubicBezTo>
                    <a:cubicBezTo>
                      <a:pt x="2534" y="42844"/>
                      <a:pt x="3127" y="43186"/>
                      <a:pt x="3858" y="43460"/>
                    </a:cubicBezTo>
                    <a:cubicBezTo>
                      <a:pt x="4542" y="43711"/>
                      <a:pt x="5296" y="43894"/>
                      <a:pt x="6186" y="44030"/>
                    </a:cubicBezTo>
                    <a:cubicBezTo>
                      <a:pt x="6779" y="44122"/>
                      <a:pt x="7418" y="44145"/>
                      <a:pt x="8057" y="44145"/>
                    </a:cubicBezTo>
                    <a:lnTo>
                      <a:pt x="8697" y="44145"/>
                    </a:lnTo>
                    <a:cubicBezTo>
                      <a:pt x="9564" y="44099"/>
                      <a:pt x="10408" y="44008"/>
                      <a:pt x="11184" y="43825"/>
                    </a:cubicBezTo>
                    <a:cubicBezTo>
                      <a:pt x="12463" y="43528"/>
                      <a:pt x="13467" y="43117"/>
                      <a:pt x="14266" y="42524"/>
                    </a:cubicBezTo>
                    <a:cubicBezTo>
                      <a:pt x="14312" y="42478"/>
                      <a:pt x="14357" y="42433"/>
                      <a:pt x="14380" y="42364"/>
                    </a:cubicBezTo>
                    <a:cubicBezTo>
                      <a:pt x="14403" y="42319"/>
                      <a:pt x="14403" y="42273"/>
                      <a:pt x="14426" y="42204"/>
                    </a:cubicBezTo>
                    <a:cubicBezTo>
                      <a:pt x="14677" y="39351"/>
                      <a:pt x="14905" y="36818"/>
                      <a:pt x="15133" y="34444"/>
                    </a:cubicBezTo>
                    <a:cubicBezTo>
                      <a:pt x="15316" y="32709"/>
                      <a:pt x="15498" y="30952"/>
                      <a:pt x="15658" y="29217"/>
                    </a:cubicBezTo>
                    <a:lnTo>
                      <a:pt x="15932" y="26638"/>
                    </a:lnTo>
                    <a:cubicBezTo>
                      <a:pt x="16389" y="21936"/>
                      <a:pt x="16936" y="16435"/>
                      <a:pt x="17325" y="11002"/>
                    </a:cubicBezTo>
                    <a:cubicBezTo>
                      <a:pt x="17553" y="7944"/>
                      <a:pt x="17713" y="5136"/>
                      <a:pt x="17827" y="2443"/>
                    </a:cubicBezTo>
                    <a:cubicBezTo>
                      <a:pt x="17827" y="2374"/>
                      <a:pt x="17804" y="2306"/>
                      <a:pt x="17735" y="2237"/>
                    </a:cubicBezTo>
                    <a:cubicBezTo>
                      <a:pt x="17690" y="2192"/>
                      <a:pt x="17598" y="2146"/>
                      <a:pt x="17530" y="2146"/>
                    </a:cubicBezTo>
                    <a:cubicBezTo>
                      <a:pt x="17370" y="2146"/>
                      <a:pt x="17256" y="2283"/>
                      <a:pt x="17233" y="2443"/>
                    </a:cubicBezTo>
                    <a:cubicBezTo>
                      <a:pt x="17233" y="2671"/>
                      <a:pt x="17210" y="2899"/>
                      <a:pt x="17210" y="3128"/>
                    </a:cubicBezTo>
                    <a:cubicBezTo>
                      <a:pt x="16389" y="2443"/>
                      <a:pt x="15635" y="1872"/>
                      <a:pt x="14882" y="1439"/>
                    </a:cubicBezTo>
                    <a:cubicBezTo>
                      <a:pt x="13924" y="868"/>
                      <a:pt x="12942" y="480"/>
                      <a:pt x="11961" y="252"/>
                    </a:cubicBezTo>
                    <a:cubicBezTo>
                      <a:pt x="11207" y="92"/>
                      <a:pt x="10363" y="1"/>
                      <a:pt x="94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7999;p70">
                <a:extLst>
                  <a:ext uri="{FF2B5EF4-FFF2-40B4-BE49-F238E27FC236}">
                    <a16:creationId xmlns:a16="http://schemas.microsoft.com/office/drawing/2014/main" id="{157F848B-42AE-4B29-B24A-4F081577F253}"/>
                  </a:ext>
                </a:extLst>
              </p:cNvPr>
              <p:cNvSpPr/>
              <p:nvPr/>
            </p:nvSpPr>
            <p:spPr>
              <a:xfrm>
                <a:off x="5206490" y="3028480"/>
                <a:ext cx="416064" cy="514117"/>
              </a:xfrm>
              <a:custGeom>
                <a:avLst/>
                <a:gdLst/>
                <a:ahLst/>
                <a:cxnLst/>
                <a:rect l="l" t="t" r="r" b="b"/>
                <a:pathLst>
                  <a:path w="32253" h="39854" extrusionOk="0">
                    <a:moveTo>
                      <a:pt x="20840" y="1"/>
                    </a:moveTo>
                    <a:cubicBezTo>
                      <a:pt x="20155" y="1"/>
                      <a:pt x="19425" y="47"/>
                      <a:pt x="18694" y="115"/>
                    </a:cubicBezTo>
                    <a:cubicBezTo>
                      <a:pt x="17028" y="275"/>
                      <a:pt x="15407" y="617"/>
                      <a:pt x="13855" y="1119"/>
                    </a:cubicBezTo>
                    <a:cubicBezTo>
                      <a:pt x="13855" y="1005"/>
                      <a:pt x="13855" y="914"/>
                      <a:pt x="13855" y="800"/>
                    </a:cubicBezTo>
                    <a:cubicBezTo>
                      <a:pt x="13832" y="686"/>
                      <a:pt x="13787" y="617"/>
                      <a:pt x="13695" y="572"/>
                    </a:cubicBezTo>
                    <a:cubicBezTo>
                      <a:pt x="13650" y="2489"/>
                      <a:pt x="13650" y="4406"/>
                      <a:pt x="13604" y="6323"/>
                    </a:cubicBezTo>
                    <a:cubicBezTo>
                      <a:pt x="13581" y="7510"/>
                      <a:pt x="13558" y="8697"/>
                      <a:pt x="13490" y="9884"/>
                    </a:cubicBezTo>
                    <a:cubicBezTo>
                      <a:pt x="13422" y="11025"/>
                      <a:pt x="13307" y="12144"/>
                      <a:pt x="13170" y="13285"/>
                    </a:cubicBezTo>
                    <a:cubicBezTo>
                      <a:pt x="13102" y="13787"/>
                      <a:pt x="13011" y="14312"/>
                      <a:pt x="12897" y="14814"/>
                    </a:cubicBezTo>
                    <a:cubicBezTo>
                      <a:pt x="12782" y="15294"/>
                      <a:pt x="12623" y="15750"/>
                      <a:pt x="12463" y="16184"/>
                    </a:cubicBezTo>
                    <a:cubicBezTo>
                      <a:pt x="12143" y="17051"/>
                      <a:pt x="11710" y="17896"/>
                      <a:pt x="11207" y="18695"/>
                    </a:cubicBezTo>
                    <a:cubicBezTo>
                      <a:pt x="10180" y="20293"/>
                      <a:pt x="8902" y="21731"/>
                      <a:pt x="7555" y="23077"/>
                    </a:cubicBezTo>
                    <a:cubicBezTo>
                      <a:pt x="6871" y="23762"/>
                      <a:pt x="6163" y="24424"/>
                      <a:pt x="5478" y="25086"/>
                    </a:cubicBezTo>
                    <a:cubicBezTo>
                      <a:pt x="5136" y="25405"/>
                      <a:pt x="4794" y="25725"/>
                      <a:pt x="4451" y="26067"/>
                    </a:cubicBezTo>
                    <a:cubicBezTo>
                      <a:pt x="4086" y="26433"/>
                      <a:pt x="3698" y="26798"/>
                      <a:pt x="3310" y="27163"/>
                    </a:cubicBezTo>
                    <a:cubicBezTo>
                      <a:pt x="2534" y="27916"/>
                      <a:pt x="1712" y="28669"/>
                      <a:pt x="868" y="29354"/>
                    </a:cubicBezTo>
                    <a:cubicBezTo>
                      <a:pt x="594" y="29582"/>
                      <a:pt x="297" y="29788"/>
                      <a:pt x="0" y="29993"/>
                    </a:cubicBezTo>
                    <a:cubicBezTo>
                      <a:pt x="183" y="31477"/>
                      <a:pt x="799" y="32983"/>
                      <a:pt x="1781" y="34490"/>
                    </a:cubicBezTo>
                    <a:cubicBezTo>
                      <a:pt x="2876" y="36133"/>
                      <a:pt x="4291" y="37594"/>
                      <a:pt x="5912" y="38713"/>
                    </a:cubicBezTo>
                    <a:cubicBezTo>
                      <a:pt x="6597" y="39192"/>
                      <a:pt x="7304" y="39580"/>
                      <a:pt x="7966" y="39854"/>
                    </a:cubicBezTo>
                    <a:lnTo>
                      <a:pt x="8058" y="39854"/>
                    </a:lnTo>
                    <a:cubicBezTo>
                      <a:pt x="8103" y="39854"/>
                      <a:pt x="8126" y="39854"/>
                      <a:pt x="8172" y="39831"/>
                    </a:cubicBezTo>
                    <a:cubicBezTo>
                      <a:pt x="8195" y="39831"/>
                      <a:pt x="8240" y="39831"/>
                      <a:pt x="8263" y="39808"/>
                    </a:cubicBezTo>
                    <a:cubicBezTo>
                      <a:pt x="10043" y="38713"/>
                      <a:pt x="11915" y="37457"/>
                      <a:pt x="14289" y="35722"/>
                    </a:cubicBezTo>
                    <a:cubicBezTo>
                      <a:pt x="14905" y="35289"/>
                      <a:pt x="15499" y="34855"/>
                      <a:pt x="16092" y="34421"/>
                    </a:cubicBezTo>
                    <a:lnTo>
                      <a:pt x="17119" y="33645"/>
                    </a:lnTo>
                    <a:cubicBezTo>
                      <a:pt x="17462" y="33417"/>
                      <a:pt x="17781" y="33166"/>
                      <a:pt x="18124" y="32915"/>
                    </a:cubicBezTo>
                    <a:cubicBezTo>
                      <a:pt x="18580" y="32595"/>
                      <a:pt x="19037" y="32253"/>
                      <a:pt x="19516" y="31911"/>
                    </a:cubicBezTo>
                    <a:cubicBezTo>
                      <a:pt x="20908" y="30861"/>
                      <a:pt x="22574" y="29605"/>
                      <a:pt x="24058" y="28213"/>
                    </a:cubicBezTo>
                    <a:cubicBezTo>
                      <a:pt x="25565" y="26798"/>
                      <a:pt x="26820" y="25314"/>
                      <a:pt x="27756" y="23808"/>
                    </a:cubicBezTo>
                    <a:cubicBezTo>
                      <a:pt x="28281" y="22963"/>
                      <a:pt x="28737" y="22073"/>
                      <a:pt x="29102" y="21137"/>
                    </a:cubicBezTo>
                    <a:cubicBezTo>
                      <a:pt x="29468" y="20201"/>
                      <a:pt x="29810" y="19220"/>
                      <a:pt x="30152" y="18124"/>
                    </a:cubicBezTo>
                    <a:cubicBezTo>
                      <a:pt x="30814" y="16001"/>
                      <a:pt x="31339" y="13810"/>
                      <a:pt x="31682" y="11596"/>
                    </a:cubicBezTo>
                    <a:cubicBezTo>
                      <a:pt x="32093" y="9040"/>
                      <a:pt x="32252" y="6689"/>
                      <a:pt x="32184" y="4452"/>
                    </a:cubicBezTo>
                    <a:cubicBezTo>
                      <a:pt x="32184" y="4292"/>
                      <a:pt x="32047" y="4155"/>
                      <a:pt x="31887" y="4155"/>
                    </a:cubicBezTo>
                    <a:cubicBezTo>
                      <a:pt x="31819" y="4155"/>
                      <a:pt x="31727" y="4201"/>
                      <a:pt x="31682" y="4269"/>
                    </a:cubicBezTo>
                    <a:cubicBezTo>
                      <a:pt x="31636" y="4315"/>
                      <a:pt x="31590" y="4383"/>
                      <a:pt x="31613" y="4452"/>
                    </a:cubicBezTo>
                    <a:cubicBezTo>
                      <a:pt x="31613" y="4566"/>
                      <a:pt x="31613" y="4680"/>
                      <a:pt x="31613" y="4794"/>
                    </a:cubicBezTo>
                    <a:cubicBezTo>
                      <a:pt x="31499" y="4566"/>
                      <a:pt x="31362" y="4338"/>
                      <a:pt x="31202" y="4109"/>
                    </a:cubicBezTo>
                    <a:cubicBezTo>
                      <a:pt x="30700" y="3425"/>
                      <a:pt x="30038" y="2808"/>
                      <a:pt x="29148" y="2215"/>
                    </a:cubicBezTo>
                    <a:cubicBezTo>
                      <a:pt x="27756" y="1279"/>
                      <a:pt x="26044" y="617"/>
                      <a:pt x="24012" y="275"/>
                    </a:cubicBezTo>
                    <a:cubicBezTo>
                      <a:pt x="23008" y="92"/>
                      <a:pt x="21958" y="1"/>
                      <a:pt x="20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8000;p70">
                <a:extLst>
                  <a:ext uri="{FF2B5EF4-FFF2-40B4-BE49-F238E27FC236}">
                    <a16:creationId xmlns:a16="http://schemas.microsoft.com/office/drawing/2014/main" id="{23EBE2D3-71BA-4AC3-8D80-C99414C1AB67}"/>
                  </a:ext>
                </a:extLst>
              </p:cNvPr>
              <p:cNvSpPr/>
              <p:nvPr/>
            </p:nvSpPr>
            <p:spPr>
              <a:xfrm>
                <a:off x="5206490" y="3028480"/>
                <a:ext cx="281207" cy="436381"/>
              </a:xfrm>
              <a:custGeom>
                <a:avLst/>
                <a:gdLst/>
                <a:ahLst/>
                <a:cxnLst/>
                <a:rect l="l" t="t" r="r" b="b"/>
                <a:pathLst>
                  <a:path w="21799" h="33828" extrusionOk="0">
                    <a:moveTo>
                      <a:pt x="7510" y="29634"/>
                    </a:moveTo>
                    <a:cubicBezTo>
                      <a:pt x="7502" y="29640"/>
                      <a:pt x="7495" y="29645"/>
                      <a:pt x="7487" y="29651"/>
                    </a:cubicBezTo>
                    <a:cubicBezTo>
                      <a:pt x="7508" y="29651"/>
                      <a:pt x="7510" y="29651"/>
                      <a:pt x="7510" y="29634"/>
                    </a:cubicBezTo>
                    <a:close/>
                    <a:moveTo>
                      <a:pt x="20840" y="1"/>
                    </a:moveTo>
                    <a:cubicBezTo>
                      <a:pt x="20178" y="1"/>
                      <a:pt x="19447" y="47"/>
                      <a:pt x="18694" y="115"/>
                    </a:cubicBezTo>
                    <a:cubicBezTo>
                      <a:pt x="17028" y="252"/>
                      <a:pt x="15384" y="594"/>
                      <a:pt x="13855" y="1119"/>
                    </a:cubicBezTo>
                    <a:cubicBezTo>
                      <a:pt x="13878" y="1005"/>
                      <a:pt x="13855" y="914"/>
                      <a:pt x="13855" y="800"/>
                    </a:cubicBezTo>
                    <a:cubicBezTo>
                      <a:pt x="13855" y="686"/>
                      <a:pt x="13787" y="594"/>
                      <a:pt x="13695" y="549"/>
                    </a:cubicBezTo>
                    <a:cubicBezTo>
                      <a:pt x="13650" y="2466"/>
                      <a:pt x="13650" y="4406"/>
                      <a:pt x="13604" y="6323"/>
                    </a:cubicBezTo>
                    <a:cubicBezTo>
                      <a:pt x="13581" y="7510"/>
                      <a:pt x="13558" y="8697"/>
                      <a:pt x="13490" y="9884"/>
                    </a:cubicBezTo>
                    <a:cubicBezTo>
                      <a:pt x="13422" y="11025"/>
                      <a:pt x="13307" y="12144"/>
                      <a:pt x="13170" y="13262"/>
                    </a:cubicBezTo>
                    <a:cubicBezTo>
                      <a:pt x="13102" y="13787"/>
                      <a:pt x="13011" y="14312"/>
                      <a:pt x="12897" y="14814"/>
                    </a:cubicBezTo>
                    <a:cubicBezTo>
                      <a:pt x="12782" y="15294"/>
                      <a:pt x="12645" y="15750"/>
                      <a:pt x="12463" y="16184"/>
                    </a:cubicBezTo>
                    <a:cubicBezTo>
                      <a:pt x="12143" y="17051"/>
                      <a:pt x="11710" y="17896"/>
                      <a:pt x="11207" y="18695"/>
                    </a:cubicBezTo>
                    <a:cubicBezTo>
                      <a:pt x="10180" y="20293"/>
                      <a:pt x="8902" y="21731"/>
                      <a:pt x="7555" y="23077"/>
                    </a:cubicBezTo>
                    <a:cubicBezTo>
                      <a:pt x="6871" y="23762"/>
                      <a:pt x="6163" y="24424"/>
                      <a:pt x="5478" y="25086"/>
                    </a:cubicBezTo>
                    <a:cubicBezTo>
                      <a:pt x="5136" y="25405"/>
                      <a:pt x="4794" y="25725"/>
                      <a:pt x="4451" y="26067"/>
                    </a:cubicBezTo>
                    <a:cubicBezTo>
                      <a:pt x="4086" y="26433"/>
                      <a:pt x="3698" y="26798"/>
                      <a:pt x="3310" y="27163"/>
                    </a:cubicBezTo>
                    <a:cubicBezTo>
                      <a:pt x="2534" y="27916"/>
                      <a:pt x="1712" y="28669"/>
                      <a:pt x="868" y="29354"/>
                    </a:cubicBezTo>
                    <a:cubicBezTo>
                      <a:pt x="571" y="29582"/>
                      <a:pt x="297" y="29788"/>
                      <a:pt x="0" y="29993"/>
                    </a:cubicBezTo>
                    <a:cubicBezTo>
                      <a:pt x="160" y="31249"/>
                      <a:pt x="617" y="32527"/>
                      <a:pt x="1370" y="33828"/>
                    </a:cubicBezTo>
                    <a:cubicBezTo>
                      <a:pt x="1781" y="33554"/>
                      <a:pt x="2191" y="33280"/>
                      <a:pt x="2602" y="33029"/>
                    </a:cubicBezTo>
                    <a:cubicBezTo>
                      <a:pt x="4269" y="31933"/>
                      <a:pt x="5912" y="30815"/>
                      <a:pt x="7510" y="29628"/>
                    </a:cubicBezTo>
                    <a:lnTo>
                      <a:pt x="7510" y="29628"/>
                    </a:lnTo>
                    <a:cubicBezTo>
                      <a:pt x="7510" y="29630"/>
                      <a:pt x="7510" y="29632"/>
                      <a:pt x="7510" y="29634"/>
                    </a:cubicBezTo>
                    <a:lnTo>
                      <a:pt x="7510" y="29634"/>
                    </a:lnTo>
                    <a:cubicBezTo>
                      <a:pt x="8985" y="28544"/>
                      <a:pt x="10393" y="27408"/>
                      <a:pt x="11732" y="26159"/>
                    </a:cubicBezTo>
                    <a:cubicBezTo>
                      <a:pt x="13033" y="24972"/>
                      <a:pt x="14266" y="23716"/>
                      <a:pt x="15362" y="22324"/>
                    </a:cubicBezTo>
                    <a:cubicBezTo>
                      <a:pt x="15362" y="22324"/>
                      <a:pt x="15362" y="22347"/>
                      <a:pt x="15362" y="22347"/>
                    </a:cubicBezTo>
                    <a:cubicBezTo>
                      <a:pt x="15978" y="21548"/>
                      <a:pt x="16571" y="20726"/>
                      <a:pt x="17074" y="19882"/>
                    </a:cubicBezTo>
                    <a:cubicBezTo>
                      <a:pt x="17599" y="19014"/>
                      <a:pt x="18055" y="18124"/>
                      <a:pt x="18443" y="17211"/>
                    </a:cubicBezTo>
                    <a:cubicBezTo>
                      <a:pt x="18443" y="17188"/>
                      <a:pt x="18443" y="17188"/>
                      <a:pt x="18443" y="17188"/>
                    </a:cubicBezTo>
                    <a:cubicBezTo>
                      <a:pt x="19151" y="15568"/>
                      <a:pt x="19676" y="13879"/>
                      <a:pt x="20109" y="12144"/>
                    </a:cubicBezTo>
                    <a:cubicBezTo>
                      <a:pt x="20543" y="10386"/>
                      <a:pt x="20863" y="8583"/>
                      <a:pt x="21114" y="6780"/>
                    </a:cubicBezTo>
                    <a:cubicBezTo>
                      <a:pt x="21410" y="4680"/>
                      <a:pt x="21593" y="2580"/>
                      <a:pt x="21776" y="457"/>
                    </a:cubicBezTo>
                    <a:cubicBezTo>
                      <a:pt x="21776" y="320"/>
                      <a:pt x="21798" y="161"/>
                      <a:pt x="21798" y="24"/>
                    </a:cubicBezTo>
                    <a:cubicBezTo>
                      <a:pt x="21479" y="1"/>
                      <a:pt x="21159" y="1"/>
                      <a:pt x="20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8001;p70">
                <a:extLst>
                  <a:ext uri="{FF2B5EF4-FFF2-40B4-BE49-F238E27FC236}">
                    <a16:creationId xmlns:a16="http://schemas.microsoft.com/office/drawing/2014/main" id="{FD507BEF-10F4-49FD-8754-2FF915991CF2}"/>
                  </a:ext>
                </a:extLst>
              </p:cNvPr>
              <p:cNvSpPr/>
              <p:nvPr/>
            </p:nvSpPr>
            <p:spPr>
              <a:xfrm>
                <a:off x="5444391" y="3250193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9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8002;p70">
                <a:extLst>
                  <a:ext uri="{FF2B5EF4-FFF2-40B4-BE49-F238E27FC236}">
                    <a16:creationId xmlns:a16="http://schemas.microsoft.com/office/drawing/2014/main" id="{BBA6EEDC-6446-41B4-8844-C0152348BE7A}"/>
                  </a:ext>
                </a:extLst>
              </p:cNvPr>
              <p:cNvSpPr/>
              <p:nvPr/>
            </p:nvSpPr>
            <p:spPr>
              <a:xfrm>
                <a:off x="5471183" y="3099439"/>
                <a:ext cx="10320" cy="24497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899" extrusionOk="0">
                    <a:moveTo>
                      <a:pt x="502" y="1"/>
                    </a:moveTo>
                    <a:cubicBezTo>
                      <a:pt x="365" y="1"/>
                      <a:pt x="251" y="115"/>
                      <a:pt x="228" y="252"/>
                    </a:cubicBezTo>
                    <a:cubicBezTo>
                      <a:pt x="183" y="708"/>
                      <a:pt x="114" y="1142"/>
                      <a:pt x="23" y="1576"/>
                    </a:cubicBezTo>
                    <a:cubicBezTo>
                      <a:pt x="0" y="1735"/>
                      <a:pt x="114" y="1872"/>
                      <a:pt x="274" y="1895"/>
                    </a:cubicBezTo>
                    <a:cubicBezTo>
                      <a:pt x="290" y="1898"/>
                      <a:pt x="306" y="1899"/>
                      <a:pt x="322" y="1899"/>
                    </a:cubicBezTo>
                    <a:cubicBezTo>
                      <a:pt x="461" y="1899"/>
                      <a:pt x="573" y="1810"/>
                      <a:pt x="594" y="1667"/>
                    </a:cubicBezTo>
                    <a:cubicBezTo>
                      <a:pt x="685" y="1233"/>
                      <a:pt x="753" y="777"/>
                      <a:pt x="799" y="343"/>
                    </a:cubicBezTo>
                    <a:cubicBezTo>
                      <a:pt x="799" y="183"/>
                      <a:pt x="708" y="46"/>
                      <a:pt x="548" y="24"/>
                    </a:cubicBezTo>
                    <a:cubicBezTo>
                      <a:pt x="548" y="1"/>
                      <a:pt x="525" y="1"/>
                      <a:pt x="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8003;p70">
                <a:extLst>
                  <a:ext uri="{FF2B5EF4-FFF2-40B4-BE49-F238E27FC236}">
                    <a16:creationId xmlns:a16="http://schemas.microsoft.com/office/drawing/2014/main" id="{826C368C-01D7-4F8B-B6B9-BEECECF70685}"/>
                  </a:ext>
                </a:extLst>
              </p:cNvPr>
              <p:cNvSpPr/>
              <p:nvPr/>
            </p:nvSpPr>
            <p:spPr>
              <a:xfrm>
                <a:off x="5459987" y="3154506"/>
                <a:ext cx="12681" cy="25452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973" extrusionOk="0">
                    <a:moveTo>
                      <a:pt x="663" y="0"/>
                    </a:moveTo>
                    <a:cubicBezTo>
                      <a:pt x="617" y="0"/>
                      <a:pt x="549" y="23"/>
                      <a:pt x="503" y="46"/>
                    </a:cubicBezTo>
                    <a:cubicBezTo>
                      <a:pt x="434" y="114"/>
                      <a:pt x="412" y="160"/>
                      <a:pt x="389" y="251"/>
                    </a:cubicBezTo>
                    <a:cubicBezTo>
                      <a:pt x="275" y="708"/>
                      <a:pt x="138" y="1187"/>
                      <a:pt x="24" y="1644"/>
                    </a:cubicBezTo>
                    <a:cubicBezTo>
                      <a:pt x="1" y="1712"/>
                      <a:pt x="46" y="1803"/>
                      <a:pt x="69" y="1849"/>
                    </a:cubicBezTo>
                    <a:cubicBezTo>
                      <a:pt x="115" y="1917"/>
                      <a:pt x="183" y="1963"/>
                      <a:pt x="275" y="1963"/>
                    </a:cubicBezTo>
                    <a:cubicBezTo>
                      <a:pt x="293" y="1969"/>
                      <a:pt x="311" y="1972"/>
                      <a:pt x="330" y="1972"/>
                    </a:cubicBezTo>
                    <a:cubicBezTo>
                      <a:pt x="380" y="1972"/>
                      <a:pt x="430" y="1951"/>
                      <a:pt x="480" y="1917"/>
                    </a:cubicBezTo>
                    <a:cubicBezTo>
                      <a:pt x="549" y="1872"/>
                      <a:pt x="571" y="1803"/>
                      <a:pt x="594" y="1735"/>
                    </a:cubicBezTo>
                    <a:cubicBezTo>
                      <a:pt x="708" y="1255"/>
                      <a:pt x="845" y="799"/>
                      <a:pt x="959" y="342"/>
                    </a:cubicBezTo>
                    <a:cubicBezTo>
                      <a:pt x="982" y="274"/>
                      <a:pt x="937" y="183"/>
                      <a:pt x="914" y="114"/>
                    </a:cubicBezTo>
                    <a:cubicBezTo>
                      <a:pt x="868" y="69"/>
                      <a:pt x="800" y="23"/>
                      <a:pt x="7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8004;p70">
                <a:extLst>
                  <a:ext uri="{FF2B5EF4-FFF2-40B4-BE49-F238E27FC236}">
                    <a16:creationId xmlns:a16="http://schemas.microsoft.com/office/drawing/2014/main" id="{04E4BF46-0744-4632-95DD-CA6455D38C15}"/>
                  </a:ext>
                </a:extLst>
              </p:cNvPr>
              <p:cNvSpPr/>
              <p:nvPr/>
            </p:nvSpPr>
            <p:spPr>
              <a:xfrm>
                <a:off x="5444095" y="3212205"/>
                <a:ext cx="14435" cy="23917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854" extrusionOk="0">
                    <a:moveTo>
                      <a:pt x="822" y="1"/>
                    </a:moveTo>
                    <a:cubicBezTo>
                      <a:pt x="708" y="1"/>
                      <a:pt x="594" y="69"/>
                      <a:pt x="548" y="183"/>
                    </a:cubicBezTo>
                    <a:cubicBezTo>
                      <a:pt x="411" y="617"/>
                      <a:pt x="251" y="1028"/>
                      <a:pt x="69" y="1462"/>
                    </a:cubicBezTo>
                    <a:cubicBezTo>
                      <a:pt x="0" y="1599"/>
                      <a:pt x="69" y="1758"/>
                      <a:pt x="206" y="1827"/>
                    </a:cubicBezTo>
                    <a:cubicBezTo>
                      <a:pt x="242" y="1845"/>
                      <a:pt x="282" y="1854"/>
                      <a:pt x="322" y="1854"/>
                    </a:cubicBezTo>
                    <a:cubicBezTo>
                      <a:pt x="431" y="1854"/>
                      <a:pt x="537" y="1790"/>
                      <a:pt x="571" y="1690"/>
                    </a:cubicBezTo>
                    <a:cubicBezTo>
                      <a:pt x="753" y="1279"/>
                      <a:pt x="936" y="845"/>
                      <a:pt x="1073" y="412"/>
                    </a:cubicBezTo>
                    <a:cubicBezTo>
                      <a:pt x="1096" y="343"/>
                      <a:pt x="1119" y="275"/>
                      <a:pt x="1073" y="183"/>
                    </a:cubicBezTo>
                    <a:cubicBezTo>
                      <a:pt x="1050" y="115"/>
                      <a:pt x="1005" y="69"/>
                      <a:pt x="936" y="24"/>
                    </a:cubicBezTo>
                    <a:cubicBezTo>
                      <a:pt x="890" y="24"/>
                      <a:pt x="868" y="1"/>
                      <a:pt x="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8005;p70">
                <a:extLst>
                  <a:ext uri="{FF2B5EF4-FFF2-40B4-BE49-F238E27FC236}">
                    <a16:creationId xmlns:a16="http://schemas.microsoft.com/office/drawing/2014/main" id="{7C02D525-1585-4347-AD01-C382EBCA0FCB}"/>
                  </a:ext>
                </a:extLst>
              </p:cNvPr>
              <p:cNvSpPr/>
              <p:nvPr/>
            </p:nvSpPr>
            <p:spPr>
              <a:xfrm>
                <a:off x="5427893" y="3258732"/>
                <a:ext cx="14448" cy="1945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08" extrusionOk="0">
                    <a:moveTo>
                      <a:pt x="800" y="0"/>
                    </a:moveTo>
                    <a:cubicBezTo>
                      <a:pt x="686" y="0"/>
                      <a:pt x="571" y="69"/>
                      <a:pt x="526" y="160"/>
                    </a:cubicBezTo>
                    <a:cubicBezTo>
                      <a:pt x="389" y="480"/>
                      <a:pt x="229" y="799"/>
                      <a:pt x="69" y="1096"/>
                    </a:cubicBezTo>
                    <a:cubicBezTo>
                      <a:pt x="1" y="1233"/>
                      <a:pt x="69" y="1415"/>
                      <a:pt x="206" y="1484"/>
                    </a:cubicBezTo>
                    <a:cubicBezTo>
                      <a:pt x="244" y="1500"/>
                      <a:pt x="280" y="1507"/>
                      <a:pt x="314" y="1507"/>
                    </a:cubicBezTo>
                    <a:cubicBezTo>
                      <a:pt x="428" y="1507"/>
                      <a:pt x="524" y="1429"/>
                      <a:pt x="594" y="1324"/>
                    </a:cubicBezTo>
                    <a:cubicBezTo>
                      <a:pt x="754" y="1027"/>
                      <a:pt x="891" y="708"/>
                      <a:pt x="1051" y="411"/>
                    </a:cubicBezTo>
                    <a:cubicBezTo>
                      <a:pt x="1119" y="251"/>
                      <a:pt x="1051" y="92"/>
                      <a:pt x="914" y="23"/>
                    </a:cubicBezTo>
                    <a:cubicBezTo>
                      <a:pt x="868" y="0"/>
                      <a:pt x="823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8006;p70">
                <a:extLst>
                  <a:ext uri="{FF2B5EF4-FFF2-40B4-BE49-F238E27FC236}">
                    <a16:creationId xmlns:a16="http://schemas.microsoft.com/office/drawing/2014/main" id="{D93F4A50-1F25-40A4-B934-4F9991E26335}"/>
                  </a:ext>
                </a:extLst>
              </p:cNvPr>
              <p:cNvSpPr/>
              <p:nvPr/>
            </p:nvSpPr>
            <p:spPr>
              <a:xfrm>
                <a:off x="5400224" y="3301713"/>
                <a:ext cx="15325" cy="18976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471" extrusionOk="0">
                    <a:moveTo>
                      <a:pt x="890" y="1"/>
                    </a:moveTo>
                    <a:cubicBezTo>
                      <a:pt x="822" y="1"/>
                      <a:pt x="731" y="24"/>
                      <a:pt x="685" y="92"/>
                    </a:cubicBezTo>
                    <a:cubicBezTo>
                      <a:pt x="480" y="389"/>
                      <a:pt x="274" y="708"/>
                      <a:pt x="69" y="1005"/>
                    </a:cubicBezTo>
                    <a:cubicBezTo>
                      <a:pt x="23" y="1074"/>
                      <a:pt x="0" y="1142"/>
                      <a:pt x="0" y="1210"/>
                    </a:cubicBezTo>
                    <a:cubicBezTo>
                      <a:pt x="23" y="1279"/>
                      <a:pt x="46" y="1347"/>
                      <a:pt x="114" y="1416"/>
                    </a:cubicBezTo>
                    <a:cubicBezTo>
                      <a:pt x="148" y="1449"/>
                      <a:pt x="206" y="1470"/>
                      <a:pt x="261" y="1470"/>
                    </a:cubicBezTo>
                    <a:cubicBezTo>
                      <a:pt x="281" y="1470"/>
                      <a:pt x="301" y="1468"/>
                      <a:pt x="320" y="1462"/>
                    </a:cubicBezTo>
                    <a:cubicBezTo>
                      <a:pt x="388" y="1462"/>
                      <a:pt x="480" y="1416"/>
                      <a:pt x="502" y="1370"/>
                    </a:cubicBezTo>
                    <a:cubicBezTo>
                      <a:pt x="708" y="1051"/>
                      <a:pt x="913" y="754"/>
                      <a:pt x="1119" y="457"/>
                    </a:cubicBezTo>
                    <a:cubicBezTo>
                      <a:pt x="1164" y="389"/>
                      <a:pt x="1187" y="343"/>
                      <a:pt x="1187" y="252"/>
                    </a:cubicBezTo>
                    <a:cubicBezTo>
                      <a:pt x="1187" y="183"/>
                      <a:pt x="1142" y="115"/>
                      <a:pt x="1096" y="69"/>
                    </a:cubicBezTo>
                    <a:cubicBezTo>
                      <a:pt x="1027" y="24"/>
                      <a:pt x="959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8007;p70">
                <a:extLst>
                  <a:ext uri="{FF2B5EF4-FFF2-40B4-BE49-F238E27FC236}">
                    <a16:creationId xmlns:a16="http://schemas.microsoft.com/office/drawing/2014/main" id="{0F956247-F992-44D3-9E3F-6A1FB64B5C27}"/>
                  </a:ext>
                </a:extLst>
              </p:cNvPr>
              <p:cNvSpPr/>
              <p:nvPr/>
            </p:nvSpPr>
            <p:spPr>
              <a:xfrm>
                <a:off x="5368427" y="3339998"/>
                <a:ext cx="15906" cy="16318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65" extrusionOk="0">
                    <a:moveTo>
                      <a:pt x="913" y="0"/>
                    </a:moveTo>
                    <a:cubicBezTo>
                      <a:pt x="845" y="0"/>
                      <a:pt x="753" y="46"/>
                      <a:pt x="708" y="114"/>
                    </a:cubicBezTo>
                    <a:cubicBezTo>
                      <a:pt x="502" y="365"/>
                      <a:pt x="297" y="593"/>
                      <a:pt x="69" y="799"/>
                    </a:cubicBezTo>
                    <a:cubicBezTo>
                      <a:pt x="23" y="845"/>
                      <a:pt x="0" y="936"/>
                      <a:pt x="0" y="1004"/>
                    </a:cubicBezTo>
                    <a:cubicBezTo>
                      <a:pt x="23" y="1073"/>
                      <a:pt x="46" y="1141"/>
                      <a:pt x="114" y="1210"/>
                    </a:cubicBezTo>
                    <a:cubicBezTo>
                      <a:pt x="148" y="1243"/>
                      <a:pt x="206" y="1264"/>
                      <a:pt x="261" y="1264"/>
                    </a:cubicBezTo>
                    <a:cubicBezTo>
                      <a:pt x="281" y="1264"/>
                      <a:pt x="301" y="1262"/>
                      <a:pt x="320" y="1255"/>
                    </a:cubicBezTo>
                    <a:cubicBezTo>
                      <a:pt x="411" y="1255"/>
                      <a:pt x="457" y="1210"/>
                      <a:pt x="502" y="1164"/>
                    </a:cubicBezTo>
                    <a:cubicBezTo>
                      <a:pt x="731" y="936"/>
                      <a:pt x="936" y="708"/>
                      <a:pt x="1141" y="479"/>
                    </a:cubicBezTo>
                    <a:cubicBezTo>
                      <a:pt x="1233" y="342"/>
                      <a:pt x="1210" y="160"/>
                      <a:pt x="1096" y="68"/>
                    </a:cubicBezTo>
                    <a:cubicBezTo>
                      <a:pt x="1050" y="23"/>
                      <a:pt x="982" y="0"/>
                      <a:pt x="9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8008;p70">
                <a:extLst>
                  <a:ext uri="{FF2B5EF4-FFF2-40B4-BE49-F238E27FC236}">
                    <a16:creationId xmlns:a16="http://schemas.microsoft.com/office/drawing/2014/main" id="{D679D826-3D58-48A2-9961-B79931995D65}"/>
                  </a:ext>
                </a:extLst>
              </p:cNvPr>
              <p:cNvSpPr/>
              <p:nvPr/>
            </p:nvSpPr>
            <p:spPr>
              <a:xfrm>
                <a:off x="5333096" y="3370904"/>
                <a:ext cx="17970" cy="16538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82" extrusionOk="0">
                    <a:moveTo>
                      <a:pt x="1073" y="1"/>
                    </a:moveTo>
                    <a:cubicBezTo>
                      <a:pt x="1004" y="1"/>
                      <a:pt x="913" y="46"/>
                      <a:pt x="845" y="115"/>
                    </a:cubicBezTo>
                    <a:cubicBezTo>
                      <a:pt x="731" y="229"/>
                      <a:pt x="616" y="343"/>
                      <a:pt x="502" y="480"/>
                    </a:cubicBezTo>
                    <a:cubicBezTo>
                      <a:pt x="388" y="571"/>
                      <a:pt x="274" y="663"/>
                      <a:pt x="160" y="777"/>
                    </a:cubicBezTo>
                    <a:cubicBezTo>
                      <a:pt x="46" y="868"/>
                      <a:pt x="0" y="1028"/>
                      <a:pt x="91" y="1165"/>
                    </a:cubicBezTo>
                    <a:cubicBezTo>
                      <a:pt x="149" y="1237"/>
                      <a:pt x="244" y="1282"/>
                      <a:pt x="334" y="1282"/>
                    </a:cubicBezTo>
                    <a:cubicBezTo>
                      <a:pt x="386" y="1282"/>
                      <a:pt x="438" y="1267"/>
                      <a:pt x="479" y="1233"/>
                    </a:cubicBezTo>
                    <a:cubicBezTo>
                      <a:pt x="776" y="1005"/>
                      <a:pt x="1050" y="754"/>
                      <a:pt x="1301" y="480"/>
                    </a:cubicBezTo>
                    <a:cubicBezTo>
                      <a:pt x="1392" y="366"/>
                      <a:pt x="1370" y="160"/>
                      <a:pt x="1255" y="69"/>
                    </a:cubicBezTo>
                    <a:cubicBezTo>
                      <a:pt x="1210" y="23"/>
                      <a:pt x="1141" y="1"/>
                      <a:pt x="1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8009;p70">
                <a:extLst>
                  <a:ext uri="{FF2B5EF4-FFF2-40B4-BE49-F238E27FC236}">
                    <a16:creationId xmlns:a16="http://schemas.microsoft.com/office/drawing/2014/main" id="{8061408C-863F-44A6-9504-80EA1AC68072}"/>
                  </a:ext>
                </a:extLst>
              </p:cNvPr>
              <p:cNvSpPr/>
              <p:nvPr/>
            </p:nvSpPr>
            <p:spPr>
              <a:xfrm>
                <a:off x="5293044" y="3403591"/>
                <a:ext cx="19453" cy="16538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2" extrusionOk="0">
                    <a:moveTo>
                      <a:pt x="1188" y="0"/>
                    </a:moveTo>
                    <a:cubicBezTo>
                      <a:pt x="1142" y="0"/>
                      <a:pt x="1074" y="0"/>
                      <a:pt x="1028" y="46"/>
                    </a:cubicBezTo>
                    <a:cubicBezTo>
                      <a:pt x="708" y="274"/>
                      <a:pt x="412" y="502"/>
                      <a:pt x="138" y="753"/>
                    </a:cubicBezTo>
                    <a:cubicBezTo>
                      <a:pt x="69" y="822"/>
                      <a:pt x="24" y="868"/>
                      <a:pt x="24" y="959"/>
                    </a:cubicBezTo>
                    <a:cubicBezTo>
                      <a:pt x="1" y="1027"/>
                      <a:pt x="24" y="1096"/>
                      <a:pt x="69" y="1164"/>
                    </a:cubicBezTo>
                    <a:cubicBezTo>
                      <a:pt x="113" y="1237"/>
                      <a:pt x="211" y="1281"/>
                      <a:pt x="306" y="1281"/>
                    </a:cubicBezTo>
                    <a:cubicBezTo>
                      <a:pt x="361" y="1281"/>
                      <a:pt x="415" y="1266"/>
                      <a:pt x="457" y="1233"/>
                    </a:cubicBezTo>
                    <a:cubicBezTo>
                      <a:pt x="754" y="982"/>
                      <a:pt x="1051" y="731"/>
                      <a:pt x="1348" y="502"/>
                    </a:cubicBezTo>
                    <a:cubicBezTo>
                      <a:pt x="1485" y="411"/>
                      <a:pt x="1507" y="251"/>
                      <a:pt x="1416" y="114"/>
                    </a:cubicBezTo>
                    <a:cubicBezTo>
                      <a:pt x="1370" y="46"/>
                      <a:pt x="1279" y="0"/>
                      <a:pt x="11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8010;p70">
                <a:extLst>
                  <a:ext uri="{FF2B5EF4-FFF2-40B4-BE49-F238E27FC236}">
                    <a16:creationId xmlns:a16="http://schemas.microsoft.com/office/drawing/2014/main" id="{EFF6BDCC-CD38-4E3B-AAED-5A03DB8574CA}"/>
                  </a:ext>
                </a:extLst>
              </p:cNvPr>
              <p:cNvSpPr/>
              <p:nvPr/>
            </p:nvSpPr>
            <p:spPr>
              <a:xfrm>
                <a:off x="5261247" y="3429493"/>
                <a:ext cx="14732" cy="1140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84" extrusionOk="0">
                    <a:moveTo>
                      <a:pt x="822" y="1"/>
                    </a:moveTo>
                    <a:cubicBezTo>
                      <a:pt x="777" y="1"/>
                      <a:pt x="708" y="24"/>
                      <a:pt x="663" y="47"/>
                    </a:cubicBezTo>
                    <a:cubicBezTo>
                      <a:pt x="503" y="161"/>
                      <a:pt x="320" y="252"/>
                      <a:pt x="161" y="366"/>
                    </a:cubicBezTo>
                    <a:cubicBezTo>
                      <a:pt x="46" y="457"/>
                      <a:pt x="1" y="640"/>
                      <a:pt x="92" y="777"/>
                    </a:cubicBezTo>
                    <a:cubicBezTo>
                      <a:pt x="149" y="848"/>
                      <a:pt x="242" y="884"/>
                      <a:pt x="337" y="884"/>
                    </a:cubicBezTo>
                    <a:cubicBezTo>
                      <a:pt x="394" y="884"/>
                      <a:pt x="452" y="871"/>
                      <a:pt x="503" y="845"/>
                    </a:cubicBezTo>
                    <a:cubicBezTo>
                      <a:pt x="663" y="731"/>
                      <a:pt x="822" y="617"/>
                      <a:pt x="982" y="526"/>
                    </a:cubicBezTo>
                    <a:cubicBezTo>
                      <a:pt x="1119" y="435"/>
                      <a:pt x="1142" y="229"/>
                      <a:pt x="1051" y="115"/>
                    </a:cubicBezTo>
                    <a:cubicBezTo>
                      <a:pt x="1005" y="47"/>
                      <a:pt x="914" y="1"/>
                      <a:pt x="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8011;p70">
                <a:extLst>
                  <a:ext uri="{FF2B5EF4-FFF2-40B4-BE49-F238E27FC236}">
                    <a16:creationId xmlns:a16="http://schemas.microsoft.com/office/drawing/2014/main" id="{FBACDF12-F0AD-4C4E-9763-78A13139CED3}"/>
                  </a:ext>
                </a:extLst>
              </p:cNvPr>
              <p:cNvSpPr/>
              <p:nvPr/>
            </p:nvSpPr>
            <p:spPr>
              <a:xfrm>
                <a:off x="5230044" y="3449809"/>
                <a:ext cx="15906" cy="13222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25" extrusionOk="0">
                    <a:moveTo>
                      <a:pt x="913" y="1"/>
                    </a:moveTo>
                    <a:cubicBezTo>
                      <a:pt x="845" y="1"/>
                      <a:pt x="799" y="1"/>
                      <a:pt x="753" y="46"/>
                    </a:cubicBezTo>
                    <a:cubicBezTo>
                      <a:pt x="548" y="183"/>
                      <a:pt x="343" y="343"/>
                      <a:pt x="160" y="503"/>
                    </a:cubicBezTo>
                    <a:cubicBezTo>
                      <a:pt x="46" y="594"/>
                      <a:pt x="0" y="777"/>
                      <a:pt x="92" y="891"/>
                    </a:cubicBezTo>
                    <a:cubicBezTo>
                      <a:pt x="147" y="975"/>
                      <a:pt x="237" y="1024"/>
                      <a:pt x="324" y="1024"/>
                    </a:cubicBezTo>
                    <a:cubicBezTo>
                      <a:pt x="380" y="1024"/>
                      <a:pt x="435" y="1004"/>
                      <a:pt x="480" y="959"/>
                    </a:cubicBezTo>
                    <a:cubicBezTo>
                      <a:pt x="685" y="823"/>
                      <a:pt x="868" y="663"/>
                      <a:pt x="1073" y="503"/>
                    </a:cubicBezTo>
                    <a:cubicBezTo>
                      <a:pt x="1210" y="412"/>
                      <a:pt x="1233" y="252"/>
                      <a:pt x="1142" y="115"/>
                    </a:cubicBezTo>
                    <a:cubicBezTo>
                      <a:pt x="1096" y="24"/>
                      <a:pt x="1005" y="1"/>
                      <a:pt x="9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8012;p70">
                <a:extLst>
                  <a:ext uri="{FF2B5EF4-FFF2-40B4-BE49-F238E27FC236}">
                    <a16:creationId xmlns:a16="http://schemas.microsoft.com/office/drawing/2014/main" id="{26A14676-04B0-46E4-8AF7-DE3F05B16553}"/>
                  </a:ext>
                </a:extLst>
              </p:cNvPr>
              <p:cNvSpPr/>
              <p:nvPr/>
            </p:nvSpPr>
            <p:spPr>
              <a:xfrm>
                <a:off x="5656675" y="3111809"/>
                <a:ext cx="8256" cy="2209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713" extrusionOk="0">
                    <a:moveTo>
                      <a:pt x="342" y="0"/>
                    </a:moveTo>
                    <a:cubicBezTo>
                      <a:pt x="183" y="0"/>
                      <a:pt x="69" y="137"/>
                      <a:pt x="69" y="274"/>
                    </a:cubicBezTo>
                    <a:cubicBezTo>
                      <a:pt x="46" y="662"/>
                      <a:pt x="23" y="1050"/>
                      <a:pt x="0" y="1416"/>
                    </a:cubicBezTo>
                    <a:cubicBezTo>
                      <a:pt x="0" y="1575"/>
                      <a:pt x="137" y="1712"/>
                      <a:pt x="297" y="1712"/>
                    </a:cubicBezTo>
                    <a:cubicBezTo>
                      <a:pt x="457" y="1712"/>
                      <a:pt x="571" y="1575"/>
                      <a:pt x="571" y="1416"/>
                    </a:cubicBezTo>
                    <a:cubicBezTo>
                      <a:pt x="594" y="1050"/>
                      <a:pt x="616" y="662"/>
                      <a:pt x="639" y="274"/>
                    </a:cubicBezTo>
                    <a:cubicBezTo>
                      <a:pt x="639" y="137"/>
                      <a:pt x="502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8013;p70">
                <a:extLst>
                  <a:ext uri="{FF2B5EF4-FFF2-40B4-BE49-F238E27FC236}">
                    <a16:creationId xmlns:a16="http://schemas.microsoft.com/office/drawing/2014/main" id="{EC837A0B-7175-4244-994E-EDE1FC650B0F}"/>
                  </a:ext>
                </a:extLst>
              </p:cNvPr>
              <p:cNvSpPr/>
              <p:nvPr/>
            </p:nvSpPr>
            <p:spPr>
              <a:xfrm>
                <a:off x="5654908" y="3153616"/>
                <a:ext cx="8256" cy="2033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576" extrusionOk="0">
                    <a:moveTo>
                      <a:pt x="320" y="1"/>
                    </a:moveTo>
                    <a:cubicBezTo>
                      <a:pt x="183" y="1"/>
                      <a:pt x="46" y="138"/>
                      <a:pt x="46" y="275"/>
                    </a:cubicBezTo>
                    <a:cubicBezTo>
                      <a:pt x="69" y="617"/>
                      <a:pt x="46" y="959"/>
                      <a:pt x="23" y="1302"/>
                    </a:cubicBezTo>
                    <a:cubicBezTo>
                      <a:pt x="0" y="1461"/>
                      <a:pt x="160" y="1576"/>
                      <a:pt x="297" y="1576"/>
                    </a:cubicBezTo>
                    <a:cubicBezTo>
                      <a:pt x="388" y="1576"/>
                      <a:pt x="457" y="1553"/>
                      <a:pt x="502" y="1507"/>
                    </a:cubicBezTo>
                    <a:cubicBezTo>
                      <a:pt x="571" y="1439"/>
                      <a:pt x="594" y="1370"/>
                      <a:pt x="594" y="1302"/>
                    </a:cubicBezTo>
                    <a:cubicBezTo>
                      <a:pt x="616" y="959"/>
                      <a:pt x="639" y="617"/>
                      <a:pt x="616" y="275"/>
                    </a:cubicBezTo>
                    <a:cubicBezTo>
                      <a:pt x="616" y="138"/>
                      <a:pt x="479" y="1"/>
                      <a:pt x="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8014;p70">
                <a:extLst>
                  <a:ext uri="{FF2B5EF4-FFF2-40B4-BE49-F238E27FC236}">
                    <a16:creationId xmlns:a16="http://schemas.microsoft.com/office/drawing/2014/main" id="{B0C1F82A-AD57-411C-9DA9-673573E6177F}"/>
                  </a:ext>
                </a:extLst>
              </p:cNvPr>
              <p:cNvSpPr/>
              <p:nvPr/>
            </p:nvSpPr>
            <p:spPr>
              <a:xfrm>
                <a:off x="5654908" y="3202195"/>
                <a:ext cx="7959" cy="2062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599" extrusionOk="0">
                    <a:moveTo>
                      <a:pt x="320" y="1"/>
                    </a:moveTo>
                    <a:cubicBezTo>
                      <a:pt x="160" y="1"/>
                      <a:pt x="46" y="115"/>
                      <a:pt x="46" y="275"/>
                    </a:cubicBezTo>
                    <a:cubicBezTo>
                      <a:pt x="23" y="617"/>
                      <a:pt x="0" y="959"/>
                      <a:pt x="0" y="1302"/>
                    </a:cubicBezTo>
                    <a:cubicBezTo>
                      <a:pt x="0" y="1462"/>
                      <a:pt x="137" y="1599"/>
                      <a:pt x="297" y="1599"/>
                    </a:cubicBezTo>
                    <a:cubicBezTo>
                      <a:pt x="457" y="1599"/>
                      <a:pt x="571" y="1462"/>
                      <a:pt x="571" y="1302"/>
                    </a:cubicBezTo>
                    <a:cubicBezTo>
                      <a:pt x="571" y="959"/>
                      <a:pt x="594" y="617"/>
                      <a:pt x="616" y="275"/>
                    </a:cubicBezTo>
                    <a:cubicBezTo>
                      <a:pt x="616" y="115"/>
                      <a:pt x="479" y="1"/>
                      <a:pt x="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8015;p70">
                <a:extLst>
                  <a:ext uri="{FF2B5EF4-FFF2-40B4-BE49-F238E27FC236}">
                    <a16:creationId xmlns:a16="http://schemas.microsoft.com/office/drawing/2014/main" id="{E3C34953-46FA-44B8-9D13-3EA5FFDA1F0F}"/>
                  </a:ext>
                </a:extLst>
              </p:cNvPr>
              <p:cNvSpPr/>
              <p:nvPr/>
            </p:nvSpPr>
            <p:spPr>
              <a:xfrm>
                <a:off x="5653438" y="3251367"/>
                <a:ext cx="8256" cy="2356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827" extrusionOk="0">
                    <a:moveTo>
                      <a:pt x="342" y="1"/>
                    </a:moveTo>
                    <a:cubicBezTo>
                      <a:pt x="183" y="1"/>
                      <a:pt x="69" y="138"/>
                      <a:pt x="69" y="297"/>
                    </a:cubicBezTo>
                    <a:cubicBezTo>
                      <a:pt x="46" y="708"/>
                      <a:pt x="46" y="1119"/>
                      <a:pt x="0" y="1553"/>
                    </a:cubicBezTo>
                    <a:cubicBezTo>
                      <a:pt x="0" y="1690"/>
                      <a:pt x="137" y="1827"/>
                      <a:pt x="297" y="1827"/>
                    </a:cubicBezTo>
                    <a:cubicBezTo>
                      <a:pt x="365" y="1827"/>
                      <a:pt x="434" y="1804"/>
                      <a:pt x="479" y="1735"/>
                    </a:cubicBezTo>
                    <a:cubicBezTo>
                      <a:pt x="548" y="1690"/>
                      <a:pt x="571" y="1621"/>
                      <a:pt x="571" y="1553"/>
                    </a:cubicBezTo>
                    <a:cubicBezTo>
                      <a:pt x="616" y="1119"/>
                      <a:pt x="616" y="708"/>
                      <a:pt x="639" y="297"/>
                    </a:cubicBezTo>
                    <a:cubicBezTo>
                      <a:pt x="639" y="138"/>
                      <a:pt x="502" y="1"/>
                      <a:pt x="3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8016;p70">
                <a:extLst>
                  <a:ext uri="{FF2B5EF4-FFF2-40B4-BE49-F238E27FC236}">
                    <a16:creationId xmlns:a16="http://schemas.microsoft.com/office/drawing/2014/main" id="{1ABEC00E-870E-4402-A91C-CC3C380DEE47}"/>
                  </a:ext>
                </a:extLst>
              </p:cNvPr>
              <p:cNvSpPr/>
              <p:nvPr/>
            </p:nvSpPr>
            <p:spPr>
              <a:xfrm>
                <a:off x="5653141" y="3304654"/>
                <a:ext cx="7663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805" extrusionOk="0">
                    <a:moveTo>
                      <a:pt x="297" y="1"/>
                    </a:moveTo>
                    <a:cubicBezTo>
                      <a:pt x="137" y="1"/>
                      <a:pt x="23" y="115"/>
                      <a:pt x="23" y="275"/>
                    </a:cubicBezTo>
                    <a:cubicBezTo>
                      <a:pt x="0" y="686"/>
                      <a:pt x="0" y="1119"/>
                      <a:pt x="0" y="1530"/>
                    </a:cubicBezTo>
                    <a:cubicBezTo>
                      <a:pt x="0" y="1690"/>
                      <a:pt x="137" y="1804"/>
                      <a:pt x="274" y="1804"/>
                    </a:cubicBezTo>
                    <a:cubicBezTo>
                      <a:pt x="434" y="1804"/>
                      <a:pt x="571" y="1690"/>
                      <a:pt x="571" y="1530"/>
                    </a:cubicBezTo>
                    <a:cubicBezTo>
                      <a:pt x="571" y="1119"/>
                      <a:pt x="571" y="686"/>
                      <a:pt x="594" y="275"/>
                    </a:cubicBezTo>
                    <a:cubicBezTo>
                      <a:pt x="594" y="115"/>
                      <a:pt x="457" y="1"/>
                      <a:pt x="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8017;p70">
                <a:extLst>
                  <a:ext uri="{FF2B5EF4-FFF2-40B4-BE49-F238E27FC236}">
                    <a16:creationId xmlns:a16="http://schemas.microsoft.com/office/drawing/2014/main" id="{C0C0BD4F-BA92-4C7C-A153-822E5DAF094B}"/>
                  </a:ext>
                </a:extLst>
              </p:cNvPr>
              <p:cNvSpPr/>
              <p:nvPr/>
            </p:nvSpPr>
            <p:spPr>
              <a:xfrm>
                <a:off x="5653141" y="3353826"/>
                <a:ext cx="7959" cy="2033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576" extrusionOk="0">
                    <a:moveTo>
                      <a:pt x="320" y="1"/>
                    </a:moveTo>
                    <a:cubicBezTo>
                      <a:pt x="160" y="1"/>
                      <a:pt x="46" y="115"/>
                      <a:pt x="23" y="275"/>
                    </a:cubicBezTo>
                    <a:cubicBezTo>
                      <a:pt x="23" y="617"/>
                      <a:pt x="0" y="959"/>
                      <a:pt x="0" y="1302"/>
                    </a:cubicBezTo>
                    <a:cubicBezTo>
                      <a:pt x="0" y="1462"/>
                      <a:pt x="137" y="1576"/>
                      <a:pt x="274" y="1576"/>
                    </a:cubicBezTo>
                    <a:cubicBezTo>
                      <a:pt x="434" y="1576"/>
                      <a:pt x="571" y="1462"/>
                      <a:pt x="571" y="1302"/>
                    </a:cubicBezTo>
                    <a:cubicBezTo>
                      <a:pt x="571" y="959"/>
                      <a:pt x="594" y="617"/>
                      <a:pt x="594" y="275"/>
                    </a:cubicBezTo>
                    <a:cubicBezTo>
                      <a:pt x="616" y="115"/>
                      <a:pt x="457" y="1"/>
                      <a:pt x="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8018;p70">
                <a:extLst>
                  <a:ext uri="{FF2B5EF4-FFF2-40B4-BE49-F238E27FC236}">
                    <a16:creationId xmlns:a16="http://schemas.microsoft.com/office/drawing/2014/main" id="{0CAB6C18-3715-4928-AD88-652B0D2B2170}"/>
                  </a:ext>
                </a:extLst>
              </p:cNvPr>
              <p:cNvSpPr/>
              <p:nvPr/>
            </p:nvSpPr>
            <p:spPr>
              <a:xfrm>
                <a:off x="5652251" y="3407409"/>
                <a:ext cx="8256" cy="2858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2216" extrusionOk="0">
                    <a:moveTo>
                      <a:pt x="343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92" y="138"/>
                      <a:pt x="69" y="206"/>
                      <a:pt x="69" y="275"/>
                    </a:cubicBezTo>
                    <a:cubicBezTo>
                      <a:pt x="24" y="823"/>
                      <a:pt x="1" y="1371"/>
                      <a:pt x="1" y="1918"/>
                    </a:cubicBezTo>
                    <a:cubicBezTo>
                      <a:pt x="1" y="2078"/>
                      <a:pt x="138" y="2215"/>
                      <a:pt x="297" y="2215"/>
                    </a:cubicBezTo>
                    <a:cubicBezTo>
                      <a:pt x="434" y="2215"/>
                      <a:pt x="571" y="2078"/>
                      <a:pt x="571" y="1918"/>
                    </a:cubicBezTo>
                    <a:cubicBezTo>
                      <a:pt x="571" y="1371"/>
                      <a:pt x="594" y="823"/>
                      <a:pt x="640" y="275"/>
                    </a:cubicBezTo>
                    <a:cubicBezTo>
                      <a:pt x="640" y="138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8019;p70">
                <a:extLst>
                  <a:ext uri="{FF2B5EF4-FFF2-40B4-BE49-F238E27FC236}">
                    <a16:creationId xmlns:a16="http://schemas.microsoft.com/office/drawing/2014/main" id="{F1ADFB94-9F8E-4FA4-B7F4-6BC72329335B}"/>
                  </a:ext>
                </a:extLst>
              </p:cNvPr>
              <p:cNvSpPr/>
              <p:nvPr/>
            </p:nvSpPr>
            <p:spPr>
              <a:xfrm>
                <a:off x="5653141" y="3468952"/>
                <a:ext cx="9430" cy="25336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964" extrusionOk="0">
                    <a:moveTo>
                      <a:pt x="434" y="0"/>
                    </a:moveTo>
                    <a:cubicBezTo>
                      <a:pt x="297" y="0"/>
                      <a:pt x="183" y="92"/>
                      <a:pt x="160" y="206"/>
                    </a:cubicBezTo>
                    <a:cubicBezTo>
                      <a:pt x="46" y="685"/>
                      <a:pt x="0" y="1187"/>
                      <a:pt x="46" y="1667"/>
                    </a:cubicBezTo>
                    <a:cubicBezTo>
                      <a:pt x="46" y="1826"/>
                      <a:pt x="160" y="1963"/>
                      <a:pt x="320" y="1963"/>
                    </a:cubicBezTo>
                    <a:cubicBezTo>
                      <a:pt x="480" y="1963"/>
                      <a:pt x="616" y="1826"/>
                      <a:pt x="616" y="1667"/>
                    </a:cubicBezTo>
                    <a:cubicBezTo>
                      <a:pt x="594" y="1347"/>
                      <a:pt x="594" y="1028"/>
                      <a:pt x="639" y="685"/>
                    </a:cubicBezTo>
                    <a:cubicBezTo>
                      <a:pt x="662" y="571"/>
                      <a:pt x="685" y="480"/>
                      <a:pt x="708" y="366"/>
                    </a:cubicBezTo>
                    <a:cubicBezTo>
                      <a:pt x="731" y="206"/>
                      <a:pt x="662" y="46"/>
                      <a:pt x="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8020;p70">
                <a:extLst>
                  <a:ext uri="{FF2B5EF4-FFF2-40B4-BE49-F238E27FC236}">
                    <a16:creationId xmlns:a16="http://schemas.microsoft.com/office/drawing/2014/main" id="{8A42E18C-96F6-4065-A58A-2BCC84A216EA}"/>
                  </a:ext>
                </a:extLst>
              </p:cNvPr>
              <p:cNvSpPr/>
              <p:nvPr/>
            </p:nvSpPr>
            <p:spPr>
              <a:xfrm>
                <a:off x="5654315" y="3513699"/>
                <a:ext cx="7959" cy="2180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690" extrusionOk="0">
                    <a:moveTo>
                      <a:pt x="343" y="1"/>
                    </a:moveTo>
                    <a:cubicBezTo>
                      <a:pt x="183" y="1"/>
                      <a:pt x="46" y="138"/>
                      <a:pt x="46" y="298"/>
                    </a:cubicBezTo>
                    <a:cubicBezTo>
                      <a:pt x="46" y="663"/>
                      <a:pt x="23" y="1028"/>
                      <a:pt x="1" y="1393"/>
                    </a:cubicBezTo>
                    <a:cubicBezTo>
                      <a:pt x="1" y="1553"/>
                      <a:pt x="137" y="1690"/>
                      <a:pt x="297" y="1690"/>
                    </a:cubicBezTo>
                    <a:cubicBezTo>
                      <a:pt x="366" y="1690"/>
                      <a:pt x="434" y="1644"/>
                      <a:pt x="480" y="1599"/>
                    </a:cubicBezTo>
                    <a:cubicBezTo>
                      <a:pt x="548" y="1530"/>
                      <a:pt x="571" y="1462"/>
                      <a:pt x="571" y="1393"/>
                    </a:cubicBezTo>
                    <a:cubicBezTo>
                      <a:pt x="594" y="1028"/>
                      <a:pt x="617" y="663"/>
                      <a:pt x="617" y="298"/>
                    </a:cubicBezTo>
                    <a:cubicBezTo>
                      <a:pt x="617" y="138"/>
                      <a:pt x="480" y="1"/>
                      <a:pt x="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8021;p70">
                <a:extLst>
                  <a:ext uri="{FF2B5EF4-FFF2-40B4-BE49-F238E27FC236}">
                    <a16:creationId xmlns:a16="http://schemas.microsoft.com/office/drawing/2014/main" id="{7BE2330A-F675-4AC8-B33A-531D8EF5F898}"/>
                  </a:ext>
                </a:extLst>
              </p:cNvPr>
              <p:cNvSpPr/>
              <p:nvPr/>
            </p:nvSpPr>
            <p:spPr>
              <a:xfrm>
                <a:off x="5654018" y="3553455"/>
                <a:ext cx="8553" cy="1562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211" extrusionOk="0">
                    <a:moveTo>
                      <a:pt x="366" y="0"/>
                    </a:moveTo>
                    <a:cubicBezTo>
                      <a:pt x="275" y="0"/>
                      <a:pt x="206" y="23"/>
                      <a:pt x="160" y="69"/>
                    </a:cubicBezTo>
                    <a:cubicBezTo>
                      <a:pt x="92" y="137"/>
                      <a:pt x="92" y="206"/>
                      <a:pt x="69" y="274"/>
                    </a:cubicBezTo>
                    <a:cubicBezTo>
                      <a:pt x="46" y="502"/>
                      <a:pt x="24" y="708"/>
                      <a:pt x="24" y="936"/>
                    </a:cubicBezTo>
                    <a:cubicBezTo>
                      <a:pt x="1" y="1073"/>
                      <a:pt x="160" y="1210"/>
                      <a:pt x="297" y="1210"/>
                    </a:cubicBezTo>
                    <a:cubicBezTo>
                      <a:pt x="457" y="1210"/>
                      <a:pt x="571" y="1073"/>
                      <a:pt x="594" y="936"/>
                    </a:cubicBezTo>
                    <a:cubicBezTo>
                      <a:pt x="594" y="708"/>
                      <a:pt x="617" y="502"/>
                      <a:pt x="640" y="274"/>
                    </a:cubicBezTo>
                    <a:cubicBezTo>
                      <a:pt x="663" y="206"/>
                      <a:pt x="617" y="114"/>
                      <a:pt x="571" y="69"/>
                    </a:cubicBezTo>
                    <a:cubicBezTo>
                      <a:pt x="503" y="23"/>
                      <a:pt x="434" y="0"/>
                      <a:pt x="3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8022;p70">
                <a:extLst>
                  <a:ext uri="{FF2B5EF4-FFF2-40B4-BE49-F238E27FC236}">
                    <a16:creationId xmlns:a16="http://schemas.microsoft.com/office/drawing/2014/main" id="{CB094C95-310D-446E-8DB6-584C3AACEF7F}"/>
                  </a:ext>
                </a:extLst>
              </p:cNvPr>
              <p:cNvSpPr/>
              <p:nvPr/>
            </p:nvSpPr>
            <p:spPr>
              <a:xfrm>
                <a:off x="5651954" y="2602443"/>
                <a:ext cx="107496" cy="84147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6523" extrusionOk="0">
                    <a:moveTo>
                      <a:pt x="5000" y="3932"/>
                    </a:moveTo>
                    <a:cubicBezTo>
                      <a:pt x="5003" y="3949"/>
                      <a:pt x="5022" y="3949"/>
                      <a:pt x="5022" y="3949"/>
                    </a:cubicBezTo>
                    <a:cubicBezTo>
                      <a:pt x="5015" y="3944"/>
                      <a:pt x="5008" y="3938"/>
                      <a:pt x="5000" y="3932"/>
                    </a:cubicBezTo>
                    <a:close/>
                    <a:moveTo>
                      <a:pt x="526" y="1"/>
                    </a:moveTo>
                    <a:cubicBezTo>
                      <a:pt x="389" y="24"/>
                      <a:pt x="229" y="46"/>
                      <a:pt x="69" y="69"/>
                    </a:cubicBezTo>
                    <a:cubicBezTo>
                      <a:pt x="24" y="92"/>
                      <a:pt x="1" y="161"/>
                      <a:pt x="1" y="229"/>
                    </a:cubicBezTo>
                    <a:cubicBezTo>
                      <a:pt x="1" y="366"/>
                      <a:pt x="115" y="480"/>
                      <a:pt x="252" y="480"/>
                    </a:cubicBezTo>
                    <a:cubicBezTo>
                      <a:pt x="503" y="503"/>
                      <a:pt x="754" y="526"/>
                      <a:pt x="1005" y="571"/>
                    </a:cubicBezTo>
                    <a:lnTo>
                      <a:pt x="1028" y="571"/>
                    </a:lnTo>
                    <a:cubicBezTo>
                      <a:pt x="1439" y="640"/>
                      <a:pt x="1827" y="754"/>
                      <a:pt x="2215" y="914"/>
                    </a:cubicBezTo>
                    <a:cubicBezTo>
                      <a:pt x="2055" y="937"/>
                      <a:pt x="1895" y="1028"/>
                      <a:pt x="1804" y="1165"/>
                    </a:cubicBezTo>
                    <a:cubicBezTo>
                      <a:pt x="1713" y="1302"/>
                      <a:pt x="1690" y="1462"/>
                      <a:pt x="1736" y="1621"/>
                    </a:cubicBezTo>
                    <a:cubicBezTo>
                      <a:pt x="1758" y="1758"/>
                      <a:pt x="1850" y="1941"/>
                      <a:pt x="1987" y="2009"/>
                    </a:cubicBezTo>
                    <a:cubicBezTo>
                      <a:pt x="2261" y="2146"/>
                      <a:pt x="2535" y="2260"/>
                      <a:pt x="2786" y="2420"/>
                    </a:cubicBezTo>
                    <a:cubicBezTo>
                      <a:pt x="3060" y="2557"/>
                      <a:pt x="3333" y="2740"/>
                      <a:pt x="3607" y="2900"/>
                    </a:cubicBezTo>
                    <a:cubicBezTo>
                      <a:pt x="4101" y="3214"/>
                      <a:pt x="4551" y="3572"/>
                      <a:pt x="5000" y="3932"/>
                    </a:cubicBezTo>
                    <a:lnTo>
                      <a:pt x="5000" y="3932"/>
                    </a:lnTo>
                    <a:cubicBezTo>
                      <a:pt x="5000" y="3930"/>
                      <a:pt x="5000" y="3928"/>
                      <a:pt x="5000" y="3927"/>
                    </a:cubicBezTo>
                    <a:lnTo>
                      <a:pt x="5000" y="3927"/>
                    </a:lnTo>
                    <a:cubicBezTo>
                      <a:pt x="5022" y="3949"/>
                      <a:pt x="5022" y="3949"/>
                      <a:pt x="5045" y="3972"/>
                    </a:cubicBezTo>
                    <a:cubicBezTo>
                      <a:pt x="5045" y="3972"/>
                      <a:pt x="5068" y="3995"/>
                      <a:pt x="5068" y="3995"/>
                    </a:cubicBezTo>
                    <a:cubicBezTo>
                      <a:pt x="5068" y="3995"/>
                      <a:pt x="5091" y="4018"/>
                      <a:pt x="5091" y="4018"/>
                    </a:cubicBezTo>
                    <a:cubicBezTo>
                      <a:pt x="5913" y="4726"/>
                      <a:pt x="6620" y="5524"/>
                      <a:pt x="7328" y="6346"/>
                    </a:cubicBezTo>
                    <a:cubicBezTo>
                      <a:pt x="7429" y="6462"/>
                      <a:pt x="7576" y="6522"/>
                      <a:pt x="7728" y="6522"/>
                    </a:cubicBezTo>
                    <a:cubicBezTo>
                      <a:pt x="7816" y="6522"/>
                      <a:pt x="7906" y="6502"/>
                      <a:pt x="7990" y="6460"/>
                    </a:cubicBezTo>
                    <a:cubicBezTo>
                      <a:pt x="8195" y="6346"/>
                      <a:pt x="8332" y="6095"/>
                      <a:pt x="8264" y="5844"/>
                    </a:cubicBezTo>
                    <a:cubicBezTo>
                      <a:pt x="8081" y="4999"/>
                      <a:pt x="7647" y="4223"/>
                      <a:pt x="7100" y="3539"/>
                    </a:cubicBezTo>
                    <a:cubicBezTo>
                      <a:pt x="6529" y="2831"/>
                      <a:pt x="5844" y="2215"/>
                      <a:pt x="5091" y="1713"/>
                    </a:cubicBezTo>
                    <a:cubicBezTo>
                      <a:pt x="4361" y="1188"/>
                      <a:pt x="3539" y="754"/>
                      <a:pt x="2694" y="457"/>
                    </a:cubicBezTo>
                    <a:cubicBezTo>
                      <a:pt x="2010" y="206"/>
                      <a:pt x="1279" y="46"/>
                      <a:pt x="526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8023;p70">
                <a:extLst>
                  <a:ext uri="{FF2B5EF4-FFF2-40B4-BE49-F238E27FC236}">
                    <a16:creationId xmlns:a16="http://schemas.microsoft.com/office/drawing/2014/main" id="{0C776DC7-6E84-4CCF-9B1E-5D67BF8C4D1F}"/>
                  </a:ext>
                </a:extLst>
              </p:cNvPr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8024;p70">
                <a:extLst>
                  <a:ext uri="{FF2B5EF4-FFF2-40B4-BE49-F238E27FC236}">
                    <a16:creationId xmlns:a16="http://schemas.microsoft.com/office/drawing/2014/main" id="{67D29C4B-BF6E-456A-8517-8C69FD869D1D}"/>
                  </a:ext>
                </a:extLst>
              </p:cNvPr>
              <p:cNvSpPr/>
              <p:nvPr/>
            </p:nvSpPr>
            <p:spPr>
              <a:xfrm>
                <a:off x="5717328" y="2653976"/>
                <a:ext cx="297" cy="297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23" y="23"/>
                    </a:moveTo>
                    <a:cubicBezTo>
                      <a:pt x="23" y="23"/>
                      <a:pt x="0" y="0"/>
                      <a:pt x="0" y="0"/>
                    </a:cubicBezTo>
                    <a:cubicBezTo>
                      <a:pt x="0" y="0"/>
                      <a:pt x="23" y="23"/>
                      <a:pt x="23" y="23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8025;p70">
                <a:extLst>
                  <a:ext uri="{FF2B5EF4-FFF2-40B4-BE49-F238E27FC236}">
                    <a16:creationId xmlns:a16="http://schemas.microsoft.com/office/drawing/2014/main" id="{DCC4CF95-403E-4B42-8CA8-DF7BEE479E77}"/>
                  </a:ext>
                </a:extLst>
              </p:cNvPr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8026;p70">
                <a:extLst>
                  <a:ext uri="{FF2B5EF4-FFF2-40B4-BE49-F238E27FC236}">
                    <a16:creationId xmlns:a16="http://schemas.microsoft.com/office/drawing/2014/main" id="{76F9AD93-9291-4AD7-869A-1C1A3F8266B5}"/>
                  </a:ext>
                </a:extLst>
              </p:cNvPr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8027;p70">
                <a:extLst>
                  <a:ext uri="{FF2B5EF4-FFF2-40B4-BE49-F238E27FC236}">
                    <a16:creationId xmlns:a16="http://schemas.microsoft.com/office/drawing/2014/main" id="{FD0057BE-438F-411B-B1C9-A11D75B38C95}"/>
                  </a:ext>
                </a:extLst>
              </p:cNvPr>
              <p:cNvSpPr/>
              <p:nvPr/>
            </p:nvSpPr>
            <p:spPr>
              <a:xfrm>
                <a:off x="5665215" y="2609808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8028;p70">
                <a:extLst>
                  <a:ext uri="{FF2B5EF4-FFF2-40B4-BE49-F238E27FC236}">
                    <a16:creationId xmlns:a16="http://schemas.microsoft.com/office/drawing/2014/main" id="{929E10A6-E5AA-4855-A13D-F50576135DE1}"/>
                  </a:ext>
                </a:extLst>
              </p:cNvPr>
              <p:cNvSpPr/>
              <p:nvPr/>
            </p:nvSpPr>
            <p:spPr>
              <a:xfrm>
                <a:off x="5716734" y="2653382"/>
                <a:ext cx="310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1"/>
                      <a:pt x="0" y="23"/>
                      <a:pt x="23" y="23"/>
                    </a:cubicBezTo>
                    <a:cubicBezTo>
                      <a:pt x="18" y="18"/>
                      <a:pt x="12" y="12"/>
                      <a:pt x="0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8029;p70">
                <a:extLst>
                  <a:ext uri="{FF2B5EF4-FFF2-40B4-BE49-F238E27FC236}">
                    <a16:creationId xmlns:a16="http://schemas.microsoft.com/office/drawing/2014/main" id="{E6FE644B-B377-4E37-AAEB-A9128FC1D03D}"/>
                  </a:ext>
                </a:extLst>
              </p:cNvPr>
              <p:cNvSpPr/>
              <p:nvPr/>
            </p:nvSpPr>
            <p:spPr>
              <a:xfrm>
                <a:off x="5668736" y="2611576"/>
                <a:ext cx="20047" cy="7598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589" extrusionOk="0">
                    <a:moveTo>
                      <a:pt x="138" y="0"/>
                    </a:moveTo>
                    <a:cubicBezTo>
                      <a:pt x="92" y="0"/>
                      <a:pt x="47" y="23"/>
                      <a:pt x="24" y="69"/>
                    </a:cubicBezTo>
                    <a:cubicBezTo>
                      <a:pt x="1" y="114"/>
                      <a:pt x="1" y="206"/>
                      <a:pt x="69" y="251"/>
                    </a:cubicBezTo>
                    <a:cubicBezTo>
                      <a:pt x="252" y="320"/>
                      <a:pt x="457" y="388"/>
                      <a:pt x="640" y="434"/>
                    </a:cubicBezTo>
                    <a:cubicBezTo>
                      <a:pt x="777" y="480"/>
                      <a:pt x="914" y="502"/>
                      <a:pt x="1074" y="525"/>
                    </a:cubicBezTo>
                    <a:cubicBezTo>
                      <a:pt x="1097" y="548"/>
                      <a:pt x="1119" y="548"/>
                      <a:pt x="1142" y="548"/>
                    </a:cubicBezTo>
                    <a:cubicBezTo>
                      <a:pt x="1211" y="548"/>
                      <a:pt x="1279" y="571"/>
                      <a:pt x="1348" y="571"/>
                    </a:cubicBezTo>
                    <a:cubicBezTo>
                      <a:pt x="1370" y="582"/>
                      <a:pt x="1393" y="588"/>
                      <a:pt x="1416" y="588"/>
                    </a:cubicBezTo>
                    <a:cubicBezTo>
                      <a:pt x="1439" y="588"/>
                      <a:pt x="1462" y="582"/>
                      <a:pt x="1485" y="571"/>
                    </a:cubicBezTo>
                    <a:cubicBezTo>
                      <a:pt x="1507" y="548"/>
                      <a:pt x="1530" y="502"/>
                      <a:pt x="1553" y="457"/>
                    </a:cubicBezTo>
                    <a:cubicBezTo>
                      <a:pt x="1553" y="411"/>
                      <a:pt x="1553" y="366"/>
                      <a:pt x="1530" y="343"/>
                    </a:cubicBezTo>
                    <a:cubicBezTo>
                      <a:pt x="1507" y="297"/>
                      <a:pt x="1485" y="251"/>
                      <a:pt x="1439" y="251"/>
                    </a:cubicBezTo>
                    <a:cubicBezTo>
                      <a:pt x="1211" y="229"/>
                      <a:pt x="1005" y="183"/>
                      <a:pt x="800" y="160"/>
                    </a:cubicBezTo>
                    <a:cubicBezTo>
                      <a:pt x="777" y="137"/>
                      <a:pt x="754" y="137"/>
                      <a:pt x="731" y="137"/>
                    </a:cubicBezTo>
                    <a:cubicBezTo>
                      <a:pt x="549" y="69"/>
                      <a:pt x="366" y="23"/>
                      <a:pt x="184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8030;p70">
                <a:extLst>
                  <a:ext uri="{FF2B5EF4-FFF2-40B4-BE49-F238E27FC236}">
                    <a16:creationId xmlns:a16="http://schemas.microsoft.com/office/drawing/2014/main" id="{795A990C-F617-425A-BC79-7BFB5848EB94}"/>
                  </a:ext>
                </a:extLst>
              </p:cNvPr>
              <p:cNvSpPr/>
              <p:nvPr/>
            </p:nvSpPr>
            <p:spPr>
              <a:xfrm>
                <a:off x="5671097" y="2608041"/>
                <a:ext cx="36236" cy="13855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1074" extrusionOk="0">
                    <a:moveTo>
                      <a:pt x="115" y="0"/>
                    </a:moveTo>
                    <a:cubicBezTo>
                      <a:pt x="69" y="0"/>
                      <a:pt x="23" y="46"/>
                      <a:pt x="1" y="92"/>
                    </a:cubicBezTo>
                    <a:cubicBezTo>
                      <a:pt x="1" y="137"/>
                      <a:pt x="23" y="183"/>
                      <a:pt x="92" y="206"/>
                    </a:cubicBezTo>
                    <a:cubicBezTo>
                      <a:pt x="526" y="320"/>
                      <a:pt x="959" y="457"/>
                      <a:pt x="1393" y="594"/>
                    </a:cubicBezTo>
                    <a:cubicBezTo>
                      <a:pt x="1827" y="731"/>
                      <a:pt x="2260" y="891"/>
                      <a:pt x="2694" y="1073"/>
                    </a:cubicBezTo>
                    <a:cubicBezTo>
                      <a:pt x="2717" y="1073"/>
                      <a:pt x="2740" y="1073"/>
                      <a:pt x="2762" y="1050"/>
                    </a:cubicBezTo>
                    <a:cubicBezTo>
                      <a:pt x="2785" y="1050"/>
                      <a:pt x="2808" y="1028"/>
                      <a:pt x="2808" y="1005"/>
                    </a:cubicBezTo>
                    <a:cubicBezTo>
                      <a:pt x="2808" y="959"/>
                      <a:pt x="2808" y="936"/>
                      <a:pt x="2808" y="913"/>
                    </a:cubicBezTo>
                    <a:cubicBezTo>
                      <a:pt x="2785" y="891"/>
                      <a:pt x="2762" y="891"/>
                      <a:pt x="2740" y="868"/>
                    </a:cubicBezTo>
                    <a:cubicBezTo>
                      <a:pt x="1895" y="525"/>
                      <a:pt x="1005" y="251"/>
                      <a:pt x="138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8031;p70">
                <a:extLst>
                  <a:ext uri="{FF2B5EF4-FFF2-40B4-BE49-F238E27FC236}">
                    <a16:creationId xmlns:a16="http://schemas.microsoft.com/office/drawing/2014/main" id="{E763C79F-6C2F-471F-9A66-62DAF919C06D}"/>
                  </a:ext>
                </a:extLst>
              </p:cNvPr>
              <p:cNvSpPr/>
              <p:nvPr/>
            </p:nvSpPr>
            <p:spPr>
              <a:xfrm>
                <a:off x="5659913" y="2605681"/>
                <a:ext cx="32392" cy="974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755" extrusionOk="0">
                    <a:moveTo>
                      <a:pt x="91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23" y="161"/>
                      <a:pt x="46" y="183"/>
                    </a:cubicBezTo>
                    <a:cubicBezTo>
                      <a:pt x="46" y="183"/>
                      <a:pt x="69" y="206"/>
                      <a:pt x="114" y="206"/>
                    </a:cubicBezTo>
                    <a:cubicBezTo>
                      <a:pt x="228" y="206"/>
                      <a:pt x="343" y="229"/>
                      <a:pt x="457" y="252"/>
                    </a:cubicBezTo>
                    <a:lnTo>
                      <a:pt x="434" y="252"/>
                    </a:lnTo>
                    <a:cubicBezTo>
                      <a:pt x="753" y="298"/>
                      <a:pt x="1073" y="343"/>
                      <a:pt x="1393" y="434"/>
                    </a:cubicBezTo>
                    <a:cubicBezTo>
                      <a:pt x="1735" y="503"/>
                      <a:pt x="2054" y="617"/>
                      <a:pt x="2397" y="754"/>
                    </a:cubicBezTo>
                    <a:lnTo>
                      <a:pt x="2465" y="754"/>
                    </a:lnTo>
                    <a:cubicBezTo>
                      <a:pt x="2488" y="731"/>
                      <a:pt x="2488" y="708"/>
                      <a:pt x="2511" y="686"/>
                    </a:cubicBezTo>
                    <a:cubicBezTo>
                      <a:pt x="2511" y="663"/>
                      <a:pt x="2511" y="640"/>
                      <a:pt x="2488" y="617"/>
                    </a:cubicBezTo>
                    <a:cubicBezTo>
                      <a:pt x="2488" y="594"/>
                      <a:pt x="2465" y="571"/>
                      <a:pt x="2443" y="571"/>
                    </a:cubicBezTo>
                    <a:cubicBezTo>
                      <a:pt x="2260" y="503"/>
                      <a:pt x="2077" y="434"/>
                      <a:pt x="1918" y="366"/>
                    </a:cubicBezTo>
                    <a:cubicBezTo>
                      <a:pt x="1712" y="298"/>
                      <a:pt x="1507" y="252"/>
                      <a:pt x="1301" y="206"/>
                    </a:cubicBezTo>
                    <a:cubicBezTo>
                      <a:pt x="913" y="115"/>
                      <a:pt x="502" y="46"/>
                      <a:pt x="114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8032;p70">
                <a:extLst>
                  <a:ext uri="{FF2B5EF4-FFF2-40B4-BE49-F238E27FC236}">
                    <a16:creationId xmlns:a16="http://schemas.microsoft.com/office/drawing/2014/main" id="{BE4E2992-A74A-4B42-9730-2CF95DCA580B}"/>
                  </a:ext>
                </a:extLst>
              </p:cNvPr>
              <p:cNvSpPr/>
              <p:nvPr/>
            </p:nvSpPr>
            <p:spPr>
              <a:xfrm>
                <a:off x="5656959" y="2604803"/>
                <a:ext cx="20330" cy="5018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389" extrusionOk="0">
                    <a:moveTo>
                      <a:pt x="115" y="0"/>
                    </a:moveTo>
                    <a:cubicBezTo>
                      <a:pt x="92" y="0"/>
                      <a:pt x="69" y="0"/>
                      <a:pt x="47" y="23"/>
                    </a:cubicBezTo>
                    <a:cubicBezTo>
                      <a:pt x="24" y="46"/>
                      <a:pt x="1" y="92"/>
                      <a:pt x="1" y="114"/>
                    </a:cubicBezTo>
                    <a:cubicBezTo>
                      <a:pt x="1" y="137"/>
                      <a:pt x="24" y="183"/>
                      <a:pt x="47" y="206"/>
                    </a:cubicBezTo>
                    <a:cubicBezTo>
                      <a:pt x="69" y="229"/>
                      <a:pt x="92" y="229"/>
                      <a:pt x="115" y="229"/>
                    </a:cubicBezTo>
                    <a:cubicBezTo>
                      <a:pt x="503" y="251"/>
                      <a:pt x="891" y="297"/>
                      <a:pt x="1279" y="366"/>
                    </a:cubicBezTo>
                    <a:cubicBezTo>
                      <a:pt x="1256" y="343"/>
                      <a:pt x="1256" y="343"/>
                      <a:pt x="1256" y="343"/>
                    </a:cubicBezTo>
                    <a:lnTo>
                      <a:pt x="1256" y="343"/>
                    </a:lnTo>
                    <a:cubicBezTo>
                      <a:pt x="1325" y="366"/>
                      <a:pt x="1393" y="366"/>
                      <a:pt x="1462" y="388"/>
                    </a:cubicBezTo>
                    <a:cubicBezTo>
                      <a:pt x="1485" y="388"/>
                      <a:pt x="1507" y="388"/>
                      <a:pt x="1530" y="366"/>
                    </a:cubicBezTo>
                    <a:cubicBezTo>
                      <a:pt x="1553" y="366"/>
                      <a:pt x="1576" y="343"/>
                      <a:pt x="1576" y="320"/>
                    </a:cubicBezTo>
                    <a:cubicBezTo>
                      <a:pt x="1576" y="297"/>
                      <a:pt x="1576" y="274"/>
                      <a:pt x="1576" y="251"/>
                    </a:cubicBezTo>
                    <a:cubicBezTo>
                      <a:pt x="1553" y="229"/>
                      <a:pt x="1530" y="206"/>
                      <a:pt x="1507" y="206"/>
                    </a:cubicBezTo>
                    <a:cubicBezTo>
                      <a:pt x="1051" y="137"/>
                      <a:pt x="594" y="46"/>
                      <a:pt x="115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8033;p70">
                <a:extLst>
                  <a:ext uri="{FF2B5EF4-FFF2-40B4-BE49-F238E27FC236}">
                    <a16:creationId xmlns:a16="http://schemas.microsoft.com/office/drawing/2014/main" id="{15D5177E-AF9B-4C3D-A1DC-F0CD67470FB7}"/>
                  </a:ext>
                </a:extLst>
              </p:cNvPr>
              <p:cNvSpPr/>
              <p:nvPr/>
            </p:nvSpPr>
            <p:spPr>
              <a:xfrm>
                <a:off x="5654908" y="2603630"/>
                <a:ext cx="16796" cy="5599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434" extrusionOk="0">
                    <a:moveTo>
                      <a:pt x="160" y="0"/>
                    </a:moveTo>
                    <a:cubicBezTo>
                      <a:pt x="69" y="0"/>
                      <a:pt x="0" y="91"/>
                      <a:pt x="0" y="160"/>
                    </a:cubicBezTo>
                    <a:cubicBezTo>
                      <a:pt x="0" y="205"/>
                      <a:pt x="23" y="251"/>
                      <a:pt x="46" y="274"/>
                    </a:cubicBezTo>
                    <a:cubicBezTo>
                      <a:pt x="69" y="320"/>
                      <a:pt x="114" y="320"/>
                      <a:pt x="160" y="320"/>
                    </a:cubicBezTo>
                    <a:cubicBezTo>
                      <a:pt x="434" y="365"/>
                      <a:pt x="708" y="365"/>
                      <a:pt x="982" y="411"/>
                    </a:cubicBezTo>
                    <a:cubicBezTo>
                      <a:pt x="1004" y="411"/>
                      <a:pt x="1050" y="411"/>
                      <a:pt x="1073" y="434"/>
                    </a:cubicBezTo>
                    <a:cubicBezTo>
                      <a:pt x="1119" y="434"/>
                      <a:pt x="1164" y="434"/>
                      <a:pt x="1187" y="411"/>
                    </a:cubicBezTo>
                    <a:cubicBezTo>
                      <a:pt x="1233" y="388"/>
                      <a:pt x="1256" y="342"/>
                      <a:pt x="1278" y="320"/>
                    </a:cubicBezTo>
                    <a:cubicBezTo>
                      <a:pt x="1301" y="228"/>
                      <a:pt x="1256" y="137"/>
                      <a:pt x="1164" y="114"/>
                    </a:cubicBezTo>
                    <a:cubicBezTo>
                      <a:pt x="822" y="69"/>
                      <a:pt x="502" y="23"/>
                      <a:pt x="160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8034;p70">
                <a:extLst>
                  <a:ext uri="{FF2B5EF4-FFF2-40B4-BE49-F238E27FC236}">
                    <a16:creationId xmlns:a16="http://schemas.microsoft.com/office/drawing/2014/main" id="{63A874FF-5FA4-4C82-8130-6FD8832E6446}"/>
                  </a:ext>
                </a:extLst>
              </p:cNvPr>
              <p:cNvSpPr/>
              <p:nvPr/>
            </p:nvSpPr>
            <p:spPr>
              <a:xfrm>
                <a:off x="5652548" y="2603913"/>
                <a:ext cx="14435" cy="390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303" extrusionOk="0">
                    <a:moveTo>
                      <a:pt x="138" y="1"/>
                    </a:moveTo>
                    <a:cubicBezTo>
                      <a:pt x="46" y="1"/>
                      <a:pt x="1" y="69"/>
                      <a:pt x="1" y="138"/>
                    </a:cubicBezTo>
                    <a:cubicBezTo>
                      <a:pt x="1" y="206"/>
                      <a:pt x="46" y="275"/>
                      <a:pt x="138" y="275"/>
                    </a:cubicBezTo>
                    <a:cubicBezTo>
                      <a:pt x="411" y="298"/>
                      <a:pt x="708" y="298"/>
                      <a:pt x="1005" y="298"/>
                    </a:cubicBezTo>
                    <a:cubicBezTo>
                      <a:pt x="1014" y="301"/>
                      <a:pt x="1023" y="302"/>
                      <a:pt x="1031" y="302"/>
                    </a:cubicBezTo>
                    <a:cubicBezTo>
                      <a:pt x="1085" y="302"/>
                      <a:pt x="1119" y="243"/>
                      <a:pt x="1119" y="183"/>
                    </a:cubicBezTo>
                    <a:cubicBezTo>
                      <a:pt x="1119" y="138"/>
                      <a:pt x="1119" y="115"/>
                      <a:pt x="1096" y="92"/>
                    </a:cubicBezTo>
                    <a:cubicBezTo>
                      <a:pt x="1073" y="69"/>
                      <a:pt x="1028" y="47"/>
                      <a:pt x="1005" y="47"/>
                    </a:cubicBezTo>
                    <a:cubicBezTo>
                      <a:pt x="731" y="24"/>
                      <a:pt x="480" y="1"/>
                      <a:pt x="206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8035;p70">
                <a:extLst>
                  <a:ext uri="{FF2B5EF4-FFF2-40B4-BE49-F238E27FC236}">
                    <a16:creationId xmlns:a16="http://schemas.microsoft.com/office/drawing/2014/main" id="{29B43208-CCCC-4E76-95EE-AC1E0125D64C}"/>
                  </a:ext>
                </a:extLst>
              </p:cNvPr>
              <p:cNvSpPr/>
              <p:nvPr/>
            </p:nvSpPr>
            <p:spPr>
              <a:xfrm>
                <a:off x="5649903" y="2603333"/>
                <a:ext cx="14732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343" extrusionOk="0">
                    <a:moveTo>
                      <a:pt x="160" y="0"/>
                    </a:moveTo>
                    <a:lnTo>
                      <a:pt x="0" y="23"/>
                    </a:lnTo>
                    <a:cubicBezTo>
                      <a:pt x="0" y="69"/>
                      <a:pt x="23" y="92"/>
                      <a:pt x="23" y="114"/>
                    </a:cubicBezTo>
                    <a:cubicBezTo>
                      <a:pt x="46" y="160"/>
                      <a:pt x="46" y="206"/>
                      <a:pt x="69" y="228"/>
                    </a:cubicBezTo>
                    <a:cubicBezTo>
                      <a:pt x="69" y="251"/>
                      <a:pt x="69" y="251"/>
                      <a:pt x="69" y="274"/>
                    </a:cubicBezTo>
                    <a:cubicBezTo>
                      <a:pt x="388" y="297"/>
                      <a:pt x="708" y="320"/>
                      <a:pt x="1004" y="343"/>
                    </a:cubicBezTo>
                    <a:cubicBezTo>
                      <a:pt x="1073" y="343"/>
                      <a:pt x="1141" y="274"/>
                      <a:pt x="1141" y="206"/>
                    </a:cubicBezTo>
                    <a:cubicBezTo>
                      <a:pt x="1141" y="183"/>
                      <a:pt x="1119" y="137"/>
                      <a:pt x="1096" y="114"/>
                    </a:cubicBezTo>
                    <a:cubicBezTo>
                      <a:pt x="1073" y="92"/>
                      <a:pt x="1050" y="92"/>
                      <a:pt x="1004" y="92"/>
                    </a:cubicBezTo>
                    <a:cubicBezTo>
                      <a:pt x="731" y="69"/>
                      <a:pt x="434" y="23"/>
                      <a:pt x="160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8036;p70">
                <a:extLst>
                  <a:ext uri="{FF2B5EF4-FFF2-40B4-BE49-F238E27FC236}">
                    <a16:creationId xmlns:a16="http://schemas.microsoft.com/office/drawing/2014/main" id="{ECB80B0B-062E-462E-8F19-294D63E74DD6}"/>
                  </a:ext>
                </a:extLst>
              </p:cNvPr>
              <p:cNvSpPr/>
              <p:nvPr/>
            </p:nvSpPr>
            <p:spPr>
              <a:xfrm>
                <a:off x="5649903" y="2603333"/>
                <a:ext cx="14138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320" extrusionOk="0">
                    <a:moveTo>
                      <a:pt x="137" y="0"/>
                    </a:moveTo>
                    <a:cubicBezTo>
                      <a:pt x="91" y="23"/>
                      <a:pt x="46" y="23"/>
                      <a:pt x="0" y="23"/>
                    </a:cubicBezTo>
                    <a:cubicBezTo>
                      <a:pt x="0" y="69"/>
                      <a:pt x="23" y="92"/>
                      <a:pt x="23" y="114"/>
                    </a:cubicBezTo>
                    <a:cubicBezTo>
                      <a:pt x="46" y="160"/>
                      <a:pt x="46" y="206"/>
                      <a:pt x="69" y="228"/>
                    </a:cubicBezTo>
                    <a:cubicBezTo>
                      <a:pt x="69" y="251"/>
                      <a:pt x="69" y="251"/>
                      <a:pt x="69" y="251"/>
                    </a:cubicBezTo>
                    <a:cubicBezTo>
                      <a:pt x="365" y="274"/>
                      <a:pt x="662" y="274"/>
                      <a:pt x="982" y="320"/>
                    </a:cubicBezTo>
                    <a:cubicBezTo>
                      <a:pt x="1027" y="320"/>
                      <a:pt x="1096" y="251"/>
                      <a:pt x="1096" y="183"/>
                    </a:cubicBezTo>
                    <a:cubicBezTo>
                      <a:pt x="1096" y="160"/>
                      <a:pt x="1073" y="137"/>
                      <a:pt x="1050" y="114"/>
                    </a:cubicBezTo>
                    <a:cubicBezTo>
                      <a:pt x="1027" y="92"/>
                      <a:pt x="1004" y="92"/>
                      <a:pt x="982" y="69"/>
                    </a:cubicBezTo>
                    <a:cubicBezTo>
                      <a:pt x="685" y="46"/>
                      <a:pt x="411" y="23"/>
                      <a:pt x="137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8037;p70">
                <a:extLst>
                  <a:ext uri="{FF2B5EF4-FFF2-40B4-BE49-F238E27FC236}">
                    <a16:creationId xmlns:a16="http://schemas.microsoft.com/office/drawing/2014/main" id="{8C431C2D-CCCA-4FEF-B95A-528980534E5D}"/>
                  </a:ext>
                </a:extLst>
              </p:cNvPr>
              <p:cNvSpPr/>
              <p:nvPr/>
            </p:nvSpPr>
            <p:spPr>
              <a:xfrm>
                <a:off x="5649903" y="2602740"/>
                <a:ext cx="15325" cy="4657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361" extrusionOk="0">
                    <a:moveTo>
                      <a:pt x="502" y="1"/>
                    </a:moveTo>
                    <a:cubicBezTo>
                      <a:pt x="343" y="23"/>
                      <a:pt x="160" y="46"/>
                      <a:pt x="0" y="69"/>
                    </a:cubicBezTo>
                    <a:cubicBezTo>
                      <a:pt x="0" y="69"/>
                      <a:pt x="0" y="92"/>
                      <a:pt x="0" y="92"/>
                    </a:cubicBezTo>
                    <a:cubicBezTo>
                      <a:pt x="23" y="115"/>
                      <a:pt x="23" y="138"/>
                      <a:pt x="23" y="160"/>
                    </a:cubicBezTo>
                    <a:cubicBezTo>
                      <a:pt x="23" y="183"/>
                      <a:pt x="46" y="183"/>
                      <a:pt x="46" y="206"/>
                    </a:cubicBezTo>
                    <a:cubicBezTo>
                      <a:pt x="69" y="229"/>
                      <a:pt x="114" y="252"/>
                      <a:pt x="137" y="252"/>
                    </a:cubicBezTo>
                    <a:cubicBezTo>
                      <a:pt x="320" y="252"/>
                      <a:pt x="502" y="274"/>
                      <a:pt x="685" y="297"/>
                    </a:cubicBezTo>
                    <a:lnTo>
                      <a:pt x="662" y="297"/>
                    </a:lnTo>
                    <a:cubicBezTo>
                      <a:pt x="776" y="320"/>
                      <a:pt x="890" y="343"/>
                      <a:pt x="1004" y="343"/>
                    </a:cubicBezTo>
                    <a:cubicBezTo>
                      <a:pt x="1016" y="354"/>
                      <a:pt x="1033" y="360"/>
                      <a:pt x="1050" y="360"/>
                    </a:cubicBezTo>
                    <a:cubicBezTo>
                      <a:pt x="1067" y="360"/>
                      <a:pt x="1084" y="354"/>
                      <a:pt x="1096" y="343"/>
                    </a:cubicBezTo>
                    <a:cubicBezTo>
                      <a:pt x="1141" y="320"/>
                      <a:pt x="1164" y="297"/>
                      <a:pt x="1164" y="252"/>
                    </a:cubicBezTo>
                    <a:cubicBezTo>
                      <a:pt x="1187" y="183"/>
                      <a:pt x="1141" y="92"/>
                      <a:pt x="1073" y="92"/>
                    </a:cubicBezTo>
                    <a:cubicBezTo>
                      <a:pt x="890" y="46"/>
                      <a:pt x="685" y="23"/>
                      <a:pt x="502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8038;p70">
                <a:extLst>
                  <a:ext uri="{FF2B5EF4-FFF2-40B4-BE49-F238E27FC236}">
                    <a16:creationId xmlns:a16="http://schemas.microsoft.com/office/drawing/2014/main" id="{EECA6528-5EEE-4138-9F26-B579ADDCC254}"/>
                  </a:ext>
                </a:extLst>
              </p:cNvPr>
              <p:cNvSpPr/>
              <p:nvPr/>
            </p:nvSpPr>
            <p:spPr>
              <a:xfrm>
                <a:off x="5658726" y="2606571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8039;p70">
                <a:extLst>
                  <a:ext uri="{FF2B5EF4-FFF2-40B4-BE49-F238E27FC236}">
                    <a16:creationId xmlns:a16="http://schemas.microsoft.com/office/drawing/2014/main" id="{4E51BDE4-94F6-4EB9-B5F0-0513BF263478}"/>
                  </a:ext>
                </a:extLst>
              </p:cNvPr>
              <p:cNvSpPr/>
              <p:nvPr/>
            </p:nvSpPr>
            <p:spPr>
              <a:xfrm>
                <a:off x="5650187" y="2602740"/>
                <a:ext cx="14151" cy="4063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315" extrusionOk="0">
                    <a:moveTo>
                      <a:pt x="526" y="1"/>
                    </a:moveTo>
                    <a:cubicBezTo>
                      <a:pt x="343" y="23"/>
                      <a:pt x="184" y="46"/>
                      <a:pt x="24" y="69"/>
                    </a:cubicBezTo>
                    <a:cubicBezTo>
                      <a:pt x="24" y="69"/>
                      <a:pt x="1" y="92"/>
                      <a:pt x="1" y="92"/>
                    </a:cubicBezTo>
                    <a:cubicBezTo>
                      <a:pt x="1" y="183"/>
                      <a:pt x="69" y="229"/>
                      <a:pt x="138" y="229"/>
                    </a:cubicBezTo>
                    <a:cubicBezTo>
                      <a:pt x="343" y="229"/>
                      <a:pt x="526" y="252"/>
                      <a:pt x="709" y="274"/>
                    </a:cubicBezTo>
                    <a:cubicBezTo>
                      <a:pt x="777" y="274"/>
                      <a:pt x="845" y="297"/>
                      <a:pt x="914" y="297"/>
                    </a:cubicBezTo>
                    <a:cubicBezTo>
                      <a:pt x="937" y="309"/>
                      <a:pt x="954" y="314"/>
                      <a:pt x="968" y="314"/>
                    </a:cubicBezTo>
                    <a:cubicBezTo>
                      <a:pt x="982" y="314"/>
                      <a:pt x="994" y="309"/>
                      <a:pt x="1005" y="297"/>
                    </a:cubicBezTo>
                    <a:cubicBezTo>
                      <a:pt x="1051" y="274"/>
                      <a:pt x="1074" y="252"/>
                      <a:pt x="1074" y="206"/>
                    </a:cubicBezTo>
                    <a:cubicBezTo>
                      <a:pt x="1097" y="160"/>
                      <a:pt x="1051" y="69"/>
                      <a:pt x="982" y="46"/>
                    </a:cubicBezTo>
                    <a:cubicBezTo>
                      <a:pt x="823" y="23"/>
                      <a:pt x="686" y="1"/>
                      <a:pt x="526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8040;p70">
                <a:extLst>
                  <a:ext uri="{FF2B5EF4-FFF2-40B4-BE49-F238E27FC236}">
                    <a16:creationId xmlns:a16="http://schemas.microsoft.com/office/drawing/2014/main" id="{B843C1ED-2430-44FC-89EB-69BA10785389}"/>
                  </a:ext>
                </a:extLst>
              </p:cNvPr>
              <p:cNvSpPr/>
              <p:nvPr/>
            </p:nvSpPr>
            <p:spPr>
              <a:xfrm>
                <a:off x="5649606" y="2603036"/>
                <a:ext cx="11791" cy="2657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06" extrusionOk="0">
                    <a:moveTo>
                      <a:pt x="0" y="0"/>
                    </a:moveTo>
                    <a:cubicBezTo>
                      <a:pt x="0" y="23"/>
                      <a:pt x="23" y="23"/>
                      <a:pt x="23" y="46"/>
                    </a:cubicBezTo>
                    <a:cubicBezTo>
                      <a:pt x="23" y="92"/>
                      <a:pt x="46" y="137"/>
                      <a:pt x="69" y="183"/>
                    </a:cubicBezTo>
                    <a:cubicBezTo>
                      <a:pt x="320" y="183"/>
                      <a:pt x="571" y="206"/>
                      <a:pt x="845" y="206"/>
                    </a:cubicBezTo>
                    <a:cubicBezTo>
                      <a:pt x="868" y="206"/>
                      <a:pt x="890" y="206"/>
                      <a:pt x="890" y="183"/>
                    </a:cubicBezTo>
                    <a:cubicBezTo>
                      <a:pt x="913" y="160"/>
                      <a:pt x="913" y="137"/>
                      <a:pt x="913" y="115"/>
                    </a:cubicBezTo>
                    <a:cubicBezTo>
                      <a:pt x="913" y="92"/>
                      <a:pt x="913" y="69"/>
                      <a:pt x="890" y="46"/>
                    </a:cubicBezTo>
                    <a:cubicBezTo>
                      <a:pt x="868" y="23"/>
                      <a:pt x="845" y="23"/>
                      <a:pt x="822" y="23"/>
                    </a:cubicBezTo>
                    <a:cubicBezTo>
                      <a:pt x="548" y="23"/>
                      <a:pt x="274" y="0"/>
                      <a:pt x="0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8041;p70">
                <a:extLst>
                  <a:ext uri="{FF2B5EF4-FFF2-40B4-BE49-F238E27FC236}">
                    <a16:creationId xmlns:a16="http://schemas.microsoft.com/office/drawing/2014/main" id="{A32DFAF2-D266-4432-A309-6B27FFAE8B53}"/>
                  </a:ext>
                </a:extLst>
              </p:cNvPr>
              <p:cNvSpPr/>
              <p:nvPr/>
            </p:nvSpPr>
            <p:spPr>
              <a:xfrm>
                <a:off x="5649310" y="2602146"/>
                <a:ext cx="11197" cy="2967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30" extrusionOk="0">
                    <a:moveTo>
                      <a:pt x="297" y="1"/>
                    </a:moveTo>
                    <a:cubicBezTo>
                      <a:pt x="206" y="1"/>
                      <a:pt x="115" y="24"/>
                      <a:pt x="0" y="24"/>
                    </a:cubicBezTo>
                    <a:cubicBezTo>
                      <a:pt x="23" y="47"/>
                      <a:pt x="23" y="92"/>
                      <a:pt x="46" y="115"/>
                    </a:cubicBezTo>
                    <a:cubicBezTo>
                      <a:pt x="46" y="161"/>
                      <a:pt x="69" y="184"/>
                      <a:pt x="69" y="206"/>
                    </a:cubicBezTo>
                    <a:cubicBezTo>
                      <a:pt x="297" y="206"/>
                      <a:pt x="548" y="206"/>
                      <a:pt x="777" y="229"/>
                    </a:cubicBezTo>
                    <a:cubicBezTo>
                      <a:pt x="799" y="229"/>
                      <a:pt x="822" y="206"/>
                      <a:pt x="845" y="184"/>
                    </a:cubicBezTo>
                    <a:cubicBezTo>
                      <a:pt x="868" y="161"/>
                      <a:pt x="868" y="138"/>
                      <a:pt x="868" y="115"/>
                    </a:cubicBezTo>
                    <a:cubicBezTo>
                      <a:pt x="868" y="92"/>
                      <a:pt x="845" y="69"/>
                      <a:pt x="822" y="47"/>
                    </a:cubicBezTo>
                    <a:cubicBezTo>
                      <a:pt x="822" y="24"/>
                      <a:pt x="777" y="24"/>
                      <a:pt x="754" y="24"/>
                    </a:cubicBezTo>
                    <a:cubicBezTo>
                      <a:pt x="594" y="24"/>
                      <a:pt x="457" y="1"/>
                      <a:pt x="297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8042;p70">
                <a:extLst>
                  <a:ext uri="{FF2B5EF4-FFF2-40B4-BE49-F238E27FC236}">
                    <a16:creationId xmlns:a16="http://schemas.microsoft.com/office/drawing/2014/main" id="{A4B38D88-4659-454D-AEBC-4BACAFDB2DF4}"/>
                  </a:ext>
                </a:extLst>
              </p:cNvPr>
              <p:cNvSpPr/>
              <p:nvPr/>
            </p:nvSpPr>
            <p:spPr>
              <a:xfrm>
                <a:off x="5649310" y="2601862"/>
                <a:ext cx="13558" cy="3251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52" extrusionOk="0">
                    <a:moveTo>
                      <a:pt x="434" y="0"/>
                    </a:moveTo>
                    <a:cubicBezTo>
                      <a:pt x="434" y="0"/>
                      <a:pt x="411" y="0"/>
                      <a:pt x="411" y="23"/>
                    </a:cubicBezTo>
                    <a:lnTo>
                      <a:pt x="0" y="23"/>
                    </a:lnTo>
                    <a:cubicBezTo>
                      <a:pt x="23" y="46"/>
                      <a:pt x="23" y="91"/>
                      <a:pt x="46" y="137"/>
                    </a:cubicBezTo>
                    <a:cubicBezTo>
                      <a:pt x="46" y="160"/>
                      <a:pt x="46" y="183"/>
                      <a:pt x="69" y="206"/>
                    </a:cubicBezTo>
                    <a:cubicBezTo>
                      <a:pt x="206" y="206"/>
                      <a:pt x="366" y="206"/>
                      <a:pt x="525" y="228"/>
                    </a:cubicBezTo>
                    <a:lnTo>
                      <a:pt x="503" y="228"/>
                    </a:lnTo>
                    <a:cubicBezTo>
                      <a:pt x="640" y="228"/>
                      <a:pt x="777" y="228"/>
                      <a:pt x="913" y="251"/>
                    </a:cubicBezTo>
                    <a:cubicBezTo>
                      <a:pt x="936" y="251"/>
                      <a:pt x="959" y="251"/>
                      <a:pt x="982" y="228"/>
                    </a:cubicBezTo>
                    <a:cubicBezTo>
                      <a:pt x="1005" y="228"/>
                      <a:pt x="1028" y="206"/>
                      <a:pt x="1028" y="160"/>
                    </a:cubicBezTo>
                    <a:cubicBezTo>
                      <a:pt x="1050" y="114"/>
                      <a:pt x="1005" y="46"/>
                      <a:pt x="959" y="46"/>
                    </a:cubicBezTo>
                    <a:cubicBezTo>
                      <a:pt x="777" y="23"/>
                      <a:pt x="617" y="23"/>
                      <a:pt x="434" y="0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8043;p70">
                <a:extLst>
                  <a:ext uri="{FF2B5EF4-FFF2-40B4-BE49-F238E27FC236}">
                    <a16:creationId xmlns:a16="http://schemas.microsoft.com/office/drawing/2014/main" id="{89C99FDB-1DAF-4706-B0AB-80A20050073B}"/>
                  </a:ext>
                </a:extLst>
              </p:cNvPr>
              <p:cNvSpPr/>
              <p:nvPr/>
            </p:nvSpPr>
            <p:spPr>
              <a:xfrm>
                <a:off x="5649903" y="2602146"/>
                <a:ext cx="12964" cy="3341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259" extrusionOk="0">
                    <a:moveTo>
                      <a:pt x="46" y="1"/>
                    </a:moveTo>
                    <a:cubicBezTo>
                      <a:pt x="23" y="1"/>
                      <a:pt x="23" y="24"/>
                      <a:pt x="0" y="47"/>
                    </a:cubicBezTo>
                    <a:cubicBezTo>
                      <a:pt x="0" y="69"/>
                      <a:pt x="23" y="92"/>
                      <a:pt x="23" y="115"/>
                    </a:cubicBezTo>
                    <a:cubicBezTo>
                      <a:pt x="46" y="138"/>
                      <a:pt x="69" y="161"/>
                      <a:pt x="91" y="161"/>
                    </a:cubicBezTo>
                    <a:cubicBezTo>
                      <a:pt x="343" y="184"/>
                      <a:pt x="616" y="206"/>
                      <a:pt x="890" y="252"/>
                    </a:cubicBezTo>
                    <a:cubicBezTo>
                      <a:pt x="899" y="256"/>
                      <a:pt x="907" y="258"/>
                      <a:pt x="915" y="258"/>
                    </a:cubicBezTo>
                    <a:cubicBezTo>
                      <a:pt x="951" y="258"/>
                      <a:pt x="982" y="221"/>
                      <a:pt x="982" y="184"/>
                    </a:cubicBezTo>
                    <a:cubicBezTo>
                      <a:pt x="1004" y="138"/>
                      <a:pt x="959" y="69"/>
                      <a:pt x="913" y="69"/>
                    </a:cubicBezTo>
                    <a:cubicBezTo>
                      <a:pt x="731" y="47"/>
                      <a:pt x="548" y="1"/>
                      <a:pt x="365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8044;p70">
                <a:extLst>
                  <a:ext uri="{FF2B5EF4-FFF2-40B4-BE49-F238E27FC236}">
                    <a16:creationId xmlns:a16="http://schemas.microsoft.com/office/drawing/2014/main" id="{786BA0BE-D19A-4CCA-AD86-D3CB3C7A1E56}"/>
                  </a:ext>
                </a:extLst>
              </p:cNvPr>
              <p:cNvSpPr/>
              <p:nvPr/>
            </p:nvSpPr>
            <p:spPr>
              <a:xfrm>
                <a:off x="5649310" y="2602146"/>
                <a:ext cx="23865" cy="5612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435" extrusionOk="0">
                    <a:moveTo>
                      <a:pt x="0" y="1"/>
                    </a:moveTo>
                    <a:cubicBezTo>
                      <a:pt x="23" y="47"/>
                      <a:pt x="23" y="92"/>
                      <a:pt x="46" y="115"/>
                    </a:cubicBezTo>
                    <a:cubicBezTo>
                      <a:pt x="46" y="161"/>
                      <a:pt x="69" y="184"/>
                      <a:pt x="69" y="206"/>
                    </a:cubicBezTo>
                    <a:cubicBezTo>
                      <a:pt x="137" y="206"/>
                      <a:pt x="183" y="206"/>
                      <a:pt x="252" y="229"/>
                    </a:cubicBezTo>
                    <a:lnTo>
                      <a:pt x="274" y="229"/>
                    </a:lnTo>
                    <a:cubicBezTo>
                      <a:pt x="754" y="252"/>
                      <a:pt x="1233" y="366"/>
                      <a:pt x="1712" y="435"/>
                    </a:cubicBezTo>
                    <a:cubicBezTo>
                      <a:pt x="1781" y="435"/>
                      <a:pt x="1827" y="389"/>
                      <a:pt x="1849" y="343"/>
                    </a:cubicBezTo>
                    <a:cubicBezTo>
                      <a:pt x="1849" y="298"/>
                      <a:pt x="1804" y="229"/>
                      <a:pt x="1758" y="229"/>
                    </a:cubicBezTo>
                    <a:cubicBezTo>
                      <a:pt x="1484" y="184"/>
                      <a:pt x="1187" y="138"/>
                      <a:pt x="913" y="92"/>
                    </a:cubicBezTo>
                    <a:cubicBezTo>
                      <a:pt x="640" y="47"/>
                      <a:pt x="343" y="1"/>
                      <a:pt x="46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8045;p70">
                <a:extLst>
                  <a:ext uri="{FF2B5EF4-FFF2-40B4-BE49-F238E27FC236}">
                    <a16:creationId xmlns:a16="http://schemas.microsoft.com/office/drawing/2014/main" id="{27B2BDA3-ECAB-497D-AB24-B6B2903F494D}"/>
                  </a:ext>
                </a:extLst>
              </p:cNvPr>
              <p:cNvSpPr/>
              <p:nvPr/>
            </p:nvSpPr>
            <p:spPr>
              <a:xfrm>
                <a:off x="5652548" y="2605100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8046;p70">
                <a:extLst>
                  <a:ext uri="{FF2B5EF4-FFF2-40B4-BE49-F238E27FC236}">
                    <a16:creationId xmlns:a16="http://schemas.microsoft.com/office/drawing/2014/main" id="{D903D3CA-ED86-488B-8627-354BAB095344}"/>
                  </a:ext>
                </a:extLst>
              </p:cNvPr>
              <p:cNvSpPr/>
              <p:nvPr/>
            </p:nvSpPr>
            <p:spPr>
              <a:xfrm>
                <a:off x="5652548" y="2605100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8047;p70">
                <a:extLst>
                  <a:ext uri="{FF2B5EF4-FFF2-40B4-BE49-F238E27FC236}">
                    <a16:creationId xmlns:a16="http://schemas.microsoft.com/office/drawing/2014/main" id="{B43F7A23-AFC3-4585-BD2A-7AB3AE36276E}"/>
                  </a:ext>
                </a:extLst>
              </p:cNvPr>
              <p:cNvSpPr/>
              <p:nvPr/>
            </p:nvSpPr>
            <p:spPr>
              <a:xfrm>
                <a:off x="5652548" y="2605100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8048;p70">
                <a:extLst>
                  <a:ext uri="{FF2B5EF4-FFF2-40B4-BE49-F238E27FC236}">
                    <a16:creationId xmlns:a16="http://schemas.microsoft.com/office/drawing/2014/main" id="{094C3697-A78B-41B4-BCD4-8D6FE24C9153}"/>
                  </a:ext>
                </a:extLst>
              </p:cNvPr>
              <p:cNvSpPr/>
              <p:nvPr/>
            </p:nvSpPr>
            <p:spPr>
              <a:xfrm>
                <a:off x="5651077" y="2602740"/>
                <a:ext cx="22678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343" extrusionOk="0">
                    <a:moveTo>
                      <a:pt x="92" y="1"/>
                    </a:moveTo>
                    <a:cubicBezTo>
                      <a:pt x="46" y="1"/>
                      <a:pt x="0" y="46"/>
                      <a:pt x="0" y="92"/>
                    </a:cubicBezTo>
                    <a:cubicBezTo>
                      <a:pt x="23" y="160"/>
                      <a:pt x="69" y="183"/>
                      <a:pt x="115" y="183"/>
                    </a:cubicBezTo>
                    <a:lnTo>
                      <a:pt x="548" y="183"/>
                    </a:lnTo>
                    <a:cubicBezTo>
                      <a:pt x="913" y="229"/>
                      <a:pt x="1279" y="274"/>
                      <a:pt x="1621" y="343"/>
                    </a:cubicBezTo>
                    <a:cubicBezTo>
                      <a:pt x="1690" y="343"/>
                      <a:pt x="1735" y="320"/>
                      <a:pt x="1735" y="274"/>
                    </a:cubicBezTo>
                    <a:cubicBezTo>
                      <a:pt x="1758" y="206"/>
                      <a:pt x="1712" y="160"/>
                      <a:pt x="1667" y="160"/>
                    </a:cubicBezTo>
                    <a:cubicBezTo>
                      <a:pt x="1393" y="115"/>
                      <a:pt x="1142" y="69"/>
                      <a:pt x="868" y="23"/>
                    </a:cubicBezTo>
                    <a:cubicBezTo>
                      <a:pt x="640" y="1"/>
                      <a:pt x="411" y="1"/>
                      <a:pt x="206" y="1"/>
                    </a:cubicBezTo>
                    <a:close/>
                  </a:path>
                </a:pathLst>
              </a:custGeom>
              <a:solidFill>
                <a:srgbClr val="73B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8049;p70">
                <a:extLst>
                  <a:ext uri="{FF2B5EF4-FFF2-40B4-BE49-F238E27FC236}">
                    <a16:creationId xmlns:a16="http://schemas.microsoft.com/office/drawing/2014/main" id="{6277D036-C666-4474-A2C4-A229F9B9081C}"/>
                  </a:ext>
                </a:extLst>
              </p:cNvPr>
              <p:cNvSpPr/>
              <p:nvPr/>
            </p:nvSpPr>
            <p:spPr>
              <a:xfrm>
                <a:off x="5531539" y="2567705"/>
                <a:ext cx="278266" cy="433440"/>
              </a:xfrm>
              <a:custGeom>
                <a:avLst/>
                <a:gdLst/>
                <a:ahLst/>
                <a:cxnLst/>
                <a:rect l="l" t="t" r="r" b="b"/>
                <a:pathLst>
                  <a:path w="21571" h="33600" extrusionOk="0">
                    <a:moveTo>
                      <a:pt x="10432" y="0"/>
                    </a:moveTo>
                    <a:cubicBezTo>
                      <a:pt x="10203" y="0"/>
                      <a:pt x="9975" y="23"/>
                      <a:pt x="9792" y="92"/>
                    </a:cubicBezTo>
                    <a:cubicBezTo>
                      <a:pt x="9633" y="137"/>
                      <a:pt x="9541" y="274"/>
                      <a:pt x="9564" y="434"/>
                    </a:cubicBezTo>
                    <a:cubicBezTo>
                      <a:pt x="9587" y="480"/>
                      <a:pt x="9587" y="525"/>
                      <a:pt x="9610" y="571"/>
                    </a:cubicBezTo>
                    <a:cubicBezTo>
                      <a:pt x="9655" y="639"/>
                      <a:pt x="9724" y="662"/>
                      <a:pt x="9792" y="685"/>
                    </a:cubicBezTo>
                    <a:lnTo>
                      <a:pt x="9884" y="731"/>
                    </a:lnTo>
                    <a:cubicBezTo>
                      <a:pt x="10295" y="913"/>
                      <a:pt x="10705" y="1164"/>
                      <a:pt x="11116" y="1461"/>
                    </a:cubicBezTo>
                    <a:cubicBezTo>
                      <a:pt x="11755" y="1963"/>
                      <a:pt x="12395" y="2625"/>
                      <a:pt x="13034" y="3447"/>
                    </a:cubicBezTo>
                    <a:cubicBezTo>
                      <a:pt x="13604" y="4200"/>
                      <a:pt x="14129" y="5022"/>
                      <a:pt x="14677" y="5981"/>
                    </a:cubicBezTo>
                    <a:cubicBezTo>
                      <a:pt x="15088" y="6757"/>
                      <a:pt x="15499" y="7578"/>
                      <a:pt x="15864" y="8423"/>
                    </a:cubicBezTo>
                    <a:cubicBezTo>
                      <a:pt x="16161" y="9108"/>
                      <a:pt x="16389" y="9770"/>
                      <a:pt x="16572" y="10409"/>
                    </a:cubicBezTo>
                    <a:cubicBezTo>
                      <a:pt x="16777" y="11139"/>
                      <a:pt x="16937" y="11915"/>
                      <a:pt x="17051" y="12691"/>
                    </a:cubicBezTo>
                    <a:cubicBezTo>
                      <a:pt x="17256" y="14152"/>
                      <a:pt x="17256" y="15613"/>
                      <a:pt x="17051" y="17028"/>
                    </a:cubicBezTo>
                    <a:cubicBezTo>
                      <a:pt x="16960" y="17690"/>
                      <a:pt x="16823" y="18352"/>
                      <a:pt x="16663" y="18991"/>
                    </a:cubicBezTo>
                    <a:cubicBezTo>
                      <a:pt x="16503" y="19539"/>
                      <a:pt x="16298" y="20109"/>
                      <a:pt x="16047" y="20726"/>
                    </a:cubicBezTo>
                    <a:cubicBezTo>
                      <a:pt x="15499" y="22050"/>
                      <a:pt x="14746" y="23305"/>
                      <a:pt x="13855" y="24492"/>
                    </a:cubicBezTo>
                    <a:cubicBezTo>
                      <a:pt x="12874" y="25747"/>
                      <a:pt x="11687" y="26911"/>
                      <a:pt x="10340" y="27961"/>
                    </a:cubicBezTo>
                    <a:cubicBezTo>
                      <a:pt x="8788" y="29148"/>
                      <a:pt x="7031" y="30175"/>
                      <a:pt x="5090" y="30997"/>
                    </a:cubicBezTo>
                    <a:cubicBezTo>
                      <a:pt x="3538" y="31659"/>
                      <a:pt x="1895" y="32184"/>
                      <a:pt x="229" y="32549"/>
                    </a:cubicBezTo>
                    <a:cubicBezTo>
                      <a:pt x="160" y="32549"/>
                      <a:pt x="92" y="32595"/>
                      <a:pt x="46" y="32663"/>
                    </a:cubicBezTo>
                    <a:cubicBezTo>
                      <a:pt x="23" y="32732"/>
                      <a:pt x="0" y="32823"/>
                      <a:pt x="23" y="32892"/>
                    </a:cubicBezTo>
                    <a:cubicBezTo>
                      <a:pt x="23" y="32914"/>
                      <a:pt x="23" y="32937"/>
                      <a:pt x="46" y="32937"/>
                    </a:cubicBezTo>
                    <a:cubicBezTo>
                      <a:pt x="46" y="33006"/>
                      <a:pt x="69" y="33051"/>
                      <a:pt x="114" y="33097"/>
                    </a:cubicBezTo>
                    <a:cubicBezTo>
                      <a:pt x="297" y="33280"/>
                      <a:pt x="480" y="33439"/>
                      <a:pt x="708" y="33553"/>
                    </a:cubicBezTo>
                    <a:cubicBezTo>
                      <a:pt x="754" y="33576"/>
                      <a:pt x="799" y="33599"/>
                      <a:pt x="868" y="33599"/>
                    </a:cubicBezTo>
                    <a:lnTo>
                      <a:pt x="1119" y="33599"/>
                    </a:lnTo>
                    <a:cubicBezTo>
                      <a:pt x="3242" y="33211"/>
                      <a:pt x="5341" y="32618"/>
                      <a:pt x="7350" y="31864"/>
                    </a:cubicBezTo>
                    <a:cubicBezTo>
                      <a:pt x="9382" y="31111"/>
                      <a:pt x="11299" y="30153"/>
                      <a:pt x="12988" y="29057"/>
                    </a:cubicBezTo>
                    <a:cubicBezTo>
                      <a:pt x="13878" y="28509"/>
                      <a:pt x="14723" y="27893"/>
                      <a:pt x="15476" y="27254"/>
                    </a:cubicBezTo>
                    <a:cubicBezTo>
                      <a:pt x="16229" y="26615"/>
                      <a:pt x="16960" y="25907"/>
                      <a:pt x="17621" y="25154"/>
                    </a:cubicBezTo>
                    <a:cubicBezTo>
                      <a:pt x="19014" y="23579"/>
                      <a:pt x="20064" y="21890"/>
                      <a:pt x="20726" y="20064"/>
                    </a:cubicBezTo>
                    <a:cubicBezTo>
                      <a:pt x="21091" y="19082"/>
                      <a:pt x="21342" y="17987"/>
                      <a:pt x="21456" y="16823"/>
                    </a:cubicBezTo>
                    <a:cubicBezTo>
                      <a:pt x="21570" y="15727"/>
                      <a:pt x="21570" y="14609"/>
                      <a:pt x="21410" y="13490"/>
                    </a:cubicBezTo>
                    <a:cubicBezTo>
                      <a:pt x="21274" y="12394"/>
                      <a:pt x="21000" y="11299"/>
                      <a:pt x="20589" y="10249"/>
                    </a:cubicBezTo>
                    <a:cubicBezTo>
                      <a:pt x="20338" y="9518"/>
                      <a:pt x="19973" y="8742"/>
                      <a:pt x="19448" y="7807"/>
                    </a:cubicBezTo>
                    <a:cubicBezTo>
                      <a:pt x="18557" y="6186"/>
                      <a:pt x="17553" y="4748"/>
                      <a:pt x="16457" y="3538"/>
                    </a:cubicBezTo>
                    <a:cubicBezTo>
                      <a:pt x="15818" y="2831"/>
                      <a:pt x="15179" y="2260"/>
                      <a:pt x="14540" y="1781"/>
                    </a:cubicBezTo>
                    <a:cubicBezTo>
                      <a:pt x="14380" y="1667"/>
                      <a:pt x="14221" y="1575"/>
                      <a:pt x="14084" y="1461"/>
                    </a:cubicBezTo>
                    <a:cubicBezTo>
                      <a:pt x="14061" y="1461"/>
                      <a:pt x="14038" y="1438"/>
                      <a:pt x="14038" y="1438"/>
                    </a:cubicBezTo>
                    <a:cubicBezTo>
                      <a:pt x="13513" y="1096"/>
                      <a:pt x="13034" y="845"/>
                      <a:pt x="12554" y="639"/>
                    </a:cubicBezTo>
                    <a:cubicBezTo>
                      <a:pt x="12098" y="388"/>
                      <a:pt x="11641" y="206"/>
                      <a:pt x="11208" y="92"/>
                    </a:cubicBezTo>
                    <a:cubicBezTo>
                      <a:pt x="10934" y="23"/>
                      <a:pt x="10660" y="0"/>
                      <a:pt x="10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8050;p70">
                <a:extLst>
                  <a:ext uri="{FF2B5EF4-FFF2-40B4-BE49-F238E27FC236}">
                    <a16:creationId xmlns:a16="http://schemas.microsoft.com/office/drawing/2014/main" id="{FB8106A7-6D48-438A-86D3-B28A46B96472}"/>
                  </a:ext>
                </a:extLst>
              </p:cNvPr>
              <p:cNvSpPr/>
              <p:nvPr/>
            </p:nvSpPr>
            <p:spPr>
              <a:xfrm>
                <a:off x="5645775" y="2555038"/>
                <a:ext cx="57431" cy="28999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248" extrusionOk="0">
                    <a:moveTo>
                      <a:pt x="3630" y="1"/>
                    </a:moveTo>
                    <a:cubicBezTo>
                      <a:pt x="2511" y="1"/>
                      <a:pt x="1416" y="229"/>
                      <a:pt x="457" y="777"/>
                    </a:cubicBezTo>
                    <a:cubicBezTo>
                      <a:pt x="274" y="891"/>
                      <a:pt x="138" y="1028"/>
                      <a:pt x="46" y="1233"/>
                    </a:cubicBezTo>
                    <a:cubicBezTo>
                      <a:pt x="1" y="1416"/>
                      <a:pt x="1" y="1621"/>
                      <a:pt x="92" y="1804"/>
                    </a:cubicBezTo>
                    <a:cubicBezTo>
                      <a:pt x="210" y="2057"/>
                      <a:pt x="502" y="2247"/>
                      <a:pt x="793" y="2247"/>
                    </a:cubicBezTo>
                    <a:cubicBezTo>
                      <a:pt x="897" y="2247"/>
                      <a:pt x="1000" y="2223"/>
                      <a:pt x="1096" y="2169"/>
                    </a:cubicBezTo>
                    <a:cubicBezTo>
                      <a:pt x="1393" y="1987"/>
                      <a:pt x="1712" y="1850"/>
                      <a:pt x="2055" y="1736"/>
                    </a:cubicBezTo>
                    <a:cubicBezTo>
                      <a:pt x="2466" y="1621"/>
                      <a:pt x="2877" y="1553"/>
                      <a:pt x="3287" y="1530"/>
                    </a:cubicBezTo>
                    <a:lnTo>
                      <a:pt x="3584" y="1530"/>
                    </a:lnTo>
                    <a:cubicBezTo>
                      <a:pt x="3790" y="1530"/>
                      <a:pt x="3972" y="1485"/>
                      <a:pt x="4155" y="1348"/>
                    </a:cubicBezTo>
                    <a:cubicBezTo>
                      <a:pt x="4292" y="1211"/>
                      <a:pt x="4383" y="1028"/>
                      <a:pt x="4406" y="823"/>
                    </a:cubicBezTo>
                    <a:cubicBezTo>
                      <a:pt x="4452" y="435"/>
                      <a:pt x="4132" y="1"/>
                      <a:pt x="37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8051;p70">
                <a:extLst>
                  <a:ext uri="{FF2B5EF4-FFF2-40B4-BE49-F238E27FC236}">
                    <a16:creationId xmlns:a16="http://schemas.microsoft.com/office/drawing/2014/main" id="{4489A39F-AF23-4207-955F-263A98FE0EC2}"/>
                  </a:ext>
                </a:extLst>
              </p:cNvPr>
              <p:cNvSpPr/>
              <p:nvPr/>
            </p:nvSpPr>
            <p:spPr>
              <a:xfrm>
                <a:off x="5760012" y="2755261"/>
                <a:ext cx="90700" cy="138107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10706" extrusionOk="0">
                    <a:moveTo>
                      <a:pt x="6164" y="0"/>
                    </a:moveTo>
                    <a:cubicBezTo>
                      <a:pt x="6141" y="0"/>
                      <a:pt x="6141" y="23"/>
                      <a:pt x="6118" y="23"/>
                    </a:cubicBezTo>
                    <a:cubicBezTo>
                      <a:pt x="6072" y="23"/>
                      <a:pt x="6027" y="69"/>
                      <a:pt x="6004" y="114"/>
                    </a:cubicBezTo>
                    <a:lnTo>
                      <a:pt x="5958" y="114"/>
                    </a:lnTo>
                    <a:cubicBezTo>
                      <a:pt x="5913" y="114"/>
                      <a:pt x="5867" y="114"/>
                      <a:pt x="5821" y="137"/>
                    </a:cubicBezTo>
                    <a:cubicBezTo>
                      <a:pt x="4885" y="457"/>
                      <a:pt x="4064" y="890"/>
                      <a:pt x="3333" y="1438"/>
                    </a:cubicBezTo>
                    <a:cubicBezTo>
                      <a:pt x="2922" y="1758"/>
                      <a:pt x="2580" y="2054"/>
                      <a:pt x="2261" y="2397"/>
                    </a:cubicBezTo>
                    <a:cubicBezTo>
                      <a:pt x="1964" y="2716"/>
                      <a:pt x="1644" y="3081"/>
                      <a:pt x="1370" y="3515"/>
                    </a:cubicBezTo>
                    <a:cubicBezTo>
                      <a:pt x="1119" y="3880"/>
                      <a:pt x="891" y="4268"/>
                      <a:pt x="708" y="4702"/>
                    </a:cubicBezTo>
                    <a:cubicBezTo>
                      <a:pt x="503" y="5159"/>
                      <a:pt x="343" y="5615"/>
                      <a:pt x="229" y="6072"/>
                    </a:cubicBezTo>
                    <a:cubicBezTo>
                      <a:pt x="115" y="6551"/>
                      <a:pt x="46" y="7053"/>
                      <a:pt x="24" y="7532"/>
                    </a:cubicBezTo>
                    <a:cubicBezTo>
                      <a:pt x="1" y="7966"/>
                      <a:pt x="46" y="8377"/>
                      <a:pt x="138" y="8788"/>
                    </a:cubicBezTo>
                    <a:cubicBezTo>
                      <a:pt x="183" y="8970"/>
                      <a:pt x="252" y="9153"/>
                      <a:pt x="320" y="9313"/>
                    </a:cubicBezTo>
                    <a:cubicBezTo>
                      <a:pt x="389" y="9450"/>
                      <a:pt x="457" y="9587"/>
                      <a:pt x="549" y="9701"/>
                    </a:cubicBezTo>
                    <a:cubicBezTo>
                      <a:pt x="731" y="9998"/>
                      <a:pt x="982" y="10226"/>
                      <a:pt x="1256" y="10408"/>
                    </a:cubicBezTo>
                    <a:cubicBezTo>
                      <a:pt x="1576" y="10591"/>
                      <a:pt x="1987" y="10705"/>
                      <a:pt x="2420" y="10705"/>
                    </a:cubicBezTo>
                    <a:cubicBezTo>
                      <a:pt x="2649" y="10705"/>
                      <a:pt x="2854" y="10682"/>
                      <a:pt x="3082" y="10637"/>
                    </a:cubicBezTo>
                    <a:cubicBezTo>
                      <a:pt x="3356" y="10568"/>
                      <a:pt x="3676" y="10431"/>
                      <a:pt x="3995" y="10249"/>
                    </a:cubicBezTo>
                    <a:cubicBezTo>
                      <a:pt x="4269" y="10089"/>
                      <a:pt x="4543" y="9861"/>
                      <a:pt x="4840" y="9564"/>
                    </a:cubicBezTo>
                    <a:cubicBezTo>
                      <a:pt x="5136" y="9313"/>
                      <a:pt x="5388" y="8993"/>
                      <a:pt x="5639" y="8628"/>
                    </a:cubicBezTo>
                    <a:cubicBezTo>
                      <a:pt x="5890" y="8217"/>
                      <a:pt x="6118" y="7783"/>
                      <a:pt x="6323" y="7327"/>
                    </a:cubicBezTo>
                    <a:cubicBezTo>
                      <a:pt x="6438" y="7053"/>
                      <a:pt x="6529" y="6779"/>
                      <a:pt x="6620" y="6528"/>
                    </a:cubicBezTo>
                    <a:cubicBezTo>
                      <a:pt x="6711" y="6209"/>
                      <a:pt x="6780" y="5889"/>
                      <a:pt x="6826" y="5615"/>
                    </a:cubicBezTo>
                    <a:cubicBezTo>
                      <a:pt x="6963" y="4999"/>
                      <a:pt x="7008" y="4382"/>
                      <a:pt x="7008" y="3743"/>
                    </a:cubicBezTo>
                    <a:cubicBezTo>
                      <a:pt x="7031" y="2762"/>
                      <a:pt x="6871" y="1803"/>
                      <a:pt x="6597" y="890"/>
                    </a:cubicBezTo>
                    <a:cubicBezTo>
                      <a:pt x="6552" y="799"/>
                      <a:pt x="6529" y="730"/>
                      <a:pt x="6483" y="662"/>
                    </a:cubicBezTo>
                    <a:cubicBezTo>
                      <a:pt x="6392" y="434"/>
                      <a:pt x="6278" y="228"/>
                      <a:pt x="61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8052;p70">
                <a:extLst>
                  <a:ext uri="{FF2B5EF4-FFF2-40B4-BE49-F238E27FC236}">
                    <a16:creationId xmlns:a16="http://schemas.microsoft.com/office/drawing/2014/main" id="{56772B25-5003-41F2-9528-D0273F75672A}"/>
                  </a:ext>
                </a:extLst>
              </p:cNvPr>
              <p:cNvSpPr/>
              <p:nvPr/>
            </p:nvSpPr>
            <p:spPr>
              <a:xfrm>
                <a:off x="5754130" y="2677813"/>
                <a:ext cx="90700" cy="14663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11367" extrusionOk="0">
                    <a:moveTo>
                      <a:pt x="3287" y="1"/>
                    </a:moveTo>
                    <a:cubicBezTo>
                      <a:pt x="3219" y="1"/>
                      <a:pt x="3150" y="24"/>
                      <a:pt x="3059" y="47"/>
                    </a:cubicBezTo>
                    <a:cubicBezTo>
                      <a:pt x="2945" y="69"/>
                      <a:pt x="2853" y="138"/>
                      <a:pt x="2762" y="206"/>
                    </a:cubicBezTo>
                    <a:cubicBezTo>
                      <a:pt x="2602" y="389"/>
                      <a:pt x="2465" y="617"/>
                      <a:pt x="2443" y="891"/>
                    </a:cubicBezTo>
                    <a:cubicBezTo>
                      <a:pt x="2443" y="960"/>
                      <a:pt x="2443" y="1028"/>
                      <a:pt x="2443" y="1097"/>
                    </a:cubicBezTo>
                    <a:cubicBezTo>
                      <a:pt x="2328" y="982"/>
                      <a:pt x="2192" y="868"/>
                      <a:pt x="2077" y="754"/>
                    </a:cubicBezTo>
                    <a:cubicBezTo>
                      <a:pt x="1986" y="686"/>
                      <a:pt x="1872" y="594"/>
                      <a:pt x="1735" y="549"/>
                    </a:cubicBezTo>
                    <a:cubicBezTo>
                      <a:pt x="1575" y="457"/>
                      <a:pt x="1438" y="435"/>
                      <a:pt x="1301" y="435"/>
                    </a:cubicBezTo>
                    <a:cubicBezTo>
                      <a:pt x="1281" y="428"/>
                      <a:pt x="1259" y="425"/>
                      <a:pt x="1236" y="425"/>
                    </a:cubicBezTo>
                    <a:cubicBezTo>
                      <a:pt x="1179" y="425"/>
                      <a:pt x="1115" y="441"/>
                      <a:pt x="1050" y="457"/>
                    </a:cubicBezTo>
                    <a:cubicBezTo>
                      <a:pt x="1027" y="457"/>
                      <a:pt x="982" y="480"/>
                      <a:pt x="959" y="503"/>
                    </a:cubicBezTo>
                    <a:cubicBezTo>
                      <a:pt x="799" y="572"/>
                      <a:pt x="662" y="663"/>
                      <a:pt x="571" y="800"/>
                    </a:cubicBezTo>
                    <a:cubicBezTo>
                      <a:pt x="480" y="937"/>
                      <a:pt x="388" y="1051"/>
                      <a:pt x="365" y="1165"/>
                    </a:cubicBezTo>
                    <a:cubicBezTo>
                      <a:pt x="297" y="1348"/>
                      <a:pt x="274" y="1485"/>
                      <a:pt x="274" y="1667"/>
                    </a:cubicBezTo>
                    <a:cubicBezTo>
                      <a:pt x="274" y="1804"/>
                      <a:pt x="297" y="1941"/>
                      <a:pt x="320" y="2101"/>
                    </a:cubicBezTo>
                    <a:cubicBezTo>
                      <a:pt x="388" y="2398"/>
                      <a:pt x="502" y="2694"/>
                      <a:pt x="685" y="3014"/>
                    </a:cubicBezTo>
                    <a:cubicBezTo>
                      <a:pt x="754" y="3128"/>
                      <a:pt x="822" y="3265"/>
                      <a:pt x="890" y="3356"/>
                    </a:cubicBezTo>
                    <a:cubicBezTo>
                      <a:pt x="799" y="3356"/>
                      <a:pt x="685" y="3356"/>
                      <a:pt x="594" y="3379"/>
                    </a:cubicBezTo>
                    <a:cubicBezTo>
                      <a:pt x="548" y="3402"/>
                      <a:pt x="480" y="3425"/>
                      <a:pt x="434" y="3448"/>
                    </a:cubicBezTo>
                    <a:cubicBezTo>
                      <a:pt x="297" y="3539"/>
                      <a:pt x="160" y="3722"/>
                      <a:pt x="92" y="3904"/>
                    </a:cubicBezTo>
                    <a:cubicBezTo>
                      <a:pt x="23" y="4132"/>
                      <a:pt x="23" y="4383"/>
                      <a:pt x="46" y="4635"/>
                    </a:cubicBezTo>
                    <a:cubicBezTo>
                      <a:pt x="69" y="4771"/>
                      <a:pt x="92" y="4931"/>
                      <a:pt x="137" y="5091"/>
                    </a:cubicBezTo>
                    <a:cubicBezTo>
                      <a:pt x="183" y="5228"/>
                      <a:pt x="229" y="5388"/>
                      <a:pt x="297" y="5525"/>
                    </a:cubicBezTo>
                    <a:cubicBezTo>
                      <a:pt x="411" y="5776"/>
                      <a:pt x="548" y="6027"/>
                      <a:pt x="662" y="6255"/>
                    </a:cubicBezTo>
                    <a:cubicBezTo>
                      <a:pt x="617" y="6255"/>
                      <a:pt x="594" y="6278"/>
                      <a:pt x="571" y="6278"/>
                    </a:cubicBezTo>
                    <a:cubicBezTo>
                      <a:pt x="137" y="6506"/>
                      <a:pt x="0" y="7100"/>
                      <a:pt x="46" y="7602"/>
                    </a:cubicBezTo>
                    <a:cubicBezTo>
                      <a:pt x="69" y="8241"/>
                      <a:pt x="297" y="8903"/>
                      <a:pt x="708" y="9428"/>
                    </a:cubicBezTo>
                    <a:cubicBezTo>
                      <a:pt x="868" y="9679"/>
                      <a:pt x="1096" y="9907"/>
                      <a:pt x="1415" y="10158"/>
                    </a:cubicBezTo>
                    <a:cubicBezTo>
                      <a:pt x="1712" y="10386"/>
                      <a:pt x="1986" y="10592"/>
                      <a:pt x="2260" y="10752"/>
                    </a:cubicBezTo>
                    <a:cubicBezTo>
                      <a:pt x="2648" y="10980"/>
                      <a:pt x="3036" y="11140"/>
                      <a:pt x="3401" y="11231"/>
                    </a:cubicBezTo>
                    <a:cubicBezTo>
                      <a:pt x="3704" y="11327"/>
                      <a:pt x="3984" y="11367"/>
                      <a:pt x="4242" y="11367"/>
                    </a:cubicBezTo>
                    <a:cubicBezTo>
                      <a:pt x="4354" y="11367"/>
                      <a:pt x="4462" y="11359"/>
                      <a:pt x="4565" y="11345"/>
                    </a:cubicBezTo>
                    <a:cubicBezTo>
                      <a:pt x="4725" y="11345"/>
                      <a:pt x="4862" y="11299"/>
                      <a:pt x="4999" y="11254"/>
                    </a:cubicBezTo>
                    <a:cubicBezTo>
                      <a:pt x="5250" y="11185"/>
                      <a:pt x="5456" y="11094"/>
                      <a:pt x="5661" y="10957"/>
                    </a:cubicBezTo>
                    <a:cubicBezTo>
                      <a:pt x="6003" y="10706"/>
                      <a:pt x="6300" y="10364"/>
                      <a:pt x="6528" y="9953"/>
                    </a:cubicBezTo>
                    <a:cubicBezTo>
                      <a:pt x="6871" y="9291"/>
                      <a:pt x="7030" y="8424"/>
                      <a:pt x="6962" y="7465"/>
                    </a:cubicBezTo>
                    <a:cubicBezTo>
                      <a:pt x="6916" y="7008"/>
                      <a:pt x="6848" y="6529"/>
                      <a:pt x="6734" y="5981"/>
                    </a:cubicBezTo>
                    <a:cubicBezTo>
                      <a:pt x="6551" y="5365"/>
                      <a:pt x="6346" y="4771"/>
                      <a:pt x="6163" y="4178"/>
                    </a:cubicBezTo>
                    <a:cubicBezTo>
                      <a:pt x="6095" y="4064"/>
                      <a:pt x="6049" y="3927"/>
                      <a:pt x="5981" y="3790"/>
                    </a:cubicBezTo>
                    <a:cubicBezTo>
                      <a:pt x="5889" y="3562"/>
                      <a:pt x="5821" y="3333"/>
                      <a:pt x="5729" y="3082"/>
                    </a:cubicBezTo>
                    <a:cubicBezTo>
                      <a:pt x="5661" y="2900"/>
                      <a:pt x="5615" y="2740"/>
                      <a:pt x="5547" y="2557"/>
                    </a:cubicBezTo>
                    <a:cubicBezTo>
                      <a:pt x="5387" y="2124"/>
                      <a:pt x="5204" y="1690"/>
                      <a:pt x="4953" y="1302"/>
                    </a:cubicBezTo>
                    <a:cubicBezTo>
                      <a:pt x="4702" y="891"/>
                      <a:pt x="4428" y="572"/>
                      <a:pt x="4132" y="343"/>
                    </a:cubicBezTo>
                    <a:cubicBezTo>
                      <a:pt x="3881" y="138"/>
                      <a:pt x="3607" y="24"/>
                      <a:pt x="3356" y="1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8053;p70">
                <a:extLst>
                  <a:ext uri="{FF2B5EF4-FFF2-40B4-BE49-F238E27FC236}">
                    <a16:creationId xmlns:a16="http://schemas.microsoft.com/office/drawing/2014/main" id="{1AFBE362-E136-434C-92C3-BD9536AB1ED8}"/>
                  </a:ext>
                </a:extLst>
              </p:cNvPr>
              <p:cNvSpPr/>
              <p:nvPr/>
            </p:nvSpPr>
            <p:spPr>
              <a:xfrm>
                <a:off x="5764436" y="2721103"/>
                <a:ext cx="8836" cy="11907"/>
              </a:xfrm>
              <a:custGeom>
                <a:avLst/>
                <a:gdLst/>
                <a:ahLst/>
                <a:cxnLst/>
                <a:rect l="l" t="t" r="r" b="b"/>
                <a:pathLst>
                  <a:path w="685" h="923" extrusionOk="0">
                    <a:moveTo>
                      <a:pt x="91" y="0"/>
                    </a:moveTo>
                    <a:cubicBezTo>
                      <a:pt x="91" y="0"/>
                      <a:pt x="69" y="23"/>
                      <a:pt x="46" y="23"/>
                    </a:cubicBezTo>
                    <a:cubicBezTo>
                      <a:pt x="23" y="46"/>
                      <a:pt x="23" y="92"/>
                      <a:pt x="23" y="114"/>
                    </a:cubicBezTo>
                    <a:cubicBezTo>
                      <a:pt x="0" y="160"/>
                      <a:pt x="23" y="183"/>
                      <a:pt x="46" y="206"/>
                    </a:cubicBezTo>
                    <a:cubicBezTo>
                      <a:pt x="91" y="343"/>
                      <a:pt x="183" y="480"/>
                      <a:pt x="251" y="594"/>
                    </a:cubicBezTo>
                    <a:cubicBezTo>
                      <a:pt x="343" y="685"/>
                      <a:pt x="411" y="799"/>
                      <a:pt x="502" y="890"/>
                    </a:cubicBezTo>
                    <a:cubicBezTo>
                      <a:pt x="518" y="907"/>
                      <a:pt x="546" y="923"/>
                      <a:pt x="569" y="923"/>
                    </a:cubicBezTo>
                    <a:cubicBezTo>
                      <a:pt x="578" y="923"/>
                      <a:pt x="587" y="920"/>
                      <a:pt x="594" y="913"/>
                    </a:cubicBezTo>
                    <a:cubicBezTo>
                      <a:pt x="616" y="913"/>
                      <a:pt x="639" y="890"/>
                      <a:pt x="662" y="868"/>
                    </a:cubicBezTo>
                    <a:cubicBezTo>
                      <a:pt x="685" y="845"/>
                      <a:pt x="685" y="799"/>
                      <a:pt x="685" y="776"/>
                    </a:cubicBezTo>
                    <a:cubicBezTo>
                      <a:pt x="685" y="731"/>
                      <a:pt x="662" y="708"/>
                      <a:pt x="639" y="685"/>
                    </a:cubicBezTo>
                    <a:cubicBezTo>
                      <a:pt x="616" y="662"/>
                      <a:pt x="594" y="639"/>
                      <a:pt x="594" y="617"/>
                    </a:cubicBezTo>
                    <a:cubicBezTo>
                      <a:pt x="502" y="525"/>
                      <a:pt x="434" y="434"/>
                      <a:pt x="365" y="320"/>
                    </a:cubicBezTo>
                    <a:cubicBezTo>
                      <a:pt x="320" y="229"/>
                      <a:pt x="274" y="137"/>
                      <a:pt x="206" y="46"/>
                    </a:cubicBezTo>
                    <a:cubicBezTo>
                      <a:pt x="183" y="0"/>
                      <a:pt x="137" y="0"/>
                      <a:pt x="91" y="0"/>
                    </a:cubicBezTo>
                    <a:close/>
                  </a:path>
                </a:pathLst>
              </a:custGeom>
              <a:solidFill>
                <a:srgbClr val="CD8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8054;p70">
                <a:extLst>
                  <a:ext uri="{FF2B5EF4-FFF2-40B4-BE49-F238E27FC236}">
                    <a16:creationId xmlns:a16="http://schemas.microsoft.com/office/drawing/2014/main" id="{9B919AF6-80E7-411B-B4D9-A30A7B827E02}"/>
                  </a:ext>
                </a:extLst>
              </p:cNvPr>
              <p:cNvSpPr/>
              <p:nvPr/>
            </p:nvSpPr>
            <p:spPr>
              <a:xfrm>
                <a:off x="5762372" y="2757196"/>
                <a:ext cx="8256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19" extrusionOk="0">
                    <a:moveTo>
                      <a:pt x="155" y="1"/>
                    </a:moveTo>
                    <a:cubicBezTo>
                      <a:pt x="141" y="1"/>
                      <a:pt x="127" y="4"/>
                      <a:pt x="115" y="10"/>
                    </a:cubicBezTo>
                    <a:cubicBezTo>
                      <a:pt x="115" y="10"/>
                      <a:pt x="92" y="33"/>
                      <a:pt x="69" y="33"/>
                    </a:cubicBezTo>
                    <a:cubicBezTo>
                      <a:pt x="23" y="78"/>
                      <a:pt x="0" y="170"/>
                      <a:pt x="46" y="238"/>
                    </a:cubicBezTo>
                    <a:cubicBezTo>
                      <a:pt x="160" y="421"/>
                      <a:pt x="274" y="603"/>
                      <a:pt x="411" y="763"/>
                    </a:cubicBezTo>
                    <a:cubicBezTo>
                      <a:pt x="434" y="786"/>
                      <a:pt x="457" y="809"/>
                      <a:pt x="480" y="809"/>
                    </a:cubicBezTo>
                    <a:cubicBezTo>
                      <a:pt x="493" y="815"/>
                      <a:pt x="506" y="818"/>
                      <a:pt x="519" y="818"/>
                    </a:cubicBezTo>
                    <a:cubicBezTo>
                      <a:pt x="550" y="818"/>
                      <a:pt x="578" y="802"/>
                      <a:pt x="594" y="786"/>
                    </a:cubicBezTo>
                    <a:cubicBezTo>
                      <a:pt x="617" y="763"/>
                      <a:pt x="640" y="717"/>
                      <a:pt x="640" y="695"/>
                    </a:cubicBezTo>
                    <a:cubicBezTo>
                      <a:pt x="640" y="649"/>
                      <a:pt x="640" y="603"/>
                      <a:pt x="617" y="558"/>
                    </a:cubicBezTo>
                    <a:cubicBezTo>
                      <a:pt x="480" y="398"/>
                      <a:pt x="366" y="238"/>
                      <a:pt x="251" y="55"/>
                    </a:cubicBezTo>
                    <a:cubicBezTo>
                      <a:pt x="235" y="22"/>
                      <a:pt x="194" y="1"/>
                      <a:pt x="155" y="1"/>
                    </a:cubicBezTo>
                    <a:close/>
                  </a:path>
                </a:pathLst>
              </a:custGeom>
              <a:solidFill>
                <a:srgbClr val="CD89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8055;p70">
                <a:extLst>
                  <a:ext uri="{FF2B5EF4-FFF2-40B4-BE49-F238E27FC236}">
                    <a16:creationId xmlns:a16="http://schemas.microsoft.com/office/drawing/2014/main" id="{12E3C13E-9AFA-4752-AFE7-C1E3B7FB123D}"/>
                  </a:ext>
                </a:extLst>
              </p:cNvPr>
              <p:cNvSpPr/>
              <p:nvPr/>
            </p:nvSpPr>
            <p:spPr>
              <a:xfrm>
                <a:off x="5785036" y="2693009"/>
                <a:ext cx="30057" cy="33914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629" extrusionOk="0">
                    <a:moveTo>
                      <a:pt x="104" y="0"/>
                    </a:moveTo>
                    <a:cubicBezTo>
                      <a:pt x="94" y="0"/>
                      <a:pt x="83" y="3"/>
                      <a:pt x="69" y="10"/>
                    </a:cubicBezTo>
                    <a:lnTo>
                      <a:pt x="47" y="10"/>
                    </a:lnTo>
                    <a:cubicBezTo>
                      <a:pt x="24" y="56"/>
                      <a:pt x="1" y="101"/>
                      <a:pt x="24" y="147"/>
                    </a:cubicBezTo>
                    <a:cubicBezTo>
                      <a:pt x="343" y="603"/>
                      <a:pt x="663" y="1037"/>
                      <a:pt x="1028" y="1471"/>
                    </a:cubicBezTo>
                    <a:cubicBezTo>
                      <a:pt x="1348" y="1859"/>
                      <a:pt x="1690" y="2224"/>
                      <a:pt x="2055" y="2589"/>
                    </a:cubicBezTo>
                    <a:cubicBezTo>
                      <a:pt x="2082" y="2616"/>
                      <a:pt x="2116" y="2629"/>
                      <a:pt x="2151" y="2629"/>
                    </a:cubicBezTo>
                    <a:cubicBezTo>
                      <a:pt x="2203" y="2629"/>
                      <a:pt x="2256" y="2599"/>
                      <a:pt x="2283" y="2544"/>
                    </a:cubicBezTo>
                    <a:cubicBezTo>
                      <a:pt x="2329" y="2475"/>
                      <a:pt x="2329" y="2338"/>
                      <a:pt x="2261" y="2270"/>
                    </a:cubicBezTo>
                    <a:cubicBezTo>
                      <a:pt x="1690" y="1790"/>
                      <a:pt x="1165" y="1265"/>
                      <a:pt x="663" y="695"/>
                    </a:cubicBezTo>
                    <a:cubicBezTo>
                      <a:pt x="480" y="489"/>
                      <a:pt x="321" y="261"/>
                      <a:pt x="161" y="33"/>
                    </a:cubicBezTo>
                    <a:cubicBezTo>
                      <a:pt x="145" y="17"/>
                      <a:pt x="128" y="0"/>
                      <a:pt x="104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8056;p70">
                <a:extLst>
                  <a:ext uri="{FF2B5EF4-FFF2-40B4-BE49-F238E27FC236}">
                    <a16:creationId xmlns:a16="http://schemas.microsoft.com/office/drawing/2014/main" id="{71451D1F-7164-48B8-AA73-79B6A9CC36C5}"/>
                  </a:ext>
                </a:extLst>
              </p:cNvPr>
              <p:cNvSpPr/>
              <p:nvPr/>
            </p:nvSpPr>
            <p:spPr>
              <a:xfrm>
                <a:off x="5366364" y="2599502"/>
                <a:ext cx="443154" cy="521186"/>
              </a:xfrm>
              <a:custGeom>
                <a:avLst/>
                <a:gdLst/>
                <a:ahLst/>
                <a:cxnLst/>
                <a:rect l="l" t="t" r="r" b="b"/>
                <a:pathLst>
                  <a:path w="34353" h="40402" extrusionOk="0">
                    <a:moveTo>
                      <a:pt x="12417" y="0"/>
                    </a:moveTo>
                    <a:cubicBezTo>
                      <a:pt x="12395" y="0"/>
                      <a:pt x="12372" y="23"/>
                      <a:pt x="12349" y="23"/>
                    </a:cubicBezTo>
                    <a:cubicBezTo>
                      <a:pt x="10705" y="1165"/>
                      <a:pt x="9245" y="2443"/>
                      <a:pt x="8012" y="3835"/>
                    </a:cubicBezTo>
                    <a:cubicBezTo>
                      <a:pt x="6871" y="5136"/>
                      <a:pt x="5866" y="6620"/>
                      <a:pt x="5022" y="8218"/>
                    </a:cubicBezTo>
                    <a:cubicBezTo>
                      <a:pt x="3607" y="10934"/>
                      <a:pt x="2602" y="14129"/>
                      <a:pt x="1895" y="18261"/>
                    </a:cubicBezTo>
                    <a:cubicBezTo>
                      <a:pt x="1552" y="20201"/>
                      <a:pt x="1324" y="22209"/>
                      <a:pt x="1142" y="23739"/>
                    </a:cubicBezTo>
                    <a:cubicBezTo>
                      <a:pt x="1028" y="24697"/>
                      <a:pt x="936" y="25633"/>
                      <a:pt x="822" y="26592"/>
                    </a:cubicBezTo>
                    <a:lnTo>
                      <a:pt x="799" y="26934"/>
                    </a:lnTo>
                    <a:cubicBezTo>
                      <a:pt x="685" y="27961"/>
                      <a:pt x="571" y="29011"/>
                      <a:pt x="457" y="30039"/>
                    </a:cubicBezTo>
                    <a:lnTo>
                      <a:pt x="320" y="31134"/>
                    </a:lnTo>
                    <a:lnTo>
                      <a:pt x="251" y="31728"/>
                    </a:lnTo>
                    <a:lnTo>
                      <a:pt x="160" y="32435"/>
                    </a:lnTo>
                    <a:cubicBezTo>
                      <a:pt x="114" y="32892"/>
                      <a:pt x="69" y="33325"/>
                      <a:pt x="23" y="33782"/>
                    </a:cubicBezTo>
                    <a:cubicBezTo>
                      <a:pt x="0" y="33828"/>
                      <a:pt x="23" y="33873"/>
                      <a:pt x="69" y="33919"/>
                    </a:cubicBezTo>
                    <a:cubicBezTo>
                      <a:pt x="69" y="33987"/>
                      <a:pt x="92" y="34033"/>
                      <a:pt x="160" y="34101"/>
                    </a:cubicBezTo>
                    <a:cubicBezTo>
                      <a:pt x="2214" y="36452"/>
                      <a:pt x="5250" y="38210"/>
                      <a:pt x="9153" y="39283"/>
                    </a:cubicBezTo>
                    <a:cubicBezTo>
                      <a:pt x="10797" y="39739"/>
                      <a:pt x="12600" y="40059"/>
                      <a:pt x="14517" y="40241"/>
                    </a:cubicBezTo>
                    <a:cubicBezTo>
                      <a:pt x="15613" y="40333"/>
                      <a:pt x="16708" y="40401"/>
                      <a:pt x="17781" y="40401"/>
                    </a:cubicBezTo>
                    <a:cubicBezTo>
                      <a:pt x="18398" y="40401"/>
                      <a:pt x="19059" y="40378"/>
                      <a:pt x="19721" y="40333"/>
                    </a:cubicBezTo>
                    <a:cubicBezTo>
                      <a:pt x="21844" y="40219"/>
                      <a:pt x="23830" y="39899"/>
                      <a:pt x="25656" y="39374"/>
                    </a:cubicBezTo>
                    <a:cubicBezTo>
                      <a:pt x="27756" y="38781"/>
                      <a:pt x="29673" y="37913"/>
                      <a:pt x="31408" y="36772"/>
                    </a:cubicBezTo>
                    <a:cubicBezTo>
                      <a:pt x="32184" y="36247"/>
                      <a:pt x="32937" y="35699"/>
                      <a:pt x="33599" y="35083"/>
                    </a:cubicBezTo>
                    <a:cubicBezTo>
                      <a:pt x="33622" y="35060"/>
                      <a:pt x="33645" y="35037"/>
                      <a:pt x="33645" y="34992"/>
                    </a:cubicBezTo>
                    <a:cubicBezTo>
                      <a:pt x="33691" y="34946"/>
                      <a:pt x="33713" y="34855"/>
                      <a:pt x="33713" y="34809"/>
                    </a:cubicBezTo>
                    <a:cubicBezTo>
                      <a:pt x="34284" y="29605"/>
                      <a:pt x="34352" y="24903"/>
                      <a:pt x="33919" y="20429"/>
                    </a:cubicBezTo>
                    <a:cubicBezTo>
                      <a:pt x="33691" y="17964"/>
                      <a:pt x="33302" y="15590"/>
                      <a:pt x="32755" y="13330"/>
                    </a:cubicBezTo>
                    <a:cubicBezTo>
                      <a:pt x="32298" y="11459"/>
                      <a:pt x="31636" y="9678"/>
                      <a:pt x="30746" y="8035"/>
                    </a:cubicBezTo>
                    <a:cubicBezTo>
                      <a:pt x="29810" y="6323"/>
                      <a:pt x="28692" y="4817"/>
                      <a:pt x="27368" y="3516"/>
                    </a:cubicBezTo>
                    <a:cubicBezTo>
                      <a:pt x="25976" y="2146"/>
                      <a:pt x="24423" y="1096"/>
                      <a:pt x="22712" y="343"/>
                    </a:cubicBezTo>
                    <a:cubicBezTo>
                      <a:pt x="22620" y="320"/>
                      <a:pt x="22529" y="274"/>
                      <a:pt x="22438" y="229"/>
                    </a:cubicBezTo>
                    <a:cubicBezTo>
                      <a:pt x="22415" y="229"/>
                      <a:pt x="22392" y="206"/>
                      <a:pt x="22369" y="206"/>
                    </a:cubicBezTo>
                    <a:cubicBezTo>
                      <a:pt x="22301" y="206"/>
                      <a:pt x="22255" y="229"/>
                      <a:pt x="22209" y="252"/>
                    </a:cubicBezTo>
                    <a:cubicBezTo>
                      <a:pt x="22141" y="297"/>
                      <a:pt x="22095" y="366"/>
                      <a:pt x="22072" y="434"/>
                    </a:cubicBezTo>
                    <a:cubicBezTo>
                      <a:pt x="22050" y="503"/>
                      <a:pt x="22050" y="571"/>
                      <a:pt x="22095" y="640"/>
                    </a:cubicBezTo>
                    <a:lnTo>
                      <a:pt x="22095" y="685"/>
                    </a:lnTo>
                    <a:lnTo>
                      <a:pt x="22118" y="754"/>
                    </a:lnTo>
                    <a:cubicBezTo>
                      <a:pt x="22141" y="891"/>
                      <a:pt x="22164" y="1028"/>
                      <a:pt x="22164" y="1165"/>
                    </a:cubicBezTo>
                    <a:cubicBezTo>
                      <a:pt x="22164" y="1347"/>
                      <a:pt x="22118" y="1553"/>
                      <a:pt x="22072" y="1781"/>
                    </a:cubicBezTo>
                    <a:cubicBezTo>
                      <a:pt x="21935" y="2215"/>
                      <a:pt x="21821" y="2534"/>
                      <a:pt x="21662" y="2831"/>
                    </a:cubicBezTo>
                    <a:cubicBezTo>
                      <a:pt x="21525" y="3036"/>
                      <a:pt x="21388" y="3196"/>
                      <a:pt x="21251" y="3356"/>
                    </a:cubicBezTo>
                    <a:cubicBezTo>
                      <a:pt x="21114" y="3493"/>
                      <a:pt x="20977" y="3584"/>
                      <a:pt x="20817" y="3675"/>
                    </a:cubicBezTo>
                    <a:cubicBezTo>
                      <a:pt x="20657" y="3767"/>
                      <a:pt x="20475" y="3835"/>
                      <a:pt x="20292" y="3881"/>
                    </a:cubicBezTo>
                    <a:cubicBezTo>
                      <a:pt x="20064" y="3926"/>
                      <a:pt x="19836" y="3949"/>
                      <a:pt x="19562" y="3949"/>
                    </a:cubicBezTo>
                    <a:cubicBezTo>
                      <a:pt x="19174" y="3949"/>
                      <a:pt x="18808" y="3881"/>
                      <a:pt x="18398" y="3767"/>
                    </a:cubicBezTo>
                    <a:cubicBezTo>
                      <a:pt x="17667" y="3561"/>
                      <a:pt x="16914" y="3242"/>
                      <a:pt x="16115" y="2762"/>
                    </a:cubicBezTo>
                    <a:cubicBezTo>
                      <a:pt x="15567" y="2443"/>
                      <a:pt x="15019" y="2078"/>
                      <a:pt x="14494" y="1667"/>
                    </a:cubicBezTo>
                    <a:cubicBezTo>
                      <a:pt x="14015" y="1279"/>
                      <a:pt x="13581" y="913"/>
                      <a:pt x="13216" y="525"/>
                    </a:cubicBezTo>
                    <a:cubicBezTo>
                      <a:pt x="13079" y="389"/>
                      <a:pt x="12965" y="252"/>
                      <a:pt x="12851" y="115"/>
                    </a:cubicBezTo>
                    <a:cubicBezTo>
                      <a:pt x="12828" y="92"/>
                      <a:pt x="12805" y="69"/>
                      <a:pt x="12760" y="46"/>
                    </a:cubicBezTo>
                    <a:cubicBezTo>
                      <a:pt x="12646" y="23"/>
                      <a:pt x="12531" y="23"/>
                      <a:pt x="124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8057;p70">
                <a:extLst>
                  <a:ext uri="{FF2B5EF4-FFF2-40B4-BE49-F238E27FC236}">
                    <a16:creationId xmlns:a16="http://schemas.microsoft.com/office/drawing/2014/main" id="{195238DF-F9A9-4E7A-9348-9A9C9F735814}"/>
                  </a:ext>
                </a:extLst>
              </p:cNvPr>
              <p:cNvSpPr/>
              <p:nvPr/>
            </p:nvSpPr>
            <p:spPr>
              <a:xfrm>
                <a:off x="5366364" y="2607745"/>
                <a:ext cx="292108" cy="513226"/>
              </a:xfrm>
              <a:custGeom>
                <a:avLst/>
                <a:gdLst/>
                <a:ahLst/>
                <a:cxnLst/>
                <a:rect l="l" t="t" r="r" b="b"/>
                <a:pathLst>
                  <a:path w="22644" h="39785" extrusionOk="0">
                    <a:moveTo>
                      <a:pt x="11481" y="1"/>
                    </a:moveTo>
                    <a:cubicBezTo>
                      <a:pt x="10180" y="959"/>
                      <a:pt x="9016" y="2032"/>
                      <a:pt x="8012" y="3173"/>
                    </a:cubicBezTo>
                    <a:cubicBezTo>
                      <a:pt x="6848" y="4497"/>
                      <a:pt x="5844" y="5958"/>
                      <a:pt x="5022" y="7556"/>
                    </a:cubicBezTo>
                    <a:cubicBezTo>
                      <a:pt x="3584" y="10295"/>
                      <a:pt x="2602" y="13490"/>
                      <a:pt x="1872" y="17622"/>
                    </a:cubicBezTo>
                    <a:cubicBezTo>
                      <a:pt x="1552" y="19539"/>
                      <a:pt x="1324" y="21456"/>
                      <a:pt x="1119" y="23100"/>
                    </a:cubicBezTo>
                    <a:cubicBezTo>
                      <a:pt x="1028" y="24058"/>
                      <a:pt x="913" y="24994"/>
                      <a:pt x="822" y="25953"/>
                    </a:cubicBezTo>
                    <a:lnTo>
                      <a:pt x="776" y="26295"/>
                    </a:lnTo>
                    <a:lnTo>
                      <a:pt x="731" y="26638"/>
                    </a:lnTo>
                    <a:cubicBezTo>
                      <a:pt x="639" y="27551"/>
                      <a:pt x="548" y="28487"/>
                      <a:pt x="434" y="29400"/>
                    </a:cubicBezTo>
                    <a:lnTo>
                      <a:pt x="297" y="30495"/>
                    </a:lnTo>
                    <a:lnTo>
                      <a:pt x="229" y="31089"/>
                    </a:lnTo>
                    <a:lnTo>
                      <a:pt x="160" y="31796"/>
                    </a:lnTo>
                    <a:lnTo>
                      <a:pt x="114" y="32116"/>
                    </a:lnTo>
                    <a:lnTo>
                      <a:pt x="0" y="33143"/>
                    </a:lnTo>
                    <a:cubicBezTo>
                      <a:pt x="0" y="33189"/>
                      <a:pt x="0" y="33257"/>
                      <a:pt x="46" y="33303"/>
                    </a:cubicBezTo>
                    <a:cubicBezTo>
                      <a:pt x="46" y="33348"/>
                      <a:pt x="92" y="33417"/>
                      <a:pt x="137" y="33485"/>
                    </a:cubicBezTo>
                    <a:cubicBezTo>
                      <a:pt x="2192" y="35836"/>
                      <a:pt x="5227" y="37571"/>
                      <a:pt x="9153" y="38667"/>
                    </a:cubicBezTo>
                    <a:cubicBezTo>
                      <a:pt x="10797" y="39123"/>
                      <a:pt x="12600" y="39443"/>
                      <a:pt x="14517" y="39625"/>
                    </a:cubicBezTo>
                    <a:cubicBezTo>
                      <a:pt x="15636" y="39717"/>
                      <a:pt x="16731" y="39785"/>
                      <a:pt x="17781" y="39785"/>
                    </a:cubicBezTo>
                    <a:cubicBezTo>
                      <a:pt x="18352" y="39785"/>
                      <a:pt x="18991" y="39762"/>
                      <a:pt x="19721" y="39717"/>
                    </a:cubicBezTo>
                    <a:cubicBezTo>
                      <a:pt x="20726" y="39671"/>
                      <a:pt x="21707" y="39557"/>
                      <a:pt x="22643" y="39420"/>
                    </a:cubicBezTo>
                    <a:lnTo>
                      <a:pt x="22301" y="39397"/>
                    </a:lnTo>
                    <a:cubicBezTo>
                      <a:pt x="22118" y="39397"/>
                      <a:pt x="21935" y="39420"/>
                      <a:pt x="21776" y="39420"/>
                    </a:cubicBezTo>
                    <a:cubicBezTo>
                      <a:pt x="20612" y="39420"/>
                      <a:pt x="19516" y="39329"/>
                      <a:pt x="18489" y="39169"/>
                    </a:cubicBezTo>
                    <a:cubicBezTo>
                      <a:pt x="16800" y="38918"/>
                      <a:pt x="15270" y="38438"/>
                      <a:pt x="13947" y="37776"/>
                    </a:cubicBezTo>
                    <a:cubicBezTo>
                      <a:pt x="13239" y="37434"/>
                      <a:pt x="12577" y="37023"/>
                      <a:pt x="11984" y="36544"/>
                    </a:cubicBezTo>
                    <a:cubicBezTo>
                      <a:pt x="11345" y="36042"/>
                      <a:pt x="10774" y="35494"/>
                      <a:pt x="10272" y="34900"/>
                    </a:cubicBezTo>
                    <a:cubicBezTo>
                      <a:pt x="9724" y="34261"/>
                      <a:pt x="9245" y="33554"/>
                      <a:pt x="8857" y="32823"/>
                    </a:cubicBezTo>
                    <a:cubicBezTo>
                      <a:pt x="8606" y="32367"/>
                      <a:pt x="8400" y="31910"/>
                      <a:pt x="8217" y="31477"/>
                    </a:cubicBezTo>
                    <a:cubicBezTo>
                      <a:pt x="7989" y="30883"/>
                      <a:pt x="7807" y="30290"/>
                      <a:pt x="7647" y="29696"/>
                    </a:cubicBezTo>
                    <a:cubicBezTo>
                      <a:pt x="7373" y="28532"/>
                      <a:pt x="7236" y="27300"/>
                      <a:pt x="7259" y="26021"/>
                    </a:cubicBezTo>
                    <a:cubicBezTo>
                      <a:pt x="7259" y="24834"/>
                      <a:pt x="7350" y="23602"/>
                      <a:pt x="7578" y="22255"/>
                    </a:cubicBezTo>
                    <a:cubicBezTo>
                      <a:pt x="7989" y="19653"/>
                      <a:pt x="8720" y="17142"/>
                      <a:pt x="9496" y="14586"/>
                    </a:cubicBezTo>
                    <a:lnTo>
                      <a:pt x="9655" y="14015"/>
                    </a:lnTo>
                    <a:cubicBezTo>
                      <a:pt x="9952" y="13011"/>
                      <a:pt x="10272" y="11984"/>
                      <a:pt x="10546" y="10957"/>
                    </a:cubicBezTo>
                    <a:cubicBezTo>
                      <a:pt x="10728" y="10363"/>
                      <a:pt x="10911" y="9701"/>
                      <a:pt x="11048" y="9039"/>
                    </a:cubicBezTo>
                    <a:cubicBezTo>
                      <a:pt x="11208" y="8309"/>
                      <a:pt x="11345" y="7556"/>
                      <a:pt x="11459" y="6803"/>
                    </a:cubicBezTo>
                    <a:cubicBezTo>
                      <a:pt x="11618" y="5593"/>
                      <a:pt x="11687" y="4337"/>
                      <a:pt x="11687" y="3105"/>
                    </a:cubicBezTo>
                    <a:cubicBezTo>
                      <a:pt x="11687" y="2466"/>
                      <a:pt x="11641" y="1827"/>
                      <a:pt x="11596" y="1233"/>
                    </a:cubicBezTo>
                    <a:cubicBezTo>
                      <a:pt x="11573" y="822"/>
                      <a:pt x="11550" y="411"/>
                      <a:pt x="1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8058;p70">
                <a:extLst>
                  <a:ext uri="{FF2B5EF4-FFF2-40B4-BE49-F238E27FC236}">
                    <a16:creationId xmlns:a16="http://schemas.microsoft.com/office/drawing/2014/main" id="{F0D387FF-3158-4ADD-B38E-A93318CAB6EC}"/>
                  </a:ext>
                </a:extLst>
              </p:cNvPr>
              <p:cNvSpPr/>
              <p:nvPr/>
            </p:nvSpPr>
            <p:spPr>
              <a:xfrm>
                <a:off x="5265375" y="2599205"/>
                <a:ext cx="267662" cy="346571"/>
              </a:xfrm>
              <a:custGeom>
                <a:avLst/>
                <a:gdLst/>
                <a:ahLst/>
                <a:cxnLst/>
                <a:rect l="l" t="t" r="r" b="b"/>
                <a:pathLst>
                  <a:path w="20749" h="26866" extrusionOk="0">
                    <a:moveTo>
                      <a:pt x="20178" y="1"/>
                    </a:moveTo>
                    <a:cubicBezTo>
                      <a:pt x="20064" y="1"/>
                      <a:pt x="19950" y="23"/>
                      <a:pt x="19835" y="23"/>
                    </a:cubicBezTo>
                    <a:cubicBezTo>
                      <a:pt x="18991" y="115"/>
                      <a:pt x="18146" y="297"/>
                      <a:pt x="17325" y="548"/>
                    </a:cubicBezTo>
                    <a:cubicBezTo>
                      <a:pt x="16389" y="822"/>
                      <a:pt x="15430" y="1210"/>
                      <a:pt x="14472" y="1667"/>
                    </a:cubicBezTo>
                    <a:cubicBezTo>
                      <a:pt x="12737" y="2511"/>
                      <a:pt x="11002" y="3698"/>
                      <a:pt x="9267" y="5159"/>
                    </a:cubicBezTo>
                    <a:cubicBezTo>
                      <a:pt x="7807" y="6415"/>
                      <a:pt x="6369" y="7898"/>
                      <a:pt x="5022" y="9564"/>
                    </a:cubicBezTo>
                    <a:cubicBezTo>
                      <a:pt x="4360" y="10386"/>
                      <a:pt x="3744" y="11231"/>
                      <a:pt x="3150" y="12098"/>
                    </a:cubicBezTo>
                    <a:cubicBezTo>
                      <a:pt x="2488" y="13080"/>
                      <a:pt x="1940" y="13993"/>
                      <a:pt x="1484" y="14906"/>
                    </a:cubicBezTo>
                    <a:cubicBezTo>
                      <a:pt x="982" y="15933"/>
                      <a:pt x="594" y="16937"/>
                      <a:pt x="343" y="17941"/>
                    </a:cubicBezTo>
                    <a:cubicBezTo>
                      <a:pt x="114" y="18877"/>
                      <a:pt x="0" y="19790"/>
                      <a:pt x="0" y="20658"/>
                    </a:cubicBezTo>
                    <a:cubicBezTo>
                      <a:pt x="0" y="21274"/>
                      <a:pt x="46" y="21913"/>
                      <a:pt x="160" y="22529"/>
                    </a:cubicBezTo>
                    <a:cubicBezTo>
                      <a:pt x="480" y="23465"/>
                      <a:pt x="822" y="24355"/>
                      <a:pt x="1324" y="25200"/>
                    </a:cubicBezTo>
                    <a:cubicBezTo>
                      <a:pt x="1438" y="25382"/>
                      <a:pt x="1552" y="25565"/>
                      <a:pt x="1689" y="25725"/>
                    </a:cubicBezTo>
                    <a:cubicBezTo>
                      <a:pt x="1689" y="25748"/>
                      <a:pt x="1712" y="25748"/>
                      <a:pt x="1712" y="25770"/>
                    </a:cubicBezTo>
                    <a:cubicBezTo>
                      <a:pt x="1918" y="25999"/>
                      <a:pt x="2146" y="26204"/>
                      <a:pt x="2351" y="26432"/>
                    </a:cubicBezTo>
                    <a:lnTo>
                      <a:pt x="2351" y="26409"/>
                    </a:lnTo>
                    <a:cubicBezTo>
                      <a:pt x="2397" y="26455"/>
                      <a:pt x="2443" y="26501"/>
                      <a:pt x="2488" y="26546"/>
                    </a:cubicBezTo>
                    <a:cubicBezTo>
                      <a:pt x="2671" y="26638"/>
                      <a:pt x="2876" y="26706"/>
                      <a:pt x="3082" y="26775"/>
                    </a:cubicBezTo>
                    <a:cubicBezTo>
                      <a:pt x="3241" y="26820"/>
                      <a:pt x="3401" y="26843"/>
                      <a:pt x="3630" y="26866"/>
                    </a:cubicBezTo>
                    <a:lnTo>
                      <a:pt x="3789" y="26866"/>
                    </a:lnTo>
                    <a:cubicBezTo>
                      <a:pt x="3926" y="26866"/>
                      <a:pt x="4063" y="26843"/>
                      <a:pt x="4200" y="26843"/>
                    </a:cubicBezTo>
                    <a:cubicBezTo>
                      <a:pt x="4634" y="26775"/>
                      <a:pt x="5068" y="26615"/>
                      <a:pt x="5341" y="26478"/>
                    </a:cubicBezTo>
                    <a:cubicBezTo>
                      <a:pt x="5684" y="26341"/>
                      <a:pt x="6026" y="26136"/>
                      <a:pt x="6460" y="25839"/>
                    </a:cubicBezTo>
                    <a:cubicBezTo>
                      <a:pt x="7213" y="25314"/>
                      <a:pt x="7898" y="24720"/>
                      <a:pt x="8583" y="24104"/>
                    </a:cubicBezTo>
                    <a:cubicBezTo>
                      <a:pt x="8879" y="23830"/>
                      <a:pt x="9176" y="23556"/>
                      <a:pt x="9496" y="23282"/>
                    </a:cubicBezTo>
                    <a:cubicBezTo>
                      <a:pt x="9747" y="23077"/>
                      <a:pt x="9998" y="22872"/>
                      <a:pt x="10272" y="22666"/>
                    </a:cubicBezTo>
                    <a:lnTo>
                      <a:pt x="10500" y="22461"/>
                    </a:lnTo>
                    <a:cubicBezTo>
                      <a:pt x="11253" y="21867"/>
                      <a:pt x="12075" y="21228"/>
                      <a:pt x="12851" y="20543"/>
                    </a:cubicBezTo>
                    <a:cubicBezTo>
                      <a:pt x="14654" y="18946"/>
                      <a:pt x="15887" y="17485"/>
                      <a:pt x="16754" y="15933"/>
                    </a:cubicBezTo>
                    <a:cubicBezTo>
                      <a:pt x="17005" y="15499"/>
                      <a:pt x="17211" y="15042"/>
                      <a:pt x="17462" y="14472"/>
                    </a:cubicBezTo>
                    <a:cubicBezTo>
                      <a:pt x="17667" y="13947"/>
                      <a:pt x="17872" y="13399"/>
                      <a:pt x="18078" y="12783"/>
                    </a:cubicBezTo>
                    <a:cubicBezTo>
                      <a:pt x="18397" y="11778"/>
                      <a:pt x="18671" y="10706"/>
                      <a:pt x="18968" y="9359"/>
                    </a:cubicBezTo>
                    <a:cubicBezTo>
                      <a:pt x="19196" y="8218"/>
                      <a:pt x="19402" y="7054"/>
                      <a:pt x="19607" y="5935"/>
                    </a:cubicBezTo>
                    <a:cubicBezTo>
                      <a:pt x="19813" y="4771"/>
                      <a:pt x="20041" y="3584"/>
                      <a:pt x="20292" y="2397"/>
                    </a:cubicBezTo>
                    <a:lnTo>
                      <a:pt x="20383" y="1941"/>
                    </a:lnTo>
                    <a:lnTo>
                      <a:pt x="20475" y="1484"/>
                    </a:lnTo>
                    <a:cubicBezTo>
                      <a:pt x="20543" y="1188"/>
                      <a:pt x="20612" y="845"/>
                      <a:pt x="20726" y="526"/>
                    </a:cubicBezTo>
                    <a:cubicBezTo>
                      <a:pt x="20748" y="412"/>
                      <a:pt x="20703" y="252"/>
                      <a:pt x="20566" y="206"/>
                    </a:cubicBezTo>
                    <a:cubicBezTo>
                      <a:pt x="20566" y="138"/>
                      <a:pt x="20543" y="92"/>
                      <a:pt x="20497" y="69"/>
                    </a:cubicBezTo>
                    <a:cubicBezTo>
                      <a:pt x="20383" y="46"/>
                      <a:pt x="20292" y="23"/>
                      <a:pt x="201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8059;p70">
                <a:extLst>
                  <a:ext uri="{FF2B5EF4-FFF2-40B4-BE49-F238E27FC236}">
                    <a16:creationId xmlns:a16="http://schemas.microsoft.com/office/drawing/2014/main" id="{21C956B9-179C-4F10-ABDB-95CEA07538AD}"/>
                  </a:ext>
                </a:extLst>
              </p:cNvPr>
              <p:cNvSpPr/>
              <p:nvPr/>
            </p:nvSpPr>
            <p:spPr>
              <a:xfrm>
                <a:off x="5265078" y="2609512"/>
                <a:ext cx="212902" cy="294455"/>
              </a:xfrm>
              <a:custGeom>
                <a:avLst/>
                <a:gdLst/>
                <a:ahLst/>
                <a:cxnLst/>
                <a:rect l="l" t="t" r="r" b="b"/>
                <a:pathLst>
                  <a:path w="16504" h="22826" extrusionOk="0">
                    <a:moveTo>
                      <a:pt x="16503" y="1"/>
                    </a:moveTo>
                    <a:lnTo>
                      <a:pt x="16503" y="1"/>
                    </a:lnTo>
                    <a:cubicBezTo>
                      <a:pt x="15841" y="252"/>
                      <a:pt x="15156" y="526"/>
                      <a:pt x="14495" y="868"/>
                    </a:cubicBezTo>
                    <a:cubicBezTo>
                      <a:pt x="12760" y="1712"/>
                      <a:pt x="11002" y="2877"/>
                      <a:pt x="9290" y="4360"/>
                    </a:cubicBezTo>
                    <a:cubicBezTo>
                      <a:pt x="7807" y="5616"/>
                      <a:pt x="6392" y="7099"/>
                      <a:pt x="5045" y="8765"/>
                    </a:cubicBezTo>
                    <a:cubicBezTo>
                      <a:pt x="4360" y="9587"/>
                      <a:pt x="3744" y="10432"/>
                      <a:pt x="3150" y="11299"/>
                    </a:cubicBezTo>
                    <a:cubicBezTo>
                      <a:pt x="2511" y="12258"/>
                      <a:pt x="1963" y="13171"/>
                      <a:pt x="1507" y="14107"/>
                    </a:cubicBezTo>
                    <a:cubicBezTo>
                      <a:pt x="1005" y="15134"/>
                      <a:pt x="617" y="16138"/>
                      <a:pt x="366" y="17119"/>
                    </a:cubicBezTo>
                    <a:cubicBezTo>
                      <a:pt x="137" y="18078"/>
                      <a:pt x="0" y="18991"/>
                      <a:pt x="0" y="19859"/>
                    </a:cubicBezTo>
                    <a:cubicBezTo>
                      <a:pt x="0" y="20475"/>
                      <a:pt x="69" y="21114"/>
                      <a:pt x="160" y="21730"/>
                    </a:cubicBezTo>
                    <a:cubicBezTo>
                      <a:pt x="297" y="22095"/>
                      <a:pt x="411" y="22461"/>
                      <a:pt x="571" y="22826"/>
                    </a:cubicBezTo>
                    <a:cubicBezTo>
                      <a:pt x="571" y="22734"/>
                      <a:pt x="571" y="22666"/>
                      <a:pt x="571" y="22575"/>
                    </a:cubicBezTo>
                    <a:cubicBezTo>
                      <a:pt x="571" y="21662"/>
                      <a:pt x="617" y="20772"/>
                      <a:pt x="754" y="19904"/>
                    </a:cubicBezTo>
                    <a:cubicBezTo>
                      <a:pt x="891" y="19014"/>
                      <a:pt x="1073" y="18169"/>
                      <a:pt x="1324" y="17325"/>
                    </a:cubicBezTo>
                    <a:cubicBezTo>
                      <a:pt x="1849" y="15590"/>
                      <a:pt x="2603" y="13947"/>
                      <a:pt x="3516" y="12417"/>
                    </a:cubicBezTo>
                    <a:cubicBezTo>
                      <a:pt x="4451" y="10843"/>
                      <a:pt x="5547" y="9382"/>
                      <a:pt x="6757" y="8012"/>
                    </a:cubicBezTo>
                    <a:cubicBezTo>
                      <a:pt x="7989" y="6620"/>
                      <a:pt x="9336" y="5342"/>
                      <a:pt x="10751" y="4132"/>
                    </a:cubicBezTo>
                    <a:cubicBezTo>
                      <a:pt x="12166" y="2968"/>
                      <a:pt x="13650" y="1849"/>
                      <a:pt x="15179" y="845"/>
                    </a:cubicBezTo>
                    <a:cubicBezTo>
                      <a:pt x="15613" y="571"/>
                      <a:pt x="16047" y="274"/>
                      <a:pt x="165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8060;p70">
                <a:extLst>
                  <a:ext uri="{FF2B5EF4-FFF2-40B4-BE49-F238E27FC236}">
                    <a16:creationId xmlns:a16="http://schemas.microsoft.com/office/drawing/2014/main" id="{47EEFEFB-BD8A-4245-9375-CA9D43F6E422}"/>
                  </a:ext>
                </a:extLst>
              </p:cNvPr>
              <p:cNvSpPr/>
              <p:nvPr/>
            </p:nvSpPr>
            <p:spPr>
              <a:xfrm>
                <a:off x="5319552" y="2575651"/>
                <a:ext cx="278550" cy="433737"/>
              </a:xfrm>
              <a:custGeom>
                <a:avLst/>
                <a:gdLst/>
                <a:ahLst/>
                <a:cxnLst/>
                <a:rect l="l" t="t" r="r" b="b"/>
                <a:pathLst>
                  <a:path w="21593" h="33623" extrusionOk="0">
                    <a:moveTo>
                      <a:pt x="10454" y="1"/>
                    </a:moveTo>
                    <a:cubicBezTo>
                      <a:pt x="10203" y="1"/>
                      <a:pt x="9998" y="46"/>
                      <a:pt x="9792" y="115"/>
                    </a:cubicBezTo>
                    <a:cubicBezTo>
                      <a:pt x="9632" y="160"/>
                      <a:pt x="9541" y="297"/>
                      <a:pt x="9587" y="457"/>
                    </a:cubicBezTo>
                    <a:cubicBezTo>
                      <a:pt x="9587" y="503"/>
                      <a:pt x="9610" y="548"/>
                      <a:pt x="9632" y="571"/>
                    </a:cubicBezTo>
                    <a:cubicBezTo>
                      <a:pt x="9678" y="640"/>
                      <a:pt x="9724" y="685"/>
                      <a:pt x="9792" y="708"/>
                    </a:cubicBezTo>
                    <a:lnTo>
                      <a:pt x="9906" y="754"/>
                    </a:lnTo>
                    <a:cubicBezTo>
                      <a:pt x="10317" y="936"/>
                      <a:pt x="10728" y="1165"/>
                      <a:pt x="11116" y="1484"/>
                    </a:cubicBezTo>
                    <a:cubicBezTo>
                      <a:pt x="11755" y="1986"/>
                      <a:pt x="12394" y="2626"/>
                      <a:pt x="13033" y="3447"/>
                    </a:cubicBezTo>
                    <a:cubicBezTo>
                      <a:pt x="13604" y="4200"/>
                      <a:pt x="14152" y="5045"/>
                      <a:pt x="14677" y="6004"/>
                    </a:cubicBezTo>
                    <a:cubicBezTo>
                      <a:pt x="15110" y="6757"/>
                      <a:pt x="15521" y="7579"/>
                      <a:pt x="15887" y="8446"/>
                    </a:cubicBezTo>
                    <a:cubicBezTo>
                      <a:pt x="16160" y="9131"/>
                      <a:pt x="16389" y="9770"/>
                      <a:pt x="16594" y="10409"/>
                    </a:cubicBezTo>
                    <a:cubicBezTo>
                      <a:pt x="16800" y="11162"/>
                      <a:pt x="16959" y="11915"/>
                      <a:pt x="17073" y="12691"/>
                    </a:cubicBezTo>
                    <a:cubicBezTo>
                      <a:pt x="17256" y="14152"/>
                      <a:pt x="17256" y="15613"/>
                      <a:pt x="17073" y="17051"/>
                    </a:cubicBezTo>
                    <a:cubicBezTo>
                      <a:pt x="16982" y="17713"/>
                      <a:pt x="16845" y="18352"/>
                      <a:pt x="16663" y="18991"/>
                    </a:cubicBezTo>
                    <a:cubicBezTo>
                      <a:pt x="16503" y="19562"/>
                      <a:pt x="16320" y="20133"/>
                      <a:pt x="16069" y="20749"/>
                    </a:cubicBezTo>
                    <a:cubicBezTo>
                      <a:pt x="15499" y="22073"/>
                      <a:pt x="14768" y="23328"/>
                      <a:pt x="13855" y="24515"/>
                    </a:cubicBezTo>
                    <a:cubicBezTo>
                      <a:pt x="12874" y="25770"/>
                      <a:pt x="11710" y="26934"/>
                      <a:pt x="10363" y="27984"/>
                    </a:cubicBezTo>
                    <a:cubicBezTo>
                      <a:pt x="8811" y="29171"/>
                      <a:pt x="7030" y="30198"/>
                      <a:pt x="5113" y="31020"/>
                    </a:cubicBezTo>
                    <a:cubicBezTo>
                      <a:pt x="3538" y="31682"/>
                      <a:pt x="1895" y="32184"/>
                      <a:pt x="228" y="32549"/>
                    </a:cubicBezTo>
                    <a:cubicBezTo>
                      <a:pt x="160" y="32572"/>
                      <a:pt x="114" y="32618"/>
                      <a:pt x="69" y="32686"/>
                    </a:cubicBezTo>
                    <a:cubicBezTo>
                      <a:pt x="23" y="32755"/>
                      <a:pt x="0" y="32846"/>
                      <a:pt x="23" y="32915"/>
                    </a:cubicBezTo>
                    <a:cubicBezTo>
                      <a:pt x="23" y="32937"/>
                      <a:pt x="46" y="32937"/>
                      <a:pt x="46" y="32960"/>
                    </a:cubicBezTo>
                    <a:cubicBezTo>
                      <a:pt x="46" y="33006"/>
                      <a:pt x="69" y="33074"/>
                      <a:pt x="114" y="33097"/>
                    </a:cubicBezTo>
                    <a:cubicBezTo>
                      <a:pt x="297" y="33303"/>
                      <a:pt x="502" y="33462"/>
                      <a:pt x="708" y="33554"/>
                    </a:cubicBezTo>
                    <a:cubicBezTo>
                      <a:pt x="776" y="33599"/>
                      <a:pt x="822" y="33599"/>
                      <a:pt x="868" y="33599"/>
                    </a:cubicBezTo>
                    <a:lnTo>
                      <a:pt x="936" y="33599"/>
                    </a:lnTo>
                    <a:cubicBezTo>
                      <a:pt x="959" y="33622"/>
                      <a:pt x="1004" y="33622"/>
                      <a:pt x="1050" y="33622"/>
                    </a:cubicBezTo>
                    <a:cubicBezTo>
                      <a:pt x="1073" y="33622"/>
                      <a:pt x="1096" y="33622"/>
                      <a:pt x="1119" y="33599"/>
                    </a:cubicBezTo>
                    <a:cubicBezTo>
                      <a:pt x="3264" y="33211"/>
                      <a:pt x="5364" y="32641"/>
                      <a:pt x="7350" y="31888"/>
                    </a:cubicBezTo>
                    <a:cubicBezTo>
                      <a:pt x="9404" y="31111"/>
                      <a:pt x="11299" y="30176"/>
                      <a:pt x="13011" y="29080"/>
                    </a:cubicBezTo>
                    <a:cubicBezTo>
                      <a:pt x="13878" y="28509"/>
                      <a:pt x="14722" y="27893"/>
                      <a:pt x="15499" y="27254"/>
                    </a:cubicBezTo>
                    <a:cubicBezTo>
                      <a:pt x="16252" y="26638"/>
                      <a:pt x="16959" y="25930"/>
                      <a:pt x="17644" y="25154"/>
                    </a:cubicBezTo>
                    <a:cubicBezTo>
                      <a:pt x="19014" y="23602"/>
                      <a:pt x="20064" y="21890"/>
                      <a:pt x="20726" y="20087"/>
                    </a:cubicBezTo>
                    <a:cubicBezTo>
                      <a:pt x="21091" y="19083"/>
                      <a:pt x="21342" y="17987"/>
                      <a:pt x="21479" y="16823"/>
                    </a:cubicBezTo>
                    <a:cubicBezTo>
                      <a:pt x="21593" y="15750"/>
                      <a:pt x="21570" y="14632"/>
                      <a:pt x="21410" y="13513"/>
                    </a:cubicBezTo>
                    <a:cubicBezTo>
                      <a:pt x="21273" y="12395"/>
                      <a:pt x="20999" y="11299"/>
                      <a:pt x="20611" y="10249"/>
                    </a:cubicBezTo>
                    <a:cubicBezTo>
                      <a:pt x="20337" y="9542"/>
                      <a:pt x="19972" y="8766"/>
                      <a:pt x="19447" y="7807"/>
                    </a:cubicBezTo>
                    <a:cubicBezTo>
                      <a:pt x="18580" y="6209"/>
                      <a:pt x="17576" y="4771"/>
                      <a:pt x="16457" y="3561"/>
                    </a:cubicBezTo>
                    <a:cubicBezTo>
                      <a:pt x="15818" y="2854"/>
                      <a:pt x="15179" y="2260"/>
                      <a:pt x="14540" y="1804"/>
                    </a:cubicBezTo>
                    <a:cubicBezTo>
                      <a:pt x="14403" y="1690"/>
                      <a:pt x="14243" y="1576"/>
                      <a:pt x="14083" y="1484"/>
                    </a:cubicBezTo>
                    <a:cubicBezTo>
                      <a:pt x="14061" y="1461"/>
                      <a:pt x="14061" y="1461"/>
                      <a:pt x="14038" y="1439"/>
                    </a:cubicBezTo>
                    <a:cubicBezTo>
                      <a:pt x="13536" y="1119"/>
                      <a:pt x="13056" y="845"/>
                      <a:pt x="12554" y="663"/>
                    </a:cubicBezTo>
                    <a:cubicBezTo>
                      <a:pt x="12098" y="389"/>
                      <a:pt x="11641" y="206"/>
                      <a:pt x="11207" y="115"/>
                    </a:cubicBezTo>
                    <a:cubicBezTo>
                      <a:pt x="10933" y="46"/>
                      <a:pt x="10682" y="1"/>
                      <a:pt x="10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8061;p70">
                <a:extLst>
                  <a:ext uri="{FF2B5EF4-FFF2-40B4-BE49-F238E27FC236}">
                    <a16:creationId xmlns:a16="http://schemas.microsoft.com/office/drawing/2014/main" id="{2FE9F6E4-2F66-4A5E-8B86-EFB99AF79EC9}"/>
                  </a:ext>
                </a:extLst>
              </p:cNvPr>
              <p:cNvSpPr/>
              <p:nvPr/>
            </p:nvSpPr>
            <p:spPr>
              <a:xfrm>
                <a:off x="5417883" y="2564467"/>
                <a:ext cx="73040" cy="48091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3728" extrusionOk="0">
                    <a:moveTo>
                      <a:pt x="4863" y="0"/>
                    </a:moveTo>
                    <a:cubicBezTo>
                      <a:pt x="4429" y="46"/>
                      <a:pt x="4018" y="137"/>
                      <a:pt x="3607" y="251"/>
                    </a:cubicBezTo>
                    <a:cubicBezTo>
                      <a:pt x="3151" y="388"/>
                      <a:pt x="2717" y="594"/>
                      <a:pt x="2283" y="822"/>
                    </a:cubicBezTo>
                    <a:cubicBezTo>
                      <a:pt x="1530" y="1233"/>
                      <a:pt x="823" y="1803"/>
                      <a:pt x="252" y="2465"/>
                    </a:cubicBezTo>
                    <a:cubicBezTo>
                      <a:pt x="1" y="2785"/>
                      <a:pt x="1" y="3264"/>
                      <a:pt x="320" y="3538"/>
                    </a:cubicBezTo>
                    <a:cubicBezTo>
                      <a:pt x="468" y="3665"/>
                      <a:pt x="654" y="3728"/>
                      <a:pt x="837" y="3728"/>
                    </a:cubicBezTo>
                    <a:cubicBezTo>
                      <a:pt x="1050" y="3728"/>
                      <a:pt x="1258" y="3642"/>
                      <a:pt x="1393" y="3470"/>
                    </a:cubicBezTo>
                    <a:cubicBezTo>
                      <a:pt x="1576" y="3241"/>
                      <a:pt x="1781" y="3036"/>
                      <a:pt x="1987" y="2853"/>
                    </a:cubicBezTo>
                    <a:cubicBezTo>
                      <a:pt x="2397" y="2534"/>
                      <a:pt x="2831" y="2237"/>
                      <a:pt x="3288" y="2009"/>
                    </a:cubicBezTo>
                    <a:cubicBezTo>
                      <a:pt x="3744" y="1803"/>
                      <a:pt x="4201" y="1667"/>
                      <a:pt x="4680" y="1552"/>
                    </a:cubicBezTo>
                    <a:cubicBezTo>
                      <a:pt x="4771" y="1530"/>
                      <a:pt x="4840" y="1530"/>
                      <a:pt x="4931" y="1507"/>
                    </a:cubicBezTo>
                    <a:cubicBezTo>
                      <a:pt x="5136" y="1484"/>
                      <a:pt x="5319" y="1415"/>
                      <a:pt x="5456" y="1256"/>
                    </a:cubicBezTo>
                    <a:cubicBezTo>
                      <a:pt x="5593" y="1119"/>
                      <a:pt x="5661" y="913"/>
                      <a:pt x="5639" y="731"/>
                    </a:cubicBezTo>
                    <a:cubicBezTo>
                      <a:pt x="5639" y="365"/>
                      <a:pt x="5319" y="0"/>
                      <a:pt x="4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8062;p70">
                <a:extLst>
                  <a:ext uri="{FF2B5EF4-FFF2-40B4-BE49-F238E27FC236}">
                    <a16:creationId xmlns:a16="http://schemas.microsoft.com/office/drawing/2014/main" id="{B118AF12-A21C-4F06-8C30-6ECE9A6FE13D}"/>
                  </a:ext>
                </a:extLst>
              </p:cNvPr>
              <p:cNvSpPr/>
              <p:nvPr/>
            </p:nvSpPr>
            <p:spPr>
              <a:xfrm>
                <a:off x="5303647" y="2976070"/>
                <a:ext cx="56257" cy="49317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3823" extrusionOk="0">
                    <a:moveTo>
                      <a:pt x="845" y="1"/>
                    </a:moveTo>
                    <a:cubicBezTo>
                      <a:pt x="731" y="1"/>
                      <a:pt x="594" y="24"/>
                      <a:pt x="480" y="92"/>
                    </a:cubicBezTo>
                    <a:cubicBezTo>
                      <a:pt x="115" y="321"/>
                      <a:pt x="1" y="777"/>
                      <a:pt x="206" y="1142"/>
                    </a:cubicBezTo>
                    <a:cubicBezTo>
                      <a:pt x="526" y="1736"/>
                      <a:pt x="936" y="2261"/>
                      <a:pt x="1461" y="2694"/>
                    </a:cubicBezTo>
                    <a:cubicBezTo>
                      <a:pt x="2032" y="3174"/>
                      <a:pt x="2671" y="3516"/>
                      <a:pt x="3379" y="3790"/>
                    </a:cubicBezTo>
                    <a:cubicBezTo>
                      <a:pt x="3437" y="3812"/>
                      <a:pt x="3500" y="3822"/>
                      <a:pt x="3565" y="3822"/>
                    </a:cubicBezTo>
                    <a:cubicBezTo>
                      <a:pt x="3701" y="3822"/>
                      <a:pt x="3841" y="3776"/>
                      <a:pt x="3949" y="3699"/>
                    </a:cubicBezTo>
                    <a:cubicBezTo>
                      <a:pt x="4132" y="3607"/>
                      <a:pt x="4246" y="3448"/>
                      <a:pt x="4315" y="3242"/>
                    </a:cubicBezTo>
                    <a:cubicBezTo>
                      <a:pt x="4360" y="3060"/>
                      <a:pt x="4337" y="2854"/>
                      <a:pt x="4223" y="2672"/>
                    </a:cubicBezTo>
                    <a:cubicBezTo>
                      <a:pt x="4132" y="2489"/>
                      <a:pt x="3972" y="2398"/>
                      <a:pt x="3767" y="2306"/>
                    </a:cubicBezTo>
                    <a:cubicBezTo>
                      <a:pt x="3721" y="2284"/>
                      <a:pt x="3653" y="2261"/>
                      <a:pt x="3584" y="2238"/>
                    </a:cubicBezTo>
                    <a:cubicBezTo>
                      <a:pt x="3219" y="2078"/>
                      <a:pt x="2899" y="1873"/>
                      <a:pt x="2580" y="1644"/>
                    </a:cubicBezTo>
                    <a:cubicBezTo>
                      <a:pt x="2329" y="1439"/>
                      <a:pt x="2078" y="1211"/>
                      <a:pt x="1872" y="960"/>
                    </a:cubicBezTo>
                    <a:cubicBezTo>
                      <a:pt x="1735" y="777"/>
                      <a:pt x="1621" y="572"/>
                      <a:pt x="1507" y="366"/>
                    </a:cubicBezTo>
                    <a:cubicBezTo>
                      <a:pt x="1393" y="138"/>
                      <a:pt x="1119" y="1"/>
                      <a:pt x="8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8063;p70">
                <a:extLst>
                  <a:ext uri="{FF2B5EF4-FFF2-40B4-BE49-F238E27FC236}">
                    <a16:creationId xmlns:a16="http://schemas.microsoft.com/office/drawing/2014/main" id="{4DD4D7D2-80C6-47DD-9386-D59C3F2A5C1C}"/>
                  </a:ext>
                </a:extLst>
              </p:cNvPr>
              <p:cNvSpPr/>
              <p:nvPr/>
            </p:nvSpPr>
            <p:spPr>
              <a:xfrm>
                <a:off x="5527115" y="2676059"/>
                <a:ext cx="109843" cy="149588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11596" extrusionOk="0">
                    <a:moveTo>
                      <a:pt x="5502" y="0"/>
                    </a:moveTo>
                    <a:cubicBezTo>
                      <a:pt x="5388" y="0"/>
                      <a:pt x="5296" y="0"/>
                      <a:pt x="5182" y="46"/>
                    </a:cubicBezTo>
                    <a:cubicBezTo>
                      <a:pt x="5045" y="91"/>
                      <a:pt x="4908" y="160"/>
                      <a:pt x="4726" y="274"/>
                    </a:cubicBezTo>
                    <a:cubicBezTo>
                      <a:pt x="4612" y="365"/>
                      <a:pt x="4498" y="479"/>
                      <a:pt x="4406" y="571"/>
                    </a:cubicBezTo>
                    <a:cubicBezTo>
                      <a:pt x="4292" y="708"/>
                      <a:pt x="4178" y="867"/>
                      <a:pt x="4064" y="1004"/>
                    </a:cubicBezTo>
                    <a:cubicBezTo>
                      <a:pt x="4064" y="936"/>
                      <a:pt x="4041" y="867"/>
                      <a:pt x="4018" y="799"/>
                    </a:cubicBezTo>
                    <a:cubicBezTo>
                      <a:pt x="3927" y="571"/>
                      <a:pt x="3722" y="365"/>
                      <a:pt x="3470" y="251"/>
                    </a:cubicBezTo>
                    <a:cubicBezTo>
                      <a:pt x="3356" y="183"/>
                      <a:pt x="3242" y="160"/>
                      <a:pt x="3105" y="160"/>
                    </a:cubicBezTo>
                    <a:cubicBezTo>
                      <a:pt x="2991" y="160"/>
                      <a:pt x="2877" y="183"/>
                      <a:pt x="2763" y="228"/>
                    </a:cubicBezTo>
                    <a:cubicBezTo>
                      <a:pt x="2466" y="320"/>
                      <a:pt x="2215" y="502"/>
                      <a:pt x="1964" y="776"/>
                    </a:cubicBezTo>
                    <a:cubicBezTo>
                      <a:pt x="1690" y="1073"/>
                      <a:pt x="1462" y="1461"/>
                      <a:pt x="1256" y="1917"/>
                    </a:cubicBezTo>
                    <a:cubicBezTo>
                      <a:pt x="1074" y="2374"/>
                      <a:pt x="982" y="2853"/>
                      <a:pt x="891" y="3310"/>
                    </a:cubicBezTo>
                    <a:cubicBezTo>
                      <a:pt x="868" y="3492"/>
                      <a:pt x="823" y="3698"/>
                      <a:pt x="800" y="3880"/>
                    </a:cubicBezTo>
                    <a:cubicBezTo>
                      <a:pt x="777" y="4131"/>
                      <a:pt x="731" y="4382"/>
                      <a:pt x="686" y="4634"/>
                    </a:cubicBezTo>
                    <a:cubicBezTo>
                      <a:pt x="594" y="5113"/>
                      <a:pt x="480" y="5501"/>
                      <a:pt x="298" y="5866"/>
                    </a:cubicBezTo>
                    <a:cubicBezTo>
                      <a:pt x="229" y="6003"/>
                      <a:pt x="161" y="6140"/>
                      <a:pt x="69" y="6277"/>
                    </a:cubicBezTo>
                    <a:cubicBezTo>
                      <a:pt x="24" y="6345"/>
                      <a:pt x="1" y="6414"/>
                      <a:pt x="24" y="6505"/>
                    </a:cubicBezTo>
                    <a:cubicBezTo>
                      <a:pt x="47" y="6574"/>
                      <a:pt x="92" y="6642"/>
                      <a:pt x="138" y="6688"/>
                    </a:cubicBezTo>
                    <a:cubicBezTo>
                      <a:pt x="206" y="6711"/>
                      <a:pt x="252" y="6733"/>
                      <a:pt x="298" y="6733"/>
                    </a:cubicBezTo>
                    <a:cubicBezTo>
                      <a:pt x="321" y="6733"/>
                      <a:pt x="343" y="6733"/>
                      <a:pt x="366" y="6711"/>
                    </a:cubicBezTo>
                    <a:cubicBezTo>
                      <a:pt x="366" y="7418"/>
                      <a:pt x="389" y="7966"/>
                      <a:pt x="480" y="8468"/>
                    </a:cubicBezTo>
                    <a:cubicBezTo>
                      <a:pt x="617" y="9427"/>
                      <a:pt x="1005" y="10226"/>
                      <a:pt x="1576" y="10751"/>
                    </a:cubicBezTo>
                    <a:cubicBezTo>
                      <a:pt x="1918" y="11093"/>
                      <a:pt x="2352" y="11344"/>
                      <a:pt x="2786" y="11481"/>
                    </a:cubicBezTo>
                    <a:cubicBezTo>
                      <a:pt x="3060" y="11572"/>
                      <a:pt x="3333" y="11595"/>
                      <a:pt x="3630" y="11595"/>
                    </a:cubicBezTo>
                    <a:cubicBezTo>
                      <a:pt x="3790" y="11595"/>
                      <a:pt x="3973" y="11595"/>
                      <a:pt x="4132" y="11572"/>
                    </a:cubicBezTo>
                    <a:cubicBezTo>
                      <a:pt x="4543" y="11504"/>
                      <a:pt x="4977" y="11367"/>
                      <a:pt x="5433" y="11116"/>
                    </a:cubicBezTo>
                    <a:cubicBezTo>
                      <a:pt x="5821" y="10933"/>
                      <a:pt x="6209" y="10659"/>
                      <a:pt x="6620" y="10317"/>
                    </a:cubicBezTo>
                    <a:cubicBezTo>
                      <a:pt x="6894" y="10089"/>
                      <a:pt x="7145" y="9838"/>
                      <a:pt x="7442" y="9518"/>
                    </a:cubicBezTo>
                    <a:cubicBezTo>
                      <a:pt x="7716" y="9176"/>
                      <a:pt x="7921" y="8879"/>
                      <a:pt x="8081" y="8605"/>
                    </a:cubicBezTo>
                    <a:cubicBezTo>
                      <a:pt x="8401" y="7966"/>
                      <a:pt x="8515" y="7281"/>
                      <a:pt x="8378" y="6619"/>
                    </a:cubicBezTo>
                    <a:cubicBezTo>
                      <a:pt x="8287" y="6140"/>
                      <a:pt x="8013" y="5592"/>
                      <a:pt x="7465" y="5501"/>
                    </a:cubicBezTo>
                    <a:lnTo>
                      <a:pt x="7351" y="5501"/>
                    </a:lnTo>
                    <a:cubicBezTo>
                      <a:pt x="7442" y="5250"/>
                      <a:pt x="7511" y="4976"/>
                      <a:pt x="7579" y="4702"/>
                    </a:cubicBezTo>
                    <a:cubicBezTo>
                      <a:pt x="7625" y="4542"/>
                      <a:pt x="7647" y="4382"/>
                      <a:pt x="7647" y="4223"/>
                    </a:cubicBezTo>
                    <a:cubicBezTo>
                      <a:pt x="7670" y="4063"/>
                      <a:pt x="7647" y="3903"/>
                      <a:pt x="7647" y="3766"/>
                    </a:cubicBezTo>
                    <a:cubicBezTo>
                      <a:pt x="7625" y="3515"/>
                      <a:pt x="7556" y="3287"/>
                      <a:pt x="7419" y="3081"/>
                    </a:cubicBezTo>
                    <a:cubicBezTo>
                      <a:pt x="7305" y="2899"/>
                      <a:pt x="7122" y="2762"/>
                      <a:pt x="6917" y="2739"/>
                    </a:cubicBezTo>
                    <a:cubicBezTo>
                      <a:pt x="6871" y="2716"/>
                      <a:pt x="6803" y="2716"/>
                      <a:pt x="6734" y="2716"/>
                    </a:cubicBezTo>
                    <a:cubicBezTo>
                      <a:pt x="6620" y="2716"/>
                      <a:pt x="6506" y="2739"/>
                      <a:pt x="6369" y="2762"/>
                    </a:cubicBezTo>
                    <a:cubicBezTo>
                      <a:pt x="6438" y="2648"/>
                      <a:pt x="6483" y="2511"/>
                      <a:pt x="6529" y="2374"/>
                    </a:cubicBezTo>
                    <a:cubicBezTo>
                      <a:pt x="6666" y="2009"/>
                      <a:pt x="6712" y="1689"/>
                      <a:pt x="6712" y="1370"/>
                    </a:cubicBezTo>
                    <a:cubicBezTo>
                      <a:pt x="6734" y="1233"/>
                      <a:pt x="6712" y="1073"/>
                      <a:pt x="6666" y="936"/>
                    </a:cubicBezTo>
                    <a:cubicBezTo>
                      <a:pt x="6620" y="776"/>
                      <a:pt x="6575" y="639"/>
                      <a:pt x="6461" y="502"/>
                    </a:cubicBezTo>
                    <a:cubicBezTo>
                      <a:pt x="6392" y="388"/>
                      <a:pt x="6278" y="297"/>
                      <a:pt x="6118" y="183"/>
                    </a:cubicBezTo>
                    <a:cubicBezTo>
                      <a:pt x="5981" y="91"/>
                      <a:pt x="5821" y="23"/>
                      <a:pt x="5616" y="0"/>
                    </a:cubicBezTo>
                    <a:close/>
                  </a:path>
                </a:pathLst>
              </a:custGeom>
              <a:solidFill>
                <a:srgbClr val="FCBC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8064;p70">
                <a:extLst>
                  <a:ext uri="{FF2B5EF4-FFF2-40B4-BE49-F238E27FC236}">
                    <a16:creationId xmlns:a16="http://schemas.microsoft.com/office/drawing/2014/main" id="{24964F90-6B3D-42CF-8FCF-9CCAFCE5E154}"/>
                  </a:ext>
                </a:extLst>
              </p:cNvPr>
              <p:cNvSpPr/>
              <p:nvPr/>
            </p:nvSpPr>
            <p:spPr>
              <a:xfrm>
                <a:off x="5603079" y="2711674"/>
                <a:ext cx="7972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1038" extrusionOk="0">
                    <a:moveTo>
                      <a:pt x="480" y="1"/>
                    </a:moveTo>
                    <a:cubicBezTo>
                      <a:pt x="435" y="1"/>
                      <a:pt x="389" y="47"/>
                      <a:pt x="366" y="92"/>
                    </a:cubicBezTo>
                    <a:cubicBezTo>
                      <a:pt x="343" y="183"/>
                      <a:pt x="298" y="298"/>
                      <a:pt x="252" y="389"/>
                    </a:cubicBezTo>
                    <a:cubicBezTo>
                      <a:pt x="206" y="503"/>
                      <a:pt x="138" y="617"/>
                      <a:pt x="69" y="731"/>
                    </a:cubicBezTo>
                    <a:lnTo>
                      <a:pt x="92" y="731"/>
                    </a:lnTo>
                    <a:cubicBezTo>
                      <a:pt x="69" y="754"/>
                      <a:pt x="47" y="800"/>
                      <a:pt x="24" y="823"/>
                    </a:cubicBezTo>
                    <a:cubicBezTo>
                      <a:pt x="1" y="845"/>
                      <a:pt x="1" y="891"/>
                      <a:pt x="1" y="914"/>
                    </a:cubicBezTo>
                    <a:cubicBezTo>
                      <a:pt x="1" y="960"/>
                      <a:pt x="24" y="982"/>
                      <a:pt x="47" y="1005"/>
                    </a:cubicBezTo>
                    <a:cubicBezTo>
                      <a:pt x="63" y="1021"/>
                      <a:pt x="90" y="1037"/>
                      <a:pt x="121" y="1037"/>
                    </a:cubicBezTo>
                    <a:cubicBezTo>
                      <a:pt x="134" y="1037"/>
                      <a:pt x="147" y="1035"/>
                      <a:pt x="161" y="1028"/>
                    </a:cubicBezTo>
                    <a:cubicBezTo>
                      <a:pt x="184" y="1028"/>
                      <a:pt x="229" y="1005"/>
                      <a:pt x="252" y="982"/>
                    </a:cubicBezTo>
                    <a:cubicBezTo>
                      <a:pt x="320" y="868"/>
                      <a:pt x="389" y="754"/>
                      <a:pt x="457" y="617"/>
                    </a:cubicBezTo>
                    <a:cubicBezTo>
                      <a:pt x="503" y="480"/>
                      <a:pt x="572" y="343"/>
                      <a:pt x="617" y="183"/>
                    </a:cubicBezTo>
                    <a:cubicBezTo>
                      <a:pt x="617" y="161"/>
                      <a:pt x="617" y="115"/>
                      <a:pt x="617" y="92"/>
                    </a:cubicBezTo>
                    <a:cubicBezTo>
                      <a:pt x="594" y="47"/>
                      <a:pt x="572" y="24"/>
                      <a:pt x="549" y="24"/>
                    </a:cubicBezTo>
                    <a:cubicBezTo>
                      <a:pt x="526" y="1"/>
                      <a:pt x="503" y="1"/>
                      <a:pt x="480" y="1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8065;p70">
                <a:extLst>
                  <a:ext uri="{FF2B5EF4-FFF2-40B4-BE49-F238E27FC236}">
                    <a16:creationId xmlns:a16="http://schemas.microsoft.com/office/drawing/2014/main" id="{7CBC538F-8221-414F-8C8D-4B907EFDC730}"/>
                  </a:ext>
                </a:extLst>
              </p:cNvPr>
              <p:cNvSpPr/>
              <p:nvPr/>
            </p:nvSpPr>
            <p:spPr>
              <a:xfrm>
                <a:off x="5614275" y="2746425"/>
                <a:ext cx="7959" cy="1149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891" extrusionOk="0">
                    <a:moveTo>
                      <a:pt x="457" y="0"/>
                    </a:moveTo>
                    <a:cubicBezTo>
                      <a:pt x="388" y="0"/>
                      <a:pt x="343" y="23"/>
                      <a:pt x="320" y="92"/>
                    </a:cubicBezTo>
                    <a:cubicBezTo>
                      <a:pt x="229" y="297"/>
                      <a:pt x="137" y="480"/>
                      <a:pt x="23" y="685"/>
                    </a:cubicBezTo>
                    <a:cubicBezTo>
                      <a:pt x="0" y="708"/>
                      <a:pt x="23" y="754"/>
                      <a:pt x="23" y="799"/>
                    </a:cubicBezTo>
                    <a:cubicBezTo>
                      <a:pt x="46" y="845"/>
                      <a:pt x="69" y="868"/>
                      <a:pt x="114" y="890"/>
                    </a:cubicBezTo>
                    <a:lnTo>
                      <a:pt x="229" y="890"/>
                    </a:lnTo>
                    <a:cubicBezTo>
                      <a:pt x="274" y="868"/>
                      <a:pt x="297" y="845"/>
                      <a:pt x="320" y="799"/>
                    </a:cubicBezTo>
                    <a:cubicBezTo>
                      <a:pt x="434" y="617"/>
                      <a:pt x="525" y="411"/>
                      <a:pt x="594" y="206"/>
                    </a:cubicBezTo>
                    <a:cubicBezTo>
                      <a:pt x="617" y="137"/>
                      <a:pt x="594" y="46"/>
                      <a:pt x="525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8066;p70">
                <a:extLst>
                  <a:ext uri="{FF2B5EF4-FFF2-40B4-BE49-F238E27FC236}">
                    <a16:creationId xmlns:a16="http://schemas.microsoft.com/office/drawing/2014/main" id="{10812379-39DE-4D1C-A3D8-F0CF3749D214}"/>
                  </a:ext>
                </a:extLst>
              </p:cNvPr>
              <p:cNvSpPr/>
              <p:nvPr/>
            </p:nvSpPr>
            <p:spPr>
              <a:xfrm>
                <a:off x="5553623" y="2690184"/>
                <a:ext cx="27103" cy="40596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3147" extrusionOk="0">
                    <a:moveTo>
                      <a:pt x="2009" y="1"/>
                    </a:moveTo>
                    <a:cubicBezTo>
                      <a:pt x="1963" y="1"/>
                      <a:pt x="1918" y="23"/>
                      <a:pt x="1918" y="69"/>
                    </a:cubicBezTo>
                    <a:cubicBezTo>
                      <a:pt x="1781" y="320"/>
                      <a:pt x="1644" y="594"/>
                      <a:pt x="1507" y="845"/>
                    </a:cubicBezTo>
                    <a:cubicBezTo>
                      <a:pt x="1073" y="1553"/>
                      <a:pt x="571" y="2192"/>
                      <a:pt x="69" y="2831"/>
                    </a:cubicBezTo>
                    <a:cubicBezTo>
                      <a:pt x="0" y="2922"/>
                      <a:pt x="23" y="3036"/>
                      <a:pt x="114" y="3105"/>
                    </a:cubicBezTo>
                    <a:cubicBezTo>
                      <a:pt x="143" y="3134"/>
                      <a:pt x="180" y="3146"/>
                      <a:pt x="218" y="3146"/>
                    </a:cubicBezTo>
                    <a:cubicBezTo>
                      <a:pt x="270" y="3146"/>
                      <a:pt x="326" y="3122"/>
                      <a:pt x="365" y="3082"/>
                    </a:cubicBezTo>
                    <a:cubicBezTo>
                      <a:pt x="685" y="2626"/>
                      <a:pt x="1005" y="2169"/>
                      <a:pt x="1278" y="1690"/>
                    </a:cubicBezTo>
                    <a:cubicBezTo>
                      <a:pt x="1575" y="1188"/>
                      <a:pt x="1849" y="663"/>
                      <a:pt x="2077" y="138"/>
                    </a:cubicBezTo>
                    <a:cubicBezTo>
                      <a:pt x="2100" y="92"/>
                      <a:pt x="2077" y="23"/>
                      <a:pt x="2032" y="23"/>
                    </a:cubicBezTo>
                    <a:cubicBezTo>
                      <a:pt x="2032" y="1"/>
                      <a:pt x="2009" y="1"/>
                      <a:pt x="2009" y="1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8067;p70">
                <a:extLst>
                  <a:ext uri="{FF2B5EF4-FFF2-40B4-BE49-F238E27FC236}">
                    <a16:creationId xmlns:a16="http://schemas.microsoft.com/office/drawing/2014/main" id="{3A3DAD4E-4BBE-4A25-9555-9CC173096325}"/>
                  </a:ext>
                </a:extLst>
              </p:cNvPr>
              <p:cNvSpPr/>
              <p:nvPr/>
            </p:nvSpPr>
            <p:spPr>
              <a:xfrm>
                <a:off x="5272728" y="2745535"/>
                <a:ext cx="310658" cy="217030"/>
              </a:xfrm>
              <a:custGeom>
                <a:avLst/>
                <a:gdLst/>
                <a:ahLst/>
                <a:cxnLst/>
                <a:rect l="l" t="t" r="r" b="b"/>
                <a:pathLst>
                  <a:path w="24082" h="16824" extrusionOk="0">
                    <a:moveTo>
                      <a:pt x="19790" y="1"/>
                    </a:moveTo>
                    <a:cubicBezTo>
                      <a:pt x="19745" y="1"/>
                      <a:pt x="19722" y="1"/>
                      <a:pt x="19676" y="24"/>
                    </a:cubicBezTo>
                    <a:cubicBezTo>
                      <a:pt x="18170" y="708"/>
                      <a:pt x="16618" y="1211"/>
                      <a:pt x="14723" y="1758"/>
                    </a:cubicBezTo>
                    <a:cubicBezTo>
                      <a:pt x="14198" y="1918"/>
                      <a:pt x="13650" y="2055"/>
                      <a:pt x="13125" y="2215"/>
                    </a:cubicBezTo>
                    <a:cubicBezTo>
                      <a:pt x="11893" y="2534"/>
                      <a:pt x="10638" y="2900"/>
                      <a:pt x="9428" y="3288"/>
                    </a:cubicBezTo>
                    <a:cubicBezTo>
                      <a:pt x="7419" y="3927"/>
                      <a:pt x="5844" y="4612"/>
                      <a:pt x="4498" y="5433"/>
                    </a:cubicBezTo>
                    <a:cubicBezTo>
                      <a:pt x="3744" y="5890"/>
                      <a:pt x="3037" y="6415"/>
                      <a:pt x="2420" y="6985"/>
                    </a:cubicBezTo>
                    <a:cubicBezTo>
                      <a:pt x="2055" y="7328"/>
                      <a:pt x="1736" y="7670"/>
                      <a:pt x="1439" y="8012"/>
                    </a:cubicBezTo>
                    <a:cubicBezTo>
                      <a:pt x="1119" y="8401"/>
                      <a:pt x="823" y="8834"/>
                      <a:pt x="594" y="9291"/>
                    </a:cubicBezTo>
                    <a:cubicBezTo>
                      <a:pt x="184" y="10090"/>
                      <a:pt x="1" y="10934"/>
                      <a:pt x="47" y="11779"/>
                    </a:cubicBezTo>
                    <a:cubicBezTo>
                      <a:pt x="92" y="12509"/>
                      <a:pt x="343" y="13262"/>
                      <a:pt x="800" y="13970"/>
                    </a:cubicBezTo>
                    <a:cubicBezTo>
                      <a:pt x="1005" y="14267"/>
                      <a:pt x="1256" y="14563"/>
                      <a:pt x="1576" y="14883"/>
                    </a:cubicBezTo>
                    <a:cubicBezTo>
                      <a:pt x="1850" y="15134"/>
                      <a:pt x="2169" y="15408"/>
                      <a:pt x="2535" y="15636"/>
                    </a:cubicBezTo>
                    <a:cubicBezTo>
                      <a:pt x="3265" y="16093"/>
                      <a:pt x="4064" y="16435"/>
                      <a:pt x="4954" y="16618"/>
                    </a:cubicBezTo>
                    <a:cubicBezTo>
                      <a:pt x="5525" y="16755"/>
                      <a:pt x="6095" y="16823"/>
                      <a:pt x="6689" y="16823"/>
                    </a:cubicBezTo>
                    <a:cubicBezTo>
                      <a:pt x="7031" y="16823"/>
                      <a:pt x="7373" y="16800"/>
                      <a:pt x="7716" y="16755"/>
                    </a:cubicBezTo>
                    <a:cubicBezTo>
                      <a:pt x="8697" y="16640"/>
                      <a:pt x="9724" y="16412"/>
                      <a:pt x="10729" y="16115"/>
                    </a:cubicBezTo>
                    <a:cubicBezTo>
                      <a:pt x="12486" y="15613"/>
                      <a:pt x="14267" y="14769"/>
                      <a:pt x="16047" y="13650"/>
                    </a:cubicBezTo>
                    <a:cubicBezTo>
                      <a:pt x="19129" y="11665"/>
                      <a:pt x="21845" y="8948"/>
                      <a:pt x="24013" y="6757"/>
                    </a:cubicBezTo>
                    <a:cubicBezTo>
                      <a:pt x="24059" y="6689"/>
                      <a:pt x="24082" y="6597"/>
                      <a:pt x="24082" y="6529"/>
                    </a:cubicBezTo>
                    <a:cubicBezTo>
                      <a:pt x="24059" y="6506"/>
                      <a:pt x="24059" y="6483"/>
                      <a:pt x="24059" y="6460"/>
                    </a:cubicBezTo>
                    <a:cubicBezTo>
                      <a:pt x="24036" y="6072"/>
                      <a:pt x="23967" y="5661"/>
                      <a:pt x="23853" y="5251"/>
                    </a:cubicBezTo>
                    <a:cubicBezTo>
                      <a:pt x="23739" y="4908"/>
                      <a:pt x="23602" y="4566"/>
                      <a:pt x="23374" y="4109"/>
                    </a:cubicBezTo>
                    <a:cubicBezTo>
                      <a:pt x="23260" y="3881"/>
                      <a:pt x="23123" y="3653"/>
                      <a:pt x="22986" y="3425"/>
                    </a:cubicBezTo>
                    <a:lnTo>
                      <a:pt x="22895" y="3265"/>
                    </a:lnTo>
                    <a:cubicBezTo>
                      <a:pt x="22758" y="3014"/>
                      <a:pt x="22621" y="2763"/>
                      <a:pt x="22461" y="2534"/>
                    </a:cubicBezTo>
                    <a:cubicBezTo>
                      <a:pt x="22073" y="1872"/>
                      <a:pt x="21685" y="1370"/>
                      <a:pt x="21320" y="959"/>
                    </a:cubicBezTo>
                    <a:cubicBezTo>
                      <a:pt x="21114" y="754"/>
                      <a:pt x="20863" y="549"/>
                      <a:pt x="20635" y="389"/>
                    </a:cubicBezTo>
                    <a:cubicBezTo>
                      <a:pt x="20430" y="252"/>
                      <a:pt x="20224" y="138"/>
                      <a:pt x="19996" y="92"/>
                    </a:cubicBezTo>
                    <a:cubicBezTo>
                      <a:pt x="19950" y="24"/>
                      <a:pt x="19859" y="1"/>
                      <a:pt x="19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8068;p70">
                <a:extLst>
                  <a:ext uri="{FF2B5EF4-FFF2-40B4-BE49-F238E27FC236}">
                    <a16:creationId xmlns:a16="http://schemas.microsoft.com/office/drawing/2014/main" id="{27580125-E953-495B-AC56-36455E2D2238}"/>
                  </a:ext>
                </a:extLst>
              </p:cNvPr>
              <p:cNvSpPr/>
              <p:nvPr/>
            </p:nvSpPr>
            <p:spPr>
              <a:xfrm>
                <a:off x="5293044" y="2745238"/>
                <a:ext cx="246764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19129" h="7876" extrusionOk="0">
                    <a:moveTo>
                      <a:pt x="18215" y="1"/>
                    </a:moveTo>
                    <a:cubicBezTo>
                      <a:pt x="18170" y="1"/>
                      <a:pt x="18147" y="24"/>
                      <a:pt x="18101" y="47"/>
                    </a:cubicBezTo>
                    <a:cubicBezTo>
                      <a:pt x="16595" y="731"/>
                      <a:pt x="15020" y="1234"/>
                      <a:pt x="13148" y="1781"/>
                    </a:cubicBezTo>
                    <a:cubicBezTo>
                      <a:pt x="12623" y="1918"/>
                      <a:pt x="12075" y="2078"/>
                      <a:pt x="11550" y="2215"/>
                    </a:cubicBezTo>
                    <a:lnTo>
                      <a:pt x="11505" y="2238"/>
                    </a:lnTo>
                    <a:cubicBezTo>
                      <a:pt x="10295" y="2557"/>
                      <a:pt x="9063" y="2900"/>
                      <a:pt x="7853" y="3311"/>
                    </a:cubicBezTo>
                    <a:cubicBezTo>
                      <a:pt x="5844" y="3950"/>
                      <a:pt x="4269" y="4635"/>
                      <a:pt x="2923" y="5456"/>
                    </a:cubicBezTo>
                    <a:cubicBezTo>
                      <a:pt x="2169" y="5913"/>
                      <a:pt x="1462" y="6438"/>
                      <a:pt x="845" y="7008"/>
                    </a:cubicBezTo>
                    <a:cubicBezTo>
                      <a:pt x="549" y="7282"/>
                      <a:pt x="252" y="7579"/>
                      <a:pt x="1" y="7876"/>
                    </a:cubicBezTo>
                    <a:cubicBezTo>
                      <a:pt x="115" y="7762"/>
                      <a:pt x="229" y="7647"/>
                      <a:pt x="366" y="7556"/>
                    </a:cubicBezTo>
                    <a:cubicBezTo>
                      <a:pt x="868" y="7145"/>
                      <a:pt x="1439" y="6757"/>
                      <a:pt x="2009" y="6438"/>
                    </a:cubicBezTo>
                    <a:cubicBezTo>
                      <a:pt x="2626" y="6118"/>
                      <a:pt x="3265" y="5821"/>
                      <a:pt x="3904" y="5548"/>
                    </a:cubicBezTo>
                    <a:cubicBezTo>
                      <a:pt x="4475" y="5319"/>
                      <a:pt x="5068" y="5091"/>
                      <a:pt x="5662" y="4886"/>
                    </a:cubicBezTo>
                    <a:cubicBezTo>
                      <a:pt x="7373" y="4292"/>
                      <a:pt x="9108" y="3836"/>
                      <a:pt x="10866" y="3356"/>
                    </a:cubicBezTo>
                    <a:cubicBezTo>
                      <a:pt x="12646" y="2877"/>
                      <a:pt x="14426" y="2375"/>
                      <a:pt x="16161" y="1759"/>
                    </a:cubicBezTo>
                    <a:cubicBezTo>
                      <a:pt x="17029" y="1439"/>
                      <a:pt x="17873" y="1074"/>
                      <a:pt x="18695" y="686"/>
                    </a:cubicBezTo>
                    <a:cubicBezTo>
                      <a:pt x="18832" y="594"/>
                      <a:pt x="18992" y="526"/>
                      <a:pt x="19128" y="457"/>
                    </a:cubicBezTo>
                    <a:cubicBezTo>
                      <a:pt x="19106" y="435"/>
                      <a:pt x="19083" y="412"/>
                      <a:pt x="19060" y="389"/>
                    </a:cubicBezTo>
                    <a:cubicBezTo>
                      <a:pt x="18855" y="252"/>
                      <a:pt x="18649" y="161"/>
                      <a:pt x="18421" y="115"/>
                    </a:cubicBezTo>
                    <a:cubicBezTo>
                      <a:pt x="18375" y="47"/>
                      <a:pt x="18284" y="1"/>
                      <a:pt x="182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8069;p70">
                <a:extLst>
                  <a:ext uri="{FF2B5EF4-FFF2-40B4-BE49-F238E27FC236}">
                    <a16:creationId xmlns:a16="http://schemas.microsoft.com/office/drawing/2014/main" id="{77DA5871-1983-4DE9-B285-D4DA9C16B36C}"/>
                  </a:ext>
                </a:extLst>
              </p:cNvPr>
              <p:cNvSpPr/>
              <p:nvPr/>
            </p:nvSpPr>
            <p:spPr>
              <a:xfrm>
                <a:off x="5501510" y="2767915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5B3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8070;p70">
                <a:extLst>
                  <a:ext uri="{FF2B5EF4-FFF2-40B4-BE49-F238E27FC236}">
                    <a16:creationId xmlns:a16="http://schemas.microsoft.com/office/drawing/2014/main" id="{E9AEBF55-F866-4E57-8695-B35BD6654B08}"/>
                  </a:ext>
                </a:extLst>
              </p:cNvPr>
              <p:cNvSpPr/>
              <p:nvPr/>
            </p:nvSpPr>
            <p:spPr>
              <a:xfrm>
                <a:off x="5290103" y="2806780"/>
                <a:ext cx="293282" cy="155780"/>
              </a:xfrm>
              <a:custGeom>
                <a:avLst/>
                <a:gdLst/>
                <a:ahLst/>
                <a:cxnLst/>
                <a:rect l="l" t="t" r="r" b="b"/>
                <a:pathLst>
                  <a:path w="22735" h="12076" extrusionOk="0">
                    <a:moveTo>
                      <a:pt x="22324" y="0"/>
                    </a:moveTo>
                    <a:cubicBezTo>
                      <a:pt x="21365" y="1142"/>
                      <a:pt x="20338" y="2237"/>
                      <a:pt x="19265" y="3287"/>
                    </a:cubicBezTo>
                    <a:cubicBezTo>
                      <a:pt x="17873" y="4611"/>
                      <a:pt x="16389" y="5867"/>
                      <a:pt x="14814" y="6962"/>
                    </a:cubicBezTo>
                    <a:cubicBezTo>
                      <a:pt x="14038" y="7510"/>
                      <a:pt x="13239" y="8012"/>
                      <a:pt x="12440" y="8469"/>
                    </a:cubicBezTo>
                    <a:cubicBezTo>
                      <a:pt x="11642" y="8902"/>
                      <a:pt x="10820" y="9290"/>
                      <a:pt x="9998" y="9633"/>
                    </a:cubicBezTo>
                    <a:cubicBezTo>
                      <a:pt x="9199" y="9952"/>
                      <a:pt x="8377" y="10226"/>
                      <a:pt x="7533" y="10432"/>
                    </a:cubicBezTo>
                    <a:cubicBezTo>
                      <a:pt x="6803" y="10591"/>
                      <a:pt x="6049" y="10728"/>
                      <a:pt x="5296" y="10774"/>
                    </a:cubicBezTo>
                    <a:cubicBezTo>
                      <a:pt x="5053" y="10789"/>
                      <a:pt x="4809" y="10797"/>
                      <a:pt x="4567" y="10797"/>
                    </a:cubicBezTo>
                    <a:cubicBezTo>
                      <a:pt x="4081" y="10797"/>
                      <a:pt x="3599" y="10766"/>
                      <a:pt x="3128" y="10706"/>
                    </a:cubicBezTo>
                    <a:cubicBezTo>
                      <a:pt x="2352" y="10614"/>
                      <a:pt x="1576" y="10477"/>
                      <a:pt x="845" y="10226"/>
                    </a:cubicBezTo>
                    <a:cubicBezTo>
                      <a:pt x="548" y="10135"/>
                      <a:pt x="275" y="10021"/>
                      <a:pt x="1" y="9907"/>
                    </a:cubicBezTo>
                    <a:lnTo>
                      <a:pt x="1" y="9907"/>
                    </a:lnTo>
                    <a:cubicBezTo>
                      <a:pt x="69" y="9975"/>
                      <a:pt x="138" y="10066"/>
                      <a:pt x="229" y="10135"/>
                    </a:cubicBezTo>
                    <a:cubicBezTo>
                      <a:pt x="503" y="10409"/>
                      <a:pt x="822" y="10660"/>
                      <a:pt x="1188" y="10888"/>
                    </a:cubicBezTo>
                    <a:cubicBezTo>
                      <a:pt x="1895" y="11345"/>
                      <a:pt x="2717" y="11687"/>
                      <a:pt x="3607" y="11892"/>
                    </a:cubicBezTo>
                    <a:cubicBezTo>
                      <a:pt x="4178" y="12007"/>
                      <a:pt x="4748" y="12075"/>
                      <a:pt x="5342" y="12075"/>
                    </a:cubicBezTo>
                    <a:cubicBezTo>
                      <a:pt x="5684" y="12075"/>
                      <a:pt x="6026" y="12052"/>
                      <a:pt x="6369" y="12007"/>
                    </a:cubicBezTo>
                    <a:cubicBezTo>
                      <a:pt x="7373" y="11892"/>
                      <a:pt x="8377" y="11687"/>
                      <a:pt x="9382" y="11390"/>
                    </a:cubicBezTo>
                    <a:cubicBezTo>
                      <a:pt x="11139" y="10865"/>
                      <a:pt x="12920" y="10021"/>
                      <a:pt x="14700" y="8902"/>
                    </a:cubicBezTo>
                    <a:cubicBezTo>
                      <a:pt x="17804" y="6917"/>
                      <a:pt x="20498" y="4200"/>
                      <a:pt x="22666" y="2009"/>
                    </a:cubicBezTo>
                    <a:cubicBezTo>
                      <a:pt x="22712" y="1963"/>
                      <a:pt x="22735" y="1872"/>
                      <a:pt x="22735" y="1804"/>
                    </a:cubicBezTo>
                    <a:cubicBezTo>
                      <a:pt x="22735" y="1758"/>
                      <a:pt x="22712" y="1735"/>
                      <a:pt x="22712" y="1712"/>
                    </a:cubicBezTo>
                    <a:cubicBezTo>
                      <a:pt x="22689" y="1301"/>
                      <a:pt x="22620" y="891"/>
                      <a:pt x="22506" y="503"/>
                    </a:cubicBezTo>
                    <a:cubicBezTo>
                      <a:pt x="22461" y="343"/>
                      <a:pt x="22392" y="160"/>
                      <a:pt x="223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8071;p70">
                <a:extLst>
                  <a:ext uri="{FF2B5EF4-FFF2-40B4-BE49-F238E27FC236}">
                    <a16:creationId xmlns:a16="http://schemas.microsoft.com/office/drawing/2014/main" id="{E569F1D6-D00D-48F7-B9ED-43A8C5D74E8B}"/>
                  </a:ext>
                </a:extLst>
              </p:cNvPr>
              <p:cNvSpPr/>
              <p:nvPr/>
            </p:nvSpPr>
            <p:spPr>
              <a:xfrm>
                <a:off x="5295998" y="2743484"/>
                <a:ext cx="232910" cy="99137"/>
              </a:xfrm>
              <a:custGeom>
                <a:avLst/>
                <a:gdLst/>
                <a:ahLst/>
                <a:cxnLst/>
                <a:rect l="l" t="t" r="r" b="b"/>
                <a:pathLst>
                  <a:path w="18055" h="7685" extrusionOk="0">
                    <a:moveTo>
                      <a:pt x="17735" y="0"/>
                    </a:moveTo>
                    <a:cubicBezTo>
                      <a:pt x="17268" y="222"/>
                      <a:pt x="16801" y="402"/>
                      <a:pt x="16334" y="579"/>
                    </a:cubicBezTo>
                    <a:lnTo>
                      <a:pt x="16334" y="579"/>
                    </a:lnTo>
                    <a:cubicBezTo>
                      <a:pt x="16337" y="577"/>
                      <a:pt x="16340" y="574"/>
                      <a:pt x="16343" y="571"/>
                    </a:cubicBezTo>
                    <a:lnTo>
                      <a:pt x="16343" y="571"/>
                    </a:lnTo>
                    <a:cubicBezTo>
                      <a:pt x="15795" y="776"/>
                      <a:pt x="15247" y="959"/>
                      <a:pt x="14677" y="1141"/>
                    </a:cubicBezTo>
                    <a:cubicBezTo>
                      <a:pt x="14175" y="1301"/>
                      <a:pt x="13695" y="1461"/>
                      <a:pt x="13193" y="1598"/>
                    </a:cubicBezTo>
                    <a:cubicBezTo>
                      <a:pt x="12349" y="1849"/>
                      <a:pt x="11527" y="2077"/>
                      <a:pt x="10682" y="2283"/>
                    </a:cubicBezTo>
                    <a:cubicBezTo>
                      <a:pt x="8925" y="2762"/>
                      <a:pt x="7167" y="3218"/>
                      <a:pt x="5478" y="3880"/>
                    </a:cubicBezTo>
                    <a:cubicBezTo>
                      <a:pt x="4428" y="4291"/>
                      <a:pt x="3401" y="4771"/>
                      <a:pt x="2465" y="5387"/>
                    </a:cubicBezTo>
                    <a:cubicBezTo>
                      <a:pt x="1552" y="5980"/>
                      <a:pt x="731" y="6688"/>
                      <a:pt x="23" y="7532"/>
                    </a:cubicBezTo>
                    <a:cubicBezTo>
                      <a:pt x="0" y="7578"/>
                      <a:pt x="23" y="7646"/>
                      <a:pt x="69" y="7669"/>
                    </a:cubicBezTo>
                    <a:cubicBezTo>
                      <a:pt x="88" y="7679"/>
                      <a:pt x="106" y="7684"/>
                      <a:pt x="125" y="7684"/>
                    </a:cubicBezTo>
                    <a:cubicBezTo>
                      <a:pt x="152" y="7684"/>
                      <a:pt x="179" y="7673"/>
                      <a:pt x="206" y="7646"/>
                    </a:cubicBezTo>
                    <a:cubicBezTo>
                      <a:pt x="206" y="7624"/>
                      <a:pt x="206" y="7624"/>
                      <a:pt x="206" y="7624"/>
                    </a:cubicBezTo>
                    <a:cubicBezTo>
                      <a:pt x="457" y="7327"/>
                      <a:pt x="708" y="7053"/>
                      <a:pt x="1004" y="6802"/>
                    </a:cubicBezTo>
                    <a:cubicBezTo>
                      <a:pt x="1278" y="6528"/>
                      <a:pt x="1598" y="6277"/>
                      <a:pt x="1917" y="6049"/>
                    </a:cubicBezTo>
                    <a:lnTo>
                      <a:pt x="1895" y="6049"/>
                    </a:lnTo>
                    <a:cubicBezTo>
                      <a:pt x="3036" y="5250"/>
                      <a:pt x="4291" y="4656"/>
                      <a:pt x="5569" y="4177"/>
                    </a:cubicBezTo>
                    <a:cubicBezTo>
                      <a:pt x="7259" y="3561"/>
                      <a:pt x="9016" y="3104"/>
                      <a:pt x="10774" y="2648"/>
                    </a:cubicBezTo>
                    <a:cubicBezTo>
                      <a:pt x="11595" y="2420"/>
                      <a:pt x="12440" y="2214"/>
                      <a:pt x="13262" y="1963"/>
                    </a:cubicBezTo>
                    <a:cubicBezTo>
                      <a:pt x="13467" y="1895"/>
                      <a:pt x="13672" y="1826"/>
                      <a:pt x="13878" y="1758"/>
                    </a:cubicBezTo>
                    <a:cubicBezTo>
                      <a:pt x="14175" y="1666"/>
                      <a:pt x="14471" y="1575"/>
                      <a:pt x="14768" y="1506"/>
                    </a:cubicBezTo>
                    <a:cubicBezTo>
                      <a:pt x="15316" y="1324"/>
                      <a:pt x="15887" y="1141"/>
                      <a:pt x="16434" y="959"/>
                    </a:cubicBezTo>
                    <a:cubicBezTo>
                      <a:pt x="16685" y="867"/>
                      <a:pt x="16914" y="776"/>
                      <a:pt x="17142" y="685"/>
                    </a:cubicBezTo>
                    <a:cubicBezTo>
                      <a:pt x="17416" y="593"/>
                      <a:pt x="17667" y="479"/>
                      <a:pt x="17918" y="342"/>
                    </a:cubicBezTo>
                    <a:cubicBezTo>
                      <a:pt x="18009" y="297"/>
                      <a:pt x="18055" y="183"/>
                      <a:pt x="17986" y="91"/>
                    </a:cubicBezTo>
                    <a:cubicBezTo>
                      <a:pt x="17964" y="46"/>
                      <a:pt x="17941" y="23"/>
                      <a:pt x="17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8072;p70">
                <a:extLst>
                  <a:ext uri="{FF2B5EF4-FFF2-40B4-BE49-F238E27FC236}">
                    <a16:creationId xmlns:a16="http://schemas.microsoft.com/office/drawing/2014/main" id="{51EED15D-9BE9-4784-A949-BAEE53A308AD}"/>
                  </a:ext>
                </a:extLst>
              </p:cNvPr>
              <p:cNvSpPr/>
              <p:nvPr/>
            </p:nvSpPr>
            <p:spPr>
              <a:xfrm>
                <a:off x="5248890" y="1985612"/>
                <a:ext cx="504390" cy="433440"/>
              </a:xfrm>
              <a:custGeom>
                <a:avLst/>
                <a:gdLst/>
                <a:ahLst/>
                <a:cxnLst/>
                <a:rect l="l" t="t" r="r" b="b"/>
                <a:pathLst>
                  <a:path w="39100" h="33600" extrusionOk="0">
                    <a:moveTo>
                      <a:pt x="26797" y="1"/>
                    </a:moveTo>
                    <a:cubicBezTo>
                      <a:pt x="26158" y="1"/>
                      <a:pt x="25496" y="24"/>
                      <a:pt x="24811" y="46"/>
                    </a:cubicBezTo>
                    <a:cubicBezTo>
                      <a:pt x="23693" y="115"/>
                      <a:pt x="22574" y="206"/>
                      <a:pt x="21502" y="366"/>
                    </a:cubicBezTo>
                    <a:cubicBezTo>
                      <a:pt x="20132" y="571"/>
                      <a:pt x="18717" y="868"/>
                      <a:pt x="17210" y="1325"/>
                    </a:cubicBezTo>
                    <a:cubicBezTo>
                      <a:pt x="15430" y="1850"/>
                      <a:pt x="13718" y="2534"/>
                      <a:pt x="12075" y="3356"/>
                    </a:cubicBezTo>
                    <a:cubicBezTo>
                      <a:pt x="10454" y="4178"/>
                      <a:pt x="8902" y="5159"/>
                      <a:pt x="7487" y="6278"/>
                    </a:cubicBezTo>
                    <a:cubicBezTo>
                      <a:pt x="6072" y="7396"/>
                      <a:pt x="4793" y="8652"/>
                      <a:pt x="3721" y="10067"/>
                    </a:cubicBezTo>
                    <a:cubicBezTo>
                      <a:pt x="2648" y="11459"/>
                      <a:pt x="1780" y="13011"/>
                      <a:pt x="1141" y="14677"/>
                    </a:cubicBezTo>
                    <a:cubicBezTo>
                      <a:pt x="479" y="16367"/>
                      <a:pt x="114" y="18193"/>
                      <a:pt x="23" y="20087"/>
                    </a:cubicBezTo>
                    <a:cubicBezTo>
                      <a:pt x="0" y="20795"/>
                      <a:pt x="0" y="21548"/>
                      <a:pt x="23" y="22438"/>
                    </a:cubicBezTo>
                    <a:cubicBezTo>
                      <a:pt x="46" y="23260"/>
                      <a:pt x="114" y="24104"/>
                      <a:pt x="228" y="24926"/>
                    </a:cubicBezTo>
                    <a:cubicBezTo>
                      <a:pt x="342" y="25748"/>
                      <a:pt x="502" y="26569"/>
                      <a:pt x="685" y="27345"/>
                    </a:cubicBezTo>
                    <a:cubicBezTo>
                      <a:pt x="845" y="28030"/>
                      <a:pt x="1073" y="28738"/>
                      <a:pt x="1301" y="29423"/>
                    </a:cubicBezTo>
                    <a:cubicBezTo>
                      <a:pt x="1233" y="29514"/>
                      <a:pt x="1210" y="29651"/>
                      <a:pt x="1278" y="29765"/>
                    </a:cubicBezTo>
                    <a:cubicBezTo>
                      <a:pt x="1689" y="30564"/>
                      <a:pt x="2146" y="31249"/>
                      <a:pt x="2625" y="31888"/>
                    </a:cubicBezTo>
                    <a:cubicBezTo>
                      <a:pt x="3287" y="32709"/>
                      <a:pt x="3903" y="33212"/>
                      <a:pt x="4588" y="33463"/>
                    </a:cubicBezTo>
                    <a:cubicBezTo>
                      <a:pt x="4748" y="33508"/>
                      <a:pt x="4908" y="33554"/>
                      <a:pt x="5136" y="33577"/>
                    </a:cubicBezTo>
                    <a:cubicBezTo>
                      <a:pt x="5204" y="33577"/>
                      <a:pt x="5250" y="33600"/>
                      <a:pt x="5318" y="33600"/>
                    </a:cubicBezTo>
                    <a:cubicBezTo>
                      <a:pt x="5410" y="33600"/>
                      <a:pt x="5547" y="33577"/>
                      <a:pt x="5684" y="33554"/>
                    </a:cubicBezTo>
                    <a:cubicBezTo>
                      <a:pt x="5980" y="33508"/>
                      <a:pt x="6300" y="33394"/>
                      <a:pt x="6597" y="33189"/>
                    </a:cubicBezTo>
                    <a:cubicBezTo>
                      <a:pt x="7122" y="32869"/>
                      <a:pt x="7555" y="32344"/>
                      <a:pt x="7966" y="31568"/>
                    </a:cubicBezTo>
                    <a:cubicBezTo>
                      <a:pt x="8286" y="30998"/>
                      <a:pt x="8560" y="30358"/>
                      <a:pt x="8811" y="29514"/>
                    </a:cubicBezTo>
                    <a:cubicBezTo>
                      <a:pt x="9039" y="28806"/>
                      <a:pt x="9221" y="28076"/>
                      <a:pt x="9358" y="27345"/>
                    </a:cubicBezTo>
                    <a:cubicBezTo>
                      <a:pt x="9701" y="25519"/>
                      <a:pt x="9815" y="23556"/>
                      <a:pt x="9701" y="21479"/>
                    </a:cubicBezTo>
                    <a:cubicBezTo>
                      <a:pt x="9610" y="19996"/>
                      <a:pt x="9381" y="18535"/>
                      <a:pt x="9039" y="17143"/>
                    </a:cubicBezTo>
                    <a:cubicBezTo>
                      <a:pt x="8765" y="16001"/>
                      <a:pt x="8400" y="14929"/>
                      <a:pt x="7943" y="13947"/>
                    </a:cubicBezTo>
                    <a:lnTo>
                      <a:pt x="7943" y="13947"/>
                    </a:lnTo>
                    <a:cubicBezTo>
                      <a:pt x="9176" y="14540"/>
                      <a:pt x="10568" y="14974"/>
                      <a:pt x="12075" y="15248"/>
                    </a:cubicBezTo>
                    <a:cubicBezTo>
                      <a:pt x="13079" y="15408"/>
                      <a:pt x="14083" y="15499"/>
                      <a:pt x="15088" y="15499"/>
                    </a:cubicBezTo>
                    <a:cubicBezTo>
                      <a:pt x="15841" y="15499"/>
                      <a:pt x="16617" y="15454"/>
                      <a:pt x="17370" y="15362"/>
                    </a:cubicBezTo>
                    <a:cubicBezTo>
                      <a:pt x="19082" y="15134"/>
                      <a:pt x="20703" y="14677"/>
                      <a:pt x="22186" y="13970"/>
                    </a:cubicBezTo>
                    <a:cubicBezTo>
                      <a:pt x="22940" y="13605"/>
                      <a:pt x="23647" y="13171"/>
                      <a:pt x="24332" y="12692"/>
                    </a:cubicBezTo>
                    <a:cubicBezTo>
                      <a:pt x="24948" y="12235"/>
                      <a:pt x="25542" y="11710"/>
                      <a:pt x="26067" y="11140"/>
                    </a:cubicBezTo>
                    <a:cubicBezTo>
                      <a:pt x="26637" y="11482"/>
                      <a:pt x="27276" y="11779"/>
                      <a:pt x="27938" y="11984"/>
                    </a:cubicBezTo>
                    <a:cubicBezTo>
                      <a:pt x="28669" y="12212"/>
                      <a:pt x="29445" y="12349"/>
                      <a:pt x="30266" y="12395"/>
                    </a:cubicBezTo>
                    <a:cubicBezTo>
                      <a:pt x="30472" y="12418"/>
                      <a:pt x="30654" y="12418"/>
                      <a:pt x="30860" y="12418"/>
                    </a:cubicBezTo>
                    <a:cubicBezTo>
                      <a:pt x="32252" y="12418"/>
                      <a:pt x="33622" y="12144"/>
                      <a:pt x="34854" y="11596"/>
                    </a:cubicBezTo>
                    <a:cubicBezTo>
                      <a:pt x="35767" y="11185"/>
                      <a:pt x="36612" y="10637"/>
                      <a:pt x="37297" y="9975"/>
                    </a:cubicBezTo>
                    <a:cubicBezTo>
                      <a:pt x="38004" y="9291"/>
                      <a:pt x="38575" y="8492"/>
                      <a:pt x="38986" y="7602"/>
                    </a:cubicBezTo>
                    <a:cubicBezTo>
                      <a:pt x="38986" y="7579"/>
                      <a:pt x="39009" y="7556"/>
                      <a:pt x="39009" y="7533"/>
                    </a:cubicBezTo>
                    <a:cubicBezTo>
                      <a:pt x="39009" y="7533"/>
                      <a:pt x="39009" y="7510"/>
                      <a:pt x="39031" y="7510"/>
                    </a:cubicBezTo>
                    <a:cubicBezTo>
                      <a:pt x="39054" y="7442"/>
                      <a:pt x="39054" y="7396"/>
                      <a:pt x="39031" y="7328"/>
                    </a:cubicBezTo>
                    <a:cubicBezTo>
                      <a:pt x="39100" y="6734"/>
                      <a:pt x="39077" y="6164"/>
                      <a:pt x="38986" y="5616"/>
                    </a:cubicBezTo>
                    <a:cubicBezTo>
                      <a:pt x="38894" y="5068"/>
                      <a:pt x="38712" y="4566"/>
                      <a:pt x="38438" y="4064"/>
                    </a:cubicBezTo>
                    <a:cubicBezTo>
                      <a:pt x="37959" y="3196"/>
                      <a:pt x="37182" y="2443"/>
                      <a:pt x="36133" y="1827"/>
                    </a:cubicBezTo>
                    <a:cubicBezTo>
                      <a:pt x="35653" y="1576"/>
                      <a:pt x="35105" y="1325"/>
                      <a:pt x="34489" y="1096"/>
                    </a:cubicBezTo>
                    <a:cubicBezTo>
                      <a:pt x="33964" y="891"/>
                      <a:pt x="33371" y="731"/>
                      <a:pt x="32686" y="571"/>
                    </a:cubicBezTo>
                    <a:cubicBezTo>
                      <a:pt x="31499" y="320"/>
                      <a:pt x="30198" y="138"/>
                      <a:pt x="28714" y="46"/>
                    </a:cubicBezTo>
                    <a:cubicBezTo>
                      <a:pt x="28075" y="24"/>
                      <a:pt x="27436" y="1"/>
                      <a:pt x="267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8073;p70">
                <a:extLst>
                  <a:ext uri="{FF2B5EF4-FFF2-40B4-BE49-F238E27FC236}">
                    <a16:creationId xmlns:a16="http://schemas.microsoft.com/office/drawing/2014/main" id="{E67D41F3-E6CF-4EAC-94C9-36462A3DCE23}"/>
                  </a:ext>
                </a:extLst>
              </p:cNvPr>
              <p:cNvSpPr/>
              <p:nvPr/>
            </p:nvSpPr>
            <p:spPr>
              <a:xfrm>
                <a:off x="5295108" y="2106040"/>
                <a:ext cx="252350" cy="51019"/>
              </a:xfrm>
              <a:custGeom>
                <a:avLst/>
                <a:gdLst/>
                <a:ahLst/>
                <a:cxnLst/>
                <a:rect l="l" t="t" r="r" b="b"/>
                <a:pathLst>
                  <a:path w="19562" h="3955" extrusionOk="0">
                    <a:moveTo>
                      <a:pt x="18147" y="525"/>
                    </a:moveTo>
                    <a:cubicBezTo>
                      <a:pt x="18147" y="525"/>
                      <a:pt x="18127" y="525"/>
                      <a:pt x="18124" y="544"/>
                    </a:cubicBezTo>
                    <a:lnTo>
                      <a:pt x="18124" y="544"/>
                    </a:lnTo>
                    <a:cubicBezTo>
                      <a:pt x="18132" y="538"/>
                      <a:pt x="18139" y="532"/>
                      <a:pt x="18147" y="525"/>
                    </a:cubicBezTo>
                    <a:close/>
                    <a:moveTo>
                      <a:pt x="2717" y="1781"/>
                    </a:moveTo>
                    <a:cubicBezTo>
                      <a:pt x="2723" y="1783"/>
                      <a:pt x="2729" y="1785"/>
                      <a:pt x="2735" y="1787"/>
                    </a:cubicBezTo>
                    <a:lnTo>
                      <a:pt x="2735" y="1787"/>
                    </a:lnTo>
                    <a:cubicBezTo>
                      <a:pt x="2730" y="1784"/>
                      <a:pt x="2725" y="1781"/>
                      <a:pt x="2717" y="1781"/>
                    </a:cubicBezTo>
                    <a:close/>
                    <a:moveTo>
                      <a:pt x="18923" y="0"/>
                    </a:moveTo>
                    <a:cubicBezTo>
                      <a:pt x="18786" y="0"/>
                      <a:pt x="18672" y="69"/>
                      <a:pt x="18558" y="160"/>
                    </a:cubicBezTo>
                    <a:cubicBezTo>
                      <a:pt x="18421" y="297"/>
                      <a:pt x="18284" y="411"/>
                      <a:pt x="18124" y="548"/>
                    </a:cubicBezTo>
                    <a:cubicBezTo>
                      <a:pt x="18124" y="547"/>
                      <a:pt x="18124" y="545"/>
                      <a:pt x="18124" y="544"/>
                    </a:cubicBezTo>
                    <a:lnTo>
                      <a:pt x="18124" y="544"/>
                    </a:lnTo>
                    <a:cubicBezTo>
                      <a:pt x="17469" y="1083"/>
                      <a:pt x="16768" y="1534"/>
                      <a:pt x="16001" y="1895"/>
                    </a:cubicBezTo>
                    <a:cubicBezTo>
                      <a:pt x="15020" y="2329"/>
                      <a:pt x="13970" y="2625"/>
                      <a:pt x="12920" y="2831"/>
                    </a:cubicBezTo>
                    <a:cubicBezTo>
                      <a:pt x="12121" y="2968"/>
                      <a:pt x="11299" y="3059"/>
                      <a:pt x="10477" y="3082"/>
                    </a:cubicBezTo>
                    <a:cubicBezTo>
                      <a:pt x="10272" y="3087"/>
                      <a:pt x="10065" y="3090"/>
                      <a:pt x="9858" y="3090"/>
                    </a:cubicBezTo>
                    <a:cubicBezTo>
                      <a:pt x="9235" y="3090"/>
                      <a:pt x="8606" y="3065"/>
                      <a:pt x="7989" y="3013"/>
                    </a:cubicBezTo>
                    <a:lnTo>
                      <a:pt x="8012" y="3013"/>
                    </a:lnTo>
                    <a:cubicBezTo>
                      <a:pt x="6193" y="2854"/>
                      <a:pt x="4441" y="2423"/>
                      <a:pt x="2735" y="1787"/>
                    </a:cubicBezTo>
                    <a:lnTo>
                      <a:pt x="2735" y="1787"/>
                    </a:lnTo>
                    <a:cubicBezTo>
                      <a:pt x="2738" y="1790"/>
                      <a:pt x="2741" y="1794"/>
                      <a:pt x="2745" y="1797"/>
                    </a:cubicBezTo>
                    <a:lnTo>
                      <a:pt x="2745" y="1797"/>
                    </a:lnTo>
                    <a:cubicBezTo>
                      <a:pt x="1884" y="1478"/>
                      <a:pt x="1045" y="1070"/>
                      <a:pt x="252" y="594"/>
                    </a:cubicBezTo>
                    <a:cubicBezTo>
                      <a:pt x="229" y="588"/>
                      <a:pt x="206" y="585"/>
                      <a:pt x="184" y="585"/>
                    </a:cubicBezTo>
                    <a:cubicBezTo>
                      <a:pt x="119" y="585"/>
                      <a:pt x="63" y="611"/>
                      <a:pt x="46" y="662"/>
                    </a:cubicBezTo>
                    <a:cubicBezTo>
                      <a:pt x="1" y="731"/>
                      <a:pt x="23" y="822"/>
                      <a:pt x="92" y="868"/>
                    </a:cubicBezTo>
                    <a:cubicBezTo>
                      <a:pt x="777" y="1279"/>
                      <a:pt x="1461" y="1644"/>
                      <a:pt x="2169" y="1963"/>
                    </a:cubicBezTo>
                    <a:cubicBezTo>
                      <a:pt x="2945" y="2329"/>
                      <a:pt x="3721" y="2625"/>
                      <a:pt x="4520" y="2876"/>
                    </a:cubicBezTo>
                    <a:cubicBezTo>
                      <a:pt x="5342" y="3150"/>
                      <a:pt x="6186" y="3356"/>
                      <a:pt x="7031" y="3538"/>
                    </a:cubicBezTo>
                    <a:cubicBezTo>
                      <a:pt x="7898" y="3721"/>
                      <a:pt x="8788" y="3835"/>
                      <a:pt x="9679" y="3903"/>
                    </a:cubicBezTo>
                    <a:cubicBezTo>
                      <a:pt x="10104" y="3937"/>
                      <a:pt x="10530" y="3954"/>
                      <a:pt x="10956" y="3954"/>
                    </a:cubicBezTo>
                    <a:cubicBezTo>
                      <a:pt x="12269" y="3954"/>
                      <a:pt x="13579" y="3792"/>
                      <a:pt x="14837" y="3447"/>
                    </a:cubicBezTo>
                    <a:cubicBezTo>
                      <a:pt x="15659" y="3219"/>
                      <a:pt x="16458" y="2899"/>
                      <a:pt x="17211" y="2488"/>
                    </a:cubicBezTo>
                    <a:cubicBezTo>
                      <a:pt x="17553" y="2306"/>
                      <a:pt x="17896" y="2077"/>
                      <a:pt x="18238" y="1849"/>
                    </a:cubicBezTo>
                    <a:cubicBezTo>
                      <a:pt x="18603" y="1598"/>
                      <a:pt x="18946" y="1324"/>
                      <a:pt x="19242" y="1005"/>
                    </a:cubicBezTo>
                    <a:cubicBezTo>
                      <a:pt x="19288" y="982"/>
                      <a:pt x="19311" y="936"/>
                      <a:pt x="19357" y="913"/>
                    </a:cubicBezTo>
                    <a:cubicBezTo>
                      <a:pt x="19562" y="708"/>
                      <a:pt x="19539" y="343"/>
                      <a:pt x="19311" y="137"/>
                    </a:cubicBezTo>
                    <a:cubicBezTo>
                      <a:pt x="19220" y="46"/>
                      <a:pt x="19083" y="0"/>
                      <a:pt x="18946" y="0"/>
                    </a:cubicBezTo>
                    <a:close/>
                  </a:path>
                </a:pathLst>
              </a:custGeom>
              <a:solidFill>
                <a:srgbClr val="FBD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8074;p70">
                <a:extLst>
                  <a:ext uri="{FF2B5EF4-FFF2-40B4-BE49-F238E27FC236}">
                    <a16:creationId xmlns:a16="http://schemas.microsoft.com/office/drawing/2014/main" id="{448D79C6-8F00-4919-8E1A-EFF20E76A745}"/>
                  </a:ext>
                </a:extLst>
              </p:cNvPr>
              <p:cNvSpPr/>
              <p:nvPr/>
            </p:nvSpPr>
            <p:spPr>
              <a:xfrm>
                <a:off x="5447036" y="2029483"/>
                <a:ext cx="123685" cy="81476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6316" extrusionOk="0">
                    <a:moveTo>
                      <a:pt x="9085" y="1"/>
                    </a:moveTo>
                    <a:cubicBezTo>
                      <a:pt x="9039" y="1"/>
                      <a:pt x="8971" y="1"/>
                      <a:pt x="8925" y="24"/>
                    </a:cubicBezTo>
                    <a:cubicBezTo>
                      <a:pt x="8857" y="46"/>
                      <a:pt x="8765" y="92"/>
                      <a:pt x="8720" y="161"/>
                    </a:cubicBezTo>
                    <a:cubicBezTo>
                      <a:pt x="8651" y="229"/>
                      <a:pt x="8606" y="297"/>
                      <a:pt x="8583" y="389"/>
                    </a:cubicBezTo>
                    <a:cubicBezTo>
                      <a:pt x="8583" y="389"/>
                      <a:pt x="8583" y="389"/>
                      <a:pt x="8583" y="412"/>
                    </a:cubicBezTo>
                    <a:cubicBezTo>
                      <a:pt x="8469" y="731"/>
                      <a:pt x="8309" y="1051"/>
                      <a:pt x="8149" y="1370"/>
                    </a:cubicBezTo>
                    <a:cubicBezTo>
                      <a:pt x="7989" y="1690"/>
                      <a:pt x="7784" y="1987"/>
                      <a:pt x="7579" y="2283"/>
                    </a:cubicBezTo>
                    <a:cubicBezTo>
                      <a:pt x="7168" y="2877"/>
                      <a:pt x="6643" y="3379"/>
                      <a:pt x="6095" y="3858"/>
                    </a:cubicBezTo>
                    <a:cubicBezTo>
                      <a:pt x="6118" y="3835"/>
                      <a:pt x="6141" y="3813"/>
                      <a:pt x="6163" y="3790"/>
                    </a:cubicBezTo>
                    <a:lnTo>
                      <a:pt x="6163" y="3790"/>
                    </a:lnTo>
                    <a:cubicBezTo>
                      <a:pt x="5524" y="4315"/>
                      <a:pt x="4839" y="4771"/>
                      <a:pt x="4086" y="5136"/>
                    </a:cubicBezTo>
                    <a:cubicBezTo>
                      <a:pt x="3356" y="5479"/>
                      <a:pt x="2603" y="5730"/>
                      <a:pt x="1804" y="5867"/>
                    </a:cubicBezTo>
                    <a:cubicBezTo>
                      <a:pt x="1328" y="5946"/>
                      <a:pt x="852" y="6008"/>
                      <a:pt x="361" y="6008"/>
                    </a:cubicBezTo>
                    <a:cubicBezTo>
                      <a:pt x="287" y="6008"/>
                      <a:pt x="212" y="6007"/>
                      <a:pt x="137" y="6004"/>
                    </a:cubicBezTo>
                    <a:cubicBezTo>
                      <a:pt x="69" y="6004"/>
                      <a:pt x="0" y="6072"/>
                      <a:pt x="0" y="6164"/>
                    </a:cubicBezTo>
                    <a:cubicBezTo>
                      <a:pt x="0" y="6255"/>
                      <a:pt x="69" y="6301"/>
                      <a:pt x="160" y="6301"/>
                    </a:cubicBezTo>
                    <a:cubicBezTo>
                      <a:pt x="340" y="6310"/>
                      <a:pt x="523" y="6316"/>
                      <a:pt x="708" y="6316"/>
                    </a:cubicBezTo>
                    <a:cubicBezTo>
                      <a:pt x="968" y="6316"/>
                      <a:pt x="1230" y="6304"/>
                      <a:pt x="1484" y="6278"/>
                    </a:cubicBezTo>
                    <a:cubicBezTo>
                      <a:pt x="1918" y="6255"/>
                      <a:pt x="2352" y="6164"/>
                      <a:pt x="2785" y="6072"/>
                    </a:cubicBezTo>
                    <a:cubicBezTo>
                      <a:pt x="3698" y="5844"/>
                      <a:pt x="4543" y="5502"/>
                      <a:pt x="5342" y="5068"/>
                    </a:cubicBezTo>
                    <a:cubicBezTo>
                      <a:pt x="6163" y="4657"/>
                      <a:pt x="6917" y="4086"/>
                      <a:pt x="7579" y="3447"/>
                    </a:cubicBezTo>
                    <a:cubicBezTo>
                      <a:pt x="7898" y="3151"/>
                      <a:pt x="8218" y="2808"/>
                      <a:pt x="8492" y="2466"/>
                    </a:cubicBezTo>
                    <a:cubicBezTo>
                      <a:pt x="8765" y="2101"/>
                      <a:pt x="9039" y="1713"/>
                      <a:pt x="9245" y="1302"/>
                    </a:cubicBezTo>
                    <a:cubicBezTo>
                      <a:pt x="9359" y="1119"/>
                      <a:pt x="9450" y="937"/>
                      <a:pt x="9519" y="731"/>
                    </a:cubicBezTo>
                    <a:cubicBezTo>
                      <a:pt x="9541" y="686"/>
                      <a:pt x="9564" y="663"/>
                      <a:pt x="9564" y="617"/>
                    </a:cubicBezTo>
                    <a:cubicBezTo>
                      <a:pt x="9587" y="526"/>
                      <a:pt x="9587" y="434"/>
                      <a:pt x="9564" y="343"/>
                    </a:cubicBezTo>
                    <a:cubicBezTo>
                      <a:pt x="9519" y="229"/>
                      <a:pt x="9427" y="115"/>
                      <a:pt x="9313" y="46"/>
                    </a:cubicBezTo>
                    <a:cubicBezTo>
                      <a:pt x="9245" y="24"/>
                      <a:pt x="9153" y="1"/>
                      <a:pt x="9085" y="1"/>
                    </a:cubicBezTo>
                    <a:close/>
                  </a:path>
                </a:pathLst>
              </a:custGeom>
              <a:solidFill>
                <a:srgbClr val="FBD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8075;p70">
                <a:extLst>
                  <a:ext uri="{FF2B5EF4-FFF2-40B4-BE49-F238E27FC236}">
                    <a16:creationId xmlns:a16="http://schemas.microsoft.com/office/drawing/2014/main" id="{839E699C-F972-4E53-8229-9D55C554CD8A}"/>
                  </a:ext>
                </a:extLst>
              </p:cNvPr>
              <p:cNvSpPr/>
              <p:nvPr/>
            </p:nvSpPr>
            <p:spPr>
              <a:xfrm>
                <a:off x="5581292" y="2054224"/>
                <a:ext cx="186986" cy="90881"/>
              </a:xfrm>
              <a:custGeom>
                <a:avLst/>
                <a:gdLst/>
                <a:ahLst/>
                <a:cxnLst/>
                <a:rect l="l" t="t" r="r" b="b"/>
                <a:pathLst>
                  <a:path w="14495" h="7045" extrusionOk="0">
                    <a:moveTo>
                      <a:pt x="6620" y="6209"/>
                    </a:moveTo>
                    <a:cubicBezTo>
                      <a:pt x="6602" y="6209"/>
                      <a:pt x="6587" y="6212"/>
                      <a:pt x="6573" y="6217"/>
                    </a:cubicBezTo>
                    <a:lnTo>
                      <a:pt x="6573" y="6217"/>
                    </a:lnTo>
                    <a:cubicBezTo>
                      <a:pt x="6589" y="6214"/>
                      <a:pt x="6605" y="6211"/>
                      <a:pt x="6620" y="6209"/>
                    </a:cubicBezTo>
                    <a:close/>
                    <a:moveTo>
                      <a:pt x="13901" y="0"/>
                    </a:moveTo>
                    <a:cubicBezTo>
                      <a:pt x="13787" y="0"/>
                      <a:pt x="13696" y="23"/>
                      <a:pt x="13605" y="69"/>
                    </a:cubicBezTo>
                    <a:cubicBezTo>
                      <a:pt x="13491" y="160"/>
                      <a:pt x="13422" y="274"/>
                      <a:pt x="13376" y="411"/>
                    </a:cubicBezTo>
                    <a:cubicBezTo>
                      <a:pt x="13331" y="571"/>
                      <a:pt x="13262" y="731"/>
                      <a:pt x="13217" y="890"/>
                    </a:cubicBezTo>
                    <a:cubicBezTo>
                      <a:pt x="12943" y="1621"/>
                      <a:pt x="12578" y="2305"/>
                      <a:pt x="12144" y="2945"/>
                    </a:cubicBezTo>
                    <a:cubicBezTo>
                      <a:pt x="11733" y="3492"/>
                      <a:pt x="11277" y="3972"/>
                      <a:pt x="10774" y="4405"/>
                    </a:cubicBezTo>
                    <a:cubicBezTo>
                      <a:pt x="10249" y="4839"/>
                      <a:pt x="9656" y="5181"/>
                      <a:pt x="9040" y="5478"/>
                    </a:cubicBezTo>
                    <a:cubicBezTo>
                      <a:pt x="8257" y="5836"/>
                      <a:pt x="7408" y="6063"/>
                      <a:pt x="6558" y="6222"/>
                    </a:cubicBezTo>
                    <a:lnTo>
                      <a:pt x="6558" y="6222"/>
                    </a:lnTo>
                    <a:cubicBezTo>
                      <a:pt x="6563" y="6220"/>
                      <a:pt x="6568" y="6218"/>
                      <a:pt x="6573" y="6217"/>
                    </a:cubicBezTo>
                    <a:lnTo>
                      <a:pt x="6573" y="6217"/>
                    </a:lnTo>
                    <a:cubicBezTo>
                      <a:pt x="5989" y="6316"/>
                      <a:pt x="5395" y="6369"/>
                      <a:pt x="4804" y="6369"/>
                    </a:cubicBezTo>
                    <a:cubicBezTo>
                      <a:pt x="4488" y="6369"/>
                      <a:pt x="4172" y="6354"/>
                      <a:pt x="3858" y="6323"/>
                    </a:cubicBezTo>
                    <a:lnTo>
                      <a:pt x="3858" y="6323"/>
                    </a:lnTo>
                    <a:cubicBezTo>
                      <a:pt x="3858" y="6328"/>
                      <a:pt x="3858" y="6331"/>
                      <a:pt x="3859" y="6334"/>
                    </a:cubicBezTo>
                    <a:lnTo>
                      <a:pt x="3859" y="6334"/>
                    </a:lnTo>
                    <a:cubicBezTo>
                      <a:pt x="3853" y="6329"/>
                      <a:pt x="3847" y="6323"/>
                      <a:pt x="3835" y="6323"/>
                    </a:cubicBezTo>
                    <a:lnTo>
                      <a:pt x="3813" y="6323"/>
                    </a:lnTo>
                    <a:cubicBezTo>
                      <a:pt x="2763" y="6231"/>
                      <a:pt x="1713" y="6003"/>
                      <a:pt x="731" y="5615"/>
                    </a:cubicBezTo>
                    <a:cubicBezTo>
                      <a:pt x="617" y="5592"/>
                      <a:pt x="526" y="5547"/>
                      <a:pt x="412" y="5501"/>
                    </a:cubicBezTo>
                    <a:cubicBezTo>
                      <a:pt x="370" y="5487"/>
                      <a:pt x="329" y="5480"/>
                      <a:pt x="289" y="5480"/>
                    </a:cubicBezTo>
                    <a:cubicBezTo>
                      <a:pt x="196" y="5480"/>
                      <a:pt x="110" y="5520"/>
                      <a:pt x="46" y="5615"/>
                    </a:cubicBezTo>
                    <a:cubicBezTo>
                      <a:pt x="1" y="5729"/>
                      <a:pt x="24" y="5912"/>
                      <a:pt x="161" y="5957"/>
                    </a:cubicBezTo>
                    <a:cubicBezTo>
                      <a:pt x="937" y="6277"/>
                      <a:pt x="1758" y="6551"/>
                      <a:pt x="2580" y="6734"/>
                    </a:cubicBezTo>
                    <a:cubicBezTo>
                      <a:pt x="3379" y="6916"/>
                      <a:pt x="4224" y="7007"/>
                      <a:pt x="5045" y="7030"/>
                    </a:cubicBezTo>
                    <a:cubicBezTo>
                      <a:pt x="5217" y="7040"/>
                      <a:pt x="5388" y="7044"/>
                      <a:pt x="5560" y="7044"/>
                    </a:cubicBezTo>
                    <a:cubicBezTo>
                      <a:pt x="6210" y="7044"/>
                      <a:pt x="6860" y="6979"/>
                      <a:pt x="7510" y="6870"/>
                    </a:cubicBezTo>
                    <a:cubicBezTo>
                      <a:pt x="8309" y="6711"/>
                      <a:pt x="9062" y="6460"/>
                      <a:pt x="9793" y="6117"/>
                    </a:cubicBezTo>
                    <a:cubicBezTo>
                      <a:pt x="10843" y="5615"/>
                      <a:pt x="11802" y="4930"/>
                      <a:pt x="12555" y="4063"/>
                    </a:cubicBezTo>
                    <a:cubicBezTo>
                      <a:pt x="13422" y="3082"/>
                      <a:pt x="14061" y="1895"/>
                      <a:pt x="14404" y="639"/>
                    </a:cubicBezTo>
                    <a:cubicBezTo>
                      <a:pt x="14495" y="365"/>
                      <a:pt x="14289" y="69"/>
                      <a:pt x="14016" y="0"/>
                    </a:cubicBezTo>
                    <a:close/>
                  </a:path>
                </a:pathLst>
              </a:custGeom>
              <a:solidFill>
                <a:srgbClr val="FBD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8076;p70">
                <a:extLst>
                  <a:ext uri="{FF2B5EF4-FFF2-40B4-BE49-F238E27FC236}">
                    <a16:creationId xmlns:a16="http://schemas.microsoft.com/office/drawing/2014/main" id="{B8352A20-4172-47B4-B945-EE1806639732}"/>
                  </a:ext>
                </a:extLst>
              </p:cNvPr>
              <p:cNvSpPr/>
              <p:nvPr/>
            </p:nvSpPr>
            <p:spPr>
              <a:xfrm>
                <a:off x="5317488" y="2186415"/>
                <a:ext cx="27683" cy="16825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3043" extrusionOk="0">
                    <a:moveTo>
                      <a:pt x="366" y="1"/>
                    </a:moveTo>
                    <a:cubicBezTo>
                      <a:pt x="297" y="1"/>
                      <a:pt x="251" y="69"/>
                      <a:pt x="274" y="138"/>
                    </a:cubicBezTo>
                    <a:cubicBezTo>
                      <a:pt x="434" y="434"/>
                      <a:pt x="571" y="731"/>
                      <a:pt x="685" y="1051"/>
                    </a:cubicBezTo>
                    <a:cubicBezTo>
                      <a:pt x="799" y="1324"/>
                      <a:pt x="891" y="1598"/>
                      <a:pt x="982" y="1872"/>
                    </a:cubicBezTo>
                    <a:cubicBezTo>
                      <a:pt x="1073" y="2146"/>
                      <a:pt x="1142" y="2420"/>
                      <a:pt x="1210" y="2717"/>
                    </a:cubicBezTo>
                    <a:cubicBezTo>
                      <a:pt x="1324" y="3287"/>
                      <a:pt x="1416" y="3881"/>
                      <a:pt x="1484" y="4474"/>
                    </a:cubicBezTo>
                    <a:cubicBezTo>
                      <a:pt x="1552" y="5159"/>
                      <a:pt x="1552" y="5844"/>
                      <a:pt x="1552" y="6529"/>
                    </a:cubicBezTo>
                    <a:cubicBezTo>
                      <a:pt x="1530" y="7213"/>
                      <a:pt x="1461" y="7875"/>
                      <a:pt x="1347" y="8537"/>
                    </a:cubicBezTo>
                    <a:cubicBezTo>
                      <a:pt x="1164" y="9633"/>
                      <a:pt x="868" y="10729"/>
                      <a:pt x="411" y="11756"/>
                    </a:cubicBezTo>
                    <a:cubicBezTo>
                      <a:pt x="297" y="11961"/>
                      <a:pt x="206" y="12166"/>
                      <a:pt x="92" y="12372"/>
                    </a:cubicBezTo>
                    <a:cubicBezTo>
                      <a:pt x="23" y="12486"/>
                      <a:pt x="0" y="12600"/>
                      <a:pt x="23" y="12714"/>
                    </a:cubicBezTo>
                    <a:cubicBezTo>
                      <a:pt x="46" y="12806"/>
                      <a:pt x="114" y="12920"/>
                      <a:pt x="229" y="12965"/>
                    </a:cubicBezTo>
                    <a:cubicBezTo>
                      <a:pt x="297" y="13017"/>
                      <a:pt x="378" y="13042"/>
                      <a:pt x="463" y="13042"/>
                    </a:cubicBezTo>
                    <a:cubicBezTo>
                      <a:pt x="491" y="13042"/>
                      <a:pt x="520" y="13040"/>
                      <a:pt x="548" y="13034"/>
                    </a:cubicBezTo>
                    <a:cubicBezTo>
                      <a:pt x="639" y="13011"/>
                      <a:pt x="754" y="12943"/>
                      <a:pt x="822" y="12828"/>
                    </a:cubicBezTo>
                    <a:cubicBezTo>
                      <a:pt x="1233" y="11961"/>
                      <a:pt x="1575" y="11048"/>
                      <a:pt x="1781" y="10089"/>
                    </a:cubicBezTo>
                    <a:cubicBezTo>
                      <a:pt x="2009" y="9108"/>
                      <a:pt x="2123" y="8104"/>
                      <a:pt x="2146" y="7099"/>
                    </a:cubicBezTo>
                    <a:cubicBezTo>
                      <a:pt x="2146" y="6095"/>
                      <a:pt x="2055" y="5091"/>
                      <a:pt x="1872" y="4086"/>
                    </a:cubicBezTo>
                    <a:cubicBezTo>
                      <a:pt x="1689" y="3128"/>
                      <a:pt x="1393" y="2192"/>
                      <a:pt x="1028" y="1279"/>
                    </a:cubicBezTo>
                    <a:cubicBezTo>
                      <a:pt x="868" y="868"/>
                      <a:pt x="662" y="457"/>
                      <a:pt x="457" y="46"/>
                    </a:cubicBezTo>
                    <a:cubicBezTo>
                      <a:pt x="434" y="1"/>
                      <a:pt x="388" y="1"/>
                      <a:pt x="366" y="1"/>
                    </a:cubicBezTo>
                    <a:close/>
                  </a:path>
                </a:pathLst>
              </a:custGeom>
              <a:solidFill>
                <a:srgbClr val="FBD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8077;p70">
                <a:extLst>
                  <a:ext uri="{FF2B5EF4-FFF2-40B4-BE49-F238E27FC236}">
                    <a16:creationId xmlns:a16="http://schemas.microsoft.com/office/drawing/2014/main" id="{B4295CD0-B7A2-48F5-8355-EAB5F1C6ACAD}"/>
                  </a:ext>
                </a:extLst>
              </p:cNvPr>
              <p:cNvSpPr/>
              <p:nvPr/>
            </p:nvSpPr>
            <p:spPr>
              <a:xfrm>
                <a:off x="5291870" y="2241470"/>
                <a:ext cx="14151" cy="7967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6176" extrusionOk="0">
                    <a:moveTo>
                      <a:pt x="343" y="1"/>
                    </a:moveTo>
                    <a:cubicBezTo>
                      <a:pt x="252" y="24"/>
                      <a:pt x="160" y="138"/>
                      <a:pt x="206" y="229"/>
                    </a:cubicBezTo>
                    <a:cubicBezTo>
                      <a:pt x="297" y="526"/>
                      <a:pt x="366" y="800"/>
                      <a:pt x="434" y="1097"/>
                    </a:cubicBezTo>
                    <a:cubicBezTo>
                      <a:pt x="503" y="1370"/>
                      <a:pt x="526" y="1644"/>
                      <a:pt x="571" y="1918"/>
                    </a:cubicBezTo>
                    <a:cubicBezTo>
                      <a:pt x="571" y="1941"/>
                      <a:pt x="571" y="1964"/>
                      <a:pt x="571" y="1964"/>
                    </a:cubicBezTo>
                    <a:cubicBezTo>
                      <a:pt x="640" y="2717"/>
                      <a:pt x="594" y="3493"/>
                      <a:pt x="480" y="4246"/>
                    </a:cubicBezTo>
                    <a:cubicBezTo>
                      <a:pt x="389" y="4771"/>
                      <a:pt x="252" y="5274"/>
                      <a:pt x="69" y="5776"/>
                    </a:cubicBezTo>
                    <a:cubicBezTo>
                      <a:pt x="1" y="5936"/>
                      <a:pt x="115" y="6118"/>
                      <a:pt x="274" y="6164"/>
                    </a:cubicBezTo>
                    <a:cubicBezTo>
                      <a:pt x="298" y="6172"/>
                      <a:pt x="324" y="6176"/>
                      <a:pt x="351" y="6176"/>
                    </a:cubicBezTo>
                    <a:cubicBezTo>
                      <a:pt x="478" y="6176"/>
                      <a:pt x="625" y="6090"/>
                      <a:pt x="662" y="5958"/>
                    </a:cubicBezTo>
                    <a:cubicBezTo>
                      <a:pt x="914" y="5000"/>
                      <a:pt x="1073" y="4018"/>
                      <a:pt x="1096" y="3037"/>
                    </a:cubicBezTo>
                    <a:cubicBezTo>
                      <a:pt x="1096" y="2557"/>
                      <a:pt x="1051" y="2078"/>
                      <a:pt x="959" y="1599"/>
                    </a:cubicBezTo>
                    <a:cubicBezTo>
                      <a:pt x="936" y="1348"/>
                      <a:pt x="868" y="1119"/>
                      <a:pt x="799" y="868"/>
                    </a:cubicBezTo>
                    <a:cubicBezTo>
                      <a:pt x="731" y="617"/>
                      <a:pt x="662" y="389"/>
                      <a:pt x="571" y="138"/>
                    </a:cubicBezTo>
                    <a:cubicBezTo>
                      <a:pt x="571" y="92"/>
                      <a:pt x="548" y="47"/>
                      <a:pt x="503" y="24"/>
                    </a:cubicBezTo>
                    <a:cubicBezTo>
                      <a:pt x="457" y="1"/>
                      <a:pt x="434" y="1"/>
                      <a:pt x="389" y="1"/>
                    </a:cubicBezTo>
                    <a:close/>
                  </a:path>
                </a:pathLst>
              </a:custGeom>
              <a:solidFill>
                <a:srgbClr val="FBD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8078;p70">
                <a:extLst>
                  <a:ext uri="{FF2B5EF4-FFF2-40B4-BE49-F238E27FC236}">
                    <a16:creationId xmlns:a16="http://schemas.microsoft.com/office/drawing/2014/main" id="{AF3F5A7A-E064-4B70-B5AA-B7375D08A142}"/>
                  </a:ext>
                </a:extLst>
              </p:cNvPr>
              <p:cNvSpPr/>
              <p:nvPr/>
            </p:nvSpPr>
            <p:spPr>
              <a:xfrm>
                <a:off x="5274495" y="1947340"/>
                <a:ext cx="310954" cy="141062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10935" extrusionOk="0">
                    <a:moveTo>
                      <a:pt x="20247" y="1"/>
                    </a:moveTo>
                    <a:cubicBezTo>
                      <a:pt x="19676" y="1"/>
                      <a:pt x="19106" y="23"/>
                      <a:pt x="18535" y="69"/>
                    </a:cubicBezTo>
                    <a:cubicBezTo>
                      <a:pt x="16732" y="183"/>
                      <a:pt x="14951" y="548"/>
                      <a:pt x="13194" y="1050"/>
                    </a:cubicBezTo>
                    <a:cubicBezTo>
                      <a:pt x="11436" y="1575"/>
                      <a:pt x="9747" y="2283"/>
                      <a:pt x="8127" y="3150"/>
                    </a:cubicBezTo>
                    <a:cubicBezTo>
                      <a:pt x="6529" y="3995"/>
                      <a:pt x="5000" y="5022"/>
                      <a:pt x="3653" y="6209"/>
                    </a:cubicBezTo>
                    <a:cubicBezTo>
                      <a:pt x="2923" y="6848"/>
                      <a:pt x="2261" y="7533"/>
                      <a:pt x="1644" y="8263"/>
                    </a:cubicBezTo>
                    <a:cubicBezTo>
                      <a:pt x="1051" y="8971"/>
                      <a:pt x="526" y="9747"/>
                      <a:pt x="47" y="10569"/>
                    </a:cubicBezTo>
                    <a:cubicBezTo>
                      <a:pt x="1" y="10683"/>
                      <a:pt x="1" y="10820"/>
                      <a:pt x="115" y="10888"/>
                    </a:cubicBezTo>
                    <a:cubicBezTo>
                      <a:pt x="155" y="10918"/>
                      <a:pt x="208" y="10935"/>
                      <a:pt x="260" y="10935"/>
                    </a:cubicBezTo>
                    <a:cubicBezTo>
                      <a:pt x="328" y="10935"/>
                      <a:pt x="396" y="10907"/>
                      <a:pt x="435" y="10843"/>
                    </a:cubicBezTo>
                    <a:cubicBezTo>
                      <a:pt x="982" y="9907"/>
                      <a:pt x="1644" y="9039"/>
                      <a:pt x="2398" y="8240"/>
                    </a:cubicBezTo>
                    <a:lnTo>
                      <a:pt x="2398" y="8240"/>
                    </a:lnTo>
                    <a:cubicBezTo>
                      <a:pt x="2393" y="8245"/>
                      <a:pt x="2388" y="8249"/>
                      <a:pt x="2384" y="8252"/>
                    </a:cubicBezTo>
                    <a:lnTo>
                      <a:pt x="2384" y="8252"/>
                    </a:lnTo>
                    <a:cubicBezTo>
                      <a:pt x="3632" y="6920"/>
                      <a:pt x="5081" y="5790"/>
                      <a:pt x="6620" y="4839"/>
                    </a:cubicBezTo>
                    <a:cubicBezTo>
                      <a:pt x="8606" y="3630"/>
                      <a:pt x="10752" y="2717"/>
                      <a:pt x="12988" y="2055"/>
                    </a:cubicBezTo>
                    <a:cubicBezTo>
                      <a:pt x="12943" y="2055"/>
                      <a:pt x="12920" y="2078"/>
                      <a:pt x="12874" y="2078"/>
                    </a:cubicBezTo>
                    <a:cubicBezTo>
                      <a:pt x="14951" y="1484"/>
                      <a:pt x="17120" y="1096"/>
                      <a:pt x="19288" y="1050"/>
                    </a:cubicBezTo>
                    <a:cubicBezTo>
                      <a:pt x="19465" y="1045"/>
                      <a:pt x="19642" y="1042"/>
                      <a:pt x="19819" y="1042"/>
                    </a:cubicBezTo>
                    <a:cubicBezTo>
                      <a:pt x="20350" y="1042"/>
                      <a:pt x="20880" y="1068"/>
                      <a:pt x="21411" y="1119"/>
                    </a:cubicBezTo>
                    <a:cubicBezTo>
                      <a:pt x="22119" y="1187"/>
                      <a:pt x="22803" y="1302"/>
                      <a:pt x="23488" y="1439"/>
                    </a:cubicBezTo>
                    <a:cubicBezTo>
                      <a:pt x="23506" y="1442"/>
                      <a:pt x="23525" y="1443"/>
                      <a:pt x="23543" y="1443"/>
                    </a:cubicBezTo>
                    <a:cubicBezTo>
                      <a:pt x="23666" y="1443"/>
                      <a:pt x="23800" y="1381"/>
                      <a:pt x="23899" y="1302"/>
                    </a:cubicBezTo>
                    <a:cubicBezTo>
                      <a:pt x="24013" y="1210"/>
                      <a:pt x="24082" y="1073"/>
                      <a:pt x="24104" y="936"/>
                    </a:cubicBezTo>
                    <a:cubicBezTo>
                      <a:pt x="24104" y="799"/>
                      <a:pt x="24059" y="640"/>
                      <a:pt x="23967" y="526"/>
                    </a:cubicBezTo>
                    <a:cubicBezTo>
                      <a:pt x="23876" y="411"/>
                      <a:pt x="23762" y="343"/>
                      <a:pt x="23602" y="320"/>
                    </a:cubicBezTo>
                    <a:cubicBezTo>
                      <a:pt x="22507" y="92"/>
                      <a:pt x="21365" y="1"/>
                      <a:pt x="20247" y="1"/>
                    </a:cubicBezTo>
                    <a:close/>
                  </a:path>
                </a:pathLst>
              </a:custGeom>
              <a:solidFill>
                <a:srgbClr val="FBD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8079;p70">
                <a:extLst>
                  <a:ext uri="{FF2B5EF4-FFF2-40B4-BE49-F238E27FC236}">
                    <a16:creationId xmlns:a16="http://schemas.microsoft.com/office/drawing/2014/main" id="{D4CE4696-FBD2-4037-A46F-B94A01B3218C}"/>
                  </a:ext>
                </a:extLst>
              </p:cNvPr>
              <p:cNvSpPr/>
              <p:nvPr/>
            </p:nvSpPr>
            <p:spPr>
              <a:xfrm>
                <a:off x="5426126" y="2203494"/>
                <a:ext cx="71866" cy="57431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452" extrusionOk="0">
                    <a:moveTo>
                      <a:pt x="4383" y="0"/>
                    </a:moveTo>
                    <a:cubicBezTo>
                      <a:pt x="3653" y="0"/>
                      <a:pt x="2717" y="366"/>
                      <a:pt x="1895" y="959"/>
                    </a:cubicBezTo>
                    <a:cubicBezTo>
                      <a:pt x="1211" y="1461"/>
                      <a:pt x="663" y="2032"/>
                      <a:pt x="343" y="2625"/>
                    </a:cubicBezTo>
                    <a:cubicBezTo>
                      <a:pt x="24" y="3219"/>
                      <a:pt x="1" y="3721"/>
                      <a:pt x="229" y="4063"/>
                    </a:cubicBezTo>
                    <a:cubicBezTo>
                      <a:pt x="412" y="4314"/>
                      <a:pt x="754" y="4451"/>
                      <a:pt x="1188" y="4451"/>
                    </a:cubicBezTo>
                    <a:cubicBezTo>
                      <a:pt x="1918" y="4451"/>
                      <a:pt x="2854" y="4086"/>
                      <a:pt x="3699" y="3493"/>
                    </a:cubicBezTo>
                    <a:cubicBezTo>
                      <a:pt x="4383" y="2991"/>
                      <a:pt x="4908" y="2420"/>
                      <a:pt x="5228" y="1827"/>
                    </a:cubicBezTo>
                    <a:cubicBezTo>
                      <a:pt x="5547" y="1233"/>
                      <a:pt x="5570" y="731"/>
                      <a:pt x="5342" y="389"/>
                    </a:cubicBezTo>
                    <a:cubicBezTo>
                      <a:pt x="5159" y="137"/>
                      <a:pt x="4817" y="0"/>
                      <a:pt x="43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8080;p70">
                <a:extLst>
                  <a:ext uri="{FF2B5EF4-FFF2-40B4-BE49-F238E27FC236}">
                    <a16:creationId xmlns:a16="http://schemas.microsoft.com/office/drawing/2014/main" id="{319A77C2-16C1-4731-9472-652A21F38047}"/>
                  </a:ext>
                </a:extLst>
              </p:cNvPr>
              <p:cNvSpPr/>
              <p:nvPr/>
            </p:nvSpPr>
            <p:spPr>
              <a:xfrm>
                <a:off x="5674334" y="2162268"/>
                <a:ext cx="77452" cy="38597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2992" extrusionOk="0">
                    <a:moveTo>
                      <a:pt x="2648" y="1"/>
                    </a:moveTo>
                    <a:cubicBezTo>
                      <a:pt x="1188" y="1"/>
                      <a:pt x="69" y="526"/>
                      <a:pt x="23" y="1256"/>
                    </a:cubicBezTo>
                    <a:cubicBezTo>
                      <a:pt x="1" y="1485"/>
                      <a:pt x="92" y="1713"/>
                      <a:pt x="275" y="1918"/>
                    </a:cubicBezTo>
                    <a:cubicBezTo>
                      <a:pt x="731" y="2466"/>
                      <a:pt x="1735" y="2877"/>
                      <a:pt x="2877" y="2968"/>
                    </a:cubicBezTo>
                    <a:cubicBezTo>
                      <a:pt x="3036" y="2968"/>
                      <a:pt x="3219" y="2991"/>
                      <a:pt x="3356" y="2991"/>
                    </a:cubicBezTo>
                    <a:cubicBezTo>
                      <a:pt x="4817" y="2991"/>
                      <a:pt x="5912" y="2443"/>
                      <a:pt x="5981" y="1736"/>
                    </a:cubicBezTo>
                    <a:cubicBezTo>
                      <a:pt x="6004" y="1325"/>
                      <a:pt x="5730" y="937"/>
                      <a:pt x="5182" y="617"/>
                    </a:cubicBezTo>
                    <a:cubicBezTo>
                      <a:pt x="4657" y="298"/>
                      <a:pt x="3904" y="92"/>
                      <a:pt x="3128" y="24"/>
                    </a:cubicBezTo>
                    <a:cubicBezTo>
                      <a:pt x="2945" y="1"/>
                      <a:pt x="2785" y="1"/>
                      <a:pt x="26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8081;p70">
                <a:extLst>
                  <a:ext uri="{FF2B5EF4-FFF2-40B4-BE49-F238E27FC236}">
                    <a16:creationId xmlns:a16="http://schemas.microsoft.com/office/drawing/2014/main" id="{4ED73244-3D24-4368-9196-527C942910F2}"/>
                  </a:ext>
                </a:extLst>
              </p:cNvPr>
              <p:cNvSpPr/>
              <p:nvPr/>
            </p:nvSpPr>
            <p:spPr>
              <a:xfrm>
                <a:off x="5660493" y="2312145"/>
                <a:ext cx="49188" cy="64784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5022" extrusionOk="0">
                    <a:moveTo>
                      <a:pt x="161" y="0"/>
                    </a:moveTo>
                    <a:cubicBezTo>
                      <a:pt x="46" y="23"/>
                      <a:pt x="1" y="91"/>
                      <a:pt x="24" y="183"/>
                    </a:cubicBezTo>
                    <a:cubicBezTo>
                      <a:pt x="69" y="479"/>
                      <a:pt x="115" y="776"/>
                      <a:pt x="206" y="1096"/>
                    </a:cubicBezTo>
                    <a:cubicBezTo>
                      <a:pt x="252" y="1347"/>
                      <a:pt x="343" y="1621"/>
                      <a:pt x="412" y="1872"/>
                    </a:cubicBezTo>
                    <a:lnTo>
                      <a:pt x="435" y="1917"/>
                    </a:lnTo>
                    <a:lnTo>
                      <a:pt x="457" y="1986"/>
                    </a:lnTo>
                    <a:cubicBezTo>
                      <a:pt x="480" y="2054"/>
                      <a:pt x="526" y="2077"/>
                      <a:pt x="571" y="2100"/>
                    </a:cubicBezTo>
                    <a:lnTo>
                      <a:pt x="617" y="2100"/>
                    </a:lnTo>
                    <a:cubicBezTo>
                      <a:pt x="686" y="2100"/>
                      <a:pt x="731" y="2077"/>
                      <a:pt x="777" y="2031"/>
                    </a:cubicBezTo>
                    <a:lnTo>
                      <a:pt x="800" y="1986"/>
                    </a:lnTo>
                    <a:lnTo>
                      <a:pt x="845" y="1940"/>
                    </a:lnTo>
                    <a:cubicBezTo>
                      <a:pt x="891" y="1872"/>
                      <a:pt x="937" y="1826"/>
                      <a:pt x="982" y="1758"/>
                    </a:cubicBezTo>
                    <a:cubicBezTo>
                      <a:pt x="1074" y="1643"/>
                      <a:pt x="1165" y="1575"/>
                      <a:pt x="1256" y="1506"/>
                    </a:cubicBezTo>
                    <a:cubicBezTo>
                      <a:pt x="1325" y="1461"/>
                      <a:pt x="1416" y="1415"/>
                      <a:pt x="1507" y="1392"/>
                    </a:cubicBezTo>
                    <a:cubicBezTo>
                      <a:pt x="1576" y="1370"/>
                      <a:pt x="1644" y="1347"/>
                      <a:pt x="1736" y="1347"/>
                    </a:cubicBezTo>
                    <a:cubicBezTo>
                      <a:pt x="1827" y="1347"/>
                      <a:pt x="1895" y="1347"/>
                      <a:pt x="1964" y="1370"/>
                    </a:cubicBezTo>
                    <a:cubicBezTo>
                      <a:pt x="2055" y="1392"/>
                      <a:pt x="2146" y="1415"/>
                      <a:pt x="2238" y="1461"/>
                    </a:cubicBezTo>
                    <a:cubicBezTo>
                      <a:pt x="2352" y="1529"/>
                      <a:pt x="2443" y="1598"/>
                      <a:pt x="2534" y="1666"/>
                    </a:cubicBezTo>
                    <a:cubicBezTo>
                      <a:pt x="2626" y="1758"/>
                      <a:pt x="2717" y="1872"/>
                      <a:pt x="2808" y="2009"/>
                    </a:cubicBezTo>
                    <a:cubicBezTo>
                      <a:pt x="2900" y="2146"/>
                      <a:pt x="2991" y="2305"/>
                      <a:pt x="3037" y="2465"/>
                    </a:cubicBezTo>
                    <a:cubicBezTo>
                      <a:pt x="3082" y="2625"/>
                      <a:pt x="3105" y="2762"/>
                      <a:pt x="3128" y="2876"/>
                    </a:cubicBezTo>
                    <a:cubicBezTo>
                      <a:pt x="3128" y="3013"/>
                      <a:pt x="3128" y="3127"/>
                      <a:pt x="3105" y="3241"/>
                    </a:cubicBezTo>
                    <a:cubicBezTo>
                      <a:pt x="3082" y="3333"/>
                      <a:pt x="3037" y="3447"/>
                      <a:pt x="2991" y="3538"/>
                    </a:cubicBezTo>
                    <a:cubicBezTo>
                      <a:pt x="2945" y="3652"/>
                      <a:pt x="2877" y="3743"/>
                      <a:pt x="2808" y="3812"/>
                    </a:cubicBezTo>
                    <a:cubicBezTo>
                      <a:pt x="2694" y="3926"/>
                      <a:pt x="2603" y="4017"/>
                      <a:pt x="2466" y="4109"/>
                    </a:cubicBezTo>
                    <a:cubicBezTo>
                      <a:pt x="2261" y="4223"/>
                      <a:pt x="2032" y="4337"/>
                      <a:pt x="1758" y="4428"/>
                    </a:cubicBezTo>
                    <a:lnTo>
                      <a:pt x="1713" y="4451"/>
                    </a:lnTo>
                    <a:cubicBezTo>
                      <a:pt x="1621" y="4474"/>
                      <a:pt x="1576" y="4519"/>
                      <a:pt x="1530" y="4565"/>
                    </a:cubicBezTo>
                    <a:cubicBezTo>
                      <a:pt x="1484" y="4634"/>
                      <a:pt x="1462" y="4702"/>
                      <a:pt x="1484" y="4793"/>
                    </a:cubicBezTo>
                    <a:cubicBezTo>
                      <a:pt x="1507" y="4907"/>
                      <a:pt x="1621" y="5022"/>
                      <a:pt x="1758" y="5022"/>
                    </a:cubicBezTo>
                    <a:cubicBezTo>
                      <a:pt x="1781" y="5022"/>
                      <a:pt x="1804" y="4999"/>
                      <a:pt x="1804" y="4999"/>
                    </a:cubicBezTo>
                    <a:cubicBezTo>
                      <a:pt x="2283" y="4930"/>
                      <a:pt x="3128" y="4679"/>
                      <a:pt x="3539" y="3949"/>
                    </a:cubicBezTo>
                    <a:cubicBezTo>
                      <a:pt x="3699" y="3698"/>
                      <a:pt x="3767" y="3424"/>
                      <a:pt x="3790" y="3127"/>
                    </a:cubicBezTo>
                    <a:cubicBezTo>
                      <a:pt x="3813" y="2853"/>
                      <a:pt x="3767" y="2579"/>
                      <a:pt x="3676" y="2283"/>
                    </a:cubicBezTo>
                    <a:cubicBezTo>
                      <a:pt x="3425" y="1598"/>
                      <a:pt x="2717" y="845"/>
                      <a:pt x="1873" y="845"/>
                    </a:cubicBezTo>
                    <a:cubicBezTo>
                      <a:pt x="1667" y="845"/>
                      <a:pt x="1484" y="890"/>
                      <a:pt x="1302" y="959"/>
                    </a:cubicBezTo>
                    <a:cubicBezTo>
                      <a:pt x="1142" y="1050"/>
                      <a:pt x="982" y="1164"/>
                      <a:pt x="845" y="1301"/>
                    </a:cubicBezTo>
                    <a:cubicBezTo>
                      <a:pt x="777" y="1392"/>
                      <a:pt x="708" y="1461"/>
                      <a:pt x="640" y="1552"/>
                    </a:cubicBezTo>
                    <a:lnTo>
                      <a:pt x="617" y="1438"/>
                    </a:lnTo>
                    <a:cubicBezTo>
                      <a:pt x="480" y="1050"/>
                      <a:pt x="389" y="616"/>
                      <a:pt x="298" y="114"/>
                    </a:cubicBezTo>
                    <a:cubicBezTo>
                      <a:pt x="298" y="68"/>
                      <a:pt x="229" y="0"/>
                      <a:pt x="161" y="0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8082;p70">
                <a:extLst>
                  <a:ext uri="{FF2B5EF4-FFF2-40B4-BE49-F238E27FC236}">
                    <a16:creationId xmlns:a16="http://schemas.microsoft.com/office/drawing/2014/main" id="{94A3A5E2-A7D5-466F-B528-65484E880C57}"/>
                  </a:ext>
                </a:extLst>
              </p:cNvPr>
              <p:cNvSpPr/>
              <p:nvPr/>
            </p:nvSpPr>
            <p:spPr>
              <a:xfrm>
                <a:off x="5508565" y="2335105"/>
                <a:ext cx="38003" cy="6066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4703" extrusionOk="0">
                    <a:moveTo>
                      <a:pt x="1005" y="0"/>
                    </a:moveTo>
                    <a:cubicBezTo>
                      <a:pt x="937" y="0"/>
                      <a:pt x="868" y="23"/>
                      <a:pt x="823" y="46"/>
                    </a:cubicBezTo>
                    <a:cubicBezTo>
                      <a:pt x="184" y="229"/>
                      <a:pt x="1" y="1438"/>
                      <a:pt x="389" y="2717"/>
                    </a:cubicBezTo>
                    <a:cubicBezTo>
                      <a:pt x="754" y="3858"/>
                      <a:pt x="1485" y="4702"/>
                      <a:pt x="2078" y="4702"/>
                    </a:cubicBezTo>
                    <a:cubicBezTo>
                      <a:pt x="2147" y="4702"/>
                      <a:pt x="2215" y="4702"/>
                      <a:pt x="2261" y="4680"/>
                    </a:cubicBezTo>
                    <a:cubicBezTo>
                      <a:pt x="2580" y="4588"/>
                      <a:pt x="2786" y="4246"/>
                      <a:pt x="2877" y="3744"/>
                    </a:cubicBezTo>
                    <a:cubicBezTo>
                      <a:pt x="2945" y="3242"/>
                      <a:pt x="2877" y="2625"/>
                      <a:pt x="2694" y="2009"/>
                    </a:cubicBezTo>
                    <a:cubicBezTo>
                      <a:pt x="2329" y="868"/>
                      <a:pt x="1599" y="0"/>
                      <a:pt x="1005" y="0"/>
                    </a:cubicBezTo>
                    <a:close/>
                  </a:path>
                </a:pathLst>
              </a:custGeom>
              <a:solidFill>
                <a:srgbClr val="002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8083;p70">
                <a:extLst>
                  <a:ext uri="{FF2B5EF4-FFF2-40B4-BE49-F238E27FC236}">
                    <a16:creationId xmlns:a16="http://schemas.microsoft.com/office/drawing/2014/main" id="{ECD34FA8-5C08-4309-AA27-8C9788BBF2B9}"/>
                  </a:ext>
                </a:extLst>
              </p:cNvPr>
              <p:cNvSpPr/>
              <p:nvPr/>
            </p:nvSpPr>
            <p:spPr>
              <a:xfrm>
                <a:off x="5712903" y="2269745"/>
                <a:ext cx="40054" cy="6066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4703" extrusionOk="0">
                    <a:moveTo>
                      <a:pt x="1005" y="0"/>
                    </a:moveTo>
                    <a:cubicBezTo>
                      <a:pt x="959" y="0"/>
                      <a:pt x="891" y="0"/>
                      <a:pt x="822" y="23"/>
                    </a:cubicBezTo>
                    <a:cubicBezTo>
                      <a:pt x="206" y="228"/>
                      <a:pt x="1" y="1438"/>
                      <a:pt x="412" y="2716"/>
                    </a:cubicBezTo>
                    <a:cubicBezTo>
                      <a:pt x="754" y="3835"/>
                      <a:pt x="1484" y="4702"/>
                      <a:pt x="2101" y="4702"/>
                    </a:cubicBezTo>
                    <a:cubicBezTo>
                      <a:pt x="2169" y="4702"/>
                      <a:pt x="2215" y="4702"/>
                      <a:pt x="2283" y="4679"/>
                    </a:cubicBezTo>
                    <a:cubicBezTo>
                      <a:pt x="2922" y="4474"/>
                      <a:pt x="3105" y="3264"/>
                      <a:pt x="2694" y="1986"/>
                    </a:cubicBezTo>
                    <a:cubicBezTo>
                      <a:pt x="2352" y="845"/>
                      <a:pt x="1621" y="0"/>
                      <a:pt x="1005" y="0"/>
                    </a:cubicBezTo>
                    <a:close/>
                  </a:path>
                </a:pathLst>
              </a:custGeom>
              <a:solidFill>
                <a:srgbClr val="002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8084;p70">
                <a:extLst>
                  <a:ext uri="{FF2B5EF4-FFF2-40B4-BE49-F238E27FC236}">
                    <a16:creationId xmlns:a16="http://schemas.microsoft.com/office/drawing/2014/main" id="{FA86BC0D-21C3-4E79-99B0-32055F92C4D0}"/>
                  </a:ext>
                </a:extLst>
              </p:cNvPr>
              <p:cNvSpPr/>
              <p:nvPr/>
            </p:nvSpPr>
            <p:spPr>
              <a:xfrm>
                <a:off x="5636062" y="2391630"/>
                <a:ext cx="59198" cy="50078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3882" extrusionOk="0">
                    <a:moveTo>
                      <a:pt x="114" y="1"/>
                    </a:moveTo>
                    <a:cubicBezTo>
                      <a:pt x="92" y="1"/>
                      <a:pt x="46" y="24"/>
                      <a:pt x="23" y="46"/>
                    </a:cubicBezTo>
                    <a:cubicBezTo>
                      <a:pt x="0" y="69"/>
                      <a:pt x="0" y="92"/>
                      <a:pt x="0" y="138"/>
                    </a:cubicBezTo>
                    <a:cubicBezTo>
                      <a:pt x="69" y="823"/>
                      <a:pt x="251" y="1507"/>
                      <a:pt x="525" y="2192"/>
                    </a:cubicBezTo>
                    <a:cubicBezTo>
                      <a:pt x="685" y="2557"/>
                      <a:pt x="868" y="2877"/>
                      <a:pt x="1119" y="3151"/>
                    </a:cubicBezTo>
                    <a:cubicBezTo>
                      <a:pt x="1210" y="3288"/>
                      <a:pt x="1324" y="3402"/>
                      <a:pt x="1461" y="3516"/>
                    </a:cubicBezTo>
                    <a:cubicBezTo>
                      <a:pt x="1598" y="3630"/>
                      <a:pt x="1758" y="3699"/>
                      <a:pt x="1918" y="3790"/>
                    </a:cubicBezTo>
                    <a:cubicBezTo>
                      <a:pt x="2055" y="3835"/>
                      <a:pt x="2214" y="3881"/>
                      <a:pt x="2397" y="3881"/>
                    </a:cubicBezTo>
                    <a:lnTo>
                      <a:pt x="2488" y="3881"/>
                    </a:lnTo>
                    <a:cubicBezTo>
                      <a:pt x="2625" y="3881"/>
                      <a:pt x="2785" y="3858"/>
                      <a:pt x="2945" y="3813"/>
                    </a:cubicBezTo>
                    <a:cubicBezTo>
                      <a:pt x="3242" y="3699"/>
                      <a:pt x="3515" y="3493"/>
                      <a:pt x="3767" y="3196"/>
                    </a:cubicBezTo>
                    <a:cubicBezTo>
                      <a:pt x="3972" y="2945"/>
                      <a:pt x="4155" y="2603"/>
                      <a:pt x="4314" y="2215"/>
                    </a:cubicBezTo>
                    <a:cubicBezTo>
                      <a:pt x="4428" y="1895"/>
                      <a:pt x="4497" y="1553"/>
                      <a:pt x="4565" y="1165"/>
                    </a:cubicBezTo>
                    <a:cubicBezTo>
                      <a:pt x="4565" y="1051"/>
                      <a:pt x="4588" y="937"/>
                      <a:pt x="4588" y="823"/>
                    </a:cubicBezTo>
                    <a:lnTo>
                      <a:pt x="4588" y="800"/>
                    </a:lnTo>
                    <a:cubicBezTo>
                      <a:pt x="4588" y="754"/>
                      <a:pt x="4565" y="708"/>
                      <a:pt x="4543" y="663"/>
                    </a:cubicBezTo>
                    <a:cubicBezTo>
                      <a:pt x="4497" y="617"/>
                      <a:pt x="4451" y="594"/>
                      <a:pt x="4406" y="594"/>
                    </a:cubicBezTo>
                    <a:cubicBezTo>
                      <a:pt x="4314" y="594"/>
                      <a:pt x="4223" y="686"/>
                      <a:pt x="4223" y="777"/>
                    </a:cubicBezTo>
                    <a:cubicBezTo>
                      <a:pt x="4223" y="845"/>
                      <a:pt x="4200" y="914"/>
                      <a:pt x="4200" y="982"/>
                    </a:cubicBezTo>
                    <a:cubicBezTo>
                      <a:pt x="4132" y="1416"/>
                      <a:pt x="3995" y="1850"/>
                      <a:pt x="3835" y="2261"/>
                    </a:cubicBezTo>
                    <a:cubicBezTo>
                      <a:pt x="3698" y="2557"/>
                      <a:pt x="3561" y="2786"/>
                      <a:pt x="3401" y="2968"/>
                    </a:cubicBezTo>
                    <a:cubicBezTo>
                      <a:pt x="3310" y="3082"/>
                      <a:pt x="3219" y="3174"/>
                      <a:pt x="3105" y="3265"/>
                    </a:cubicBezTo>
                    <a:cubicBezTo>
                      <a:pt x="3013" y="3333"/>
                      <a:pt x="2922" y="3379"/>
                      <a:pt x="2808" y="3425"/>
                    </a:cubicBezTo>
                    <a:cubicBezTo>
                      <a:pt x="2717" y="3470"/>
                      <a:pt x="2625" y="3470"/>
                      <a:pt x="2557" y="3493"/>
                    </a:cubicBezTo>
                    <a:lnTo>
                      <a:pt x="2237" y="3493"/>
                    </a:lnTo>
                    <a:cubicBezTo>
                      <a:pt x="2123" y="3470"/>
                      <a:pt x="2032" y="3425"/>
                      <a:pt x="1940" y="3402"/>
                    </a:cubicBezTo>
                    <a:cubicBezTo>
                      <a:pt x="1826" y="3333"/>
                      <a:pt x="1712" y="3265"/>
                      <a:pt x="1598" y="3196"/>
                    </a:cubicBezTo>
                    <a:cubicBezTo>
                      <a:pt x="1461" y="3082"/>
                      <a:pt x="1324" y="2922"/>
                      <a:pt x="1187" y="2763"/>
                    </a:cubicBezTo>
                    <a:cubicBezTo>
                      <a:pt x="959" y="2443"/>
                      <a:pt x="799" y="2124"/>
                      <a:pt x="639" y="1736"/>
                    </a:cubicBezTo>
                    <a:cubicBezTo>
                      <a:pt x="434" y="1233"/>
                      <a:pt x="297" y="708"/>
                      <a:pt x="251" y="206"/>
                    </a:cubicBezTo>
                    <a:lnTo>
                      <a:pt x="229" y="138"/>
                    </a:lnTo>
                    <a:cubicBezTo>
                      <a:pt x="229" y="69"/>
                      <a:pt x="206" y="24"/>
                      <a:pt x="114" y="1"/>
                    </a:cubicBezTo>
                    <a:close/>
                  </a:path>
                </a:pathLst>
              </a:custGeom>
              <a:solidFill>
                <a:srgbClr val="F26952">
                  <a:alpha val="35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8085;p70">
                <a:extLst>
                  <a:ext uri="{FF2B5EF4-FFF2-40B4-BE49-F238E27FC236}">
                    <a16:creationId xmlns:a16="http://schemas.microsoft.com/office/drawing/2014/main" id="{1EE00857-F5B8-43A9-BCB6-2B71A540B53E}"/>
                  </a:ext>
                </a:extLst>
              </p:cNvPr>
              <p:cNvSpPr/>
              <p:nvPr/>
            </p:nvSpPr>
            <p:spPr>
              <a:xfrm>
                <a:off x="5506811" y="2333480"/>
                <a:ext cx="42402" cy="64423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4994" extrusionOk="0">
                    <a:moveTo>
                      <a:pt x="1058" y="1"/>
                    </a:moveTo>
                    <a:cubicBezTo>
                      <a:pt x="985" y="1"/>
                      <a:pt x="914" y="12"/>
                      <a:pt x="845" y="35"/>
                    </a:cubicBezTo>
                    <a:cubicBezTo>
                      <a:pt x="183" y="241"/>
                      <a:pt x="0" y="1519"/>
                      <a:pt x="434" y="2888"/>
                    </a:cubicBezTo>
                    <a:cubicBezTo>
                      <a:pt x="827" y="4110"/>
                      <a:pt x="1596" y="4994"/>
                      <a:pt x="2230" y="4994"/>
                    </a:cubicBezTo>
                    <a:cubicBezTo>
                      <a:pt x="2295" y="4994"/>
                      <a:pt x="2358" y="4984"/>
                      <a:pt x="2420" y="4965"/>
                    </a:cubicBezTo>
                    <a:cubicBezTo>
                      <a:pt x="3104" y="4737"/>
                      <a:pt x="3287" y="3459"/>
                      <a:pt x="2853" y="2112"/>
                    </a:cubicBezTo>
                    <a:cubicBezTo>
                      <a:pt x="2463" y="881"/>
                      <a:pt x="1705" y="1"/>
                      <a:pt x="1058" y="1"/>
                    </a:cubicBezTo>
                    <a:close/>
                  </a:path>
                </a:pathLst>
              </a:custGeom>
              <a:solidFill>
                <a:srgbClr val="002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8086;p70">
                <a:extLst>
                  <a:ext uri="{FF2B5EF4-FFF2-40B4-BE49-F238E27FC236}">
                    <a16:creationId xmlns:a16="http://schemas.microsoft.com/office/drawing/2014/main" id="{60341F44-1269-45C9-B105-50E831357B87}"/>
                  </a:ext>
                </a:extLst>
              </p:cNvPr>
              <p:cNvSpPr/>
              <p:nvPr/>
            </p:nvSpPr>
            <p:spPr>
              <a:xfrm>
                <a:off x="5059567" y="1718275"/>
                <a:ext cx="208180" cy="207896"/>
              </a:xfrm>
              <a:custGeom>
                <a:avLst/>
                <a:gdLst/>
                <a:ahLst/>
                <a:cxnLst/>
                <a:rect l="l" t="t" r="r" b="b"/>
                <a:pathLst>
                  <a:path w="16138" h="16116" extrusionOk="0">
                    <a:moveTo>
                      <a:pt x="5387" y="0"/>
                    </a:moveTo>
                    <a:cubicBezTo>
                      <a:pt x="5090" y="0"/>
                      <a:pt x="4817" y="92"/>
                      <a:pt x="4588" y="229"/>
                    </a:cubicBezTo>
                    <a:cubicBezTo>
                      <a:pt x="4337" y="388"/>
                      <a:pt x="4132" y="617"/>
                      <a:pt x="3995" y="868"/>
                    </a:cubicBezTo>
                    <a:cubicBezTo>
                      <a:pt x="3858" y="1142"/>
                      <a:pt x="3767" y="1438"/>
                      <a:pt x="3698" y="1826"/>
                    </a:cubicBezTo>
                    <a:cubicBezTo>
                      <a:pt x="3630" y="2192"/>
                      <a:pt x="3607" y="2557"/>
                      <a:pt x="3607" y="3082"/>
                    </a:cubicBezTo>
                    <a:cubicBezTo>
                      <a:pt x="3607" y="3516"/>
                      <a:pt x="3630" y="3949"/>
                      <a:pt x="3675" y="4497"/>
                    </a:cubicBezTo>
                    <a:cubicBezTo>
                      <a:pt x="3721" y="5022"/>
                      <a:pt x="3812" y="5593"/>
                      <a:pt x="3926" y="6140"/>
                    </a:cubicBezTo>
                    <a:lnTo>
                      <a:pt x="3652" y="6255"/>
                    </a:lnTo>
                    <a:cubicBezTo>
                      <a:pt x="3105" y="6506"/>
                      <a:pt x="2488" y="6780"/>
                      <a:pt x="1941" y="7099"/>
                    </a:cubicBezTo>
                    <a:cubicBezTo>
                      <a:pt x="1553" y="7327"/>
                      <a:pt x="1187" y="7578"/>
                      <a:pt x="891" y="7852"/>
                    </a:cubicBezTo>
                    <a:cubicBezTo>
                      <a:pt x="571" y="8149"/>
                      <a:pt x="343" y="8469"/>
                      <a:pt x="206" y="8788"/>
                    </a:cubicBezTo>
                    <a:cubicBezTo>
                      <a:pt x="92" y="9016"/>
                      <a:pt x="0" y="9359"/>
                      <a:pt x="46" y="9747"/>
                    </a:cubicBezTo>
                    <a:cubicBezTo>
                      <a:pt x="92" y="10044"/>
                      <a:pt x="206" y="10317"/>
                      <a:pt x="388" y="10523"/>
                    </a:cubicBezTo>
                    <a:cubicBezTo>
                      <a:pt x="822" y="11048"/>
                      <a:pt x="1461" y="11299"/>
                      <a:pt x="2009" y="11482"/>
                    </a:cubicBezTo>
                    <a:cubicBezTo>
                      <a:pt x="2968" y="11801"/>
                      <a:pt x="4018" y="11892"/>
                      <a:pt x="4931" y="11961"/>
                    </a:cubicBezTo>
                    <a:lnTo>
                      <a:pt x="4999" y="12235"/>
                    </a:lnTo>
                    <a:cubicBezTo>
                      <a:pt x="5342" y="13262"/>
                      <a:pt x="5661" y="14335"/>
                      <a:pt x="6300" y="15225"/>
                    </a:cubicBezTo>
                    <a:cubicBezTo>
                      <a:pt x="6506" y="15476"/>
                      <a:pt x="7031" y="16115"/>
                      <a:pt x="7738" y="16115"/>
                    </a:cubicBezTo>
                    <a:lnTo>
                      <a:pt x="7807" y="16115"/>
                    </a:lnTo>
                    <a:cubicBezTo>
                      <a:pt x="7898" y="16115"/>
                      <a:pt x="7989" y="16092"/>
                      <a:pt x="8081" y="16069"/>
                    </a:cubicBezTo>
                    <a:cubicBezTo>
                      <a:pt x="8149" y="16069"/>
                      <a:pt x="8218" y="16047"/>
                      <a:pt x="8286" y="16024"/>
                    </a:cubicBezTo>
                    <a:cubicBezTo>
                      <a:pt x="8491" y="15932"/>
                      <a:pt x="8628" y="15841"/>
                      <a:pt x="8720" y="15750"/>
                    </a:cubicBezTo>
                    <a:cubicBezTo>
                      <a:pt x="8948" y="15590"/>
                      <a:pt x="9131" y="15339"/>
                      <a:pt x="9313" y="15019"/>
                    </a:cubicBezTo>
                    <a:cubicBezTo>
                      <a:pt x="9656" y="14358"/>
                      <a:pt x="9838" y="13581"/>
                      <a:pt x="9975" y="12874"/>
                    </a:cubicBezTo>
                    <a:cubicBezTo>
                      <a:pt x="10044" y="12509"/>
                      <a:pt x="10112" y="12121"/>
                      <a:pt x="10158" y="11733"/>
                    </a:cubicBezTo>
                    <a:lnTo>
                      <a:pt x="10203" y="11459"/>
                    </a:lnTo>
                    <a:cubicBezTo>
                      <a:pt x="10295" y="11504"/>
                      <a:pt x="10409" y="11550"/>
                      <a:pt x="10546" y="11596"/>
                    </a:cubicBezTo>
                    <a:lnTo>
                      <a:pt x="10614" y="11641"/>
                    </a:lnTo>
                    <a:lnTo>
                      <a:pt x="10797" y="11710"/>
                    </a:lnTo>
                    <a:cubicBezTo>
                      <a:pt x="11071" y="11801"/>
                      <a:pt x="11345" y="11915"/>
                      <a:pt x="11618" y="12007"/>
                    </a:cubicBezTo>
                    <a:cubicBezTo>
                      <a:pt x="12280" y="12258"/>
                      <a:pt x="13056" y="12509"/>
                      <a:pt x="13855" y="12577"/>
                    </a:cubicBezTo>
                    <a:cubicBezTo>
                      <a:pt x="13947" y="12600"/>
                      <a:pt x="14061" y="12600"/>
                      <a:pt x="14152" y="12600"/>
                    </a:cubicBezTo>
                    <a:cubicBezTo>
                      <a:pt x="14426" y="12600"/>
                      <a:pt x="14654" y="12554"/>
                      <a:pt x="14860" y="12509"/>
                    </a:cubicBezTo>
                    <a:cubicBezTo>
                      <a:pt x="15225" y="12395"/>
                      <a:pt x="15522" y="12212"/>
                      <a:pt x="15750" y="11938"/>
                    </a:cubicBezTo>
                    <a:cubicBezTo>
                      <a:pt x="15978" y="11687"/>
                      <a:pt x="16092" y="11345"/>
                      <a:pt x="16115" y="11002"/>
                    </a:cubicBezTo>
                    <a:cubicBezTo>
                      <a:pt x="16138" y="10683"/>
                      <a:pt x="16047" y="10340"/>
                      <a:pt x="15864" y="9929"/>
                    </a:cubicBezTo>
                    <a:cubicBezTo>
                      <a:pt x="15727" y="9610"/>
                      <a:pt x="15499" y="9313"/>
                      <a:pt x="15293" y="9016"/>
                    </a:cubicBezTo>
                    <a:cubicBezTo>
                      <a:pt x="15111" y="8788"/>
                      <a:pt x="14882" y="8537"/>
                      <a:pt x="14563" y="8218"/>
                    </a:cubicBezTo>
                    <a:cubicBezTo>
                      <a:pt x="14221" y="7875"/>
                      <a:pt x="13855" y="7556"/>
                      <a:pt x="13513" y="7236"/>
                    </a:cubicBezTo>
                    <a:lnTo>
                      <a:pt x="13673" y="7099"/>
                    </a:lnTo>
                    <a:lnTo>
                      <a:pt x="13833" y="6939"/>
                    </a:lnTo>
                    <a:lnTo>
                      <a:pt x="13969" y="6780"/>
                    </a:lnTo>
                    <a:cubicBezTo>
                      <a:pt x="14266" y="6460"/>
                      <a:pt x="14494" y="6186"/>
                      <a:pt x="14700" y="5935"/>
                    </a:cubicBezTo>
                    <a:cubicBezTo>
                      <a:pt x="14997" y="5570"/>
                      <a:pt x="15202" y="5250"/>
                      <a:pt x="15362" y="4954"/>
                    </a:cubicBezTo>
                    <a:cubicBezTo>
                      <a:pt x="15522" y="4611"/>
                      <a:pt x="15636" y="4246"/>
                      <a:pt x="15636" y="3881"/>
                    </a:cubicBezTo>
                    <a:cubicBezTo>
                      <a:pt x="15659" y="3538"/>
                      <a:pt x="15522" y="3196"/>
                      <a:pt x="15293" y="2899"/>
                    </a:cubicBezTo>
                    <a:cubicBezTo>
                      <a:pt x="15179" y="2762"/>
                      <a:pt x="15042" y="2625"/>
                      <a:pt x="14860" y="2511"/>
                    </a:cubicBezTo>
                    <a:cubicBezTo>
                      <a:pt x="14723" y="2420"/>
                      <a:pt x="14540" y="2351"/>
                      <a:pt x="14380" y="2306"/>
                    </a:cubicBezTo>
                    <a:cubicBezTo>
                      <a:pt x="14221" y="2260"/>
                      <a:pt x="14061" y="2237"/>
                      <a:pt x="13901" y="2237"/>
                    </a:cubicBezTo>
                    <a:cubicBezTo>
                      <a:pt x="13764" y="2215"/>
                      <a:pt x="13650" y="2215"/>
                      <a:pt x="13513" y="2215"/>
                    </a:cubicBezTo>
                    <a:lnTo>
                      <a:pt x="13285" y="2215"/>
                    </a:lnTo>
                    <a:cubicBezTo>
                      <a:pt x="12851" y="2237"/>
                      <a:pt x="12395" y="2329"/>
                      <a:pt x="12029" y="2397"/>
                    </a:cubicBezTo>
                    <a:cubicBezTo>
                      <a:pt x="11527" y="2488"/>
                      <a:pt x="11071" y="2603"/>
                      <a:pt x="10751" y="2694"/>
                    </a:cubicBezTo>
                    <a:lnTo>
                      <a:pt x="10477" y="2762"/>
                    </a:lnTo>
                    <a:cubicBezTo>
                      <a:pt x="10226" y="2831"/>
                      <a:pt x="9975" y="2899"/>
                      <a:pt x="9701" y="2945"/>
                    </a:cubicBezTo>
                    <a:cubicBezTo>
                      <a:pt x="9678" y="2945"/>
                      <a:pt x="9633" y="2968"/>
                      <a:pt x="9587" y="3013"/>
                    </a:cubicBezTo>
                    <a:lnTo>
                      <a:pt x="9245" y="2671"/>
                    </a:lnTo>
                    <a:lnTo>
                      <a:pt x="9176" y="2580"/>
                    </a:lnTo>
                    <a:cubicBezTo>
                      <a:pt x="8902" y="2306"/>
                      <a:pt x="8651" y="2032"/>
                      <a:pt x="8377" y="1781"/>
                    </a:cubicBezTo>
                    <a:cubicBezTo>
                      <a:pt x="8081" y="1461"/>
                      <a:pt x="7761" y="1187"/>
                      <a:pt x="7464" y="959"/>
                    </a:cubicBezTo>
                    <a:cubicBezTo>
                      <a:pt x="7145" y="685"/>
                      <a:pt x="6825" y="480"/>
                      <a:pt x="6528" y="320"/>
                    </a:cubicBezTo>
                    <a:cubicBezTo>
                      <a:pt x="6163" y="137"/>
                      <a:pt x="5844" y="46"/>
                      <a:pt x="5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8087;p70">
              <a:extLst>
                <a:ext uri="{FF2B5EF4-FFF2-40B4-BE49-F238E27FC236}">
                  <a16:creationId xmlns:a16="http://schemas.microsoft.com/office/drawing/2014/main" id="{AC331B84-C619-44BF-95D7-4DE2C09C0743}"/>
                </a:ext>
              </a:extLst>
            </p:cNvPr>
            <p:cNvSpPr/>
            <p:nvPr/>
          </p:nvSpPr>
          <p:spPr>
            <a:xfrm>
              <a:off x="4917278" y="3153312"/>
              <a:ext cx="197280" cy="229968"/>
            </a:xfrm>
            <a:custGeom>
              <a:avLst/>
              <a:gdLst/>
              <a:ahLst/>
              <a:cxnLst/>
              <a:rect l="l" t="t" r="r" b="b"/>
              <a:pathLst>
                <a:path w="15293" h="17827" extrusionOk="0">
                  <a:moveTo>
                    <a:pt x="11253" y="0"/>
                  </a:moveTo>
                  <a:cubicBezTo>
                    <a:pt x="11070" y="0"/>
                    <a:pt x="10888" y="23"/>
                    <a:pt x="10728" y="46"/>
                  </a:cubicBezTo>
                  <a:cubicBezTo>
                    <a:pt x="10431" y="114"/>
                    <a:pt x="10157" y="229"/>
                    <a:pt x="9952" y="343"/>
                  </a:cubicBezTo>
                  <a:cubicBezTo>
                    <a:pt x="9655" y="503"/>
                    <a:pt x="9404" y="708"/>
                    <a:pt x="9199" y="891"/>
                  </a:cubicBezTo>
                  <a:cubicBezTo>
                    <a:pt x="8765" y="1256"/>
                    <a:pt x="8377" y="1735"/>
                    <a:pt x="7943" y="2397"/>
                  </a:cubicBezTo>
                  <a:cubicBezTo>
                    <a:pt x="7487" y="3105"/>
                    <a:pt x="7076" y="3881"/>
                    <a:pt x="6734" y="4725"/>
                  </a:cubicBezTo>
                  <a:lnTo>
                    <a:pt x="6711" y="4680"/>
                  </a:lnTo>
                  <a:lnTo>
                    <a:pt x="6734" y="4680"/>
                  </a:lnTo>
                  <a:cubicBezTo>
                    <a:pt x="6642" y="4314"/>
                    <a:pt x="6505" y="3972"/>
                    <a:pt x="6300" y="3652"/>
                  </a:cubicBezTo>
                  <a:cubicBezTo>
                    <a:pt x="6117" y="3333"/>
                    <a:pt x="5843" y="3082"/>
                    <a:pt x="5547" y="2899"/>
                  </a:cubicBezTo>
                  <a:cubicBezTo>
                    <a:pt x="5318" y="2762"/>
                    <a:pt x="5067" y="2694"/>
                    <a:pt x="4771" y="2694"/>
                  </a:cubicBezTo>
                  <a:cubicBezTo>
                    <a:pt x="4679" y="2694"/>
                    <a:pt x="4588" y="2717"/>
                    <a:pt x="4497" y="2717"/>
                  </a:cubicBezTo>
                  <a:cubicBezTo>
                    <a:pt x="4086" y="2785"/>
                    <a:pt x="3721" y="2968"/>
                    <a:pt x="3424" y="3219"/>
                  </a:cubicBezTo>
                  <a:cubicBezTo>
                    <a:pt x="3173" y="3401"/>
                    <a:pt x="2990" y="3675"/>
                    <a:pt x="2830" y="3995"/>
                  </a:cubicBezTo>
                  <a:cubicBezTo>
                    <a:pt x="2579" y="4565"/>
                    <a:pt x="2488" y="5250"/>
                    <a:pt x="2579" y="6118"/>
                  </a:cubicBezTo>
                  <a:cubicBezTo>
                    <a:pt x="2648" y="6665"/>
                    <a:pt x="2785" y="7259"/>
                    <a:pt x="2990" y="7852"/>
                  </a:cubicBezTo>
                  <a:cubicBezTo>
                    <a:pt x="3081" y="8058"/>
                    <a:pt x="3173" y="8263"/>
                    <a:pt x="3264" y="8491"/>
                  </a:cubicBezTo>
                  <a:cubicBezTo>
                    <a:pt x="2716" y="8537"/>
                    <a:pt x="2214" y="8674"/>
                    <a:pt x="1758" y="8925"/>
                  </a:cubicBezTo>
                  <a:cubicBezTo>
                    <a:pt x="1233" y="9199"/>
                    <a:pt x="753" y="9678"/>
                    <a:pt x="457" y="10249"/>
                  </a:cubicBezTo>
                  <a:cubicBezTo>
                    <a:pt x="160" y="10797"/>
                    <a:pt x="0" y="11436"/>
                    <a:pt x="23" y="12029"/>
                  </a:cubicBezTo>
                  <a:cubicBezTo>
                    <a:pt x="23" y="12326"/>
                    <a:pt x="69" y="12646"/>
                    <a:pt x="160" y="12965"/>
                  </a:cubicBezTo>
                  <a:cubicBezTo>
                    <a:pt x="251" y="13262"/>
                    <a:pt x="388" y="13559"/>
                    <a:pt x="571" y="13810"/>
                  </a:cubicBezTo>
                  <a:cubicBezTo>
                    <a:pt x="753" y="14106"/>
                    <a:pt x="1004" y="14357"/>
                    <a:pt x="1278" y="14563"/>
                  </a:cubicBezTo>
                  <a:cubicBezTo>
                    <a:pt x="1415" y="14677"/>
                    <a:pt x="1598" y="14791"/>
                    <a:pt x="1803" y="14905"/>
                  </a:cubicBezTo>
                  <a:cubicBezTo>
                    <a:pt x="1986" y="14997"/>
                    <a:pt x="2191" y="15065"/>
                    <a:pt x="2442" y="15134"/>
                  </a:cubicBezTo>
                  <a:cubicBezTo>
                    <a:pt x="2762" y="15225"/>
                    <a:pt x="3150" y="15293"/>
                    <a:pt x="3561" y="15293"/>
                  </a:cubicBezTo>
                  <a:lnTo>
                    <a:pt x="3698" y="15293"/>
                  </a:lnTo>
                  <a:cubicBezTo>
                    <a:pt x="3994" y="15270"/>
                    <a:pt x="4268" y="15225"/>
                    <a:pt x="4519" y="15202"/>
                  </a:cubicBezTo>
                  <a:cubicBezTo>
                    <a:pt x="4748" y="15156"/>
                    <a:pt x="4953" y="15111"/>
                    <a:pt x="5159" y="15042"/>
                  </a:cubicBezTo>
                  <a:cubicBezTo>
                    <a:pt x="5341" y="15658"/>
                    <a:pt x="5592" y="16183"/>
                    <a:pt x="5912" y="16594"/>
                  </a:cubicBezTo>
                  <a:cubicBezTo>
                    <a:pt x="6117" y="16845"/>
                    <a:pt x="6368" y="17074"/>
                    <a:pt x="6665" y="17279"/>
                  </a:cubicBezTo>
                  <a:cubicBezTo>
                    <a:pt x="6893" y="17439"/>
                    <a:pt x="7144" y="17553"/>
                    <a:pt x="7487" y="17667"/>
                  </a:cubicBezTo>
                  <a:cubicBezTo>
                    <a:pt x="7738" y="17758"/>
                    <a:pt x="8012" y="17804"/>
                    <a:pt x="8354" y="17827"/>
                  </a:cubicBezTo>
                  <a:lnTo>
                    <a:pt x="8537" y="17827"/>
                  </a:lnTo>
                  <a:cubicBezTo>
                    <a:pt x="8742" y="17827"/>
                    <a:pt x="8970" y="17804"/>
                    <a:pt x="9244" y="17736"/>
                  </a:cubicBezTo>
                  <a:cubicBezTo>
                    <a:pt x="9518" y="17690"/>
                    <a:pt x="9792" y="17599"/>
                    <a:pt x="10112" y="17462"/>
                  </a:cubicBezTo>
                  <a:cubicBezTo>
                    <a:pt x="10363" y="17348"/>
                    <a:pt x="10614" y="17188"/>
                    <a:pt x="10888" y="16960"/>
                  </a:cubicBezTo>
                  <a:cubicBezTo>
                    <a:pt x="11184" y="16708"/>
                    <a:pt x="11458" y="16389"/>
                    <a:pt x="11641" y="16024"/>
                  </a:cubicBezTo>
                  <a:cubicBezTo>
                    <a:pt x="11869" y="15613"/>
                    <a:pt x="11983" y="15156"/>
                    <a:pt x="12006" y="14677"/>
                  </a:cubicBezTo>
                  <a:cubicBezTo>
                    <a:pt x="12006" y="14426"/>
                    <a:pt x="11961" y="14198"/>
                    <a:pt x="11915" y="13992"/>
                  </a:cubicBezTo>
                  <a:cubicBezTo>
                    <a:pt x="11869" y="13718"/>
                    <a:pt x="11755" y="13467"/>
                    <a:pt x="11664" y="13239"/>
                  </a:cubicBezTo>
                  <a:cubicBezTo>
                    <a:pt x="11572" y="13034"/>
                    <a:pt x="11436" y="12851"/>
                    <a:pt x="11253" y="12600"/>
                  </a:cubicBezTo>
                  <a:lnTo>
                    <a:pt x="11184" y="12531"/>
                  </a:lnTo>
                  <a:lnTo>
                    <a:pt x="11139" y="12463"/>
                  </a:lnTo>
                  <a:cubicBezTo>
                    <a:pt x="11572" y="12326"/>
                    <a:pt x="12029" y="12143"/>
                    <a:pt x="12485" y="11892"/>
                  </a:cubicBezTo>
                  <a:cubicBezTo>
                    <a:pt x="12851" y="11710"/>
                    <a:pt x="13216" y="11459"/>
                    <a:pt x="13558" y="11208"/>
                  </a:cubicBezTo>
                  <a:cubicBezTo>
                    <a:pt x="13969" y="10911"/>
                    <a:pt x="14266" y="10614"/>
                    <a:pt x="14540" y="10272"/>
                  </a:cubicBezTo>
                  <a:cubicBezTo>
                    <a:pt x="14677" y="10089"/>
                    <a:pt x="14791" y="9907"/>
                    <a:pt x="14905" y="9724"/>
                  </a:cubicBezTo>
                  <a:cubicBezTo>
                    <a:pt x="14996" y="9564"/>
                    <a:pt x="15088" y="9359"/>
                    <a:pt x="15156" y="9085"/>
                  </a:cubicBezTo>
                  <a:cubicBezTo>
                    <a:pt x="15225" y="8902"/>
                    <a:pt x="15247" y="8674"/>
                    <a:pt x="15270" y="8469"/>
                  </a:cubicBezTo>
                  <a:cubicBezTo>
                    <a:pt x="15293" y="8240"/>
                    <a:pt x="15247" y="7989"/>
                    <a:pt x="15225" y="7807"/>
                  </a:cubicBezTo>
                  <a:cubicBezTo>
                    <a:pt x="15133" y="7350"/>
                    <a:pt x="14928" y="6916"/>
                    <a:pt x="14608" y="6574"/>
                  </a:cubicBezTo>
                  <a:cubicBezTo>
                    <a:pt x="14380" y="6300"/>
                    <a:pt x="14015" y="6072"/>
                    <a:pt x="13581" y="5981"/>
                  </a:cubicBezTo>
                  <a:cubicBezTo>
                    <a:pt x="13421" y="5935"/>
                    <a:pt x="13239" y="5912"/>
                    <a:pt x="13033" y="5912"/>
                  </a:cubicBezTo>
                  <a:cubicBezTo>
                    <a:pt x="12759" y="5912"/>
                    <a:pt x="12463" y="5958"/>
                    <a:pt x="12166" y="6026"/>
                  </a:cubicBezTo>
                  <a:cubicBezTo>
                    <a:pt x="12326" y="5798"/>
                    <a:pt x="12440" y="5570"/>
                    <a:pt x="12577" y="5319"/>
                  </a:cubicBezTo>
                  <a:cubicBezTo>
                    <a:pt x="12759" y="4953"/>
                    <a:pt x="12919" y="4611"/>
                    <a:pt x="13056" y="4246"/>
                  </a:cubicBezTo>
                  <a:cubicBezTo>
                    <a:pt x="13239" y="3767"/>
                    <a:pt x="13353" y="3401"/>
                    <a:pt x="13421" y="3036"/>
                  </a:cubicBezTo>
                  <a:cubicBezTo>
                    <a:pt x="13513" y="2602"/>
                    <a:pt x="13535" y="2237"/>
                    <a:pt x="13490" y="1895"/>
                  </a:cubicBezTo>
                  <a:cubicBezTo>
                    <a:pt x="13444" y="1461"/>
                    <a:pt x="13307" y="1119"/>
                    <a:pt x="13102" y="845"/>
                  </a:cubicBezTo>
                  <a:cubicBezTo>
                    <a:pt x="13033" y="754"/>
                    <a:pt x="12965" y="662"/>
                    <a:pt x="12874" y="594"/>
                  </a:cubicBezTo>
                  <a:cubicBezTo>
                    <a:pt x="12805" y="525"/>
                    <a:pt x="12714" y="457"/>
                    <a:pt x="12622" y="388"/>
                  </a:cubicBezTo>
                  <a:cubicBezTo>
                    <a:pt x="12440" y="251"/>
                    <a:pt x="12234" y="183"/>
                    <a:pt x="12052" y="114"/>
                  </a:cubicBezTo>
                  <a:cubicBezTo>
                    <a:pt x="11846" y="46"/>
                    <a:pt x="11618" y="23"/>
                    <a:pt x="11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8088;p70">
              <a:extLst>
                <a:ext uri="{FF2B5EF4-FFF2-40B4-BE49-F238E27FC236}">
                  <a16:creationId xmlns:a16="http://schemas.microsoft.com/office/drawing/2014/main" id="{E16A0B28-BF23-4FB9-880F-5D1DC8C2BADB}"/>
                </a:ext>
              </a:extLst>
            </p:cNvPr>
            <p:cNvSpPr/>
            <p:nvPr/>
          </p:nvSpPr>
          <p:spPr>
            <a:xfrm>
              <a:off x="4981749" y="3157427"/>
              <a:ext cx="132806" cy="225853"/>
            </a:xfrm>
            <a:custGeom>
              <a:avLst/>
              <a:gdLst/>
              <a:ahLst/>
              <a:cxnLst/>
              <a:rect l="l" t="t" r="r" b="b"/>
              <a:pathLst>
                <a:path w="10295" h="17508" extrusionOk="0">
                  <a:moveTo>
                    <a:pt x="7510" y="1"/>
                  </a:moveTo>
                  <a:cubicBezTo>
                    <a:pt x="6985" y="868"/>
                    <a:pt x="6438" y="1736"/>
                    <a:pt x="5913" y="2603"/>
                  </a:cubicBezTo>
                  <a:cubicBezTo>
                    <a:pt x="3630" y="6324"/>
                    <a:pt x="1462" y="10181"/>
                    <a:pt x="115" y="14381"/>
                  </a:cubicBezTo>
                  <a:cubicBezTo>
                    <a:pt x="92" y="14495"/>
                    <a:pt x="46" y="14632"/>
                    <a:pt x="1" y="14769"/>
                  </a:cubicBezTo>
                  <a:cubicBezTo>
                    <a:pt x="46" y="14746"/>
                    <a:pt x="115" y="14746"/>
                    <a:pt x="161" y="14723"/>
                  </a:cubicBezTo>
                  <a:cubicBezTo>
                    <a:pt x="320" y="15339"/>
                    <a:pt x="594" y="15864"/>
                    <a:pt x="914" y="16275"/>
                  </a:cubicBezTo>
                  <a:cubicBezTo>
                    <a:pt x="1119" y="16526"/>
                    <a:pt x="1370" y="16755"/>
                    <a:pt x="1667" y="16960"/>
                  </a:cubicBezTo>
                  <a:cubicBezTo>
                    <a:pt x="1895" y="17120"/>
                    <a:pt x="2146" y="17257"/>
                    <a:pt x="2489" y="17348"/>
                  </a:cubicBezTo>
                  <a:cubicBezTo>
                    <a:pt x="2740" y="17439"/>
                    <a:pt x="3014" y="17485"/>
                    <a:pt x="3356" y="17508"/>
                  </a:cubicBezTo>
                  <a:lnTo>
                    <a:pt x="3539" y="17508"/>
                  </a:lnTo>
                  <a:cubicBezTo>
                    <a:pt x="3744" y="17508"/>
                    <a:pt x="3972" y="17485"/>
                    <a:pt x="4269" y="17439"/>
                  </a:cubicBezTo>
                  <a:cubicBezTo>
                    <a:pt x="4520" y="17371"/>
                    <a:pt x="4794" y="17280"/>
                    <a:pt x="5114" y="17143"/>
                  </a:cubicBezTo>
                  <a:cubicBezTo>
                    <a:pt x="5365" y="17029"/>
                    <a:pt x="5616" y="16869"/>
                    <a:pt x="5890" y="16641"/>
                  </a:cubicBezTo>
                  <a:cubicBezTo>
                    <a:pt x="6186" y="16389"/>
                    <a:pt x="6460" y="16070"/>
                    <a:pt x="6666" y="15705"/>
                  </a:cubicBezTo>
                  <a:cubicBezTo>
                    <a:pt x="6871" y="15294"/>
                    <a:pt x="6985" y="14837"/>
                    <a:pt x="7008" y="14358"/>
                  </a:cubicBezTo>
                  <a:cubicBezTo>
                    <a:pt x="7008" y="14107"/>
                    <a:pt x="6985" y="13879"/>
                    <a:pt x="6940" y="13650"/>
                  </a:cubicBezTo>
                  <a:cubicBezTo>
                    <a:pt x="6894" y="13399"/>
                    <a:pt x="6780" y="13171"/>
                    <a:pt x="6666" y="12920"/>
                  </a:cubicBezTo>
                  <a:cubicBezTo>
                    <a:pt x="6574" y="12715"/>
                    <a:pt x="6438" y="12532"/>
                    <a:pt x="6255" y="12281"/>
                  </a:cubicBezTo>
                  <a:lnTo>
                    <a:pt x="6186" y="12190"/>
                  </a:lnTo>
                  <a:lnTo>
                    <a:pt x="6164" y="12144"/>
                  </a:lnTo>
                  <a:cubicBezTo>
                    <a:pt x="6552" y="12030"/>
                    <a:pt x="7008" y="11824"/>
                    <a:pt x="7487" y="11573"/>
                  </a:cubicBezTo>
                  <a:cubicBezTo>
                    <a:pt x="7853" y="11391"/>
                    <a:pt x="8218" y="11162"/>
                    <a:pt x="8583" y="10889"/>
                  </a:cubicBezTo>
                  <a:cubicBezTo>
                    <a:pt x="8971" y="10592"/>
                    <a:pt x="9291" y="10295"/>
                    <a:pt x="9542" y="9976"/>
                  </a:cubicBezTo>
                  <a:cubicBezTo>
                    <a:pt x="9679" y="9770"/>
                    <a:pt x="9816" y="9588"/>
                    <a:pt x="9907" y="9405"/>
                  </a:cubicBezTo>
                  <a:cubicBezTo>
                    <a:pt x="9998" y="9245"/>
                    <a:pt x="10090" y="9040"/>
                    <a:pt x="10181" y="8789"/>
                  </a:cubicBezTo>
                  <a:cubicBezTo>
                    <a:pt x="10227" y="8583"/>
                    <a:pt x="10249" y="8401"/>
                    <a:pt x="10272" y="8150"/>
                  </a:cubicBezTo>
                  <a:cubicBezTo>
                    <a:pt x="10295" y="7921"/>
                    <a:pt x="10272" y="7693"/>
                    <a:pt x="10227" y="7488"/>
                  </a:cubicBezTo>
                  <a:cubicBezTo>
                    <a:pt x="10158" y="7031"/>
                    <a:pt x="9930" y="6597"/>
                    <a:pt x="9633" y="6255"/>
                  </a:cubicBezTo>
                  <a:cubicBezTo>
                    <a:pt x="9382" y="5981"/>
                    <a:pt x="9017" y="5753"/>
                    <a:pt x="8583" y="5639"/>
                  </a:cubicBezTo>
                  <a:cubicBezTo>
                    <a:pt x="8423" y="5616"/>
                    <a:pt x="8218" y="5570"/>
                    <a:pt x="8035" y="5570"/>
                  </a:cubicBezTo>
                  <a:cubicBezTo>
                    <a:pt x="7761" y="5570"/>
                    <a:pt x="7465" y="5616"/>
                    <a:pt x="7168" y="5707"/>
                  </a:cubicBezTo>
                  <a:cubicBezTo>
                    <a:pt x="7328" y="5479"/>
                    <a:pt x="7465" y="5228"/>
                    <a:pt x="7579" y="5000"/>
                  </a:cubicBezTo>
                  <a:cubicBezTo>
                    <a:pt x="7761" y="4634"/>
                    <a:pt x="7921" y="4292"/>
                    <a:pt x="8058" y="3927"/>
                  </a:cubicBezTo>
                  <a:cubicBezTo>
                    <a:pt x="8241" y="3470"/>
                    <a:pt x="8355" y="3082"/>
                    <a:pt x="8446" y="2717"/>
                  </a:cubicBezTo>
                  <a:cubicBezTo>
                    <a:pt x="8515" y="2283"/>
                    <a:pt x="8537" y="1918"/>
                    <a:pt x="8492" y="1576"/>
                  </a:cubicBezTo>
                  <a:cubicBezTo>
                    <a:pt x="8446" y="1142"/>
                    <a:pt x="8309" y="777"/>
                    <a:pt x="8104" y="526"/>
                  </a:cubicBezTo>
                  <a:cubicBezTo>
                    <a:pt x="8035" y="435"/>
                    <a:pt x="7967" y="343"/>
                    <a:pt x="7898" y="275"/>
                  </a:cubicBezTo>
                  <a:cubicBezTo>
                    <a:pt x="7807" y="206"/>
                    <a:pt x="7716" y="138"/>
                    <a:pt x="7624" y="69"/>
                  </a:cubicBezTo>
                  <a:cubicBezTo>
                    <a:pt x="7579" y="47"/>
                    <a:pt x="7556" y="24"/>
                    <a:pt x="7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8089;p70">
              <a:extLst>
                <a:ext uri="{FF2B5EF4-FFF2-40B4-BE49-F238E27FC236}">
                  <a16:creationId xmlns:a16="http://schemas.microsoft.com/office/drawing/2014/main" id="{1EE2FF9B-C3A7-46C2-AE48-D19735004BC3}"/>
                </a:ext>
              </a:extLst>
            </p:cNvPr>
            <p:cNvSpPr/>
            <p:nvPr/>
          </p:nvSpPr>
          <p:spPr>
            <a:xfrm>
              <a:off x="4964967" y="3163322"/>
              <a:ext cx="111314" cy="236457"/>
            </a:xfrm>
            <a:custGeom>
              <a:avLst/>
              <a:gdLst/>
              <a:ahLst/>
              <a:cxnLst/>
              <a:rect l="l" t="t" r="r" b="b"/>
              <a:pathLst>
                <a:path w="8629" h="18330" extrusionOk="0">
                  <a:moveTo>
                    <a:pt x="1323" y="16269"/>
                  </a:moveTo>
                  <a:cubicBezTo>
                    <a:pt x="1316" y="16301"/>
                    <a:pt x="1309" y="16334"/>
                    <a:pt x="1302" y="16366"/>
                  </a:cubicBezTo>
                  <a:cubicBezTo>
                    <a:pt x="1315" y="16328"/>
                    <a:pt x="1320" y="16297"/>
                    <a:pt x="1323" y="16269"/>
                  </a:cubicBezTo>
                  <a:close/>
                  <a:moveTo>
                    <a:pt x="8469" y="0"/>
                  </a:moveTo>
                  <a:cubicBezTo>
                    <a:pt x="8423" y="0"/>
                    <a:pt x="8378" y="0"/>
                    <a:pt x="8378" y="46"/>
                  </a:cubicBezTo>
                  <a:cubicBezTo>
                    <a:pt x="7853" y="982"/>
                    <a:pt x="7282" y="1872"/>
                    <a:pt x="6734" y="2785"/>
                  </a:cubicBezTo>
                  <a:cubicBezTo>
                    <a:pt x="6164" y="3698"/>
                    <a:pt x="5593" y="4634"/>
                    <a:pt x="5045" y="5547"/>
                  </a:cubicBezTo>
                  <a:cubicBezTo>
                    <a:pt x="4748" y="6003"/>
                    <a:pt x="4452" y="6483"/>
                    <a:pt x="4178" y="6939"/>
                  </a:cubicBezTo>
                  <a:cubicBezTo>
                    <a:pt x="3904" y="7419"/>
                    <a:pt x="3630" y="7875"/>
                    <a:pt x="3379" y="8354"/>
                  </a:cubicBezTo>
                  <a:cubicBezTo>
                    <a:pt x="2831" y="9313"/>
                    <a:pt x="2329" y="10295"/>
                    <a:pt x="1872" y="11299"/>
                  </a:cubicBezTo>
                  <a:cubicBezTo>
                    <a:pt x="1416" y="12326"/>
                    <a:pt x="1028" y="13376"/>
                    <a:pt x="708" y="14449"/>
                  </a:cubicBezTo>
                  <a:cubicBezTo>
                    <a:pt x="549" y="14974"/>
                    <a:pt x="412" y="15522"/>
                    <a:pt x="297" y="16069"/>
                  </a:cubicBezTo>
                  <a:cubicBezTo>
                    <a:pt x="161" y="16640"/>
                    <a:pt x="69" y="17211"/>
                    <a:pt x="24" y="17804"/>
                  </a:cubicBezTo>
                  <a:cubicBezTo>
                    <a:pt x="1" y="18078"/>
                    <a:pt x="229" y="18306"/>
                    <a:pt x="503" y="18329"/>
                  </a:cubicBezTo>
                  <a:cubicBezTo>
                    <a:pt x="617" y="18329"/>
                    <a:pt x="754" y="18283"/>
                    <a:pt x="845" y="18215"/>
                  </a:cubicBezTo>
                  <a:cubicBezTo>
                    <a:pt x="891" y="18169"/>
                    <a:pt x="914" y="18147"/>
                    <a:pt x="937" y="18124"/>
                  </a:cubicBezTo>
                  <a:cubicBezTo>
                    <a:pt x="982" y="18032"/>
                    <a:pt x="1028" y="17964"/>
                    <a:pt x="1028" y="17873"/>
                  </a:cubicBezTo>
                  <a:cubicBezTo>
                    <a:pt x="1119" y="17325"/>
                    <a:pt x="1210" y="16754"/>
                    <a:pt x="1325" y="16206"/>
                  </a:cubicBezTo>
                  <a:lnTo>
                    <a:pt x="1325" y="16206"/>
                  </a:lnTo>
                  <a:cubicBezTo>
                    <a:pt x="1325" y="16227"/>
                    <a:pt x="1325" y="16247"/>
                    <a:pt x="1323" y="16269"/>
                  </a:cubicBezTo>
                  <a:lnTo>
                    <a:pt x="1323" y="16269"/>
                  </a:lnTo>
                  <a:cubicBezTo>
                    <a:pt x="1641" y="14797"/>
                    <a:pt x="2090" y="13368"/>
                    <a:pt x="2626" y="11984"/>
                  </a:cubicBezTo>
                  <a:cubicBezTo>
                    <a:pt x="2900" y="11253"/>
                    <a:pt x="3196" y="10546"/>
                    <a:pt x="3539" y="9838"/>
                  </a:cubicBezTo>
                  <a:cubicBezTo>
                    <a:pt x="3858" y="9131"/>
                    <a:pt x="4178" y="8400"/>
                    <a:pt x="4543" y="7715"/>
                  </a:cubicBezTo>
                  <a:lnTo>
                    <a:pt x="4543" y="7715"/>
                  </a:lnTo>
                  <a:cubicBezTo>
                    <a:pt x="4520" y="7738"/>
                    <a:pt x="4520" y="7761"/>
                    <a:pt x="4497" y="7784"/>
                  </a:cubicBezTo>
                  <a:cubicBezTo>
                    <a:pt x="4695" y="7410"/>
                    <a:pt x="4893" y="7037"/>
                    <a:pt x="5091" y="6642"/>
                  </a:cubicBezTo>
                  <a:lnTo>
                    <a:pt x="5091" y="6642"/>
                  </a:lnTo>
                  <a:cubicBezTo>
                    <a:pt x="5091" y="6643"/>
                    <a:pt x="5091" y="6643"/>
                    <a:pt x="5091" y="6643"/>
                  </a:cubicBezTo>
                  <a:cubicBezTo>
                    <a:pt x="5639" y="5547"/>
                    <a:pt x="6255" y="4474"/>
                    <a:pt x="6848" y="3401"/>
                  </a:cubicBezTo>
                  <a:cubicBezTo>
                    <a:pt x="7145" y="2876"/>
                    <a:pt x="7419" y="2351"/>
                    <a:pt x="7716" y="1826"/>
                  </a:cubicBezTo>
                  <a:cubicBezTo>
                    <a:pt x="8012" y="1279"/>
                    <a:pt x="8286" y="731"/>
                    <a:pt x="8583" y="206"/>
                  </a:cubicBezTo>
                  <a:cubicBezTo>
                    <a:pt x="8629" y="137"/>
                    <a:pt x="8629" y="69"/>
                    <a:pt x="8560" y="23"/>
                  </a:cubicBezTo>
                  <a:cubicBezTo>
                    <a:pt x="8537" y="0"/>
                    <a:pt x="8515" y="0"/>
                    <a:pt x="8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8090;p70">
              <a:extLst>
                <a:ext uri="{FF2B5EF4-FFF2-40B4-BE49-F238E27FC236}">
                  <a16:creationId xmlns:a16="http://schemas.microsoft.com/office/drawing/2014/main" id="{411EF95C-BE3B-456F-9E0E-73E81EC8971F}"/>
                </a:ext>
              </a:extLst>
            </p:cNvPr>
            <p:cNvSpPr/>
            <p:nvPr/>
          </p:nvSpPr>
          <p:spPr>
            <a:xfrm>
              <a:off x="4974100" y="3207192"/>
              <a:ext cx="30921" cy="84843"/>
            </a:xfrm>
            <a:custGeom>
              <a:avLst/>
              <a:gdLst/>
              <a:ahLst/>
              <a:cxnLst/>
              <a:rect l="l" t="t" r="r" b="b"/>
              <a:pathLst>
                <a:path w="2397" h="6577" extrusionOk="0">
                  <a:moveTo>
                    <a:pt x="92" y="0"/>
                  </a:moveTo>
                  <a:cubicBezTo>
                    <a:pt x="46" y="0"/>
                    <a:pt x="0" y="46"/>
                    <a:pt x="0" y="115"/>
                  </a:cubicBezTo>
                  <a:cubicBezTo>
                    <a:pt x="69" y="640"/>
                    <a:pt x="137" y="1164"/>
                    <a:pt x="251" y="1667"/>
                  </a:cubicBezTo>
                  <a:cubicBezTo>
                    <a:pt x="366" y="2237"/>
                    <a:pt x="502" y="2785"/>
                    <a:pt x="639" y="3333"/>
                  </a:cubicBezTo>
                  <a:cubicBezTo>
                    <a:pt x="799" y="3858"/>
                    <a:pt x="982" y="4406"/>
                    <a:pt x="1187" y="4931"/>
                  </a:cubicBezTo>
                  <a:cubicBezTo>
                    <a:pt x="1393" y="5456"/>
                    <a:pt x="1598" y="5981"/>
                    <a:pt x="1895" y="6460"/>
                  </a:cubicBezTo>
                  <a:cubicBezTo>
                    <a:pt x="1938" y="6532"/>
                    <a:pt x="2027" y="6577"/>
                    <a:pt x="2116" y="6577"/>
                  </a:cubicBezTo>
                  <a:cubicBezTo>
                    <a:pt x="2167" y="6577"/>
                    <a:pt x="2218" y="6562"/>
                    <a:pt x="2260" y="6528"/>
                  </a:cubicBezTo>
                  <a:cubicBezTo>
                    <a:pt x="2329" y="6506"/>
                    <a:pt x="2374" y="6437"/>
                    <a:pt x="2374" y="6369"/>
                  </a:cubicBezTo>
                  <a:cubicBezTo>
                    <a:pt x="2397" y="6277"/>
                    <a:pt x="2374" y="6232"/>
                    <a:pt x="2351" y="6163"/>
                  </a:cubicBezTo>
                  <a:cubicBezTo>
                    <a:pt x="2214" y="5912"/>
                    <a:pt x="2077" y="5684"/>
                    <a:pt x="1940" y="5456"/>
                  </a:cubicBezTo>
                  <a:cubicBezTo>
                    <a:pt x="1804" y="5205"/>
                    <a:pt x="1667" y="4953"/>
                    <a:pt x="1552" y="4702"/>
                  </a:cubicBezTo>
                  <a:cubicBezTo>
                    <a:pt x="1415" y="4428"/>
                    <a:pt x="1279" y="4155"/>
                    <a:pt x="1164" y="3858"/>
                  </a:cubicBezTo>
                  <a:cubicBezTo>
                    <a:pt x="1050" y="3561"/>
                    <a:pt x="936" y="3264"/>
                    <a:pt x="845" y="2968"/>
                  </a:cubicBezTo>
                  <a:cubicBezTo>
                    <a:pt x="639" y="2351"/>
                    <a:pt x="480" y="1712"/>
                    <a:pt x="366" y="1073"/>
                  </a:cubicBezTo>
                  <a:cubicBezTo>
                    <a:pt x="366" y="1073"/>
                    <a:pt x="366" y="1096"/>
                    <a:pt x="366" y="1096"/>
                  </a:cubicBezTo>
                  <a:cubicBezTo>
                    <a:pt x="297" y="776"/>
                    <a:pt x="251" y="434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8091;p70">
              <a:extLst>
                <a:ext uri="{FF2B5EF4-FFF2-40B4-BE49-F238E27FC236}">
                  <a16:creationId xmlns:a16="http://schemas.microsoft.com/office/drawing/2014/main" id="{8973C9A2-51EC-420E-A968-EA12E6997F00}"/>
                </a:ext>
              </a:extLst>
            </p:cNvPr>
            <p:cNvSpPr/>
            <p:nvPr/>
          </p:nvSpPr>
          <p:spPr>
            <a:xfrm>
              <a:off x="4946121" y="3288742"/>
              <a:ext cx="38597" cy="51845"/>
            </a:xfrm>
            <a:custGeom>
              <a:avLst/>
              <a:gdLst/>
              <a:ahLst/>
              <a:cxnLst/>
              <a:rect l="l" t="t" r="r" b="b"/>
              <a:pathLst>
                <a:path w="2992" h="4019" extrusionOk="0">
                  <a:moveTo>
                    <a:pt x="115" y="1"/>
                  </a:moveTo>
                  <a:cubicBezTo>
                    <a:pt x="47" y="24"/>
                    <a:pt x="1" y="92"/>
                    <a:pt x="24" y="161"/>
                  </a:cubicBezTo>
                  <a:cubicBezTo>
                    <a:pt x="343" y="868"/>
                    <a:pt x="663" y="1553"/>
                    <a:pt x="1074" y="2192"/>
                  </a:cubicBezTo>
                  <a:cubicBezTo>
                    <a:pt x="1256" y="2512"/>
                    <a:pt x="1485" y="2808"/>
                    <a:pt x="1713" y="3105"/>
                  </a:cubicBezTo>
                  <a:cubicBezTo>
                    <a:pt x="1964" y="3402"/>
                    <a:pt x="2238" y="3699"/>
                    <a:pt x="2535" y="3950"/>
                  </a:cubicBezTo>
                  <a:cubicBezTo>
                    <a:pt x="2603" y="3995"/>
                    <a:pt x="2649" y="4018"/>
                    <a:pt x="2740" y="4018"/>
                  </a:cubicBezTo>
                  <a:cubicBezTo>
                    <a:pt x="2808" y="3995"/>
                    <a:pt x="2854" y="3973"/>
                    <a:pt x="2923" y="3927"/>
                  </a:cubicBezTo>
                  <a:cubicBezTo>
                    <a:pt x="2968" y="3881"/>
                    <a:pt x="2991" y="3790"/>
                    <a:pt x="2991" y="3722"/>
                  </a:cubicBezTo>
                  <a:cubicBezTo>
                    <a:pt x="2968" y="3676"/>
                    <a:pt x="2945" y="3585"/>
                    <a:pt x="2900" y="3539"/>
                  </a:cubicBezTo>
                  <a:cubicBezTo>
                    <a:pt x="2694" y="3402"/>
                    <a:pt x="2489" y="3242"/>
                    <a:pt x="2306" y="3082"/>
                  </a:cubicBezTo>
                  <a:cubicBezTo>
                    <a:pt x="2215" y="2991"/>
                    <a:pt x="2124" y="2900"/>
                    <a:pt x="2032" y="2831"/>
                  </a:cubicBezTo>
                  <a:cubicBezTo>
                    <a:pt x="1941" y="2740"/>
                    <a:pt x="1873" y="2626"/>
                    <a:pt x="1781" y="2535"/>
                  </a:cubicBezTo>
                  <a:cubicBezTo>
                    <a:pt x="1211" y="1873"/>
                    <a:pt x="777" y="1119"/>
                    <a:pt x="389" y="321"/>
                  </a:cubicBezTo>
                  <a:lnTo>
                    <a:pt x="389" y="321"/>
                  </a:lnTo>
                  <a:cubicBezTo>
                    <a:pt x="397" y="336"/>
                    <a:pt x="404" y="351"/>
                    <a:pt x="412" y="366"/>
                  </a:cubicBezTo>
                  <a:cubicBezTo>
                    <a:pt x="412" y="343"/>
                    <a:pt x="412" y="343"/>
                    <a:pt x="389" y="321"/>
                  </a:cubicBezTo>
                  <a:lnTo>
                    <a:pt x="389" y="321"/>
                  </a:lnTo>
                  <a:cubicBezTo>
                    <a:pt x="351" y="244"/>
                    <a:pt x="313" y="168"/>
                    <a:pt x="275" y="92"/>
                  </a:cubicBezTo>
                  <a:cubicBezTo>
                    <a:pt x="252" y="24"/>
                    <a:pt x="206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8092;p70">
              <a:extLst>
                <a:ext uri="{FF2B5EF4-FFF2-40B4-BE49-F238E27FC236}">
                  <a16:creationId xmlns:a16="http://schemas.microsoft.com/office/drawing/2014/main" id="{737727CF-A234-4F57-9BD9-027FBBDDC8D2}"/>
                </a:ext>
              </a:extLst>
            </p:cNvPr>
            <p:cNvSpPr/>
            <p:nvPr/>
          </p:nvSpPr>
          <p:spPr>
            <a:xfrm>
              <a:off x="5035049" y="3176273"/>
              <a:ext cx="9727" cy="42892"/>
            </a:xfrm>
            <a:custGeom>
              <a:avLst/>
              <a:gdLst/>
              <a:ahLst/>
              <a:cxnLst/>
              <a:rect l="l" t="t" r="r" b="b"/>
              <a:pathLst>
                <a:path w="754" h="3325" extrusionOk="0">
                  <a:moveTo>
                    <a:pt x="91" y="1"/>
                  </a:moveTo>
                  <a:cubicBezTo>
                    <a:pt x="46" y="1"/>
                    <a:pt x="0" y="46"/>
                    <a:pt x="0" y="115"/>
                  </a:cubicBezTo>
                  <a:cubicBezTo>
                    <a:pt x="23" y="640"/>
                    <a:pt x="46" y="1165"/>
                    <a:pt x="91" y="1690"/>
                  </a:cubicBezTo>
                  <a:cubicBezTo>
                    <a:pt x="137" y="2192"/>
                    <a:pt x="228" y="2717"/>
                    <a:pt x="411" y="3196"/>
                  </a:cubicBezTo>
                  <a:cubicBezTo>
                    <a:pt x="429" y="3268"/>
                    <a:pt x="488" y="3325"/>
                    <a:pt x="557" y="3325"/>
                  </a:cubicBezTo>
                  <a:cubicBezTo>
                    <a:pt x="576" y="3325"/>
                    <a:pt x="596" y="3320"/>
                    <a:pt x="616" y="3310"/>
                  </a:cubicBezTo>
                  <a:cubicBezTo>
                    <a:pt x="662" y="3310"/>
                    <a:pt x="708" y="3265"/>
                    <a:pt x="731" y="3219"/>
                  </a:cubicBezTo>
                  <a:cubicBezTo>
                    <a:pt x="753" y="3196"/>
                    <a:pt x="753" y="3128"/>
                    <a:pt x="731" y="3082"/>
                  </a:cubicBezTo>
                  <a:cubicBezTo>
                    <a:pt x="639" y="2900"/>
                    <a:pt x="571" y="2717"/>
                    <a:pt x="502" y="2512"/>
                  </a:cubicBezTo>
                  <a:cubicBezTo>
                    <a:pt x="434" y="2329"/>
                    <a:pt x="388" y="2123"/>
                    <a:pt x="365" y="1918"/>
                  </a:cubicBezTo>
                  <a:cubicBezTo>
                    <a:pt x="251" y="1325"/>
                    <a:pt x="228" y="708"/>
                    <a:pt x="206" y="92"/>
                  </a:cubicBezTo>
                  <a:cubicBezTo>
                    <a:pt x="183" y="46"/>
                    <a:pt x="160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8093;p70">
              <a:extLst>
                <a:ext uri="{FF2B5EF4-FFF2-40B4-BE49-F238E27FC236}">
                  <a16:creationId xmlns:a16="http://schemas.microsoft.com/office/drawing/2014/main" id="{2CC52FE0-18FC-4C20-AB2B-EB763FD10927}"/>
                </a:ext>
              </a:extLst>
            </p:cNvPr>
            <p:cNvSpPr/>
            <p:nvPr/>
          </p:nvSpPr>
          <p:spPr>
            <a:xfrm>
              <a:off x="5042402" y="3198060"/>
              <a:ext cx="34172" cy="22394"/>
            </a:xfrm>
            <a:custGeom>
              <a:avLst/>
              <a:gdLst/>
              <a:ahLst/>
              <a:cxnLst/>
              <a:rect l="l" t="t" r="r" b="b"/>
              <a:pathLst>
                <a:path w="2649" h="1736" extrusionOk="0">
                  <a:moveTo>
                    <a:pt x="2534" y="1"/>
                  </a:moveTo>
                  <a:cubicBezTo>
                    <a:pt x="2512" y="1"/>
                    <a:pt x="2489" y="1"/>
                    <a:pt x="2489" y="24"/>
                  </a:cubicBezTo>
                  <a:cubicBezTo>
                    <a:pt x="1872" y="503"/>
                    <a:pt x="1211" y="914"/>
                    <a:pt x="526" y="1256"/>
                  </a:cubicBezTo>
                  <a:cubicBezTo>
                    <a:pt x="526" y="1256"/>
                    <a:pt x="526" y="1256"/>
                    <a:pt x="526" y="1256"/>
                  </a:cubicBezTo>
                  <a:lnTo>
                    <a:pt x="526" y="1256"/>
                  </a:lnTo>
                  <a:cubicBezTo>
                    <a:pt x="526" y="1256"/>
                    <a:pt x="513" y="1256"/>
                    <a:pt x="507" y="1266"/>
                  </a:cubicBezTo>
                  <a:lnTo>
                    <a:pt x="507" y="1266"/>
                  </a:lnTo>
                  <a:cubicBezTo>
                    <a:pt x="376" y="1331"/>
                    <a:pt x="245" y="1396"/>
                    <a:pt x="115" y="1462"/>
                  </a:cubicBezTo>
                  <a:cubicBezTo>
                    <a:pt x="69" y="1462"/>
                    <a:pt x="46" y="1484"/>
                    <a:pt x="24" y="1530"/>
                  </a:cubicBezTo>
                  <a:cubicBezTo>
                    <a:pt x="1" y="1553"/>
                    <a:pt x="1" y="1599"/>
                    <a:pt x="24" y="1621"/>
                  </a:cubicBezTo>
                  <a:cubicBezTo>
                    <a:pt x="24" y="1667"/>
                    <a:pt x="46" y="1690"/>
                    <a:pt x="92" y="1713"/>
                  </a:cubicBezTo>
                  <a:cubicBezTo>
                    <a:pt x="115" y="1713"/>
                    <a:pt x="138" y="1736"/>
                    <a:pt x="161" y="1736"/>
                  </a:cubicBezTo>
                  <a:cubicBezTo>
                    <a:pt x="183" y="1713"/>
                    <a:pt x="206" y="1713"/>
                    <a:pt x="229" y="1690"/>
                  </a:cubicBezTo>
                  <a:cubicBezTo>
                    <a:pt x="434" y="1599"/>
                    <a:pt x="617" y="1484"/>
                    <a:pt x="823" y="1393"/>
                  </a:cubicBezTo>
                  <a:cubicBezTo>
                    <a:pt x="1028" y="1279"/>
                    <a:pt x="1211" y="1142"/>
                    <a:pt x="1416" y="1028"/>
                  </a:cubicBezTo>
                  <a:cubicBezTo>
                    <a:pt x="1827" y="754"/>
                    <a:pt x="2215" y="480"/>
                    <a:pt x="2580" y="183"/>
                  </a:cubicBezTo>
                  <a:cubicBezTo>
                    <a:pt x="2626" y="138"/>
                    <a:pt x="2649" y="92"/>
                    <a:pt x="2603" y="46"/>
                  </a:cubicBezTo>
                  <a:cubicBezTo>
                    <a:pt x="2603" y="24"/>
                    <a:pt x="2557" y="1"/>
                    <a:pt x="2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8094;p70">
              <a:extLst>
                <a:ext uri="{FF2B5EF4-FFF2-40B4-BE49-F238E27FC236}">
                  <a16:creationId xmlns:a16="http://schemas.microsoft.com/office/drawing/2014/main" id="{73898A6E-DE74-4198-A3FB-6D1B4DDAA5F6}"/>
                </a:ext>
              </a:extLst>
            </p:cNvPr>
            <p:cNvSpPr/>
            <p:nvPr/>
          </p:nvSpPr>
          <p:spPr>
            <a:xfrm>
              <a:off x="5005303" y="3253127"/>
              <a:ext cx="82173" cy="38287"/>
            </a:xfrm>
            <a:custGeom>
              <a:avLst/>
              <a:gdLst/>
              <a:ahLst/>
              <a:cxnLst/>
              <a:rect l="l" t="t" r="r" b="b"/>
              <a:pathLst>
                <a:path w="6370" h="2968" extrusionOk="0">
                  <a:moveTo>
                    <a:pt x="6255" y="0"/>
                  </a:moveTo>
                  <a:cubicBezTo>
                    <a:pt x="6232" y="0"/>
                    <a:pt x="6209" y="0"/>
                    <a:pt x="6209" y="23"/>
                  </a:cubicBezTo>
                  <a:cubicBezTo>
                    <a:pt x="5502" y="479"/>
                    <a:pt x="4771" y="913"/>
                    <a:pt x="4018" y="1278"/>
                  </a:cubicBezTo>
                  <a:lnTo>
                    <a:pt x="4041" y="1278"/>
                  </a:lnTo>
                  <a:cubicBezTo>
                    <a:pt x="3516" y="1529"/>
                    <a:pt x="2968" y="1758"/>
                    <a:pt x="2420" y="1963"/>
                  </a:cubicBezTo>
                  <a:cubicBezTo>
                    <a:pt x="1872" y="2146"/>
                    <a:pt x="1347" y="2305"/>
                    <a:pt x="800" y="2420"/>
                  </a:cubicBezTo>
                  <a:lnTo>
                    <a:pt x="777" y="2420"/>
                  </a:lnTo>
                  <a:cubicBezTo>
                    <a:pt x="777" y="2420"/>
                    <a:pt x="754" y="2420"/>
                    <a:pt x="731" y="2442"/>
                  </a:cubicBezTo>
                  <a:cubicBezTo>
                    <a:pt x="754" y="2420"/>
                    <a:pt x="754" y="2420"/>
                    <a:pt x="754" y="2420"/>
                  </a:cubicBezTo>
                  <a:lnTo>
                    <a:pt x="754" y="2420"/>
                  </a:lnTo>
                  <a:cubicBezTo>
                    <a:pt x="571" y="2465"/>
                    <a:pt x="412" y="2488"/>
                    <a:pt x="229" y="2511"/>
                  </a:cubicBezTo>
                  <a:cubicBezTo>
                    <a:pt x="161" y="2511"/>
                    <a:pt x="115" y="2534"/>
                    <a:pt x="69" y="2579"/>
                  </a:cubicBezTo>
                  <a:cubicBezTo>
                    <a:pt x="24" y="2648"/>
                    <a:pt x="1" y="2694"/>
                    <a:pt x="1" y="2762"/>
                  </a:cubicBezTo>
                  <a:cubicBezTo>
                    <a:pt x="24" y="2808"/>
                    <a:pt x="46" y="2876"/>
                    <a:pt x="92" y="2899"/>
                  </a:cubicBezTo>
                  <a:cubicBezTo>
                    <a:pt x="115" y="2945"/>
                    <a:pt x="161" y="2945"/>
                    <a:pt x="183" y="2967"/>
                  </a:cubicBezTo>
                  <a:cubicBezTo>
                    <a:pt x="229" y="2967"/>
                    <a:pt x="275" y="2967"/>
                    <a:pt x="298" y="2945"/>
                  </a:cubicBezTo>
                  <a:cubicBezTo>
                    <a:pt x="571" y="2899"/>
                    <a:pt x="823" y="2830"/>
                    <a:pt x="1051" y="2762"/>
                  </a:cubicBezTo>
                  <a:cubicBezTo>
                    <a:pt x="1347" y="2694"/>
                    <a:pt x="1621" y="2602"/>
                    <a:pt x="1895" y="2511"/>
                  </a:cubicBezTo>
                  <a:cubicBezTo>
                    <a:pt x="2420" y="2328"/>
                    <a:pt x="2922" y="2100"/>
                    <a:pt x="3425" y="1872"/>
                  </a:cubicBezTo>
                  <a:cubicBezTo>
                    <a:pt x="3927" y="1621"/>
                    <a:pt x="4429" y="1347"/>
                    <a:pt x="4931" y="1050"/>
                  </a:cubicBezTo>
                  <a:cubicBezTo>
                    <a:pt x="5388" y="776"/>
                    <a:pt x="5844" y="479"/>
                    <a:pt x="6301" y="183"/>
                  </a:cubicBezTo>
                  <a:cubicBezTo>
                    <a:pt x="6346" y="160"/>
                    <a:pt x="6369" y="91"/>
                    <a:pt x="6323" y="46"/>
                  </a:cubicBezTo>
                  <a:cubicBezTo>
                    <a:pt x="6323" y="23"/>
                    <a:pt x="6278" y="0"/>
                    <a:pt x="6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8095;p70">
              <a:extLst>
                <a:ext uri="{FF2B5EF4-FFF2-40B4-BE49-F238E27FC236}">
                  <a16:creationId xmlns:a16="http://schemas.microsoft.com/office/drawing/2014/main" id="{8DC833DE-BA62-452A-9890-F465D3799E3C}"/>
                </a:ext>
              </a:extLst>
            </p:cNvPr>
            <p:cNvSpPr/>
            <p:nvPr/>
          </p:nvSpPr>
          <p:spPr>
            <a:xfrm>
              <a:off x="4983813" y="3321428"/>
              <a:ext cx="68318" cy="19157"/>
            </a:xfrm>
            <a:custGeom>
              <a:avLst/>
              <a:gdLst/>
              <a:ahLst/>
              <a:cxnLst/>
              <a:rect l="l" t="t" r="r" b="b"/>
              <a:pathLst>
                <a:path w="5296" h="1485" extrusionOk="0">
                  <a:moveTo>
                    <a:pt x="5091" y="1"/>
                  </a:moveTo>
                  <a:cubicBezTo>
                    <a:pt x="4703" y="160"/>
                    <a:pt x="4315" y="320"/>
                    <a:pt x="3904" y="457"/>
                  </a:cubicBezTo>
                  <a:cubicBezTo>
                    <a:pt x="3516" y="571"/>
                    <a:pt x="3128" y="685"/>
                    <a:pt x="2717" y="777"/>
                  </a:cubicBezTo>
                  <a:cubicBezTo>
                    <a:pt x="2306" y="845"/>
                    <a:pt x="1895" y="914"/>
                    <a:pt x="1484" y="959"/>
                  </a:cubicBezTo>
                  <a:cubicBezTo>
                    <a:pt x="1051" y="1005"/>
                    <a:pt x="640" y="1005"/>
                    <a:pt x="229" y="1005"/>
                  </a:cubicBezTo>
                  <a:cubicBezTo>
                    <a:pt x="92" y="1005"/>
                    <a:pt x="1" y="1142"/>
                    <a:pt x="1" y="1256"/>
                  </a:cubicBezTo>
                  <a:cubicBezTo>
                    <a:pt x="1" y="1324"/>
                    <a:pt x="46" y="1393"/>
                    <a:pt x="92" y="1416"/>
                  </a:cubicBezTo>
                  <a:cubicBezTo>
                    <a:pt x="138" y="1461"/>
                    <a:pt x="183" y="1484"/>
                    <a:pt x="252" y="1484"/>
                  </a:cubicBezTo>
                  <a:cubicBezTo>
                    <a:pt x="685" y="1484"/>
                    <a:pt x="1096" y="1461"/>
                    <a:pt x="1507" y="1393"/>
                  </a:cubicBezTo>
                  <a:cubicBezTo>
                    <a:pt x="1918" y="1324"/>
                    <a:pt x="2329" y="1256"/>
                    <a:pt x="2740" y="1142"/>
                  </a:cubicBezTo>
                  <a:cubicBezTo>
                    <a:pt x="3150" y="1028"/>
                    <a:pt x="3561" y="914"/>
                    <a:pt x="3949" y="777"/>
                  </a:cubicBezTo>
                  <a:cubicBezTo>
                    <a:pt x="4360" y="617"/>
                    <a:pt x="4771" y="457"/>
                    <a:pt x="5182" y="274"/>
                  </a:cubicBezTo>
                  <a:cubicBezTo>
                    <a:pt x="5250" y="229"/>
                    <a:pt x="5296" y="160"/>
                    <a:pt x="5273" y="92"/>
                  </a:cubicBezTo>
                  <a:cubicBezTo>
                    <a:pt x="5250" y="23"/>
                    <a:pt x="5205" y="1"/>
                    <a:pt x="5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" name="Google Shape;8096;p70">
            <a:extLst>
              <a:ext uri="{FF2B5EF4-FFF2-40B4-BE49-F238E27FC236}">
                <a16:creationId xmlns:a16="http://schemas.microsoft.com/office/drawing/2014/main" id="{1A1C99B2-0267-411D-993B-B595E353F006}"/>
              </a:ext>
            </a:extLst>
          </p:cNvPr>
          <p:cNvGrpSpPr/>
          <p:nvPr/>
        </p:nvGrpSpPr>
        <p:grpSpPr>
          <a:xfrm>
            <a:off x="3915946" y="1945497"/>
            <a:ext cx="1460404" cy="1663547"/>
            <a:chOff x="5959938" y="2003581"/>
            <a:chExt cx="1460404" cy="1663547"/>
          </a:xfrm>
        </p:grpSpPr>
        <p:sp>
          <p:nvSpPr>
            <p:cNvPr id="883" name="Google Shape;8097;p70">
              <a:extLst>
                <a:ext uri="{FF2B5EF4-FFF2-40B4-BE49-F238E27FC236}">
                  <a16:creationId xmlns:a16="http://schemas.microsoft.com/office/drawing/2014/main" id="{B9131916-2920-452F-B2E0-613EC7901C80}"/>
                </a:ext>
              </a:extLst>
            </p:cNvPr>
            <p:cNvSpPr/>
            <p:nvPr/>
          </p:nvSpPr>
          <p:spPr>
            <a:xfrm>
              <a:off x="6315017" y="2003581"/>
              <a:ext cx="828580" cy="810030"/>
            </a:xfrm>
            <a:custGeom>
              <a:avLst/>
              <a:gdLst/>
              <a:ahLst/>
              <a:cxnLst/>
              <a:rect l="l" t="t" r="r" b="b"/>
              <a:pathLst>
                <a:path w="64231" h="62793" extrusionOk="0">
                  <a:moveTo>
                    <a:pt x="35288" y="0"/>
                  </a:moveTo>
                  <a:cubicBezTo>
                    <a:pt x="34763" y="0"/>
                    <a:pt x="34238" y="23"/>
                    <a:pt x="33713" y="69"/>
                  </a:cubicBezTo>
                  <a:cubicBezTo>
                    <a:pt x="32139" y="206"/>
                    <a:pt x="30541" y="525"/>
                    <a:pt x="29034" y="1050"/>
                  </a:cubicBezTo>
                  <a:cubicBezTo>
                    <a:pt x="28875" y="1050"/>
                    <a:pt x="28715" y="1027"/>
                    <a:pt x="28578" y="1004"/>
                  </a:cubicBezTo>
                  <a:lnTo>
                    <a:pt x="28509" y="1004"/>
                  </a:lnTo>
                  <a:cubicBezTo>
                    <a:pt x="28007" y="936"/>
                    <a:pt x="27505" y="845"/>
                    <a:pt x="27026" y="776"/>
                  </a:cubicBezTo>
                  <a:cubicBezTo>
                    <a:pt x="26021" y="616"/>
                    <a:pt x="24994" y="434"/>
                    <a:pt x="23990" y="434"/>
                  </a:cubicBezTo>
                  <a:lnTo>
                    <a:pt x="23739" y="434"/>
                  </a:lnTo>
                  <a:cubicBezTo>
                    <a:pt x="22324" y="479"/>
                    <a:pt x="20931" y="753"/>
                    <a:pt x="19585" y="1256"/>
                  </a:cubicBezTo>
                  <a:cubicBezTo>
                    <a:pt x="18946" y="1507"/>
                    <a:pt x="18306" y="1803"/>
                    <a:pt x="17690" y="2146"/>
                  </a:cubicBezTo>
                  <a:cubicBezTo>
                    <a:pt x="17119" y="2465"/>
                    <a:pt x="16549" y="2876"/>
                    <a:pt x="15933" y="3355"/>
                  </a:cubicBezTo>
                  <a:cubicBezTo>
                    <a:pt x="15362" y="3812"/>
                    <a:pt x="14837" y="4314"/>
                    <a:pt x="14335" y="4839"/>
                  </a:cubicBezTo>
                  <a:cubicBezTo>
                    <a:pt x="13878" y="5341"/>
                    <a:pt x="13445" y="5889"/>
                    <a:pt x="13057" y="6505"/>
                  </a:cubicBezTo>
                  <a:cubicBezTo>
                    <a:pt x="11778" y="8514"/>
                    <a:pt x="11116" y="10842"/>
                    <a:pt x="10614" y="13079"/>
                  </a:cubicBezTo>
                  <a:cubicBezTo>
                    <a:pt x="10500" y="13558"/>
                    <a:pt x="10386" y="14038"/>
                    <a:pt x="10295" y="14517"/>
                  </a:cubicBezTo>
                  <a:cubicBezTo>
                    <a:pt x="9907" y="16297"/>
                    <a:pt x="9496" y="18146"/>
                    <a:pt x="8811" y="19881"/>
                  </a:cubicBezTo>
                  <a:lnTo>
                    <a:pt x="8857" y="19835"/>
                  </a:lnTo>
                  <a:lnTo>
                    <a:pt x="8857" y="19835"/>
                  </a:lnTo>
                  <a:cubicBezTo>
                    <a:pt x="8423" y="20862"/>
                    <a:pt x="7898" y="21912"/>
                    <a:pt x="7236" y="23076"/>
                  </a:cubicBezTo>
                  <a:cubicBezTo>
                    <a:pt x="6780" y="23898"/>
                    <a:pt x="6255" y="24720"/>
                    <a:pt x="5775" y="25496"/>
                  </a:cubicBezTo>
                  <a:lnTo>
                    <a:pt x="5730" y="25564"/>
                  </a:lnTo>
                  <a:lnTo>
                    <a:pt x="5387" y="26112"/>
                  </a:lnTo>
                  <a:cubicBezTo>
                    <a:pt x="4246" y="27961"/>
                    <a:pt x="3059" y="29970"/>
                    <a:pt x="2397" y="32184"/>
                  </a:cubicBezTo>
                  <a:cubicBezTo>
                    <a:pt x="1667" y="33622"/>
                    <a:pt x="1142" y="34946"/>
                    <a:pt x="754" y="36224"/>
                  </a:cubicBezTo>
                  <a:cubicBezTo>
                    <a:pt x="320" y="37639"/>
                    <a:pt x="92" y="39100"/>
                    <a:pt x="46" y="40538"/>
                  </a:cubicBezTo>
                  <a:cubicBezTo>
                    <a:pt x="1" y="42067"/>
                    <a:pt x="229" y="43665"/>
                    <a:pt x="685" y="45285"/>
                  </a:cubicBezTo>
                  <a:cubicBezTo>
                    <a:pt x="891" y="46084"/>
                    <a:pt x="1210" y="46929"/>
                    <a:pt x="1598" y="47842"/>
                  </a:cubicBezTo>
                  <a:cubicBezTo>
                    <a:pt x="1849" y="48413"/>
                    <a:pt x="2146" y="49006"/>
                    <a:pt x="2466" y="49599"/>
                  </a:cubicBezTo>
                  <a:cubicBezTo>
                    <a:pt x="3059" y="50672"/>
                    <a:pt x="3790" y="51745"/>
                    <a:pt x="4634" y="52749"/>
                  </a:cubicBezTo>
                  <a:cubicBezTo>
                    <a:pt x="6186" y="54598"/>
                    <a:pt x="8126" y="56264"/>
                    <a:pt x="10432" y="57680"/>
                  </a:cubicBezTo>
                  <a:cubicBezTo>
                    <a:pt x="12532" y="58958"/>
                    <a:pt x="14951" y="60031"/>
                    <a:pt x="17644" y="60875"/>
                  </a:cubicBezTo>
                  <a:cubicBezTo>
                    <a:pt x="20087" y="61651"/>
                    <a:pt x="22780" y="62176"/>
                    <a:pt x="25633" y="62496"/>
                  </a:cubicBezTo>
                  <a:cubicBezTo>
                    <a:pt x="27345" y="62678"/>
                    <a:pt x="29103" y="62792"/>
                    <a:pt x="30883" y="62792"/>
                  </a:cubicBezTo>
                  <a:cubicBezTo>
                    <a:pt x="31842" y="62792"/>
                    <a:pt x="32823" y="62747"/>
                    <a:pt x="33805" y="62701"/>
                  </a:cubicBezTo>
                  <a:cubicBezTo>
                    <a:pt x="36430" y="62541"/>
                    <a:pt x="39032" y="62199"/>
                    <a:pt x="41497" y="61628"/>
                  </a:cubicBezTo>
                  <a:cubicBezTo>
                    <a:pt x="42684" y="61354"/>
                    <a:pt x="43848" y="61035"/>
                    <a:pt x="44989" y="60670"/>
                  </a:cubicBezTo>
                  <a:cubicBezTo>
                    <a:pt x="46450" y="60190"/>
                    <a:pt x="47934" y="59574"/>
                    <a:pt x="49349" y="58889"/>
                  </a:cubicBezTo>
                  <a:cubicBezTo>
                    <a:pt x="50878" y="58136"/>
                    <a:pt x="52385" y="57246"/>
                    <a:pt x="53800" y="56219"/>
                  </a:cubicBezTo>
                  <a:cubicBezTo>
                    <a:pt x="55169" y="55237"/>
                    <a:pt x="56493" y="54096"/>
                    <a:pt x="57749" y="52863"/>
                  </a:cubicBezTo>
                  <a:cubicBezTo>
                    <a:pt x="58365" y="52247"/>
                    <a:pt x="58981" y="51585"/>
                    <a:pt x="59575" y="50878"/>
                  </a:cubicBezTo>
                  <a:cubicBezTo>
                    <a:pt x="60236" y="50124"/>
                    <a:pt x="60784" y="49440"/>
                    <a:pt x="61241" y="48755"/>
                  </a:cubicBezTo>
                  <a:cubicBezTo>
                    <a:pt x="62040" y="47614"/>
                    <a:pt x="62656" y="46427"/>
                    <a:pt x="63090" y="45194"/>
                  </a:cubicBezTo>
                  <a:cubicBezTo>
                    <a:pt x="63272" y="44760"/>
                    <a:pt x="63432" y="44304"/>
                    <a:pt x="63569" y="43870"/>
                  </a:cubicBezTo>
                  <a:cubicBezTo>
                    <a:pt x="64003" y="42478"/>
                    <a:pt x="64231" y="40971"/>
                    <a:pt x="64208" y="39442"/>
                  </a:cubicBezTo>
                  <a:cubicBezTo>
                    <a:pt x="64185" y="38027"/>
                    <a:pt x="63934" y="36543"/>
                    <a:pt x="63478" y="35037"/>
                  </a:cubicBezTo>
                  <a:cubicBezTo>
                    <a:pt x="63044" y="33622"/>
                    <a:pt x="62405" y="32161"/>
                    <a:pt x="61560" y="30723"/>
                  </a:cubicBezTo>
                  <a:cubicBezTo>
                    <a:pt x="61446" y="30563"/>
                    <a:pt x="61332" y="30381"/>
                    <a:pt x="61241" y="30221"/>
                  </a:cubicBezTo>
                  <a:lnTo>
                    <a:pt x="61172" y="30129"/>
                  </a:lnTo>
                  <a:lnTo>
                    <a:pt x="61104" y="30015"/>
                  </a:lnTo>
                  <a:cubicBezTo>
                    <a:pt x="61035" y="29901"/>
                    <a:pt x="60990" y="29810"/>
                    <a:pt x="60921" y="29696"/>
                  </a:cubicBezTo>
                  <a:cubicBezTo>
                    <a:pt x="60739" y="29422"/>
                    <a:pt x="60579" y="29102"/>
                    <a:pt x="60373" y="28760"/>
                  </a:cubicBezTo>
                  <a:cubicBezTo>
                    <a:pt x="60054" y="28167"/>
                    <a:pt x="59757" y="27527"/>
                    <a:pt x="59460" y="26820"/>
                  </a:cubicBezTo>
                  <a:cubicBezTo>
                    <a:pt x="58958" y="25633"/>
                    <a:pt x="58525" y="24332"/>
                    <a:pt x="58068" y="22734"/>
                  </a:cubicBezTo>
                  <a:cubicBezTo>
                    <a:pt x="57771" y="21707"/>
                    <a:pt x="57497" y="20611"/>
                    <a:pt x="57269" y="19676"/>
                  </a:cubicBezTo>
                  <a:lnTo>
                    <a:pt x="57178" y="19310"/>
                  </a:lnTo>
                  <a:cubicBezTo>
                    <a:pt x="57109" y="19059"/>
                    <a:pt x="57041" y="18808"/>
                    <a:pt x="56995" y="18580"/>
                  </a:cubicBezTo>
                  <a:cubicBezTo>
                    <a:pt x="56676" y="17347"/>
                    <a:pt x="56288" y="15909"/>
                    <a:pt x="55808" y="14494"/>
                  </a:cubicBezTo>
                  <a:cubicBezTo>
                    <a:pt x="55329" y="13056"/>
                    <a:pt x="54781" y="11778"/>
                    <a:pt x="54142" y="10637"/>
                  </a:cubicBezTo>
                  <a:cubicBezTo>
                    <a:pt x="53435" y="9336"/>
                    <a:pt x="52544" y="8149"/>
                    <a:pt x="51540" y="7076"/>
                  </a:cubicBezTo>
                  <a:cubicBezTo>
                    <a:pt x="51038" y="6551"/>
                    <a:pt x="50467" y="6003"/>
                    <a:pt x="49760" y="5455"/>
                  </a:cubicBezTo>
                  <a:cubicBezTo>
                    <a:pt x="49166" y="4953"/>
                    <a:pt x="48504" y="4474"/>
                    <a:pt x="47842" y="4017"/>
                  </a:cubicBezTo>
                  <a:cubicBezTo>
                    <a:pt x="45149" y="2191"/>
                    <a:pt x="42136" y="936"/>
                    <a:pt x="39077" y="365"/>
                  </a:cubicBezTo>
                  <a:cubicBezTo>
                    <a:pt x="37822" y="137"/>
                    <a:pt x="36544" y="0"/>
                    <a:pt x="35288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098;p70">
              <a:extLst>
                <a:ext uri="{FF2B5EF4-FFF2-40B4-BE49-F238E27FC236}">
                  <a16:creationId xmlns:a16="http://schemas.microsoft.com/office/drawing/2014/main" id="{3CC0FB03-45FF-4501-85B7-FB34AFB4800F}"/>
                </a:ext>
              </a:extLst>
            </p:cNvPr>
            <p:cNvSpPr/>
            <p:nvPr/>
          </p:nvSpPr>
          <p:spPr>
            <a:xfrm>
              <a:off x="6363015" y="2058339"/>
              <a:ext cx="577714" cy="755269"/>
            </a:xfrm>
            <a:custGeom>
              <a:avLst/>
              <a:gdLst/>
              <a:ahLst/>
              <a:cxnLst/>
              <a:rect l="l" t="t" r="r" b="b"/>
              <a:pathLst>
                <a:path w="44784" h="58548" extrusionOk="0">
                  <a:moveTo>
                    <a:pt x="11550" y="3949"/>
                  </a:moveTo>
                  <a:lnTo>
                    <a:pt x="11550" y="3949"/>
                  </a:lnTo>
                  <a:cubicBezTo>
                    <a:pt x="11528" y="3971"/>
                    <a:pt x="11527" y="3972"/>
                    <a:pt x="11527" y="3992"/>
                  </a:cubicBezTo>
                  <a:lnTo>
                    <a:pt x="11527" y="3992"/>
                  </a:lnTo>
                  <a:cubicBezTo>
                    <a:pt x="11534" y="3978"/>
                    <a:pt x="11542" y="3963"/>
                    <a:pt x="11550" y="3949"/>
                  </a:cubicBezTo>
                  <a:close/>
                  <a:moveTo>
                    <a:pt x="11527" y="3992"/>
                  </a:moveTo>
                  <a:lnTo>
                    <a:pt x="11527" y="3992"/>
                  </a:lnTo>
                  <a:cubicBezTo>
                    <a:pt x="11526" y="3994"/>
                    <a:pt x="11524" y="3996"/>
                    <a:pt x="11523" y="3999"/>
                  </a:cubicBezTo>
                  <a:lnTo>
                    <a:pt x="11523" y="3999"/>
                  </a:lnTo>
                  <a:cubicBezTo>
                    <a:pt x="11524" y="3997"/>
                    <a:pt x="11526" y="3996"/>
                    <a:pt x="11527" y="3995"/>
                  </a:cubicBezTo>
                  <a:cubicBezTo>
                    <a:pt x="11527" y="3994"/>
                    <a:pt x="11527" y="3993"/>
                    <a:pt x="11527" y="3992"/>
                  </a:cubicBezTo>
                  <a:close/>
                  <a:moveTo>
                    <a:pt x="43733" y="24104"/>
                  </a:moveTo>
                  <a:lnTo>
                    <a:pt x="43733" y="24104"/>
                  </a:lnTo>
                  <a:cubicBezTo>
                    <a:pt x="43730" y="24112"/>
                    <a:pt x="43727" y="24119"/>
                    <a:pt x="43724" y="24127"/>
                  </a:cubicBezTo>
                  <a:lnTo>
                    <a:pt x="43724" y="24127"/>
                  </a:lnTo>
                  <a:cubicBezTo>
                    <a:pt x="43733" y="24125"/>
                    <a:pt x="43733" y="24121"/>
                    <a:pt x="43733" y="24104"/>
                  </a:cubicBezTo>
                  <a:close/>
                  <a:moveTo>
                    <a:pt x="20566" y="1"/>
                  </a:moveTo>
                  <a:cubicBezTo>
                    <a:pt x="20269" y="1"/>
                    <a:pt x="19949" y="23"/>
                    <a:pt x="19653" y="46"/>
                  </a:cubicBezTo>
                  <a:cubicBezTo>
                    <a:pt x="19358" y="69"/>
                    <a:pt x="19041" y="92"/>
                    <a:pt x="18746" y="137"/>
                  </a:cubicBezTo>
                  <a:lnTo>
                    <a:pt x="18746" y="137"/>
                  </a:lnTo>
                  <a:cubicBezTo>
                    <a:pt x="18746" y="137"/>
                    <a:pt x="18746" y="137"/>
                    <a:pt x="18746" y="137"/>
                  </a:cubicBezTo>
                  <a:lnTo>
                    <a:pt x="18746" y="137"/>
                  </a:lnTo>
                  <a:cubicBezTo>
                    <a:pt x="18744" y="137"/>
                    <a:pt x="18742" y="137"/>
                    <a:pt x="18740" y="138"/>
                  </a:cubicBezTo>
                  <a:cubicBezTo>
                    <a:pt x="18192" y="206"/>
                    <a:pt x="17667" y="297"/>
                    <a:pt x="17142" y="457"/>
                  </a:cubicBezTo>
                  <a:cubicBezTo>
                    <a:pt x="16868" y="526"/>
                    <a:pt x="16594" y="594"/>
                    <a:pt x="16320" y="685"/>
                  </a:cubicBezTo>
                  <a:cubicBezTo>
                    <a:pt x="16069" y="777"/>
                    <a:pt x="15795" y="891"/>
                    <a:pt x="15544" y="982"/>
                  </a:cubicBezTo>
                  <a:lnTo>
                    <a:pt x="15567" y="982"/>
                  </a:lnTo>
                  <a:cubicBezTo>
                    <a:pt x="15156" y="1165"/>
                    <a:pt x="14768" y="1347"/>
                    <a:pt x="14380" y="1553"/>
                  </a:cubicBezTo>
                  <a:cubicBezTo>
                    <a:pt x="14197" y="1667"/>
                    <a:pt x="14015" y="1781"/>
                    <a:pt x="13855" y="1895"/>
                  </a:cubicBezTo>
                  <a:cubicBezTo>
                    <a:pt x="13718" y="1986"/>
                    <a:pt x="13558" y="2078"/>
                    <a:pt x="13421" y="2169"/>
                  </a:cubicBezTo>
                  <a:cubicBezTo>
                    <a:pt x="13170" y="2374"/>
                    <a:pt x="12919" y="2603"/>
                    <a:pt x="12668" y="2831"/>
                  </a:cubicBezTo>
                  <a:cubicBezTo>
                    <a:pt x="12645" y="2831"/>
                    <a:pt x="12645" y="2854"/>
                    <a:pt x="12645" y="2854"/>
                  </a:cubicBezTo>
                  <a:cubicBezTo>
                    <a:pt x="12531" y="2945"/>
                    <a:pt x="12440" y="3059"/>
                    <a:pt x="12349" y="3151"/>
                  </a:cubicBezTo>
                  <a:cubicBezTo>
                    <a:pt x="12257" y="3265"/>
                    <a:pt x="12189" y="3356"/>
                    <a:pt x="12097" y="3470"/>
                  </a:cubicBezTo>
                  <a:cubicBezTo>
                    <a:pt x="11983" y="3630"/>
                    <a:pt x="11846" y="3790"/>
                    <a:pt x="11755" y="3972"/>
                  </a:cubicBezTo>
                  <a:cubicBezTo>
                    <a:pt x="11709" y="4064"/>
                    <a:pt x="11664" y="4155"/>
                    <a:pt x="11618" y="4246"/>
                  </a:cubicBezTo>
                  <a:cubicBezTo>
                    <a:pt x="11572" y="4337"/>
                    <a:pt x="11527" y="4429"/>
                    <a:pt x="11481" y="4520"/>
                  </a:cubicBezTo>
                  <a:cubicBezTo>
                    <a:pt x="11481" y="4520"/>
                    <a:pt x="11481" y="4520"/>
                    <a:pt x="11481" y="4497"/>
                  </a:cubicBezTo>
                  <a:cubicBezTo>
                    <a:pt x="11458" y="4611"/>
                    <a:pt x="11413" y="4703"/>
                    <a:pt x="11390" y="4794"/>
                  </a:cubicBezTo>
                  <a:cubicBezTo>
                    <a:pt x="11371" y="4831"/>
                    <a:pt x="11337" y="4868"/>
                    <a:pt x="11288" y="4868"/>
                  </a:cubicBezTo>
                  <a:cubicBezTo>
                    <a:pt x="11277" y="4868"/>
                    <a:pt x="11265" y="4867"/>
                    <a:pt x="11253" y="4862"/>
                  </a:cubicBezTo>
                  <a:cubicBezTo>
                    <a:pt x="11207" y="4862"/>
                    <a:pt x="11184" y="4794"/>
                    <a:pt x="11184" y="4748"/>
                  </a:cubicBezTo>
                  <a:cubicBezTo>
                    <a:pt x="11291" y="4492"/>
                    <a:pt x="11398" y="4236"/>
                    <a:pt x="11523" y="3999"/>
                  </a:cubicBezTo>
                  <a:lnTo>
                    <a:pt x="11523" y="3999"/>
                  </a:lnTo>
                  <a:cubicBezTo>
                    <a:pt x="11388" y="4134"/>
                    <a:pt x="11275" y="4270"/>
                    <a:pt x="11139" y="4429"/>
                  </a:cubicBezTo>
                  <a:cubicBezTo>
                    <a:pt x="10637" y="5228"/>
                    <a:pt x="10226" y="6095"/>
                    <a:pt x="9861" y="6985"/>
                  </a:cubicBezTo>
                  <a:lnTo>
                    <a:pt x="9861" y="6962"/>
                  </a:lnTo>
                  <a:cubicBezTo>
                    <a:pt x="9221" y="8469"/>
                    <a:pt x="8719" y="10044"/>
                    <a:pt x="8263" y="11619"/>
                  </a:cubicBezTo>
                  <a:cubicBezTo>
                    <a:pt x="8035" y="12349"/>
                    <a:pt x="7829" y="13102"/>
                    <a:pt x="7624" y="13856"/>
                  </a:cubicBezTo>
                  <a:cubicBezTo>
                    <a:pt x="7418" y="14518"/>
                    <a:pt x="7236" y="15179"/>
                    <a:pt x="7030" y="15841"/>
                  </a:cubicBezTo>
                  <a:cubicBezTo>
                    <a:pt x="6893" y="16298"/>
                    <a:pt x="6756" y="16754"/>
                    <a:pt x="6597" y="17211"/>
                  </a:cubicBezTo>
                  <a:cubicBezTo>
                    <a:pt x="6254" y="18124"/>
                    <a:pt x="5912" y="19037"/>
                    <a:pt x="5547" y="19950"/>
                  </a:cubicBezTo>
                  <a:cubicBezTo>
                    <a:pt x="4816" y="21753"/>
                    <a:pt x="4063" y="23533"/>
                    <a:pt x="3333" y="25337"/>
                  </a:cubicBezTo>
                  <a:cubicBezTo>
                    <a:pt x="2648" y="27094"/>
                    <a:pt x="1963" y="28852"/>
                    <a:pt x="1415" y="30632"/>
                  </a:cubicBezTo>
                  <a:cubicBezTo>
                    <a:pt x="1141" y="31500"/>
                    <a:pt x="890" y="32390"/>
                    <a:pt x="685" y="33280"/>
                  </a:cubicBezTo>
                  <a:cubicBezTo>
                    <a:pt x="593" y="33736"/>
                    <a:pt x="479" y="34193"/>
                    <a:pt x="411" y="34649"/>
                  </a:cubicBezTo>
                  <a:cubicBezTo>
                    <a:pt x="320" y="35083"/>
                    <a:pt x="251" y="35494"/>
                    <a:pt x="205" y="35928"/>
                  </a:cubicBezTo>
                  <a:cubicBezTo>
                    <a:pt x="205" y="35928"/>
                    <a:pt x="205" y="35905"/>
                    <a:pt x="205" y="35905"/>
                  </a:cubicBezTo>
                  <a:cubicBezTo>
                    <a:pt x="69" y="36863"/>
                    <a:pt x="0" y="37845"/>
                    <a:pt x="0" y="38804"/>
                  </a:cubicBezTo>
                  <a:cubicBezTo>
                    <a:pt x="0" y="39283"/>
                    <a:pt x="0" y="39762"/>
                    <a:pt x="46" y="40242"/>
                  </a:cubicBezTo>
                  <a:cubicBezTo>
                    <a:pt x="69" y="40721"/>
                    <a:pt x="114" y="41200"/>
                    <a:pt x="183" y="41680"/>
                  </a:cubicBezTo>
                  <a:cubicBezTo>
                    <a:pt x="297" y="42570"/>
                    <a:pt x="479" y="43483"/>
                    <a:pt x="730" y="44350"/>
                  </a:cubicBezTo>
                  <a:cubicBezTo>
                    <a:pt x="845" y="44829"/>
                    <a:pt x="982" y="45286"/>
                    <a:pt x="1141" y="45742"/>
                  </a:cubicBezTo>
                  <a:cubicBezTo>
                    <a:pt x="1301" y="46222"/>
                    <a:pt x="1484" y="46678"/>
                    <a:pt x="1689" y="47158"/>
                  </a:cubicBezTo>
                  <a:lnTo>
                    <a:pt x="1666" y="47135"/>
                  </a:lnTo>
                  <a:lnTo>
                    <a:pt x="1666" y="47135"/>
                  </a:lnTo>
                  <a:cubicBezTo>
                    <a:pt x="1940" y="47774"/>
                    <a:pt x="2237" y="48413"/>
                    <a:pt x="2579" y="49029"/>
                  </a:cubicBezTo>
                  <a:cubicBezTo>
                    <a:pt x="2830" y="49531"/>
                    <a:pt x="3104" y="50011"/>
                    <a:pt x="3401" y="50490"/>
                  </a:cubicBezTo>
                  <a:cubicBezTo>
                    <a:pt x="3629" y="50878"/>
                    <a:pt x="3880" y="51266"/>
                    <a:pt x="4131" y="51631"/>
                  </a:cubicBezTo>
                  <a:cubicBezTo>
                    <a:pt x="4930" y="52270"/>
                    <a:pt x="5798" y="52887"/>
                    <a:pt x="6711" y="53435"/>
                  </a:cubicBezTo>
                  <a:cubicBezTo>
                    <a:pt x="8788" y="54736"/>
                    <a:pt x="11230" y="55808"/>
                    <a:pt x="13901" y="56630"/>
                  </a:cubicBezTo>
                  <a:cubicBezTo>
                    <a:pt x="16366" y="57406"/>
                    <a:pt x="19059" y="57954"/>
                    <a:pt x="21912" y="58274"/>
                  </a:cubicBezTo>
                  <a:cubicBezTo>
                    <a:pt x="23647" y="58456"/>
                    <a:pt x="25405" y="58547"/>
                    <a:pt x="27162" y="58547"/>
                  </a:cubicBezTo>
                  <a:cubicBezTo>
                    <a:pt x="28121" y="58547"/>
                    <a:pt x="29102" y="58525"/>
                    <a:pt x="30084" y="58456"/>
                  </a:cubicBezTo>
                  <a:cubicBezTo>
                    <a:pt x="32709" y="58319"/>
                    <a:pt x="35311" y="57954"/>
                    <a:pt x="37776" y="57406"/>
                  </a:cubicBezTo>
                  <a:cubicBezTo>
                    <a:pt x="38986" y="57109"/>
                    <a:pt x="40150" y="56790"/>
                    <a:pt x="41268" y="56425"/>
                  </a:cubicBezTo>
                  <a:cubicBezTo>
                    <a:pt x="41656" y="56311"/>
                    <a:pt x="42044" y="56174"/>
                    <a:pt x="42409" y="56037"/>
                  </a:cubicBezTo>
                  <a:cubicBezTo>
                    <a:pt x="42546" y="55671"/>
                    <a:pt x="42661" y="55306"/>
                    <a:pt x="42752" y="54941"/>
                  </a:cubicBezTo>
                  <a:cubicBezTo>
                    <a:pt x="42843" y="54644"/>
                    <a:pt x="42912" y="54348"/>
                    <a:pt x="42957" y="54028"/>
                  </a:cubicBezTo>
                  <a:cubicBezTo>
                    <a:pt x="43026" y="53731"/>
                    <a:pt x="43071" y="53435"/>
                    <a:pt x="43117" y="53138"/>
                  </a:cubicBezTo>
                  <a:cubicBezTo>
                    <a:pt x="43208" y="52453"/>
                    <a:pt x="43277" y="51746"/>
                    <a:pt x="43254" y="51061"/>
                  </a:cubicBezTo>
                  <a:cubicBezTo>
                    <a:pt x="43254" y="50696"/>
                    <a:pt x="43254" y="50353"/>
                    <a:pt x="43231" y="50011"/>
                  </a:cubicBezTo>
                  <a:cubicBezTo>
                    <a:pt x="43208" y="49714"/>
                    <a:pt x="43186" y="49417"/>
                    <a:pt x="43140" y="49121"/>
                  </a:cubicBezTo>
                  <a:cubicBezTo>
                    <a:pt x="43140" y="49121"/>
                    <a:pt x="43140" y="49098"/>
                    <a:pt x="43140" y="49098"/>
                  </a:cubicBezTo>
                  <a:cubicBezTo>
                    <a:pt x="43094" y="48801"/>
                    <a:pt x="43049" y="48504"/>
                    <a:pt x="42980" y="48208"/>
                  </a:cubicBezTo>
                  <a:cubicBezTo>
                    <a:pt x="42934" y="47957"/>
                    <a:pt x="42889" y="47705"/>
                    <a:pt x="42820" y="47454"/>
                  </a:cubicBezTo>
                  <a:cubicBezTo>
                    <a:pt x="42752" y="47203"/>
                    <a:pt x="42683" y="46952"/>
                    <a:pt x="42592" y="46701"/>
                  </a:cubicBezTo>
                  <a:cubicBezTo>
                    <a:pt x="42524" y="46473"/>
                    <a:pt x="42432" y="46222"/>
                    <a:pt x="42318" y="45994"/>
                  </a:cubicBezTo>
                  <a:lnTo>
                    <a:pt x="42318" y="45994"/>
                  </a:lnTo>
                  <a:cubicBezTo>
                    <a:pt x="42318" y="45994"/>
                    <a:pt x="42341" y="46016"/>
                    <a:pt x="42341" y="46016"/>
                  </a:cubicBezTo>
                  <a:cubicBezTo>
                    <a:pt x="42113" y="45514"/>
                    <a:pt x="41862" y="45012"/>
                    <a:pt x="41611" y="44533"/>
                  </a:cubicBezTo>
                  <a:cubicBezTo>
                    <a:pt x="41359" y="44099"/>
                    <a:pt x="41108" y="43643"/>
                    <a:pt x="40857" y="43209"/>
                  </a:cubicBezTo>
                  <a:cubicBezTo>
                    <a:pt x="40606" y="42775"/>
                    <a:pt x="40355" y="42342"/>
                    <a:pt x="40127" y="41885"/>
                  </a:cubicBezTo>
                  <a:cubicBezTo>
                    <a:pt x="39899" y="41474"/>
                    <a:pt x="39693" y="41040"/>
                    <a:pt x="39533" y="40607"/>
                  </a:cubicBezTo>
                  <a:cubicBezTo>
                    <a:pt x="39419" y="40333"/>
                    <a:pt x="39305" y="40059"/>
                    <a:pt x="39237" y="39785"/>
                  </a:cubicBezTo>
                  <a:cubicBezTo>
                    <a:pt x="39168" y="39534"/>
                    <a:pt x="39100" y="39260"/>
                    <a:pt x="39031" y="39009"/>
                  </a:cubicBezTo>
                  <a:cubicBezTo>
                    <a:pt x="38940" y="38530"/>
                    <a:pt x="38849" y="38050"/>
                    <a:pt x="38826" y="37548"/>
                  </a:cubicBezTo>
                  <a:cubicBezTo>
                    <a:pt x="38780" y="37046"/>
                    <a:pt x="38780" y="36544"/>
                    <a:pt x="38826" y="36065"/>
                  </a:cubicBezTo>
                  <a:cubicBezTo>
                    <a:pt x="38849" y="35608"/>
                    <a:pt x="38917" y="35152"/>
                    <a:pt x="38986" y="34695"/>
                  </a:cubicBezTo>
                  <a:cubicBezTo>
                    <a:pt x="39100" y="34193"/>
                    <a:pt x="39214" y="33691"/>
                    <a:pt x="39374" y="33189"/>
                  </a:cubicBezTo>
                  <a:cubicBezTo>
                    <a:pt x="39533" y="32709"/>
                    <a:pt x="39693" y="32253"/>
                    <a:pt x="39876" y="31819"/>
                  </a:cubicBezTo>
                  <a:cubicBezTo>
                    <a:pt x="40241" y="30929"/>
                    <a:pt x="40652" y="30084"/>
                    <a:pt x="41108" y="29240"/>
                  </a:cubicBezTo>
                  <a:cubicBezTo>
                    <a:pt x="41565" y="28350"/>
                    <a:pt x="42044" y="27482"/>
                    <a:pt x="42524" y="26592"/>
                  </a:cubicBezTo>
                  <a:cubicBezTo>
                    <a:pt x="42752" y="26158"/>
                    <a:pt x="42980" y="25702"/>
                    <a:pt x="43208" y="25268"/>
                  </a:cubicBezTo>
                  <a:cubicBezTo>
                    <a:pt x="43387" y="24888"/>
                    <a:pt x="43567" y="24507"/>
                    <a:pt x="43724" y="24127"/>
                  </a:cubicBezTo>
                  <a:lnTo>
                    <a:pt x="43724" y="24127"/>
                  </a:lnTo>
                  <a:cubicBezTo>
                    <a:pt x="43721" y="24127"/>
                    <a:pt x="43716" y="24127"/>
                    <a:pt x="43710" y="24127"/>
                  </a:cubicBezTo>
                  <a:cubicBezTo>
                    <a:pt x="43962" y="23556"/>
                    <a:pt x="44167" y="22940"/>
                    <a:pt x="44350" y="22324"/>
                  </a:cubicBezTo>
                  <a:cubicBezTo>
                    <a:pt x="44487" y="21776"/>
                    <a:pt x="44601" y="21182"/>
                    <a:pt x="44692" y="20612"/>
                  </a:cubicBezTo>
                  <a:cubicBezTo>
                    <a:pt x="44738" y="20269"/>
                    <a:pt x="44760" y="19927"/>
                    <a:pt x="44783" y="19585"/>
                  </a:cubicBezTo>
                  <a:cubicBezTo>
                    <a:pt x="44715" y="19311"/>
                    <a:pt x="44646" y="19037"/>
                    <a:pt x="44578" y="18763"/>
                  </a:cubicBezTo>
                  <a:cubicBezTo>
                    <a:pt x="44441" y="18307"/>
                    <a:pt x="44304" y="17850"/>
                    <a:pt x="44167" y="17416"/>
                  </a:cubicBezTo>
                  <a:cubicBezTo>
                    <a:pt x="44053" y="17165"/>
                    <a:pt x="43962" y="16914"/>
                    <a:pt x="43847" y="16640"/>
                  </a:cubicBezTo>
                  <a:cubicBezTo>
                    <a:pt x="43847" y="16640"/>
                    <a:pt x="43847" y="16617"/>
                    <a:pt x="43847" y="16617"/>
                  </a:cubicBezTo>
                  <a:cubicBezTo>
                    <a:pt x="43094" y="14883"/>
                    <a:pt x="42067" y="13262"/>
                    <a:pt x="40926" y="11756"/>
                  </a:cubicBezTo>
                  <a:cubicBezTo>
                    <a:pt x="39168" y="9496"/>
                    <a:pt x="37091" y="7465"/>
                    <a:pt x="34831" y="5707"/>
                  </a:cubicBezTo>
                  <a:cubicBezTo>
                    <a:pt x="32732" y="4086"/>
                    <a:pt x="30472" y="2694"/>
                    <a:pt x="28030" y="1667"/>
                  </a:cubicBezTo>
                  <a:lnTo>
                    <a:pt x="28052" y="1667"/>
                  </a:lnTo>
                  <a:cubicBezTo>
                    <a:pt x="27162" y="1302"/>
                    <a:pt x="26249" y="982"/>
                    <a:pt x="25313" y="708"/>
                  </a:cubicBezTo>
                  <a:cubicBezTo>
                    <a:pt x="24880" y="594"/>
                    <a:pt x="24423" y="480"/>
                    <a:pt x="23944" y="366"/>
                  </a:cubicBezTo>
                  <a:cubicBezTo>
                    <a:pt x="23533" y="297"/>
                    <a:pt x="23122" y="206"/>
                    <a:pt x="22688" y="160"/>
                  </a:cubicBezTo>
                  <a:cubicBezTo>
                    <a:pt x="22026" y="69"/>
                    <a:pt x="21342" y="23"/>
                    <a:pt x="20657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099;p70">
              <a:extLst>
                <a:ext uri="{FF2B5EF4-FFF2-40B4-BE49-F238E27FC236}">
                  <a16:creationId xmlns:a16="http://schemas.microsoft.com/office/drawing/2014/main" id="{EE4494BE-6321-4DBB-8A1B-1959B45F0C99}"/>
                </a:ext>
              </a:extLst>
            </p:cNvPr>
            <p:cNvSpPr/>
            <p:nvPr/>
          </p:nvSpPr>
          <p:spPr>
            <a:xfrm>
              <a:off x="6518168" y="2076888"/>
              <a:ext cx="27103" cy="22394"/>
            </a:xfrm>
            <a:custGeom>
              <a:avLst/>
              <a:gdLst/>
              <a:ahLst/>
              <a:cxnLst/>
              <a:rect l="l" t="t" r="r" b="b"/>
              <a:pathLst>
                <a:path w="2101" h="1736" extrusionOk="0">
                  <a:moveTo>
                    <a:pt x="2101" y="1"/>
                  </a:moveTo>
                  <a:lnTo>
                    <a:pt x="2101" y="1"/>
                  </a:lnTo>
                  <a:cubicBezTo>
                    <a:pt x="1964" y="69"/>
                    <a:pt x="1827" y="138"/>
                    <a:pt x="1713" y="206"/>
                  </a:cubicBezTo>
                  <a:cubicBezTo>
                    <a:pt x="1507" y="320"/>
                    <a:pt x="1325" y="457"/>
                    <a:pt x="1142" y="594"/>
                  </a:cubicBezTo>
                  <a:cubicBezTo>
                    <a:pt x="891" y="777"/>
                    <a:pt x="663" y="1005"/>
                    <a:pt x="435" y="1233"/>
                  </a:cubicBezTo>
                  <a:cubicBezTo>
                    <a:pt x="275" y="1393"/>
                    <a:pt x="138" y="1576"/>
                    <a:pt x="1" y="1735"/>
                  </a:cubicBezTo>
                  <a:cubicBezTo>
                    <a:pt x="161" y="1576"/>
                    <a:pt x="321" y="1416"/>
                    <a:pt x="503" y="1256"/>
                  </a:cubicBezTo>
                  <a:cubicBezTo>
                    <a:pt x="594" y="1165"/>
                    <a:pt x="686" y="1073"/>
                    <a:pt x="777" y="1005"/>
                  </a:cubicBezTo>
                  <a:cubicBezTo>
                    <a:pt x="960" y="845"/>
                    <a:pt x="1165" y="685"/>
                    <a:pt x="1348" y="548"/>
                  </a:cubicBezTo>
                  <a:cubicBezTo>
                    <a:pt x="1599" y="343"/>
                    <a:pt x="1850" y="160"/>
                    <a:pt x="2101" y="1"/>
                  </a:cubicBezTo>
                  <a:close/>
                </a:path>
              </a:pathLst>
            </a:custGeom>
            <a:solidFill>
              <a:srgbClr val="18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100;p70">
              <a:extLst>
                <a:ext uri="{FF2B5EF4-FFF2-40B4-BE49-F238E27FC236}">
                  <a16:creationId xmlns:a16="http://schemas.microsoft.com/office/drawing/2014/main" id="{DABB5A42-D135-4366-B930-03FC720DEC1D}"/>
                </a:ext>
              </a:extLst>
            </p:cNvPr>
            <p:cNvSpPr/>
            <p:nvPr/>
          </p:nvSpPr>
          <p:spPr>
            <a:xfrm>
              <a:off x="6928611" y="2272686"/>
              <a:ext cx="13" cy="31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cubicBezTo>
                    <a:pt x="0" y="0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8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101;p70">
              <a:extLst>
                <a:ext uri="{FF2B5EF4-FFF2-40B4-BE49-F238E27FC236}">
                  <a16:creationId xmlns:a16="http://schemas.microsoft.com/office/drawing/2014/main" id="{33D9FE38-4AEE-448F-8A48-070F1F5B2A8F}"/>
                </a:ext>
              </a:extLst>
            </p:cNvPr>
            <p:cNvSpPr/>
            <p:nvPr/>
          </p:nvSpPr>
          <p:spPr>
            <a:xfrm>
              <a:off x="6928611" y="2272983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8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102;p70">
              <a:extLst>
                <a:ext uri="{FF2B5EF4-FFF2-40B4-BE49-F238E27FC236}">
                  <a16:creationId xmlns:a16="http://schemas.microsoft.com/office/drawing/2014/main" id="{C7D6D675-5C1B-4AD8-A22F-72DCED5E82FC}"/>
                </a:ext>
              </a:extLst>
            </p:cNvPr>
            <p:cNvSpPr/>
            <p:nvPr/>
          </p:nvSpPr>
          <p:spPr>
            <a:xfrm>
              <a:off x="6928611" y="2272983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8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103;p70">
              <a:extLst>
                <a:ext uri="{FF2B5EF4-FFF2-40B4-BE49-F238E27FC236}">
                  <a16:creationId xmlns:a16="http://schemas.microsoft.com/office/drawing/2014/main" id="{43F3229F-8689-4646-BA13-869DD7ADE0C9}"/>
                </a:ext>
              </a:extLst>
            </p:cNvPr>
            <p:cNvSpPr/>
            <p:nvPr/>
          </p:nvSpPr>
          <p:spPr>
            <a:xfrm>
              <a:off x="6960705" y="274553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8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104;p70">
              <a:extLst>
                <a:ext uri="{FF2B5EF4-FFF2-40B4-BE49-F238E27FC236}">
                  <a16:creationId xmlns:a16="http://schemas.microsoft.com/office/drawing/2014/main" id="{BFD6D525-D4EC-47D2-BCCA-EE1D0EDF94B3}"/>
                </a:ext>
              </a:extLst>
            </p:cNvPr>
            <p:cNvSpPr/>
            <p:nvPr/>
          </p:nvSpPr>
          <p:spPr>
            <a:xfrm>
              <a:off x="6367130" y="2420189"/>
              <a:ext cx="525017" cy="642497"/>
            </a:xfrm>
            <a:custGeom>
              <a:avLst/>
              <a:gdLst/>
              <a:ahLst/>
              <a:cxnLst/>
              <a:rect l="l" t="t" r="r" b="b"/>
              <a:pathLst>
                <a:path w="40699" h="49806" extrusionOk="0">
                  <a:moveTo>
                    <a:pt x="20429" y="1"/>
                  </a:moveTo>
                  <a:cubicBezTo>
                    <a:pt x="18535" y="47"/>
                    <a:pt x="16617" y="389"/>
                    <a:pt x="14746" y="982"/>
                  </a:cubicBezTo>
                  <a:cubicBezTo>
                    <a:pt x="12874" y="1576"/>
                    <a:pt x="11071" y="2420"/>
                    <a:pt x="9427" y="3516"/>
                  </a:cubicBezTo>
                  <a:cubicBezTo>
                    <a:pt x="7875" y="4543"/>
                    <a:pt x="6460" y="5799"/>
                    <a:pt x="5296" y="7214"/>
                  </a:cubicBezTo>
                  <a:cubicBezTo>
                    <a:pt x="5228" y="7236"/>
                    <a:pt x="5159" y="7282"/>
                    <a:pt x="5136" y="7351"/>
                  </a:cubicBezTo>
                  <a:cubicBezTo>
                    <a:pt x="5091" y="7396"/>
                    <a:pt x="5068" y="7442"/>
                    <a:pt x="5045" y="7510"/>
                  </a:cubicBezTo>
                  <a:cubicBezTo>
                    <a:pt x="3972" y="8834"/>
                    <a:pt x="3128" y="10318"/>
                    <a:pt x="2489" y="11870"/>
                  </a:cubicBezTo>
                  <a:cubicBezTo>
                    <a:pt x="2169" y="12692"/>
                    <a:pt x="1895" y="13559"/>
                    <a:pt x="1690" y="14404"/>
                  </a:cubicBezTo>
                  <a:cubicBezTo>
                    <a:pt x="1530" y="15088"/>
                    <a:pt x="1416" y="15796"/>
                    <a:pt x="1347" y="16526"/>
                  </a:cubicBezTo>
                  <a:cubicBezTo>
                    <a:pt x="1051" y="17508"/>
                    <a:pt x="822" y="18512"/>
                    <a:pt x="640" y="19471"/>
                  </a:cubicBezTo>
                  <a:cubicBezTo>
                    <a:pt x="366" y="20909"/>
                    <a:pt x="183" y="22415"/>
                    <a:pt x="115" y="23945"/>
                  </a:cubicBezTo>
                  <a:cubicBezTo>
                    <a:pt x="69" y="24926"/>
                    <a:pt x="23" y="25976"/>
                    <a:pt x="1" y="27186"/>
                  </a:cubicBezTo>
                  <a:cubicBezTo>
                    <a:pt x="1" y="28373"/>
                    <a:pt x="1" y="29445"/>
                    <a:pt x="23" y="30495"/>
                  </a:cubicBezTo>
                  <a:cubicBezTo>
                    <a:pt x="115" y="32983"/>
                    <a:pt x="366" y="35129"/>
                    <a:pt x="777" y="37069"/>
                  </a:cubicBezTo>
                  <a:cubicBezTo>
                    <a:pt x="1256" y="39306"/>
                    <a:pt x="1986" y="41246"/>
                    <a:pt x="2991" y="42844"/>
                  </a:cubicBezTo>
                  <a:cubicBezTo>
                    <a:pt x="3516" y="43711"/>
                    <a:pt x="4155" y="44487"/>
                    <a:pt x="4840" y="45172"/>
                  </a:cubicBezTo>
                  <a:cubicBezTo>
                    <a:pt x="5570" y="45880"/>
                    <a:pt x="6392" y="46496"/>
                    <a:pt x="7305" y="46975"/>
                  </a:cubicBezTo>
                  <a:cubicBezTo>
                    <a:pt x="7784" y="47249"/>
                    <a:pt x="8286" y="47455"/>
                    <a:pt x="8697" y="47637"/>
                  </a:cubicBezTo>
                  <a:cubicBezTo>
                    <a:pt x="9131" y="47820"/>
                    <a:pt x="9610" y="47980"/>
                    <a:pt x="10112" y="48162"/>
                  </a:cubicBezTo>
                  <a:cubicBezTo>
                    <a:pt x="11048" y="48482"/>
                    <a:pt x="12075" y="48778"/>
                    <a:pt x="13148" y="49007"/>
                  </a:cubicBezTo>
                  <a:cubicBezTo>
                    <a:pt x="15294" y="49486"/>
                    <a:pt x="17553" y="49760"/>
                    <a:pt x="19836" y="49806"/>
                  </a:cubicBezTo>
                  <a:lnTo>
                    <a:pt x="20521" y="49806"/>
                  </a:lnTo>
                  <a:cubicBezTo>
                    <a:pt x="22620" y="49806"/>
                    <a:pt x="24675" y="49623"/>
                    <a:pt x="26638" y="49212"/>
                  </a:cubicBezTo>
                  <a:cubicBezTo>
                    <a:pt x="28875" y="48756"/>
                    <a:pt x="30929" y="48025"/>
                    <a:pt x="32732" y="47044"/>
                  </a:cubicBezTo>
                  <a:cubicBezTo>
                    <a:pt x="33691" y="46542"/>
                    <a:pt x="34558" y="45948"/>
                    <a:pt x="35334" y="45286"/>
                  </a:cubicBezTo>
                  <a:cubicBezTo>
                    <a:pt x="36179" y="44556"/>
                    <a:pt x="36932" y="43734"/>
                    <a:pt x="37571" y="42844"/>
                  </a:cubicBezTo>
                  <a:cubicBezTo>
                    <a:pt x="38164" y="41977"/>
                    <a:pt x="38689" y="41018"/>
                    <a:pt x="39123" y="39991"/>
                  </a:cubicBezTo>
                  <a:cubicBezTo>
                    <a:pt x="39534" y="39009"/>
                    <a:pt x="39854" y="37959"/>
                    <a:pt x="40105" y="36818"/>
                  </a:cubicBezTo>
                  <a:cubicBezTo>
                    <a:pt x="40333" y="35791"/>
                    <a:pt x="40493" y="34672"/>
                    <a:pt x="40584" y="33440"/>
                  </a:cubicBezTo>
                  <a:cubicBezTo>
                    <a:pt x="40675" y="32344"/>
                    <a:pt x="40698" y="31180"/>
                    <a:pt x="40675" y="29925"/>
                  </a:cubicBezTo>
                  <a:cubicBezTo>
                    <a:pt x="40630" y="27802"/>
                    <a:pt x="40424" y="25565"/>
                    <a:pt x="40013" y="22849"/>
                  </a:cubicBezTo>
                  <a:cubicBezTo>
                    <a:pt x="39876" y="21845"/>
                    <a:pt x="39694" y="20749"/>
                    <a:pt x="39443" y="19494"/>
                  </a:cubicBezTo>
                  <a:cubicBezTo>
                    <a:pt x="39351" y="18969"/>
                    <a:pt x="39237" y="18352"/>
                    <a:pt x="39100" y="17736"/>
                  </a:cubicBezTo>
                  <a:cubicBezTo>
                    <a:pt x="38986" y="17143"/>
                    <a:pt x="38826" y="16549"/>
                    <a:pt x="38667" y="15956"/>
                  </a:cubicBezTo>
                  <a:cubicBezTo>
                    <a:pt x="38005" y="13559"/>
                    <a:pt x="37115" y="11322"/>
                    <a:pt x="36019" y="9336"/>
                  </a:cubicBezTo>
                  <a:cubicBezTo>
                    <a:pt x="34855" y="7236"/>
                    <a:pt x="33462" y="5456"/>
                    <a:pt x="31865" y="4018"/>
                  </a:cubicBezTo>
                  <a:cubicBezTo>
                    <a:pt x="31020" y="3288"/>
                    <a:pt x="30130" y="2626"/>
                    <a:pt x="29194" y="2078"/>
                  </a:cubicBezTo>
                  <a:cubicBezTo>
                    <a:pt x="28235" y="1530"/>
                    <a:pt x="27208" y="1074"/>
                    <a:pt x="26113" y="731"/>
                  </a:cubicBezTo>
                  <a:cubicBezTo>
                    <a:pt x="25223" y="457"/>
                    <a:pt x="24287" y="252"/>
                    <a:pt x="23237" y="138"/>
                  </a:cubicBezTo>
                  <a:cubicBezTo>
                    <a:pt x="22529" y="47"/>
                    <a:pt x="21753" y="1"/>
                    <a:pt x="20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105;p70">
              <a:extLst>
                <a:ext uri="{FF2B5EF4-FFF2-40B4-BE49-F238E27FC236}">
                  <a16:creationId xmlns:a16="http://schemas.microsoft.com/office/drawing/2014/main" id="{E8332D4D-7E90-4D9F-B0D9-B39E26CD4FE0}"/>
                </a:ext>
              </a:extLst>
            </p:cNvPr>
            <p:cNvSpPr/>
            <p:nvPr/>
          </p:nvSpPr>
          <p:spPr>
            <a:xfrm>
              <a:off x="6379797" y="2561526"/>
              <a:ext cx="36520" cy="111946"/>
            </a:xfrm>
            <a:custGeom>
              <a:avLst/>
              <a:gdLst/>
              <a:ahLst/>
              <a:cxnLst/>
              <a:rect l="l" t="t" r="r" b="b"/>
              <a:pathLst>
                <a:path w="2831" h="8678" extrusionOk="0">
                  <a:moveTo>
                    <a:pt x="2534" y="0"/>
                  </a:moveTo>
                  <a:cubicBezTo>
                    <a:pt x="2442" y="0"/>
                    <a:pt x="2351" y="68"/>
                    <a:pt x="2305" y="160"/>
                  </a:cubicBezTo>
                  <a:cubicBezTo>
                    <a:pt x="1689" y="1415"/>
                    <a:pt x="1255" y="2762"/>
                    <a:pt x="890" y="4154"/>
                  </a:cubicBezTo>
                  <a:cubicBezTo>
                    <a:pt x="548" y="5524"/>
                    <a:pt x="297" y="6939"/>
                    <a:pt x="46" y="8331"/>
                  </a:cubicBezTo>
                  <a:cubicBezTo>
                    <a:pt x="0" y="8491"/>
                    <a:pt x="114" y="8651"/>
                    <a:pt x="251" y="8674"/>
                  </a:cubicBezTo>
                  <a:cubicBezTo>
                    <a:pt x="263" y="8676"/>
                    <a:pt x="275" y="8677"/>
                    <a:pt x="287" y="8677"/>
                  </a:cubicBezTo>
                  <a:cubicBezTo>
                    <a:pt x="392" y="8677"/>
                    <a:pt x="507" y="8589"/>
                    <a:pt x="548" y="8445"/>
                  </a:cubicBezTo>
                  <a:cubicBezTo>
                    <a:pt x="845" y="6665"/>
                    <a:pt x="1187" y="4885"/>
                    <a:pt x="1689" y="3150"/>
                  </a:cubicBezTo>
                  <a:cubicBezTo>
                    <a:pt x="1689" y="3173"/>
                    <a:pt x="1689" y="3173"/>
                    <a:pt x="1689" y="3173"/>
                  </a:cubicBezTo>
                  <a:cubicBezTo>
                    <a:pt x="1986" y="2237"/>
                    <a:pt x="2328" y="1301"/>
                    <a:pt x="2762" y="411"/>
                  </a:cubicBezTo>
                  <a:cubicBezTo>
                    <a:pt x="2830" y="274"/>
                    <a:pt x="2762" y="91"/>
                    <a:pt x="2648" y="23"/>
                  </a:cubicBezTo>
                  <a:cubicBezTo>
                    <a:pt x="2625" y="23"/>
                    <a:pt x="2579" y="0"/>
                    <a:pt x="2534" y="0"/>
                  </a:cubicBezTo>
                  <a:close/>
                </a:path>
              </a:pathLst>
            </a:custGeom>
            <a:solidFill>
              <a:srgbClr val="F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106;p70">
              <a:extLst>
                <a:ext uri="{FF2B5EF4-FFF2-40B4-BE49-F238E27FC236}">
                  <a16:creationId xmlns:a16="http://schemas.microsoft.com/office/drawing/2014/main" id="{95BD3849-20BF-471A-A05A-29AE2403C0F9}"/>
                </a:ext>
              </a:extLst>
            </p:cNvPr>
            <p:cNvSpPr/>
            <p:nvPr/>
          </p:nvSpPr>
          <p:spPr>
            <a:xfrm>
              <a:off x="6375966" y="2569472"/>
              <a:ext cx="34172" cy="107522"/>
            </a:xfrm>
            <a:custGeom>
              <a:avLst/>
              <a:gdLst/>
              <a:ahLst/>
              <a:cxnLst/>
              <a:rect l="l" t="t" r="r" b="b"/>
              <a:pathLst>
                <a:path w="2649" h="8335" extrusionOk="0">
                  <a:moveTo>
                    <a:pt x="2374" y="0"/>
                  </a:moveTo>
                  <a:cubicBezTo>
                    <a:pt x="2351" y="0"/>
                    <a:pt x="2306" y="0"/>
                    <a:pt x="2283" y="23"/>
                  </a:cubicBezTo>
                  <a:cubicBezTo>
                    <a:pt x="1895" y="206"/>
                    <a:pt x="1644" y="662"/>
                    <a:pt x="1461" y="1073"/>
                  </a:cubicBezTo>
                  <a:cubicBezTo>
                    <a:pt x="1347" y="1370"/>
                    <a:pt x="1256" y="1667"/>
                    <a:pt x="1164" y="1986"/>
                  </a:cubicBezTo>
                  <a:cubicBezTo>
                    <a:pt x="1050" y="2328"/>
                    <a:pt x="982" y="2671"/>
                    <a:pt x="891" y="3013"/>
                  </a:cubicBezTo>
                  <a:cubicBezTo>
                    <a:pt x="571" y="4406"/>
                    <a:pt x="366" y="5844"/>
                    <a:pt x="137" y="7282"/>
                  </a:cubicBezTo>
                  <a:cubicBezTo>
                    <a:pt x="92" y="7510"/>
                    <a:pt x="69" y="7761"/>
                    <a:pt x="23" y="7989"/>
                  </a:cubicBezTo>
                  <a:cubicBezTo>
                    <a:pt x="0" y="8149"/>
                    <a:pt x="92" y="8309"/>
                    <a:pt x="229" y="8332"/>
                  </a:cubicBezTo>
                  <a:cubicBezTo>
                    <a:pt x="243" y="8334"/>
                    <a:pt x="257" y="8335"/>
                    <a:pt x="270" y="8335"/>
                  </a:cubicBezTo>
                  <a:cubicBezTo>
                    <a:pt x="392" y="8335"/>
                    <a:pt x="505" y="8247"/>
                    <a:pt x="525" y="8103"/>
                  </a:cubicBezTo>
                  <a:cubicBezTo>
                    <a:pt x="594" y="7715"/>
                    <a:pt x="662" y="7304"/>
                    <a:pt x="708" y="6916"/>
                  </a:cubicBezTo>
                  <a:cubicBezTo>
                    <a:pt x="799" y="6391"/>
                    <a:pt x="868" y="5889"/>
                    <a:pt x="959" y="5364"/>
                  </a:cubicBezTo>
                  <a:cubicBezTo>
                    <a:pt x="1142" y="4269"/>
                    <a:pt x="1324" y="3196"/>
                    <a:pt x="1644" y="2146"/>
                  </a:cubicBezTo>
                  <a:lnTo>
                    <a:pt x="1644" y="2169"/>
                  </a:lnTo>
                  <a:cubicBezTo>
                    <a:pt x="1758" y="1735"/>
                    <a:pt x="1918" y="1279"/>
                    <a:pt x="2146" y="890"/>
                  </a:cubicBezTo>
                  <a:cubicBezTo>
                    <a:pt x="2192" y="799"/>
                    <a:pt x="2260" y="731"/>
                    <a:pt x="2329" y="639"/>
                  </a:cubicBezTo>
                  <a:cubicBezTo>
                    <a:pt x="2374" y="617"/>
                    <a:pt x="2397" y="594"/>
                    <a:pt x="2443" y="571"/>
                  </a:cubicBezTo>
                  <a:cubicBezTo>
                    <a:pt x="2580" y="502"/>
                    <a:pt x="2648" y="343"/>
                    <a:pt x="2602" y="206"/>
                  </a:cubicBezTo>
                  <a:cubicBezTo>
                    <a:pt x="2580" y="92"/>
                    <a:pt x="2465" y="0"/>
                    <a:pt x="2374" y="0"/>
                  </a:cubicBezTo>
                  <a:close/>
                </a:path>
              </a:pathLst>
            </a:custGeom>
            <a:solidFill>
              <a:srgbClr val="F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107;p70">
              <a:extLst>
                <a:ext uri="{FF2B5EF4-FFF2-40B4-BE49-F238E27FC236}">
                  <a16:creationId xmlns:a16="http://schemas.microsoft.com/office/drawing/2014/main" id="{452A84F0-1665-455E-ABF6-A905118701EC}"/>
                </a:ext>
              </a:extLst>
            </p:cNvPr>
            <p:cNvSpPr/>
            <p:nvPr/>
          </p:nvSpPr>
          <p:spPr>
            <a:xfrm>
              <a:off x="6370961" y="2571536"/>
              <a:ext cx="35049" cy="128716"/>
            </a:xfrm>
            <a:custGeom>
              <a:avLst/>
              <a:gdLst/>
              <a:ahLst/>
              <a:cxnLst/>
              <a:rect l="l" t="t" r="r" b="b"/>
              <a:pathLst>
                <a:path w="2717" h="9978" extrusionOk="0">
                  <a:moveTo>
                    <a:pt x="1986" y="2283"/>
                  </a:moveTo>
                  <a:cubicBezTo>
                    <a:pt x="1980" y="2304"/>
                    <a:pt x="1974" y="2325"/>
                    <a:pt x="1967" y="2347"/>
                  </a:cubicBezTo>
                  <a:lnTo>
                    <a:pt x="1967" y="2347"/>
                  </a:lnTo>
                  <a:cubicBezTo>
                    <a:pt x="1986" y="2325"/>
                    <a:pt x="1986" y="2304"/>
                    <a:pt x="1986" y="2283"/>
                  </a:cubicBezTo>
                  <a:close/>
                  <a:moveTo>
                    <a:pt x="2443" y="0"/>
                  </a:moveTo>
                  <a:cubicBezTo>
                    <a:pt x="2351" y="0"/>
                    <a:pt x="2260" y="46"/>
                    <a:pt x="2214" y="160"/>
                  </a:cubicBezTo>
                  <a:cubicBezTo>
                    <a:pt x="959" y="3127"/>
                    <a:pt x="548" y="6414"/>
                    <a:pt x="23" y="9632"/>
                  </a:cubicBezTo>
                  <a:cubicBezTo>
                    <a:pt x="0" y="9792"/>
                    <a:pt x="92" y="9929"/>
                    <a:pt x="229" y="9975"/>
                  </a:cubicBezTo>
                  <a:cubicBezTo>
                    <a:pt x="240" y="9977"/>
                    <a:pt x="252" y="9978"/>
                    <a:pt x="264" y="9978"/>
                  </a:cubicBezTo>
                  <a:cubicBezTo>
                    <a:pt x="388" y="9978"/>
                    <a:pt x="504" y="9872"/>
                    <a:pt x="525" y="9746"/>
                  </a:cubicBezTo>
                  <a:cubicBezTo>
                    <a:pt x="933" y="7258"/>
                    <a:pt x="1272" y="4747"/>
                    <a:pt x="1967" y="2347"/>
                  </a:cubicBezTo>
                  <a:lnTo>
                    <a:pt x="1967" y="2347"/>
                  </a:lnTo>
                  <a:cubicBezTo>
                    <a:pt x="1966" y="2348"/>
                    <a:pt x="1965" y="2350"/>
                    <a:pt x="1963" y="2351"/>
                  </a:cubicBezTo>
                  <a:cubicBezTo>
                    <a:pt x="2169" y="1689"/>
                    <a:pt x="2397" y="1027"/>
                    <a:pt x="2671" y="411"/>
                  </a:cubicBezTo>
                  <a:cubicBezTo>
                    <a:pt x="2717" y="251"/>
                    <a:pt x="2671" y="91"/>
                    <a:pt x="2557" y="23"/>
                  </a:cubicBezTo>
                  <a:cubicBezTo>
                    <a:pt x="2511" y="0"/>
                    <a:pt x="2465" y="0"/>
                    <a:pt x="2443" y="0"/>
                  </a:cubicBezTo>
                  <a:close/>
                </a:path>
              </a:pathLst>
            </a:custGeom>
            <a:solidFill>
              <a:srgbClr val="F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108;p70">
              <a:extLst>
                <a:ext uri="{FF2B5EF4-FFF2-40B4-BE49-F238E27FC236}">
                  <a16:creationId xmlns:a16="http://schemas.microsoft.com/office/drawing/2014/main" id="{0B8D826B-482E-4086-9245-FDE376A4190A}"/>
                </a:ext>
              </a:extLst>
            </p:cNvPr>
            <p:cNvSpPr/>
            <p:nvPr/>
          </p:nvSpPr>
          <p:spPr>
            <a:xfrm>
              <a:off x="6370665" y="2586835"/>
              <a:ext cx="32701" cy="134586"/>
            </a:xfrm>
            <a:custGeom>
              <a:avLst/>
              <a:gdLst/>
              <a:ahLst/>
              <a:cxnLst/>
              <a:rect l="l" t="t" r="r" b="b"/>
              <a:pathLst>
                <a:path w="2535" h="10433" extrusionOk="0">
                  <a:moveTo>
                    <a:pt x="1644" y="2580"/>
                  </a:moveTo>
                  <a:lnTo>
                    <a:pt x="1644" y="2580"/>
                  </a:lnTo>
                  <a:cubicBezTo>
                    <a:pt x="1641" y="2590"/>
                    <a:pt x="1638" y="2599"/>
                    <a:pt x="1636" y="2608"/>
                  </a:cubicBezTo>
                  <a:lnTo>
                    <a:pt x="1636" y="2608"/>
                  </a:lnTo>
                  <a:cubicBezTo>
                    <a:pt x="1640" y="2599"/>
                    <a:pt x="1644" y="2590"/>
                    <a:pt x="1644" y="2580"/>
                  </a:cubicBezTo>
                  <a:close/>
                  <a:moveTo>
                    <a:pt x="2237" y="1"/>
                  </a:moveTo>
                  <a:cubicBezTo>
                    <a:pt x="2146" y="1"/>
                    <a:pt x="2055" y="47"/>
                    <a:pt x="2009" y="161"/>
                  </a:cubicBezTo>
                  <a:cubicBezTo>
                    <a:pt x="1302" y="1667"/>
                    <a:pt x="845" y="3333"/>
                    <a:pt x="548" y="5000"/>
                  </a:cubicBezTo>
                  <a:cubicBezTo>
                    <a:pt x="229" y="6689"/>
                    <a:pt x="46" y="8424"/>
                    <a:pt x="0" y="10181"/>
                  </a:cubicBezTo>
                  <a:cubicBezTo>
                    <a:pt x="0" y="10250"/>
                    <a:pt x="46" y="10318"/>
                    <a:pt x="92" y="10364"/>
                  </a:cubicBezTo>
                  <a:cubicBezTo>
                    <a:pt x="137" y="10409"/>
                    <a:pt x="206" y="10432"/>
                    <a:pt x="274" y="10432"/>
                  </a:cubicBezTo>
                  <a:cubicBezTo>
                    <a:pt x="343" y="10432"/>
                    <a:pt x="411" y="10386"/>
                    <a:pt x="457" y="10341"/>
                  </a:cubicBezTo>
                  <a:cubicBezTo>
                    <a:pt x="503" y="10272"/>
                    <a:pt x="503" y="10204"/>
                    <a:pt x="525" y="10135"/>
                  </a:cubicBezTo>
                  <a:cubicBezTo>
                    <a:pt x="525" y="9839"/>
                    <a:pt x="525" y="9542"/>
                    <a:pt x="548" y="9245"/>
                  </a:cubicBezTo>
                  <a:cubicBezTo>
                    <a:pt x="685" y="6995"/>
                    <a:pt x="1002" y="4745"/>
                    <a:pt x="1636" y="2608"/>
                  </a:cubicBezTo>
                  <a:lnTo>
                    <a:pt x="1636" y="2608"/>
                  </a:lnTo>
                  <a:cubicBezTo>
                    <a:pt x="1634" y="2612"/>
                    <a:pt x="1631" y="2617"/>
                    <a:pt x="1629" y="2621"/>
                  </a:cubicBezTo>
                  <a:lnTo>
                    <a:pt x="1629" y="2621"/>
                  </a:lnTo>
                  <a:cubicBezTo>
                    <a:pt x="1856" y="1855"/>
                    <a:pt x="2127" y="1111"/>
                    <a:pt x="2466" y="412"/>
                  </a:cubicBezTo>
                  <a:cubicBezTo>
                    <a:pt x="2534" y="275"/>
                    <a:pt x="2466" y="92"/>
                    <a:pt x="2351" y="24"/>
                  </a:cubicBezTo>
                  <a:cubicBezTo>
                    <a:pt x="2306" y="1"/>
                    <a:pt x="2260" y="1"/>
                    <a:pt x="2237" y="1"/>
                  </a:cubicBezTo>
                  <a:close/>
                </a:path>
              </a:pathLst>
            </a:custGeom>
            <a:solidFill>
              <a:srgbClr val="F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109;p70">
              <a:extLst>
                <a:ext uri="{FF2B5EF4-FFF2-40B4-BE49-F238E27FC236}">
                  <a16:creationId xmlns:a16="http://schemas.microsoft.com/office/drawing/2014/main" id="{97FC1612-A09D-41C3-A449-0AA3C174C179}"/>
                </a:ext>
              </a:extLst>
            </p:cNvPr>
            <p:cNvSpPr/>
            <p:nvPr/>
          </p:nvSpPr>
          <p:spPr>
            <a:xfrm>
              <a:off x="6646245" y="2420189"/>
              <a:ext cx="246171" cy="486149"/>
            </a:xfrm>
            <a:custGeom>
              <a:avLst/>
              <a:gdLst/>
              <a:ahLst/>
              <a:cxnLst/>
              <a:rect l="l" t="t" r="r" b="b"/>
              <a:pathLst>
                <a:path w="19083" h="37686" extrusionOk="0">
                  <a:moveTo>
                    <a:pt x="1" y="1"/>
                  </a:moveTo>
                  <a:cubicBezTo>
                    <a:pt x="594" y="320"/>
                    <a:pt x="1165" y="686"/>
                    <a:pt x="1713" y="1074"/>
                  </a:cubicBezTo>
                  <a:cubicBezTo>
                    <a:pt x="3311" y="2215"/>
                    <a:pt x="4726" y="3562"/>
                    <a:pt x="5981" y="5045"/>
                  </a:cubicBezTo>
                  <a:cubicBezTo>
                    <a:pt x="7328" y="6620"/>
                    <a:pt x="8492" y="8332"/>
                    <a:pt x="9473" y="10158"/>
                  </a:cubicBezTo>
                  <a:cubicBezTo>
                    <a:pt x="9953" y="11048"/>
                    <a:pt x="10409" y="11961"/>
                    <a:pt x="10820" y="12897"/>
                  </a:cubicBezTo>
                  <a:cubicBezTo>
                    <a:pt x="11003" y="13331"/>
                    <a:pt x="11185" y="13787"/>
                    <a:pt x="11368" y="14221"/>
                  </a:cubicBezTo>
                  <a:cubicBezTo>
                    <a:pt x="11551" y="14723"/>
                    <a:pt x="11756" y="15225"/>
                    <a:pt x="11893" y="15750"/>
                  </a:cubicBezTo>
                  <a:cubicBezTo>
                    <a:pt x="12258" y="16892"/>
                    <a:pt x="12486" y="18101"/>
                    <a:pt x="12646" y="19288"/>
                  </a:cubicBezTo>
                  <a:cubicBezTo>
                    <a:pt x="12806" y="20521"/>
                    <a:pt x="12874" y="21731"/>
                    <a:pt x="12920" y="22963"/>
                  </a:cubicBezTo>
                  <a:cubicBezTo>
                    <a:pt x="13011" y="25405"/>
                    <a:pt x="13011" y="27871"/>
                    <a:pt x="13331" y="30290"/>
                  </a:cubicBezTo>
                  <a:cubicBezTo>
                    <a:pt x="13422" y="31020"/>
                    <a:pt x="13559" y="31751"/>
                    <a:pt x="13719" y="32481"/>
                  </a:cubicBezTo>
                  <a:cubicBezTo>
                    <a:pt x="13810" y="32824"/>
                    <a:pt x="13902" y="33189"/>
                    <a:pt x="14016" y="33531"/>
                  </a:cubicBezTo>
                  <a:cubicBezTo>
                    <a:pt x="14107" y="33782"/>
                    <a:pt x="14198" y="34056"/>
                    <a:pt x="14290" y="34330"/>
                  </a:cubicBezTo>
                  <a:lnTo>
                    <a:pt x="14290" y="34307"/>
                  </a:lnTo>
                  <a:cubicBezTo>
                    <a:pt x="14495" y="34787"/>
                    <a:pt x="14769" y="35266"/>
                    <a:pt x="15111" y="35700"/>
                  </a:cubicBezTo>
                  <a:lnTo>
                    <a:pt x="15089" y="35677"/>
                  </a:lnTo>
                  <a:lnTo>
                    <a:pt x="15089" y="35677"/>
                  </a:lnTo>
                  <a:cubicBezTo>
                    <a:pt x="15408" y="36088"/>
                    <a:pt x="15773" y="36453"/>
                    <a:pt x="16184" y="36772"/>
                  </a:cubicBezTo>
                  <a:cubicBezTo>
                    <a:pt x="16504" y="37023"/>
                    <a:pt x="16869" y="37252"/>
                    <a:pt x="17280" y="37411"/>
                  </a:cubicBezTo>
                  <a:lnTo>
                    <a:pt x="17257" y="37411"/>
                  </a:lnTo>
                  <a:cubicBezTo>
                    <a:pt x="17554" y="37526"/>
                    <a:pt x="17850" y="37617"/>
                    <a:pt x="18170" y="37663"/>
                  </a:cubicBezTo>
                  <a:lnTo>
                    <a:pt x="18147" y="37663"/>
                  </a:lnTo>
                  <a:cubicBezTo>
                    <a:pt x="18193" y="37663"/>
                    <a:pt x="18238" y="37663"/>
                    <a:pt x="18261" y="37685"/>
                  </a:cubicBezTo>
                  <a:cubicBezTo>
                    <a:pt x="18353" y="37389"/>
                    <a:pt x="18421" y="37115"/>
                    <a:pt x="18467" y="36818"/>
                  </a:cubicBezTo>
                  <a:cubicBezTo>
                    <a:pt x="18695" y="35791"/>
                    <a:pt x="18855" y="34672"/>
                    <a:pt x="18969" y="33440"/>
                  </a:cubicBezTo>
                  <a:cubicBezTo>
                    <a:pt x="19060" y="32344"/>
                    <a:pt x="19083" y="31180"/>
                    <a:pt x="19060" y="29925"/>
                  </a:cubicBezTo>
                  <a:cubicBezTo>
                    <a:pt x="18992" y="27825"/>
                    <a:pt x="18786" y="25565"/>
                    <a:pt x="18398" y="22849"/>
                  </a:cubicBezTo>
                  <a:cubicBezTo>
                    <a:pt x="18238" y="21845"/>
                    <a:pt x="18056" y="20726"/>
                    <a:pt x="17828" y="19494"/>
                  </a:cubicBezTo>
                  <a:cubicBezTo>
                    <a:pt x="17736" y="18992"/>
                    <a:pt x="17622" y="18352"/>
                    <a:pt x="17485" y="17736"/>
                  </a:cubicBezTo>
                  <a:cubicBezTo>
                    <a:pt x="17348" y="17143"/>
                    <a:pt x="17188" y="16549"/>
                    <a:pt x="17029" y="15956"/>
                  </a:cubicBezTo>
                  <a:cubicBezTo>
                    <a:pt x="16367" y="13536"/>
                    <a:pt x="15477" y="11322"/>
                    <a:pt x="14381" y="9336"/>
                  </a:cubicBezTo>
                  <a:cubicBezTo>
                    <a:pt x="13217" y="7236"/>
                    <a:pt x="11824" y="5456"/>
                    <a:pt x="10227" y="4018"/>
                  </a:cubicBezTo>
                  <a:cubicBezTo>
                    <a:pt x="9405" y="3265"/>
                    <a:pt x="8492" y="2626"/>
                    <a:pt x="7556" y="2078"/>
                  </a:cubicBezTo>
                  <a:cubicBezTo>
                    <a:pt x="6597" y="1530"/>
                    <a:pt x="5570" y="1074"/>
                    <a:pt x="4475" y="731"/>
                  </a:cubicBezTo>
                  <a:cubicBezTo>
                    <a:pt x="3585" y="457"/>
                    <a:pt x="2649" y="252"/>
                    <a:pt x="1599" y="115"/>
                  </a:cubicBezTo>
                  <a:cubicBezTo>
                    <a:pt x="1097" y="47"/>
                    <a:pt x="549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110;p70">
              <a:extLst>
                <a:ext uri="{FF2B5EF4-FFF2-40B4-BE49-F238E27FC236}">
                  <a16:creationId xmlns:a16="http://schemas.microsoft.com/office/drawing/2014/main" id="{09D5433A-A102-4B7E-8E4A-AA1B80AD0783}"/>
                </a:ext>
              </a:extLst>
            </p:cNvPr>
            <p:cNvSpPr/>
            <p:nvPr/>
          </p:nvSpPr>
          <p:spPr>
            <a:xfrm>
              <a:off x="6646245" y="2419905"/>
              <a:ext cx="210257" cy="444031"/>
            </a:xfrm>
            <a:custGeom>
              <a:avLst/>
              <a:gdLst/>
              <a:ahLst/>
              <a:cxnLst/>
              <a:rect l="l" t="t" r="r" b="b"/>
              <a:pathLst>
                <a:path w="16299" h="34421" extrusionOk="0">
                  <a:moveTo>
                    <a:pt x="1" y="0"/>
                  </a:moveTo>
                  <a:cubicBezTo>
                    <a:pt x="1" y="0"/>
                    <a:pt x="1" y="23"/>
                    <a:pt x="1" y="23"/>
                  </a:cubicBezTo>
                  <a:lnTo>
                    <a:pt x="24" y="23"/>
                  </a:lnTo>
                  <a:cubicBezTo>
                    <a:pt x="617" y="365"/>
                    <a:pt x="1188" y="730"/>
                    <a:pt x="1713" y="1096"/>
                  </a:cubicBezTo>
                  <a:cubicBezTo>
                    <a:pt x="3242" y="2191"/>
                    <a:pt x="4680" y="3538"/>
                    <a:pt x="5981" y="5067"/>
                  </a:cubicBezTo>
                  <a:cubicBezTo>
                    <a:pt x="6187" y="5318"/>
                    <a:pt x="6392" y="5569"/>
                    <a:pt x="6597" y="5821"/>
                  </a:cubicBezTo>
                  <a:cubicBezTo>
                    <a:pt x="7647" y="7167"/>
                    <a:pt x="8629" y="8628"/>
                    <a:pt x="9473" y="10180"/>
                  </a:cubicBezTo>
                  <a:cubicBezTo>
                    <a:pt x="9953" y="11070"/>
                    <a:pt x="10409" y="11983"/>
                    <a:pt x="10820" y="12919"/>
                  </a:cubicBezTo>
                  <a:cubicBezTo>
                    <a:pt x="10889" y="13102"/>
                    <a:pt x="10980" y="13284"/>
                    <a:pt x="11048" y="13467"/>
                  </a:cubicBezTo>
                  <a:cubicBezTo>
                    <a:pt x="11163" y="13718"/>
                    <a:pt x="11277" y="13992"/>
                    <a:pt x="11368" y="14243"/>
                  </a:cubicBezTo>
                  <a:cubicBezTo>
                    <a:pt x="11551" y="14700"/>
                    <a:pt x="11733" y="15225"/>
                    <a:pt x="11893" y="15772"/>
                  </a:cubicBezTo>
                  <a:cubicBezTo>
                    <a:pt x="12053" y="16252"/>
                    <a:pt x="12190" y="16777"/>
                    <a:pt x="12304" y="17302"/>
                  </a:cubicBezTo>
                  <a:cubicBezTo>
                    <a:pt x="12441" y="17918"/>
                    <a:pt x="12555" y="18580"/>
                    <a:pt x="12646" y="19310"/>
                  </a:cubicBezTo>
                  <a:cubicBezTo>
                    <a:pt x="12783" y="20360"/>
                    <a:pt x="12852" y="21501"/>
                    <a:pt x="12920" y="22985"/>
                  </a:cubicBezTo>
                  <a:cubicBezTo>
                    <a:pt x="12943" y="23579"/>
                    <a:pt x="12966" y="24149"/>
                    <a:pt x="12966" y="24720"/>
                  </a:cubicBezTo>
                  <a:lnTo>
                    <a:pt x="12966" y="24788"/>
                  </a:lnTo>
                  <a:cubicBezTo>
                    <a:pt x="13034" y="26614"/>
                    <a:pt x="13080" y="28486"/>
                    <a:pt x="13331" y="30312"/>
                  </a:cubicBezTo>
                  <a:cubicBezTo>
                    <a:pt x="13422" y="31111"/>
                    <a:pt x="13559" y="31818"/>
                    <a:pt x="13719" y="32503"/>
                  </a:cubicBezTo>
                  <a:cubicBezTo>
                    <a:pt x="13833" y="32914"/>
                    <a:pt x="13924" y="33234"/>
                    <a:pt x="14016" y="33553"/>
                  </a:cubicBezTo>
                  <a:cubicBezTo>
                    <a:pt x="14084" y="33759"/>
                    <a:pt x="14175" y="34055"/>
                    <a:pt x="14290" y="34352"/>
                  </a:cubicBezTo>
                  <a:cubicBezTo>
                    <a:pt x="14312" y="34375"/>
                    <a:pt x="14312" y="34398"/>
                    <a:pt x="14335" y="34421"/>
                  </a:cubicBezTo>
                  <a:cubicBezTo>
                    <a:pt x="14472" y="34078"/>
                    <a:pt x="14609" y="33713"/>
                    <a:pt x="14723" y="33371"/>
                  </a:cubicBezTo>
                  <a:cubicBezTo>
                    <a:pt x="15089" y="32321"/>
                    <a:pt x="15385" y="31271"/>
                    <a:pt x="15613" y="30198"/>
                  </a:cubicBezTo>
                  <a:cubicBezTo>
                    <a:pt x="15613" y="30198"/>
                    <a:pt x="15613" y="30221"/>
                    <a:pt x="15613" y="30221"/>
                  </a:cubicBezTo>
                  <a:cubicBezTo>
                    <a:pt x="15933" y="28691"/>
                    <a:pt x="16138" y="27139"/>
                    <a:pt x="16230" y="25587"/>
                  </a:cubicBezTo>
                  <a:cubicBezTo>
                    <a:pt x="16275" y="24902"/>
                    <a:pt x="16298" y="24218"/>
                    <a:pt x="16298" y="23556"/>
                  </a:cubicBezTo>
                  <a:cubicBezTo>
                    <a:pt x="16298" y="22985"/>
                    <a:pt x="16275" y="22414"/>
                    <a:pt x="16253" y="21844"/>
                  </a:cubicBezTo>
                  <a:lnTo>
                    <a:pt x="16230" y="21844"/>
                  </a:lnTo>
                  <a:cubicBezTo>
                    <a:pt x="16138" y="20018"/>
                    <a:pt x="15910" y="18192"/>
                    <a:pt x="15591" y="16389"/>
                  </a:cubicBezTo>
                  <a:cubicBezTo>
                    <a:pt x="15248" y="14494"/>
                    <a:pt x="14792" y="12600"/>
                    <a:pt x="14175" y="10751"/>
                  </a:cubicBezTo>
                  <a:lnTo>
                    <a:pt x="14198" y="10751"/>
                  </a:lnTo>
                  <a:cubicBezTo>
                    <a:pt x="13833" y="9678"/>
                    <a:pt x="13445" y="8628"/>
                    <a:pt x="12989" y="7601"/>
                  </a:cubicBezTo>
                  <a:cubicBezTo>
                    <a:pt x="12783" y="7144"/>
                    <a:pt x="12578" y="6734"/>
                    <a:pt x="12372" y="6300"/>
                  </a:cubicBezTo>
                  <a:cubicBezTo>
                    <a:pt x="11710" y="5478"/>
                    <a:pt x="10980" y="4702"/>
                    <a:pt x="10227" y="4040"/>
                  </a:cubicBezTo>
                  <a:cubicBezTo>
                    <a:pt x="9405" y="3287"/>
                    <a:pt x="8492" y="2625"/>
                    <a:pt x="7556" y="2077"/>
                  </a:cubicBezTo>
                  <a:cubicBezTo>
                    <a:pt x="6597" y="1529"/>
                    <a:pt x="5570" y="1073"/>
                    <a:pt x="4475" y="753"/>
                  </a:cubicBezTo>
                  <a:cubicBezTo>
                    <a:pt x="3607" y="457"/>
                    <a:pt x="2672" y="274"/>
                    <a:pt x="1599" y="137"/>
                  </a:cubicBezTo>
                  <a:cubicBezTo>
                    <a:pt x="1074" y="69"/>
                    <a:pt x="549" y="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111;p70">
              <a:extLst>
                <a:ext uri="{FF2B5EF4-FFF2-40B4-BE49-F238E27FC236}">
                  <a16:creationId xmlns:a16="http://schemas.microsoft.com/office/drawing/2014/main" id="{4D089999-E38C-4F7C-924D-9B32C1827477}"/>
                </a:ext>
              </a:extLst>
            </p:cNvPr>
            <p:cNvSpPr/>
            <p:nvPr/>
          </p:nvSpPr>
          <p:spPr>
            <a:xfrm>
              <a:off x="6366834" y="2419905"/>
              <a:ext cx="464361" cy="621406"/>
            </a:xfrm>
            <a:custGeom>
              <a:avLst/>
              <a:gdLst/>
              <a:ahLst/>
              <a:cxnLst/>
              <a:rect l="l" t="t" r="r" b="b"/>
              <a:pathLst>
                <a:path w="35997" h="48171" extrusionOk="0">
                  <a:moveTo>
                    <a:pt x="20452" y="0"/>
                  </a:moveTo>
                  <a:cubicBezTo>
                    <a:pt x="18558" y="69"/>
                    <a:pt x="16663" y="388"/>
                    <a:pt x="14769" y="982"/>
                  </a:cubicBezTo>
                  <a:cubicBezTo>
                    <a:pt x="12897" y="1575"/>
                    <a:pt x="11094" y="2442"/>
                    <a:pt x="9450" y="3515"/>
                  </a:cubicBezTo>
                  <a:cubicBezTo>
                    <a:pt x="7898" y="4565"/>
                    <a:pt x="6483" y="5798"/>
                    <a:pt x="5296" y="7213"/>
                  </a:cubicBezTo>
                  <a:cubicBezTo>
                    <a:pt x="5228" y="7236"/>
                    <a:pt x="5182" y="7304"/>
                    <a:pt x="5136" y="7350"/>
                  </a:cubicBezTo>
                  <a:lnTo>
                    <a:pt x="5091" y="7441"/>
                  </a:lnTo>
                  <a:lnTo>
                    <a:pt x="5068" y="7532"/>
                  </a:lnTo>
                  <a:cubicBezTo>
                    <a:pt x="3995" y="8856"/>
                    <a:pt x="3128" y="10317"/>
                    <a:pt x="2512" y="11892"/>
                  </a:cubicBezTo>
                  <a:cubicBezTo>
                    <a:pt x="2466" y="12029"/>
                    <a:pt x="2420" y="12143"/>
                    <a:pt x="2375" y="12280"/>
                  </a:cubicBezTo>
                  <a:cubicBezTo>
                    <a:pt x="2283" y="12394"/>
                    <a:pt x="2238" y="12531"/>
                    <a:pt x="2169" y="12668"/>
                  </a:cubicBezTo>
                  <a:cubicBezTo>
                    <a:pt x="2032" y="12988"/>
                    <a:pt x="1941" y="13307"/>
                    <a:pt x="1850" y="13581"/>
                  </a:cubicBezTo>
                  <a:cubicBezTo>
                    <a:pt x="1758" y="13878"/>
                    <a:pt x="1690" y="14220"/>
                    <a:pt x="1599" y="14585"/>
                  </a:cubicBezTo>
                  <a:cubicBezTo>
                    <a:pt x="1553" y="14768"/>
                    <a:pt x="1507" y="14951"/>
                    <a:pt x="1484" y="15133"/>
                  </a:cubicBezTo>
                  <a:cubicBezTo>
                    <a:pt x="1416" y="15361"/>
                    <a:pt x="1370" y="15613"/>
                    <a:pt x="1302" y="15841"/>
                  </a:cubicBezTo>
                  <a:cubicBezTo>
                    <a:pt x="1142" y="16480"/>
                    <a:pt x="982" y="17165"/>
                    <a:pt x="822" y="17941"/>
                  </a:cubicBezTo>
                  <a:cubicBezTo>
                    <a:pt x="663" y="18831"/>
                    <a:pt x="526" y="19790"/>
                    <a:pt x="434" y="20748"/>
                  </a:cubicBezTo>
                  <a:lnTo>
                    <a:pt x="343" y="21387"/>
                  </a:lnTo>
                  <a:cubicBezTo>
                    <a:pt x="320" y="21410"/>
                    <a:pt x="320" y="21456"/>
                    <a:pt x="343" y="21501"/>
                  </a:cubicBezTo>
                  <a:cubicBezTo>
                    <a:pt x="229" y="22300"/>
                    <a:pt x="161" y="23145"/>
                    <a:pt x="115" y="23967"/>
                  </a:cubicBezTo>
                  <a:cubicBezTo>
                    <a:pt x="69" y="24948"/>
                    <a:pt x="46" y="25998"/>
                    <a:pt x="24" y="27208"/>
                  </a:cubicBezTo>
                  <a:cubicBezTo>
                    <a:pt x="1" y="28372"/>
                    <a:pt x="24" y="29445"/>
                    <a:pt x="46" y="30517"/>
                  </a:cubicBezTo>
                  <a:cubicBezTo>
                    <a:pt x="138" y="33005"/>
                    <a:pt x="366" y="35151"/>
                    <a:pt x="800" y="37091"/>
                  </a:cubicBezTo>
                  <a:cubicBezTo>
                    <a:pt x="1279" y="39328"/>
                    <a:pt x="2009" y="41268"/>
                    <a:pt x="2991" y="42866"/>
                  </a:cubicBezTo>
                  <a:cubicBezTo>
                    <a:pt x="3539" y="43733"/>
                    <a:pt x="4155" y="44509"/>
                    <a:pt x="4863" y="45194"/>
                  </a:cubicBezTo>
                  <a:cubicBezTo>
                    <a:pt x="5593" y="45902"/>
                    <a:pt x="6415" y="46518"/>
                    <a:pt x="7328" y="46997"/>
                  </a:cubicBezTo>
                  <a:cubicBezTo>
                    <a:pt x="7830" y="47271"/>
                    <a:pt x="8332" y="47499"/>
                    <a:pt x="8720" y="47659"/>
                  </a:cubicBezTo>
                  <a:cubicBezTo>
                    <a:pt x="8766" y="47682"/>
                    <a:pt x="8789" y="47682"/>
                    <a:pt x="8811" y="47705"/>
                  </a:cubicBezTo>
                  <a:cubicBezTo>
                    <a:pt x="9702" y="47842"/>
                    <a:pt x="10569" y="47956"/>
                    <a:pt x="11459" y="48024"/>
                  </a:cubicBezTo>
                  <a:cubicBezTo>
                    <a:pt x="12212" y="48093"/>
                    <a:pt x="12988" y="48139"/>
                    <a:pt x="13764" y="48161"/>
                  </a:cubicBezTo>
                  <a:cubicBezTo>
                    <a:pt x="13966" y="48167"/>
                    <a:pt x="14168" y="48170"/>
                    <a:pt x="14370" y="48170"/>
                  </a:cubicBezTo>
                  <a:cubicBezTo>
                    <a:pt x="14921" y="48170"/>
                    <a:pt x="15473" y="48149"/>
                    <a:pt x="16024" y="48116"/>
                  </a:cubicBezTo>
                  <a:cubicBezTo>
                    <a:pt x="17120" y="48070"/>
                    <a:pt x="18215" y="47933"/>
                    <a:pt x="19288" y="47751"/>
                  </a:cubicBezTo>
                  <a:cubicBezTo>
                    <a:pt x="20361" y="47545"/>
                    <a:pt x="21388" y="47294"/>
                    <a:pt x="22415" y="46974"/>
                  </a:cubicBezTo>
                  <a:cubicBezTo>
                    <a:pt x="23328" y="46678"/>
                    <a:pt x="24218" y="46335"/>
                    <a:pt x="25063" y="45924"/>
                  </a:cubicBezTo>
                  <a:cubicBezTo>
                    <a:pt x="25519" y="45719"/>
                    <a:pt x="25953" y="45491"/>
                    <a:pt x="26364" y="45263"/>
                  </a:cubicBezTo>
                  <a:cubicBezTo>
                    <a:pt x="26798" y="45034"/>
                    <a:pt x="27209" y="44783"/>
                    <a:pt x="27619" y="44509"/>
                  </a:cubicBezTo>
                  <a:lnTo>
                    <a:pt x="27642" y="44509"/>
                  </a:lnTo>
                  <a:cubicBezTo>
                    <a:pt x="28418" y="44007"/>
                    <a:pt x="29171" y="43459"/>
                    <a:pt x="29879" y="42866"/>
                  </a:cubicBezTo>
                  <a:cubicBezTo>
                    <a:pt x="30244" y="42569"/>
                    <a:pt x="30609" y="42250"/>
                    <a:pt x="30952" y="41907"/>
                  </a:cubicBezTo>
                  <a:cubicBezTo>
                    <a:pt x="31294" y="41588"/>
                    <a:pt x="31637" y="41245"/>
                    <a:pt x="31956" y="40903"/>
                  </a:cubicBezTo>
                  <a:cubicBezTo>
                    <a:pt x="32572" y="40218"/>
                    <a:pt x="33166" y="39488"/>
                    <a:pt x="33691" y="38712"/>
                  </a:cubicBezTo>
                  <a:cubicBezTo>
                    <a:pt x="33965" y="38324"/>
                    <a:pt x="34216" y="37936"/>
                    <a:pt x="34444" y="37548"/>
                  </a:cubicBezTo>
                  <a:cubicBezTo>
                    <a:pt x="34672" y="37182"/>
                    <a:pt x="34878" y="36794"/>
                    <a:pt x="35083" y="36429"/>
                  </a:cubicBezTo>
                  <a:lnTo>
                    <a:pt x="35060" y="36429"/>
                  </a:lnTo>
                  <a:cubicBezTo>
                    <a:pt x="35403" y="35767"/>
                    <a:pt x="35722" y="35105"/>
                    <a:pt x="35996" y="34421"/>
                  </a:cubicBezTo>
                  <a:cubicBezTo>
                    <a:pt x="35973" y="34398"/>
                    <a:pt x="35973" y="34375"/>
                    <a:pt x="35951" y="34352"/>
                  </a:cubicBezTo>
                  <a:cubicBezTo>
                    <a:pt x="35836" y="34055"/>
                    <a:pt x="35745" y="33759"/>
                    <a:pt x="35677" y="33553"/>
                  </a:cubicBezTo>
                  <a:cubicBezTo>
                    <a:pt x="35585" y="33234"/>
                    <a:pt x="35494" y="32914"/>
                    <a:pt x="35403" y="32503"/>
                  </a:cubicBezTo>
                  <a:cubicBezTo>
                    <a:pt x="35220" y="31818"/>
                    <a:pt x="35083" y="31111"/>
                    <a:pt x="34992" y="30312"/>
                  </a:cubicBezTo>
                  <a:cubicBezTo>
                    <a:pt x="34741" y="28486"/>
                    <a:pt x="34695" y="26614"/>
                    <a:pt x="34627" y="24788"/>
                  </a:cubicBezTo>
                  <a:lnTo>
                    <a:pt x="34627" y="24720"/>
                  </a:lnTo>
                  <a:cubicBezTo>
                    <a:pt x="34627" y="24149"/>
                    <a:pt x="34604" y="23579"/>
                    <a:pt x="34581" y="22985"/>
                  </a:cubicBezTo>
                  <a:cubicBezTo>
                    <a:pt x="34513" y="21501"/>
                    <a:pt x="34444" y="20360"/>
                    <a:pt x="34307" y="19310"/>
                  </a:cubicBezTo>
                  <a:cubicBezTo>
                    <a:pt x="34216" y="18580"/>
                    <a:pt x="34102" y="17918"/>
                    <a:pt x="33965" y="17302"/>
                  </a:cubicBezTo>
                  <a:cubicBezTo>
                    <a:pt x="33851" y="16777"/>
                    <a:pt x="33714" y="16252"/>
                    <a:pt x="33577" y="15772"/>
                  </a:cubicBezTo>
                  <a:cubicBezTo>
                    <a:pt x="33394" y="15225"/>
                    <a:pt x="33212" y="14700"/>
                    <a:pt x="33029" y="14243"/>
                  </a:cubicBezTo>
                  <a:cubicBezTo>
                    <a:pt x="32938" y="13992"/>
                    <a:pt x="32824" y="13718"/>
                    <a:pt x="32709" y="13467"/>
                  </a:cubicBezTo>
                  <a:cubicBezTo>
                    <a:pt x="32641" y="13284"/>
                    <a:pt x="32550" y="13102"/>
                    <a:pt x="32481" y="12919"/>
                  </a:cubicBezTo>
                  <a:cubicBezTo>
                    <a:pt x="32070" y="11983"/>
                    <a:pt x="31614" y="11070"/>
                    <a:pt x="31134" y="10180"/>
                  </a:cubicBezTo>
                  <a:cubicBezTo>
                    <a:pt x="30290" y="8628"/>
                    <a:pt x="29308" y="7167"/>
                    <a:pt x="28258" y="5821"/>
                  </a:cubicBezTo>
                  <a:cubicBezTo>
                    <a:pt x="28053" y="5569"/>
                    <a:pt x="27848" y="5318"/>
                    <a:pt x="27642" y="5067"/>
                  </a:cubicBezTo>
                  <a:cubicBezTo>
                    <a:pt x="26341" y="3538"/>
                    <a:pt x="24903" y="2191"/>
                    <a:pt x="23374" y="1096"/>
                  </a:cubicBezTo>
                  <a:cubicBezTo>
                    <a:pt x="22849" y="730"/>
                    <a:pt x="22278" y="365"/>
                    <a:pt x="21685" y="23"/>
                  </a:cubicBezTo>
                  <a:cubicBezTo>
                    <a:pt x="21457" y="0"/>
                    <a:pt x="21228" y="0"/>
                    <a:pt x="21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112;p70">
              <a:extLst>
                <a:ext uri="{FF2B5EF4-FFF2-40B4-BE49-F238E27FC236}">
                  <a16:creationId xmlns:a16="http://schemas.microsoft.com/office/drawing/2014/main" id="{A700F8AC-C88D-43C2-B4DD-6F2E594DC462}"/>
                </a:ext>
              </a:extLst>
            </p:cNvPr>
            <p:cNvSpPr/>
            <p:nvPr/>
          </p:nvSpPr>
          <p:spPr>
            <a:xfrm>
              <a:off x="6723099" y="2994039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113;p70">
              <a:extLst>
                <a:ext uri="{FF2B5EF4-FFF2-40B4-BE49-F238E27FC236}">
                  <a16:creationId xmlns:a16="http://schemas.microsoft.com/office/drawing/2014/main" id="{AD2DC389-2E91-4B4A-9172-5A2D92113220}"/>
                </a:ext>
              </a:extLst>
            </p:cNvPr>
            <p:cNvSpPr/>
            <p:nvPr/>
          </p:nvSpPr>
          <p:spPr>
            <a:xfrm>
              <a:off x="6723099" y="299403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8114;p70">
              <a:extLst>
                <a:ext uri="{FF2B5EF4-FFF2-40B4-BE49-F238E27FC236}">
                  <a16:creationId xmlns:a16="http://schemas.microsoft.com/office/drawing/2014/main" id="{E0EAD1D8-E247-4CDF-B75B-6AD9E1E34E98}"/>
                </a:ext>
              </a:extLst>
            </p:cNvPr>
            <p:cNvSpPr/>
            <p:nvPr/>
          </p:nvSpPr>
          <p:spPr>
            <a:xfrm>
              <a:off x="6739585" y="2771153"/>
              <a:ext cx="68035" cy="255910"/>
            </a:xfrm>
            <a:custGeom>
              <a:avLst/>
              <a:gdLst/>
              <a:ahLst/>
              <a:cxnLst/>
              <a:rect l="l" t="t" r="r" b="b"/>
              <a:pathLst>
                <a:path w="5274" h="19838" extrusionOk="0">
                  <a:moveTo>
                    <a:pt x="4748" y="1"/>
                  </a:moveTo>
                  <a:cubicBezTo>
                    <a:pt x="4611" y="1"/>
                    <a:pt x="4452" y="138"/>
                    <a:pt x="4452" y="275"/>
                  </a:cubicBezTo>
                  <a:cubicBezTo>
                    <a:pt x="4680" y="2511"/>
                    <a:pt x="4588" y="4771"/>
                    <a:pt x="4292" y="6985"/>
                  </a:cubicBezTo>
                  <a:cubicBezTo>
                    <a:pt x="3884" y="10002"/>
                    <a:pt x="3070" y="12973"/>
                    <a:pt x="1895" y="15787"/>
                  </a:cubicBezTo>
                  <a:lnTo>
                    <a:pt x="1895" y="15787"/>
                  </a:lnTo>
                  <a:cubicBezTo>
                    <a:pt x="1895" y="15782"/>
                    <a:pt x="1895" y="15778"/>
                    <a:pt x="1895" y="15773"/>
                  </a:cubicBezTo>
                  <a:lnTo>
                    <a:pt x="1895" y="15773"/>
                  </a:lnTo>
                  <a:cubicBezTo>
                    <a:pt x="1370" y="17005"/>
                    <a:pt x="777" y="18238"/>
                    <a:pt x="69" y="19402"/>
                  </a:cubicBezTo>
                  <a:cubicBezTo>
                    <a:pt x="1" y="19539"/>
                    <a:pt x="46" y="19722"/>
                    <a:pt x="183" y="19790"/>
                  </a:cubicBezTo>
                  <a:cubicBezTo>
                    <a:pt x="232" y="19822"/>
                    <a:pt x="286" y="19838"/>
                    <a:pt x="339" y="19838"/>
                  </a:cubicBezTo>
                  <a:cubicBezTo>
                    <a:pt x="435" y="19838"/>
                    <a:pt x="527" y="19787"/>
                    <a:pt x="571" y="19699"/>
                  </a:cubicBezTo>
                  <a:cubicBezTo>
                    <a:pt x="1621" y="17896"/>
                    <a:pt x="2489" y="16001"/>
                    <a:pt x="3173" y="14038"/>
                  </a:cubicBezTo>
                  <a:cubicBezTo>
                    <a:pt x="3904" y="12007"/>
                    <a:pt x="4429" y="9930"/>
                    <a:pt x="4748" y="7830"/>
                  </a:cubicBezTo>
                  <a:cubicBezTo>
                    <a:pt x="5136" y="5342"/>
                    <a:pt x="5273" y="2785"/>
                    <a:pt x="5022" y="275"/>
                  </a:cubicBezTo>
                  <a:cubicBezTo>
                    <a:pt x="5022" y="206"/>
                    <a:pt x="4999" y="138"/>
                    <a:pt x="4954" y="92"/>
                  </a:cubicBezTo>
                  <a:cubicBezTo>
                    <a:pt x="4908" y="23"/>
                    <a:pt x="4817" y="1"/>
                    <a:pt x="4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8115;p70">
              <a:extLst>
                <a:ext uri="{FF2B5EF4-FFF2-40B4-BE49-F238E27FC236}">
                  <a16:creationId xmlns:a16="http://schemas.microsoft.com/office/drawing/2014/main" id="{6C4C6800-69F3-4F60-B015-64D8B902C263}"/>
                </a:ext>
              </a:extLst>
            </p:cNvPr>
            <p:cNvSpPr/>
            <p:nvPr/>
          </p:nvSpPr>
          <p:spPr>
            <a:xfrm>
              <a:off x="6824965" y="2749662"/>
              <a:ext cx="5018" cy="15028"/>
            </a:xfrm>
            <a:custGeom>
              <a:avLst/>
              <a:gdLst/>
              <a:ahLst/>
              <a:cxnLst/>
              <a:rect l="l" t="t" r="r" b="b"/>
              <a:pathLst>
                <a:path w="389" h="1165" extrusionOk="0">
                  <a:moveTo>
                    <a:pt x="206" y="0"/>
                  </a:moveTo>
                  <a:cubicBezTo>
                    <a:pt x="92" y="0"/>
                    <a:pt x="1" y="69"/>
                    <a:pt x="1" y="183"/>
                  </a:cubicBezTo>
                  <a:cubicBezTo>
                    <a:pt x="1" y="457"/>
                    <a:pt x="1" y="708"/>
                    <a:pt x="1" y="982"/>
                  </a:cubicBezTo>
                  <a:cubicBezTo>
                    <a:pt x="1" y="1073"/>
                    <a:pt x="92" y="1164"/>
                    <a:pt x="206" y="1164"/>
                  </a:cubicBezTo>
                  <a:cubicBezTo>
                    <a:pt x="298" y="1164"/>
                    <a:pt x="389" y="1073"/>
                    <a:pt x="389" y="982"/>
                  </a:cubicBezTo>
                  <a:cubicBezTo>
                    <a:pt x="366" y="708"/>
                    <a:pt x="366" y="457"/>
                    <a:pt x="389" y="183"/>
                  </a:cubicBezTo>
                  <a:cubicBezTo>
                    <a:pt x="389" y="69"/>
                    <a:pt x="298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8116;p70">
              <a:extLst>
                <a:ext uri="{FF2B5EF4-FFF2-40B4-BE49-F238E27FC236}">
                  <a16:creationId xmlns:a16="http://schemas.microsoft.com/office/drawing/2014/main" id="{B73104F6-46D9-4536-9AB9-C3D21E858BAF}"/>
                </a:ext>
              </a:extLst>
            </p:cNvPr>
            <p:cNvSpPr/>
            <p:nvPr/>
          </p:nvSpPr>
          <p:spPr>
            <a:xfrm>
              <a:off x="6827623" y="2780582"/>
              <a:ext cx="5315" cy="12668"/>
            </a:xfrm>
            <a:custGeom>
              <a:avLst/>
              <a:gdLst/>
              <a:ahLst/>
              <a:cxnLst/>
              <a:rect l="l" t="t" r="r" b="b"/>
              <a:pathLst>
                <a:path w="412" h="982" extrusionOk="0">
                  <a:moveTo>
                    <a:pt x="206" y="0"/>
                  </a:moveTo>
                  <a:cubicBezTo>
                    <a:pt x="92" y="0"/>
                    <a:pt x="0" y="91"/>
                    <a:pt x="0" y="183"/>
                  </a:cubicBezTo>
                  <a:cubicBezTo>
                    <a:pt x="0" y="388"/>
                    <a:pt x="0" y="593"/>
                    <a:pt x="23" y="799"/>
                  </a:cubicBezTo>
                  <a:cubicBezTo>
                    <a:pt x="23" y="890"/>
                    <a:pt x="92" y="981"/>
                    <a:pt x="206" y="981"/>
                  </a:cubicBezTo>
                  <a:cubicBezTo>
                    <a:pt x="297" y="981"/>
                    <a:pt x="411" y="890"/>
                    <a:pt x="388" y="799"/>
                  </a:cubicBezTo>
                  <a:cubicBezTo>
                    <a:pt x="388" y="593"/>
                    <a:pt x="366" y="388"/>
                    <a:pt x="388" y="183"/>
                  </a:cubicBezTo>
                  <a:cubicBezTo>
                    <a:pt x="388" y="91"/>
                    <a:pt x="297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8117;p70">
              <a:extLst>
                <a:ext uri="{FF2B5EF4-FFF2-40B4-BE49-F238E27FC236}">
                  <a16:creationId xmlns:a16="http://schemas.microsoft.com/office/drawing/2014/main" id="{567185EB-BEBA-4C54-9BAC-4A18410FA59B}"/>
                </a:ext>
              </a:extLst>
            </p:cNvPr>
            <p:cNvSpPr/>
            <p:nvPr/>
          </p:nvSpPr>
          <p:spPr>
            <a:xfrm>
              <a:off x="6829390" y="2810018"/>
              <a:ext cx="5599" cy="13674"/>
            </a:xfrm>
            <a:custGeom>
              <a:avLst/>
              <a:gdLst/>
              <a:ahLst/>
              <a:cxnLst/>
              <a:rect l="l" t="t" r="r" b="b"/>
              <a:pathLst>
                <a:path w="434" h="1060" extrusionOk="0">
                  <a:moveTo>
                    <a:pt x="183" y="1"/>
                  </a:moveTo>
                  <a:cubicBezTo>
                    <a:pt x="92" y="1"/>
                    <a:pt x="0" y="69"/>
                    <a:pt x="0" y="183"/>
                  </a:cubicBezTo>
                  <a:cubicBezTo>
                    <a:pt x="0" y="434"/>
                    <a:pt x="23" y="685"/>
                    <a:pt x="46" y="914"/>
                  </a:cubicBezTo>
                  <a:cubicBezTo>
                    <a:pt x="69" y="959"/>
                    <a:pt x="92" y="1005"/>
                    <a:pt x="137" y="1028"/>
                  </a:cubicBezTo>
                  <a:cubicBezTo>
                    <a:pt x="170" y="1044"/>
                    <a:pt x="202" y="1060"/>
                    <a:pt x="242" y="1060"/>
                  </a:cubicBezTo>
                  <a:cubicBezTo>
                    <a:pt x="259" y="1060"/>
                    <a:pt x="277" y="1057"/>
                    <a:pt x="297" y="1050"/>
                  </a:cubicBezTo>
                  <a:cubicBezTo>
                    <a:pt x="343" y="1050"/>
                    <a:pt x="366" y="1005"/>
                    <a:pt x="411" y="959"/>
                  </a:cubicBezTo>
                  <a:cubicBezTo>
                    <a:pt x="434" y="914"/>
                    <a:pt x="434" y="868"/>
                    <a:pt x="411" y="822"/>
                  </a:cubicBezTo>
                  <a:cubicBezTo>
                    <a:pt x="411" y="777"/>
                    <a:pt x="411" y="754"/>
                    <a:pt x="411" y="708"/>
                  </a:cubicBezTo>
                  <a:cubicBezTo>
                    <a:pt x="388" y="526"/>
                    <a:pt x="366" y="366"/>
                    <a:pt x="388" y="183"/>
                  </a:cubicBezTo>
                  <a:cubicBezTo>
                    <a:pt x="388" y="69"/>
                    <a:pt x="297" y="1"/>
                    <a:pt x="1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8118;p70">
              <a:extLst>
                <a:ext uri="{FF2B5EF4-FFF2-40B4-BE49-F238E27FC236}">
                  <a16:creationId xmlns:a16="http://schemas.microsoft.com/office/drawing/2014/main" id="{99AB07E2-7ADB-4965-B1FC-32C187D736C9}"/>
                </a:ext>
              </a:extLst>
            </p:cNvPr>
            <p:cNvSpPr/>
            <p:nvPr/>
          </p:nvSpPr>
          <p:spPr>
            <a:xfrm>
              <a:off x="6833221" y="2837403"/>
              <a:ext cx="9133" cy="16125"/>
            </a:xfrm>
            <a:custGeom>
              <a:avLst/>
              <a:gdLst/>
              <a:ahLst/>
              <a:cxnLst/>
              <a:rect l="l" t="t" r="r" b="b"/>
              <a:pathLst>
                <a:path w="708" h="1250" extrusionOk="0">
                  <a:moveTo>
                    <a:pt x="205" y="0"/>
                  </a:moveTo>
                  <a:cubicBezTo>
                    <a:pt x="183" y="0"/>
                    <a:pt x="183" y="0"/>
                    <a:pt x="160" y="23"/>
                  </a:cubicBezTo>
                  <a:cubicBezTo>
                    <a:pt x="46" y="46"/>
                    <a:pt x="0" y="160"/>
                    <a:pt x="23" y="251"/>
                  </a:cubicBezTo>
                  <a:cubicBezTo>
                    <a:pt x="91" y="548"/>
                    <a:pt x="183" y="822"/>
                    <a:pt x="297" y="1119"/>
                  </a:cubicBezTo>
                  <a:cubicBezTo>
                    <a:pt x="320" y="1164"/>
                    <a:pt x="342" y="1187"/>
                    <a:pt x="388" y="1233"/>
                  </a:cubicBezTo>
                  <a:cubicBezTo>
                    <a:pt x="411" y="1244"/>
                    <a:pt x="434" y="1250"/>
                    <a:pt x="457" y="1250"/>
                  </a:cubicBezTo>
                  <a:cubicBezTo>
                    <a:pt x="479" y="1250"/>
                    <a:pt x="502" y="1244"/>
                    <a:pt x="525" y="1233"/>
                  </a:cubicBezTo>
                  <a:cubicBezTo>
                    <a:pt x="616" y="1210"/>
                    <a:pt x="708" y="1096"/>
                    <a:pt x="662" y="1005"/>
                  </a:cubicBezTo>
                  <a:cubicBezTo>
                    <a:pt x="548" y="731"/>
                    <a:pt x="457" y="434"/>
                    <a:pt x="388" y="137"/>
                  </a:cubicBezTo>
                  <a:cubicBezTo>
                    <a:pt x="365" y="69"/>
                    <a:pt x="297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8119;p70">
              <a:extLst>
                <a:ext uri="{FF2B5EF4-FFF2-40B4-BE49-F238E27FC236}">
                  <a16:creationId xmlns:a16="http://schemas.microsoft.com/office/drawing/2014/main" id="{D5F2BE00-D355-4258-B7EB-5180C9B81337}"/>
                </a:ext>
              </a:extLst>
            </p:cNvPr>
            <p:cNvSpPr/>
            <p:nvPr/>
          </p:nvSpPr>
          <p:spPr>
            <a:xfrm>
              <a:off x="6845578" y="2862724"/>
              <a:ext cx="11791" cy="14216"/>
            </a:xfrm>
            <a:custGeom>
              <a:avLst/>
              <a:gdLst/>
              <a:ahLst/>
              <a:cxnLst/>
              <a:rect l="l" t="t" r="r" b="b"/>
              <a:pathLst>
                <a:path w="914" h="1102" extrusionOk="0">
                  <a:moveTo>
                    <a:pt x="663" y="571"/>
                  </a:moveTo>
                  <a:cubicBezTo>
                    <a:pt x="685" y="571"/>
                    <a:pt x="685" y="571"/>
                    <a:pt x="685" y="594"/>
                  </a:cubicBezTo>
                  <a:lnTo>
                    <a:pt x="663" y="571"/>
                  </a:lnTo>
                  <a:close/>
                  <a:moveTo>
                    <a:pt x="206" y="0"/>
                  </a:moveTo>
                  <a:cubicBezTo>
                    <a:pt x="160" y="0"/>
                    <a:pt x="138" y="0"/>
                    <a:pt x="115" y="23"/>
                  </a:cubicBezTo>
                  <a:cubicBezTo>
                    <a:pt x="24" y="69"/>
                    <a:pt x="1" y="183"/>
                    <a:pt x="46" y="274"/>
                  </a:cubicBezTo>
                  <a:cubicBezTo>
                    <a:pt x="183" y="548"/>
                    <a:pt x="366" y="799"/>
                    <a:pt x="571" y="1050"/>
                  </a:cubicBezTo>
                  <a:cubicBezTo>
                    <a:pt x="606" y="1084"/>
                    <a:pt x="657" y="1102"/>
                    <a:pt x="708" y="1102"/>
                  </a:cubicBezTo>
                  <a:cubicBezTo>
                    <a:pt x="760" y="1102"/>
                    <a:pt x="811" y="1084"/>
                    <a:pt x="845" y="1050"/>
                  </a:cubicBezTo>
                  <a:cubicBezTo>
                    <a:pt x="914" y="959"/>
                    <a:pt x="914" y="845"/>
                    <a:pt x="845" y="776"/>
                  </a:cubicBezTo>
                  <a:cubicBezTo>
                    <a:pt x="800" y="708"/>
                    <a:pt x="754" y="662"/>
                    <a:pt x="708" y="594"/>
                  </a:cubicBezTo>
                  <a:cubicBezTo>
                    <a:pt x="571" y="434"/>
                    <a:pt x="457" y="274"/>
                    <a:pt x="366" y="92"/>
                  </a:cubicBezTo>
                  <a:cubicBezTo>
                    <a:pt x="343" y="23"/>
                    <a:pt x="275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8120;p70">
              <a:extLst>
                <a:ext uri="{FF2B5EF4-FFF2-40B4-BE49-F238E27FC236}">
                  <a16:creationId xmlns:a16="http://schemas.microsoft.com/office/drawing/2014/main" id="{7E08F319-C82C-4F46-B9A2-03565C194A21}"/>
                </a:ext>
              </a:extLst>
            </p:cNvPr>
            <p:cNvSpPr/>
            <p:nvPr/>
          </p:nvSpPr>
          <p:spPr>
            <a:xfrm>
              <a:off x="6862657" y="2880384"/>
              <a:ext cx="12384" cy="8553"/>
            </a:xfrm>
            <a:custGeom>
              <a:avLst/>
              <a:gdLst/>
              <a:ahLst/>
              <a:cxnLst/>
              <a:rect l="l" t="t" r="r" b="b"/>
              <a:pathLst>
                <a:path w="960" h="663" extrusionOk="0">
                  <a:moveTo>
                    <a:pt x="229" y="1"/>
                  </a:moveTo>
                  <a:cubicBezTo>
                    <a:pt x="160" y="1"/>
                    <a:pt x="92" y="24"/>
                    <a:pt x="46" y="92"/>
                  </a:cubicBezTo>
                  <a:cubicBezTo>
                    <a:pt x="1" y="183"/>
                    <a:pt x="46" y="298"/>
                    <a:pt x="115" y="343"/>
                  </a:cubicBezTo>
                  <a:cubicBezTo>
                    <a:pt x="229" y="412"/>
                    <a:pt x="320" y="480"/>
                    <a:pt x="411" y="526"/>
                  </a:cubicBezTo>
                  <a:cubicBezTo>
                    <a:pt x="503" y="571"/>
                    <a:pt x="617" y="617"/>
                    <a:pt x="708" y="663"/>
                  </a:cubicBezTo>
                  <a:cubicBezTo>
                    <a:pt x="754" y="663"/>
                    <a:pt x="822" y="663"/>
                    <a:pt x="845" y="640"/>
                  </a:cubicBezTo>
                  <a:cubicBezTo>
                    <a:pt x="891" y="617"/>
                    <a:pt x="936" y="571"/>
                    <a:pt x="936" y="526"/>
                  </a:cubicBezTo>
                  <a:cubicBezTo>
                    <a:pt x="959" y="480"/>
                    <a:pt x="959" y="412"/>
                    <a:pt x="914" y="366"/>
                  </a:cubicBezTo>
                  <a:cubicBezTo>
                    <a:pt x="891" y="320"/>
                    <a:pt x="868" y="320"/>
                    <a:pt x="799" y="298"/>
                  </a:cubicBezTo>
                  <a:cubicBezTo>
                    <a:pt x="799" y="275"/>
                    <a:pt x="777" y="275"/>
                    <a:pt x="777" y="275"/>
                  </a:cubicBezTo>
                  <a:cubicBezTo>
                    <a:pt x="617" y="206"/>
                    <a:pt x="457" y="115"/>
                    <a:pt x="320" y="24"/>
                  </a:cubicBezTo>
                  <a:cubicBezTo>
                    <a:pt x="297" y="1"/>
                    <a:pt x="252" y="1"/>
                    <a:pt x="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8121;p70">
              <a:extLst>
                <a:ext uri="{FF2B5EF4-FFF2-40B4-BE49-F238E27FC236}">
                  <a16:creationId xmlns:a16="http://schemas.microsoft.com/office/drawing/2014/main" id="{29699B49-1B8B-4890-94F0-97C08DF1F0F7}"/>
                </a:ext>
              </a:extLst>
            </p:cNvPr>
            <p:cNvSpPr/>
            <p:nvPr/>
          </p:nvSpPr>
          <p:spPr>
            <a:xfrm>
              <a:off x="6497271" y="2532077"/>
              <a:ext cx="152246" cy="136637"/>
            </a:xfrm>
            <a:custGeom>
              <a:avLst/>
              <a:gdLst/>
              <a:ahLst/>
              <a:cxnLst/>
              <a:rect l="l" t="t" r="r" b="b"/>
              <a:pathLst>
                <a:path w="11802" h="10592" extrusionOk="0">
                  <a:moveTo>
                    <a:pt x="6597" y="0"/>
                  </a:moveTo>
                  <a:cubicBezTo>
                    <a:pt x="6369" y="0"/>
                    <a:pt x="6095" y="46"/>
                    <a:pt x="5798" y="92"/>
                  </a:cubicBezTo>
                  <a:cubicBezTo>
                    <a:pt x="5501" y="160"/>
                    <a:pt x="5205" y="252"/>
                    <a:pt x="4908" y="411"/>
                  </a:cubicBezTo>
                  <a:cubicBezTo>
                    <a:pt x="4657" y="525"/>
                    <a:pt x="4406" y="685"/>
                    <a:pt x="4132" y="913"/>
                  </a:cubicBezTo>
                  <a:cubicBezTo>
                    <a:pt x="4063" y="982"/>
                    <a:pt x="3972" y="1028"/>
                    <a:pt x="3903" y="1096"/>
                  </a:cubicBezTo>
                  <a:cubicBezTo>
                    <a:pt x="3949" y="1005"/>
                    <a:pt x="3972" y="891"/>
                    <a:pt x="3972" y="777"/>
                  </a:cubicBezTo>
                  <a:cubicBezTo>
                    <a:pt x="3995" y="708"/>
                    <a:pt x="3995" y="640"/>
                    <a:pt x="3949" y="571"/>
                  </a:cubicBezTo>
                  <a:cubicBezTo>
                    <a:pt x="3903" y="503"/>
                    <a:pt x="3835" y="457"/>
                    <a:pt x="3767" y="434"/>
                  </a:cubicBezTo>
                  <a:cubicBezTo>
                    <a:pt x="3744" y="434"/>
                    <a:pt x="3721" y="411"/>
                    <a:pt x="3698" y="411"/>
                  </a:cubicBezTo>
                  <a:cubicBezTo>
                    <a:pt x="3584" y="411"/>
                    <a:pt x="3447" y="503"/>
                    <a:pt x="3424" y="640"/>
                  </a:cubicBezTo>
                  <a:cubicBezTo>
                    <a:pt x="3401" y="845"/>
                    <a:pt x="3333" y="1028"/>
                    <a:pt x="3264" y="1210"/>
                  </a:cubicBezTo>
                  <a:cubicBezTo>
                    <a:pt x="3173" y="1484"/>
                    <a:pt x="3013" y="1758"/>
                    <a:pt x="2831" y="2032"/>
                  </a:cubicBezTo>
                  <a:lnTo>
                    <a:pt x="2785" y="2078"/>
                  </a:lnTo>
                  <a:cubicBezTo>
                    <a:pt x="2466" y="2511"/>
                    <a:pt x="2077" y="2899"/>
                    <a:pt x="1689" y="3287"/>
                  </a:cubicBezTo>
                  <a:cubicBezTo>
                    <a:pt x="1552" y="3424"/>
                    <a:pt x="1416" y="3561"/>
                    <a:pt x="1301" y="3698"/>
                  </a:cubicBezTo>
                  <a:cubicBezTo>
                    <a:pt x="1005" y="3995"/>
                    <a:pt x="776" y="4269"/>
                    <a:pt x="571" y="4543"/>
                  </a:cubicBezTo>
                  <a:cubicBezTo>
                    <a:pt x="366" y="4817"/>
                    <a:pt x="206" y="5113"/>
                    <a:pt x="114" y="5433"/>
                  </a:cubicBezTo>
                  <a:cubicBezTo>
                    <a:pt x="23" y="5752"/>
                    <a:pt x="0" y="6095"/>
                    <a:pt x="46" y="6460"/>
                  </a:cubicBezTo>
                  <a:cubicBezTo>
                    <a:pt x="114" y="6780"/>
                    <a:pt x="229" y="7099"/>
                    <a:pt x="411" y="7419"/>
                  </a:cubicBezTo>
                  <a:cubicBezTo>
                    <a:pt x="594" y="7715"/>
                    <a:pt x="822" y="8012"/>
                    <a:pt x="1142" y="8332"/>
                  </a:cubicBezTo>
                  <a:cubicBezTo>
                    <a:pt x="1393" y="8606"/>
                    <a:pt x="1689" y="8857"/>
                    <a:pt x="2100" y="9153"/>
                  </a:cubicBezTo>
                  <a:cubicBezTo>
                    <a:pt x="2739" y="9633"/>
                    <a:pt x="3493" y="9998"/>
                    <a:pt x="4292" y="10295"/>
                  </a:cubicBezTo>
                  <a:cubicBezTo>
                    <a:pt x="4634" y="10409"/>
                    <a:pt x="4976" y="10500"/>
                    <a:pt x="5319" y="10546"/>
                  </a:cubicBezTo>
                  <a:cubicBezTo>
                    <a:pt x="5478" y="10569"/>
                    <a:pt x="5638" y="10591"/>
                    <a:pt x="5821" y="10591"/>
                  </a:cubicBezTo>
                  <a:cubicBezTo>
                    <a:pt x="6049" y="10591"/>
                    <a:pt x="6255" y="10569"/>
                    <a:pt x="6506" y="10523"/>
                  </a:cubicBezTo>
                  <a:cubicBezTo>
                    <a:pt x="7396" y="10386"/>
                    <a:pt x="8286" y="9975"/>
                    <a:pt x="9153" y="9336"/>
                  </a:cubicBezTo>
                  <a:cubicBezTo>
                    <a:pt x="9952" y="8720"/>
                    <a:pt x="10637" y="7967"/>
                    <a:pt x="11116" y="7122"/>
                  </a:cubicBezTo>
                  <a:cubicBezTo>
                    <a:pt x="11367" y="6711"/>
                    <a:pt x="11527" y="6277"/>
                    <a:pt x="11641" y="5844"/>
                  </a:cubicBezTo>
                  <a:cubicBezTo>
                    <a:pt x="11755" y="5456"/>
                    <a:pt x="11801" y="5022"/>
                    <a:pt x="11778" y="4566"/>
                  </a:cubicBezTo>
                  <a:cubicBezTo>
                    <a:pt x="11733" y="3767"/>
                    <a:pt x="11436" y="2968"/>
                    <a:pt x="10957" y="2237"/>
                  </a:cubicBezTo>
                  <a:cubicBezTo>
                    <a:pt x="10477" y="1553"/>
                    <a:pt x="9838" y="982"/>
                    <a:pt x="9085" y="571"/>
                  </a:cubicBezTo>
                  <a:cubicBezTo>
                    <a:pt x="8377" y="206"/>
                    <a:pt x="7578" y="0"/>
                    <a:pt x="6779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8122;p70">
              <a:extLst>
                <a:ext uri="{FF2B5EF4-FFF2-40B4-BE49-F238E27FC236}">
                  <a16:creationId xmlns:a16="http://schemas.microsoft.com/office/drawing/2014/main" id="{2AE4C69D-B48C-4A31-B706-51F4207997BE}"/>
                </a:ext>
              </a:extLst>
            </p:cNvPr>
            <p:cNvSpPr/>
            <p:nvPr/>
          </p:nvSpPr>
          <p:spPr>
            <a:xfrm>
              <a:off x="6518762" y="2531781"/>
              <a:ext cx="130754" cy="76807"/>
            </a:xfrm>
            <a:custGeom>
              <a:avLst/>
              <a:gdLst/>
              <a:ahLst/>
              <a:cxnLst/>
              <a:rect l="l" t="t" r="r" b="b"/>
              <a:pathLst>
                <a:path w="10136" h="5954" extrusionOk="0">
                  <a:moveTo>
                    <a:pt x="4931" y="1"/>
                  </a:moveTo>
                  <a:cubicBezTo>
                    <a:pt x="4703" y="23"/>
                    <a:pt x="4429" y="46"/>
                    <a:pt x="4132" y="115"/>
                  </a:cubicBezTo>
                  <a:cubicBezTo>
                    <a:pt x="3835" y="183"/>
                    <a:pt x="3539" y="275"/>
                    <a:pt x="3242" y="434"/>
                  </a:cubicBezTo>
                  <a:cubicBezTo>
                    <a:pt x="2991" y="548"/>
                    <a:pt x="2740" y="708"/>
                    <a:pt x="2466" y="936"/>
                  </a:cubicBezTo>
                  <a:cubicBezTo>
                    <a:pt x="2374" y="982"/>
                    <a:pt x="2306" y="1051"/>
                    <a:pt x="2237" y="1119"/>
                  </a:cubicBezTo>
                  <a:cubicBezTo>
                    <a:pt x="2283" y="1051"/>
                    <a:pt x="2306" y="936"/>
                    <a:pt x="2329" y="800"/>
                  </a:cubicBezTo>
                  <a:cubicBezTo>
                    <a:pt x="2329" y="731"/>
                    <a:pt x="2329" y="663"/>
                    <a:pt x="2283" y="571"/>
                  </a:cubicBezTo>
                  <a:cubicBezTo>
                    <a:pt x="2260" y="503"/>
                    <a:pt x="2192" y="457"/>
                    <a:pt x="2101" y="434"/>
                  </a:cubicBezTo>
                  <a:lnTo>
                    <a:pt x="2032" y="434"/>
                  </a:lnTo>
                  <a:cubicBezTo>
                    <a:pt x="1918" y="434"/>
                    <a:pt x="1758" y="526"/>
                    <a:pt x="1735" y="663"/>
                  </a:cubicBezTo>
                  <a:cubicBezTo>
                    <a:pt x="1713" y="868"/>
                    <a:pt x="1667" y="1051"/>
                    <a:pt x="1598" y="1233"/>
                  </a:cubicBezTo>
                  <a:cubicBezTo>
                    <a:pt x="1484" y="1507"/>
                    <a:pt x="1347" y="1781"/>
                    <a:pt x="1142" y="2055"/>
                  </a:cubicBezTo>
                  <a:lnTo>
                    <a:pt x="1119" y="2101"/>
                  </a:lnTo>
                  <a:cubicBezTo>
                    <a:pt x="800" y="2511"/>
                    <a:pt x="411" y="2899"/>
                    <a:pt x="46" y="3265"/>
                  </a:cubicBezTo>
                  <a:lnTo>
                    <a:pt x="23" y="3310"/>
                  </a:lnTo>
                  <a:lnTo>
                    <a:pt x="1" y="3333"/>
                  </a:lnTo>
                  <a:cubicBezTo>
                    <a:pt x="69" y="3379"/>
                    <a:pt x="138" y="3447"/>
                    <a:pt x="229" y="3493"/>
                  </a:cubicBezTo>
                  <a:cubicBezTo>
                    <a:pt x="663" y="3812"/>
                    <a:pt x="1119" y="4086"/>
                    <a:pt x="1576" y="4337"/>
                  </a:cubicBezTo>
                  <a:cubicBezTo>
                    <a:pt x="2055" y="4589"/>
                    <a:pt x="2557" y="4817"/>
                    <a:pt x="3059" y="5022"/>
                  </a:cubicBezTo>
                  <a:cubicBezTo>
                    <a:pt x="4269" y="5456"/>
                    <a:pt x="5547" y="5753"/>
                    <a:pt x="6825" y="5890"/>
                  </a:cubicBezTo>
                  <a:lnTo>
                    <a:pt x="6803" y="5890"/>
                  </a:lnTo>
                  <a:cubicBezTo>
                    <a:pt x="7285" y="5931"/>
                    <a:pt x="7767" y="5953"/>
                    <a:pt x="8247" y="5953"/>
                  </a:cubicBezTo>
                  <a:cubicBezTo>
                    <a:pt x="8835" y="5953"/>
                    <a:pt x="9420" y="5919"/>
                    <a:pt x="9998" y="5844"/>
                  </a:cubicBezTo>
                  <a:cubicBezTo>
                    <a:pt x="10089" y="5456"/>
                    <a:pt x="10135" y="5022"/>
                    <a:pt x="10112" y="4589"/>
                  </a:cubicBezTo>
                  <a:cubicBezTo>
                    <a:pt x="10067" y="3790"/>
                    <a:pt x="9793" y="2991"/>
                    <a:pt x="9291" y="2260"/>
                  </a:cubicBezTo>
                  <a:cubicBezTo>
                    <a:pt x="8834" y="1576"/>
                    <a:pt x="8172" y="1005"/>
                    <a:pt x="7419" y="594"/>
                  </a:cubicBezTo>
                  <a:cubicBezTo>
                    <a:pt x="6711" y="206"/>
                    <a:pt x="5912" y="1"/>
                    <a:pt x="5113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8123;p70">
              <a:extLst>
                <a:ext uri="{FF2B5EF4-FFF2-40B4-BE49-F238E27FC236}">
                  <a16:creationId xmlns:a16="http://schemas.microsoft.com/office/drawing/2014/main" id="{59837909-9C57-40BF-B94D-618D0CB8646B}"/>
                </a:ext>
              </a:extLst>
            </p:cNvPr>
            <p:cNvSpPr/>
            <p:nvPr/>
          </p:nvSpPr>
          <p:spPr>
            <a:xfrm>
              <a:off x="6521703" y="257682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8124;p70">
              <a:extLst>
                <a:ext uri="{FF2B5EF4-FFF2-40B4-BE49-F238E27FC236}">
                  <a16:creationId xmlns:a16="http://schemas.microsoft.com/office/drawing/2014/main" id="{2E616865-078E-4FFD-A684-3055EABB9ECC}"/>
                </a:ext>
              </a:extLst>
            </p:cNvPr>
            <p:cNvSpPr/>
            <p:nvPr/>
          </p:nvSpPr>
          <p:spPr>
            <a:xfrm>
              <a:off x="6238756" y="3145670"/>
              <a:ext cx="222035" cy="342456"/>
            </a:xfrm>
            <a:custGeom>
              <a:avLst/>
              <a:gdLst/>
              <a:ahLst/>
              <a:cxnLst/>
              <a:rect l="l" t="t" r="r" b="b"/>
              <a:pathLst>
                <a:path w="17212" h="26547" extrusionOk="0">
                  <a:moveTo>
                    <a:pt x="6232" y="0"/>
                  </a:moveTo>
                  <a:cubicBezTo>
                    <a:pt x="5319" y="0"/>
                    <a:pt x="4475" y="137"/>
                    <a:pt x="3676" y="388"/>
                  </a:cubicBezTo>
                  <a:cubicBezTo>
                    <a:pt x="2854" y="662"/>
                    <a:pt x="2124" y="1073"/>
                    <a:pt x="1576" y="1598"/>
                  </a:cubicBezTo>
                  <a:cubicBezTo>
                    <a:pt x="1416" y="1758"/>
                    <a:pt x="1279" y="1918"/>
                    <a:pt x="1165" y="2077"/>
                  </a:cubicBezTo>
                  <a:cubicBezTo>
                    <a:pt x="1051" y="2214"/>
                    <a:pt x="937" y="2397"/>
                    <a:pt x="800" y="2625"/>
                  </a:cubicBezTo>
                  <a:cubicBezTo>
                    <a:pt x="754" y="2694"/>
                    <a:pt x="708" y="2785"/>
                    <a:pt x="663" y="2876"/>
                  </a:cubicBezTo>
                  <a:lnTo>
                    <a:pt x="640" y="2214"/>
                  </a:lnTo>
                  <a:cubicBezTo>
                    <a:pt x="640" y="1918"/>
                    <a:pt x="617" y="1644"/>
                    <a:pt x="617" y="1347"/>
                  </a:cubicBezTo>
                  <a:cubicBezTo>
                    <a:pt x="617" y="1187"/>
                    <a:pt x="594" y="1027"/>
                    <a:pt x="594" y="868"/>
                  </a:cubicBezTo>
                  <a:cubicBezTo>
                    <a:pt x="594" y="776"/>
                    <a:pt x="549" y="708"/>
                    <a:pt x="480" y="662"/>
                  </a:cubicBezTo>
                  <a:cubicBezTo>
                    <a:pt x="434" y="617"/>
                    <a:pt x="366" y="594"/>
                    <a:pt x="297" y="594"/>
                  </a:cubicBezTo>
                  <a:cubicBezTo>
                    <a:pt x="206" y="617"/>
                    <a:pt x="115" y="662"/>
                    <a:pt x="69" y="708"/>
                  </a:cubicBezTo>
                  <a:cubicBezTo>
                    <a:pt x="24" y="799"/>
                    <a:pt x="1" y="868"/>
                    <a:pt x="1" y="936"/>
                  </a:cubicBezTo>
                  <a:cubicBezTo>
                    <a:pt x="92" y="4725"/>
                    <a:pt x="640" y="8560"/>
                    <a:pt x="1621" y="12326"/>
                  </a:cubicBezTo>
                  <a:cubicBezTo>
                    <a:pt x="2694" y="16480"/>
                    <a:pt x="4201" y="20155"/>
                    <a:pt x="6095" y="23236"/>
                  </a:cubicBezTo>
                  <a:cubicBezTo>
                    <a:pt x="6780" y="24355"/>
                    <a:pt x="7533" y="25382"/>
                    <a:pt x="8332" y="26318"/>
                  </a:cubicBezTo>
                  <a:lnTo>
                    <a:pt x="8355" y="26364"/>
                  </a:lnTo>
                  <a:cubicBezTo>
                    <a:pt x="8400" y="26455"/>
                    <a:pt x="8515" y="26546"/>
                    <a:pt x="8652" y="26546"/>
                  </a:cubicBezTo>
                  <a:cubicBezTo>
                    <a:pt x="9565" y="26455"/>
                    <a:pt x="10341" y="26318"/>
                    <a:pt x="11071" y="26112"/>
                  </a:cubicBezTo>
                  <a:cubicBezTo>
                    <a:pt x="11824" y="25907"/>
                    <a:pt x="12532" y="25633"/>
                    <a:pt x="13171" y="25314"/>
                  </a:cubicBezTo>
                  <a:cubicBezTo>
                    <a:pt x="13810" y="24994"/>
                    <a:pt x="14449" y="24606"/>
                    <a:pt x="15065" y="24127"/>
                  </a:cubicBezTo>
                  <a:cubicBezTo>
                    <a:pt x="15636" y="23670"/>
                    <a:pt x="16207" y="23168"/>
                    <a:pt x="16891" y="22483"/>
                  </a:cubicBezTo>
                  <a:cubicBezTo>
                    <a:pt x="16914" y="22460"/>
                    <a:pt x="16937" y="22438"/>
                    <a:pt x="16937" y="22415"/>
                  </a:cubicBezTo>
                  <a:cubicBezTo>
                    <a:pt x="16960" y="22415"/>
                    <a:pt x="16983" y="22415"/>
                    <a:pt x="17006" y="22392"/>
                  </a:cubicBezTo>
                  <a:cubicBezTo>
                    <a:pt x="17143" y="22346"/>
                    <a:pt x="17211" y="22164"/>
                    <a:pt x="17165" y="22004"/>
                  </a:cubicBezTo>
                  <a:cubicBezTo>
                    <a:pt x="16709" y="20794"/>
                    <a:pt x="16275" y="19493"/>
                    <a:pt x="15910" y="18146"/>
                  </a:cubicBezTo>
                  <a:lnTo>
                    <a:pt x="15910" y="18192"/>
                  </a:lnTo>
                  <a:cubicBezTo>
                    <a:pt x="14814" y="14038"/>
                    <a:pt x="14267" y="9770"/>
                    <a:pt x="14289" y="5501"/>
                  </a:cubicBezTo>
                  <a:lnTo>
                    <a:pt x="14289" y="5501"/>
                  </a:lnTo>
                  <a:lnTo>
                    <a:pt x="14267" y="5570"/>
                  </a:lnTo>
                  <a:cubicBezTo>
                    <a:pt x="14289" y="4428"/>
                    <a:pt x="14335" y="3401"/>
                    <a:pt x="14404" y="2465"/>
                  </a:cubicBezTo>
                  <a:cubicBezTo>
                    <a:pt x="14404" y="2306"/>
                    <a:pt x="14312" y="2146"/>
                    <a:pt x="14152" y="2123"/>
                  </a:cubicBezTo>
                  <a:cubicBezTo>
                    <a:pt x="13970" y="2123"/>
                    <a:pt x="13810" y="2237"/>
                    <a:pt x="13810" y="2397"/>
                  </a:cubicBezTo>
                  <a:cubicBezTo>
                    <a:pt x="13764" y="2876"/>
                    <a:pt x="13742" y="3356"/>
                    <a:pt x="13719" y="3858"/>
                  </a:cubicBezTo>
                  <a:cubicBezTo>
                    <a:pt x="13627" y="3607"/>
                    <a:pt x="13468" y="3333"/>
                    <a:pt x="13262" y="3059"/>
                  </a:cubicBezTo>
                  <a:cubicBezTo>
                    <a:pt x="12966" y="2648"/>
                    <a:pt x="12555" y="2260"/>
                    <a:pt x="12098" y="1895"/>
                  </a:cubicBezTo>
                  <a:cubicBezTo>
                    <a:pt x="11687" y="1575"/>
                    <a:pt x="11185" y="1256"/>
                    <a:pt x="10615" y="1005"/>
                  </a:cubicBezTo>
                  <a:cubicBezTo>
                    <a:pt x="10112" y="754"/>
                    <a:pt x="9565" y="548"/>
                    <a:pt x="8925" y="366"/>
                  </a:cubicBezTo>
                  <a:cubicBezTo>
                    <a:pt x="8355" y="229"/>
                    <a:pt x="7761" y="114"/>
                    <a:pt x="7168" y="46"/>
                  </a:cubicBezTo>
                  <a:cubicBezTo>
                    <a:pt x="6848" y="23"/>
                    <a:pt x="6529" y="0"/>
                    <a:pt x="6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8125;p70">
              <a:extLst>
                <a:ext uri="{FF2B5EF4-FFF2-40B4-BE49-F238E27FC236}">
                  <a16:creationId xmlns:a16="http://schemas.microsoft.com/office/drawing/2014/main" id="{27266D26-F4E9-45DC-882D-CCF11FEE818C}"/>
                </a:ext>
              </a:extLst>
            </p:cNvPr>
            <p:cNvSpPr/>
            <p:nvPr/>
          </p:nvSpPr>
          <p:spPr>
            <a:xfrm>
              <a:off x="6292340" y="3354716"/>
              <a:ext cx="235876" cy="312412"/>
            </a:xfrm>
            <a:custGeom>
              <a:avLst/>
              <a:gdLst/>
              <a:ahLst/>
              <a:cxnLst/>
              <a:rect l="l" t="t" r="r" b="b"/>
              <a:pathLst>
                <a:path w="18285" h="24218" extrusionOk="0">
                  <a:moveTo>
                    <a:pt x="12304" y="0"/>
                  </a:moveTo>
                  <a:cubicBezTo>
                    <a:pt x="12121" y="229"/>
                    <a:pt x="11939" y="457"/>
                    <a:pt x="11733" y="662"/>
                  </a:cubicBezTo>
                  <a:cubicBezTo>
                    <a:pt x="11140" y="1278"/>
                    <a:pt x="10501" y="1849"/>
                    <a:pt x="9816" y="2351"/>
                  </a:cubicBezTo>
                  <a:cubicBezTo>
                    <a:pt x="8309" y="3493"/>
                    <a:pt x="6620" y="4383"/>
                    <a:pt x="4863" y="5045"/>
                  </a:cubicBezTo>
                  <a:cubicBezTo>
                    <a:pt x="3288" y="5661"/>
                    <a:pt x="1667" y="6117"/>
                    <a:pt x="1" y="6391"/>
                  </a:cubicBezTo>
                  <a:cubicBezTo>
                    <a:pt x="731" y="7647"/>
                    <a:pt x="1507" y="8879"/>
                    <a:pt x="2261" y="10089"/>
                  </a:cubicBezTo>
                  <a:cubicBezTo>
                    <a:pt x="3311" y="11755"/>
                    <a:pt x="4383" y="13513"/>
                    <a:pt x="5342" y="15293"/>
                  </a:cubicBezTo>
                  <a:cubicBezTo>
                    <a:pt x="3973" y="16708"/>
                    <a:pt x="3196" y="18101"/>
                    <a:pt x="2945" y="19539"/>
                  </a:cubicBezTo>
                  <a:cubicBezTo>
                    <a:pt x="2877" y="19904"/>
                    <a:pt x="2854" y="20292"/>
                    <a:pt x="2877" y="20703"/>
                  </a:cubicBezTo>
                  <a:cubicBezTo>
                    <a:pt x="2923" y="21068"/>
                    <a:pt x="3014" y="21456"/>
                    <a:pt x="3151" y="21867"/>
                  </a:cubicBezTo>
                  <a:cubicBezTo>
                    <a:pt x="3425" y="22620"/>
                    <a:pt x="3950" y="23351"/>
                    <a:pt x="4749" y="24035"/>
                  </a:cubicBezTo>
                  <a:cubicBezTo>
                    <a:pt x="4794" y="24081"/>
                    <a:pt x="4863" y="24104"/>
                    <a:pt x="4931" y="24127"/>
                  </a:cubicBezTo>
                  <a:cubicBezTo>
                    <a:pt x="4977" y="24149"/>
                    <a:pt x="5023" y="24149"/>
                    <a:pt x="5068" y="24172"/>
                  </a:cubicBezTo>
                  <a:cubicBezTo>
                    <a:pt x="5137" y="24172"/>
                    <a:pt x="5205" y="24195"/>
                    <a:pt x="5251" y="24195"/>
                  </a:cubicBezTo>
                  <a:cubicBezTo>
                    <a:pt x="5251" y="24218"/>
                    <a:pt x="5251" y="24218"/>
                    <a:pt x="5274" y="24218"/>
                  </a:cubicBezTo>
                  <a:cubicBezTo>
                    <a:pt x="6985" y="24195"/>
                    <a:pt x="8812" y="23807"/>
                    <a:pt x="10660" y="23054"/>
                  </a:cubicBezTo>
                  <a:cubicBezTo>
                    <a:pt x="12486" y="22301"/>
                    <a:pt x="14198" y="21251"/>
                    <a:pt x="15750" y="19904"/>
                  </a:cubicBezTo>
                  <a:cubicBezTo>
                    <a:pt x="16732" y="19059"/>
                    <a:pt x="17576" y="18146"/>
                    <a:pt x="18284" y="17211"/>
                  </a:cubicBezTo>
                  <a:cubicBezTo>
                    <a:pt x="18238" y="16959"/>
                    <a:pt x="18193" y="16731"/>
                    <a:pt x="18124" y="16480"/>
                  </a:cubicBezTo>
                  <a:cubicBezTo>
                    <a:pt x="17417" y="14220"/>
                    <a:pt x="16663" y="11984"/>
                    <a:pt x="15910" y="9792"/>
                  </a:cubicBezTo>
                  <a:cubicBezTo>
                    <a:pt x="15134" y="7601"/>
                    <a:pt x="14312" y="5296"/>
                    <a:pt x="13354" y="2762"/>
                  </a:cubicBezTo>
                  <a:cubicBezTo>
                    <a:pt x="13011" y="1849"/>
                    <a:pt x="12669" y="936"/>
                    <a:pt x="12327" y="23"/>
                  </a:cubicBezTo>
                  <a:cubicBezTo>
                    <a:pt x="12327" y="23"/>
                    <a:pt x="12304" y="0"/>
                    <a:pt x="12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8126;p70">
              <a:extLst>
                <a:ext uri="{FF2B5EF4-FFF2-40B4-BE49-F238E27FC236}">
                  <a16:creationId xmlns:a16="http://schemas.microsoft.com/office/drawing/2014/main" id="{EAA8FBF7-54DF-4C71-ABAB-79BCB8F41F65}"/>
                </a:ext>
              </a:extLst>
            </p:cNvPr>
            <p:cNvSpPr/>
            <p:nvPr/>
          </p:nvSpPr>
          <p:spPr>
            <a:xfrm>
              <a:off x="6344170" y="3559053"/>
              <a:ext cx="184044" cy="108063"/>
            </a:xfrm>
            <a:custGeom>
              <a:avLst/>
              <a:gdLst/>
              <a:ahLst/>
              <a:cxnLst/>
              <a:rect l="l" t="t" r="r" b="b"/>
              <a:pathLst>
                <a:path w="14267" h="8377" extrusionOk="0">
                  <a:moveTo>
                    <a:pt x="13924" y="0"/>
                  </a:moveTo>
                  <a:cubicBezTo>
                    <a:pt x="13901" y="23"/>
                    <a:pt x="13878" y="46"/>
                    <a:pt x="13855" y="68"/>
                  </a:cubicBezTo>
                  <a:cubicBezTo>
                    <a:pt x="13399" y="685"/>
                    <a:pt x="12874" y="1255"/>
                    <a:pt x="12326" y="1780"/>
                  </a:cubicBezTo>
                  <a:cubicBezTo>
                    <a:pt x="11732" y="2351"/>
                    <a:pt x="11093" y="2876"/>
                    <a:pt x="10431" y="3355"/>
                  </a:cubicBezTo>
                  <a:cubicBezTo>
                    <a:pt x="9724" y="3880"/>
                    <a:pt x="8993" y="4337"/>
                    <a:pt x="8240" y="4770"/>
                  </a:cubicBezTo>
                  <a:cubicBezTo>
                    <a:pt x="7464" y="5204"/>
                    <a:pt x="6688" y="5592"/>
                    <a:pt x="5866" y="5957"/>
                  </a:cubicBezTo>
                  <a:cubicBezTo>
                    <a:pt x="5090" y="6300"/>
                    <a:pt x="4291" y="6597"/>
                    <a:pt x="3470" y="6848"/>
                  </a:cubicBezTo>
                  <a:cubicBezTo>
                    <a:pt x="2716" y="7076"/>
                    <a:pt x="1963" y="7258"/>
                    <a:pt x="1187" y="7373"/>
                  </a:cubicBezTo>
                  <a:cubicBezTo>
                    <a:pt x="799" y="7418"/>
                    <a:pt x="388" y="7464"/>
                    <a:pt x="0" y="7487"/>
                  </a:cubicBezTo>
                  <a:cubicBezTo>
                    <a:pt x="206" y="7715"/>
                    <a:pt x="434" y="7966"/>
                    <a:pt x="708" y="8194"/>
                  </a:cubicBezTo>
                  <a:cubicBezTo>
                    <a:pt x="753" y="8240"/>
                    <a:pt x="799" y="8240"/>
                    <a:pt x="845" y="8263"/>
                  </a:cubicBezTo>
                  <a:lnTo>
                    <a:pt x="913" y="8308"/>
                  </a:lnTo>
                  <a:lnTo>
                    <a:pt x="1005" y="8331"/>
                  </a:lnTo>
                  <a:cubicBezTo>
                    <a:pt x="1119" y="8354"/>
                    <a:pt x="1187" y="8354"/>
                    <a:pt x="1233" y="8377"/>
                  </a:cubicBezTo>
                  <a:cubicBezTo>
                    <a:pt x="2967" y="8377"/>
                    <a:pt x="4794" y="7966"/>
                    <a:pt x="6642" y="7213"/>
                  </a:cubicBezTo>
                  <a:cubicBezTo>
                    <a:pt x="8468" y="6460"/>
                    <a:pt x="10180" y="5410"/>
                    <a:pt x="11755" y="4063"/>
                  </a:cubicBezTo>
                  <a:cubicBezTo>
                    <a:pt x="12714" y="3241"/>
                    <a:pt x="13558" y="2328"/>
                    <a:pt x="14266" y="1370"/>
                  </a:cubicBezTo>
                  <a:cubicBezTo>
                    <a:pt x="14220" y="1118"/>
                    <a:pt x="14175" y="890"/>
                    <a:pt x="14129" y="639"/>
                  </a:cubicBezTo>
                  <a:cubicBezTo>
                    <a:pt x="14061" y="434"/>
                    <a:pt x="13992" y="228"/>
                    <a:pt x="139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8127;p70">
              <a:extLst>
                <a:ext uri="{FF2B5EF4-FFF2-40B4-BE49-F238E27FC236}">
                  <a16:creationId xmlns:a16="http://schemas.microsoft.com/office/drawing/2014/main" id="{B5703167-826F-4B6C-A90D-83628EC115C2}"/>
                </a:ext>
              </a:extLst>
            </p:cNvPr>
            <p:cNvSpPr/>
            <p:nvPr/>
          </p:nvSpPr>
          <p:spPr>
            <a:xfrm>
              <a:off x="6407763" y="3354716"/>
              <a:ext cx="115726" cy="286212"/>
            </a:xfrm>
            <a:custGeom>
              <a:avLst/>
              <a:gdLst/>
              <a:ahLst/>
              <a:cxnLst/>
              <a:rect l="l" t="t" r="r" b="b"/>
              <a:pathLst>
                <a:path w="8971" h="22187" extrusionOk="0">
                  <a:moveTo>
                    <a:pt x="3356" y="0"/>
                  </a:moveTo>
                  <a:cubicBezTo>
                    <a:pt x="3150" y="251"/>
                    <a:pt x="2968" y="457"/>
                    <a:pt x="2785" y="662"/>
                  </a:cubicBezTo>
                  <a:cubicBezTo>
                    <a:pt x="2329" y="1119"/>
                    <a:pt x="1849" y="1575"/>
                    <a:pt x="1324" y="1986"/>
                  </a:cubicBezTo>
                  <a:cubicBezTo>
                    <a:pt x="1416" y="2191"/>
                    <a:pt x="1507" y="2374"/>
                    <a:pt x="1598" y="2580"/>
                  </a:cubicBezTo>
                  <a:cubicBezTo>
                    <a:pt x="2215" y="3926"/>
                    <a:pt x="2740" y="5296"/>
                    <a:pt x="3173" y="6688"/>
                  </a:cubicBezTo>
                  <a:cubicBezTo>
                    <a:pt x="3584" y="8126"/>
                    <a:pt x="3926" y="9587"/>
                    <a:pt x="4086" y="11071"/>
                  </a:cubicBezTo>
                  <a:cubicBezTo>
                    <a:pt x="4178" y="11801"/>
                    <a:pt x="4223" y="12531"/>
                    <a:pt x="4223" y="13262"/>
                  </a:cubicBezTo>
                  <a:cubicBezTo>
                    <a:pt x="4223" y="13969"/>
                    <a:pt x="4178" y="14677"/>
                    <a:pt x="4063" y="15384"/>
                  </a:cubicBezTo>
                  <a:cubicBezTo>
                    <a:pt x="3949" y="16069"/>
                    <a:pt x="3812" y="16754"/>
                    <a:pt x="3584" y="17393"/>
                  </a:cubicBezTo>
                  <a:cubicBezTo>
                    <a:pt x="3356" y="18032"/>
                    <a:pt x="3082" y="18671"/>
                    <a:pt x="2740" y="19242"/>
                  </a:cubicBezTo>
                  <a:cubicBezTo>
                    <a:pt x="2374" y="19858"/>
                    <a:pt x="1963" y="20406"/>
                    <a:pt x="1484" y="20908"/>
                  </a:cubicBezTo>
                  <a:cubicBezTo>
                    <a:pt x="1028" y="21388"/>
                    <a:pt x="548" y="21821"/>
                    <a:pt x="0" y="22186"/>
                  </a:cubicBezTo>
                  <a:cubicBezTo>
                    <a:pt x="320" y="22072"/>
                    <a:pt x="640" y="21935"/>
                    <a:pt x="936" y="21798"/>
                  </a:cubicBezTo>
                  <a:cubicBezTo>
                    <a:pt x="1712" y="21456"/>
                    <a:pt x="2511" y="21068"/>
                    <a:pt x="3310" y="20611"/>
                  </a:cubicBezTo>
                  <a:cubicBezTo>
                    <a:pt x="4063" y="20178"/>
                    <a:pt x="4794" y="19721"/>
                    <a:pt x="5501" y="19196"/>
                  </a:cubicBezTo>
                  <a:cubicBezTo>
                    <a:pt x="6163" y="18717"/>
                    <a:pt x="6802" y="18192"/>
                    <a:pt x="7396" y="17644"/>
                  </a:cubicBezTo>
                  <a:cubicBezTo>
                    <a:pt x="7967" y="17074"/>
                    <a:pt x="8491" y="16503"/>
                    <a:pt x="8925" y="15932"/>
                  </a:cubicBezTo>
                  <a:lnTo>
                    <a:pt x="8948" y="15887"/>
                  </a:lnTo>
                  <a:lnTo>
                    <a:pt x="8971" y="15864"/>
                  </a:lnTo>
                  <a:lnTo>
                    <a:pt x="8971" y="15841"/>
                  </a:lnTo>
                  <a:cubicBezTo>
                    <a:pt x="8332" y="13810"/>
                    <a:pt x="7670" y="11778"/>
                    <a:pt x="6962" y="9792"/>
                  </a:cubicBezTo>
                  <a:cubicBezTo>
                    <a:pt x="6209" y="7624"/>
                    <a:pt x="5364" y="5319"/>
                    <a:pt x="4406" y="2739"/>
                  </a:cubicBezTo>
                  <a:cubicBezTo>
                    <a:pt x="4063" y="1849"/>
                    <a:pt x="3721" y="936"/>
                    <a:pt x="3379" y="23"/>
                  </a:cubicBezTo>
                  <a:cubicBezTo>
                    <a:pt x="3379" y="23"/>
                    <a:pt x="3356" y="0"/>
                    <a:pt x="3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8128;p70">
              <a:extLst>
                <a:ext uri="{FF2B5EF4-FFF2-40B4-BE49-F238E27FC236}">
                  <a16:creationId xmlns:a16="http://schemas.microsoft.com/office/drawing/2014/main" id="{269ABA4E-B628-4C58-82D0-1B586BF5633F}"/>
                </a:ext>
              </a:extLst>
            </p:cNvPr>
            <p:cNvSpPr/>
            <p:nvPr/>
          </p:nvSpPr>
          <p:spPr>
            <a:xfrm>
              <a:off x="6352412" y="3559053"/>
              <a:ext cx="176085" cy="108063"/>
            </a:xfrm>
            <a:custGeom>
              <a:avLst/>
              <a:gdLst/>
              <a:ahLst/>
              <a:cxnLst/>
              <a:rect l="l" t="t" r="r" b="b"/>
              <a:pathLst>
                <a:path w="13650" h="8377" extrusionOk="0">
                  <a:moveTo>
                    <a:pt x="13262" y="0"/>
                  </a:moveTo>
                  <a:lnTo>
                    <a:pt x="13262" y="23"/>
                  </a:lnTo>
                  <a:lnTo>
                    <a:pt x="13239" y="46"/>
                  </a:lnTo>
                  <a:lnTo>
                    <a:pt x="13216" y="91"/>
                  </a:lnTo>
                  <a:cubicBezTo>
                    <a:pt x="12782" y="662"/>
                    <a:pt x="12258" y="1233"/>
                    <a:pt x="11687" y="1803"/>
                  </a:cubicBezTo>
                  <a:cubicBezTo>
                    <a:pt x="11093" y="2351"/>
                    <a:pt x="10454" y="2876"/>
                    <a:pt x="9792" y="3355"/>
                  </a:cubicBezTo>
                  <a:cubicBezTo>
                    <a:pt x="9085" y="3880"/>
                    <a:pt x="8354" y="4337"/>
                    <a:pt x="7601" y="4770"/>
                  </a:cubicBezTo>
                  <a:cubicBezTo>
                    <a:pt x="6802" y="5227"/>
                    <a:pt x="6003" y="5615"/>
                    <a:pt x="5227" y="5957"/>
                  </a:cubicBezTo>
                  <a:cubicBezTo>
                    <a:pt x="4931" y="6094"/>
                    <a:pt x="4611" y="6231"/>
                    <a:pt x="4291" y="6345"/>
                  </a:cubicBezTo>
                  <a:cubicBezTo>
                    <a:pt x="4223" y="6391"/>
                    <a:pt x="4155" y="6437"/>
                    <a:pt x="4086" y="6482"/>
                  </a:cubicBezTo>
                  <a:cubicBezTo>
                    <a:pt x="3401" y="6939"/>
                    <a:pt x="2671" y="7304"/>
                    <a:pt x="1895" y="7601"/>
                  </a:cubicBezTo>
                  <a:cubicBezTo>
                    <a:pt x="1279" y="7852"/>
                    <a:pt x="639" y="8012"/>
                    <a:pt x="0" y="8149"/>
                  </a:cubicBezTo>
                  <a:cubicBezTo>
                    <a:pt x="23" y="8171"/>
                    <a:pt x="46" y="8194"/>
                    <a:pt x="69" y="8217"/>
                  </a:cubicBezTo>
                  <a:cubicBezTo>
                    <a:pt x="114" y="8240"/>
                    <a:pt x="160" y="8263"/>
                    <a:pt x="206" y="8286"/>
                  </a:cubicBezTo>
                  <a:lnTo>
                    <a:pt x="274" y="8308"/>
                  </a:lnTo>
                  <a:lnTo>
                    <a:pt x="366" y="8331"/>
                  </a:lnTo>
                  <a:cubicBezTo>
                    <a:pt x="480" y="8354"/>
                    <a:pt x="525" y="8377"/>
                    <a:pt x="594" y="8377"/>
                  </a:cubicBezTo>
                  <a:cubicBezTo>
                    <a:pt x="2328" y="8377"/>
                    <a:pt x="4132" y="7989"/>
                    <a:pt x="6003" y="7213"/>
                  </a:cubicBezTo>
                  <a:cubicBezTo>
                    <a:pt x="7829" y="6482"/>
                    <a:pt x="9541" y="5410"/>
                    <a:pt x="11116" y="4063"/>
                  </a:cubicBezTo>
                  <a:cubicBezTo>
                    <a:pt x="12075" y="3241"/>
                    <a:pt x="12919" y="2351"/>
                    <a:pt x="13650" y="1370"/>
                  </a:cubicBezTo>
                  <a:cubicBezTo>
                    <a:pt x="13604" y="1118"/>
                    <a:pt x="13536" y="890"/>
                    <a:pt x="13490" y="639"/>
                  </a:cubicBezTo>
                  <a:cubicBezTo>
                    <a:pt x="13422" y="434"/>
                    <a:pt x="13353" y="205"/>
                    <a:pt x="13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8129;p70">
              <a:extLst>
                <a:ext uri="{FF2B5EF4-FFF2-40B4-BE49-F238E27FC236}">
                  <a16:creationId xmlns:a16="http://schemas.microsoft.com/office/drawing/2014/main" id="{3139561E-57DD-450A-ADF2-88A83F1FE48F}"/>
                </a:ext>
              </a:extLst>
            </p:cNvPr>
            <p:cNvSpPr/>
            <p:nvPr/>
          </p:nvSpPr>
          <p:spPr>
            <a:xfrm>
              <a:off x="6437496" y="3419483"/>
              <a:ext cx="14151" cy="19608"/>
            </a:xfrm>
            <a:custGeom>
              <a:avLst/>
              <a:gdLst/>
              <a:ahLst/>
              <a:cxnLst/>
              <a:rect l="l" t="t" r="r" b="b"/>
              <a:pathLst>
                <a:path w="1097" h="1520" extrusionOk="0">
                  <a:moveTo>
                    <a:pt x="320" y="1"/>
                  </a:moveTo>
                  <a:cubicBezTo>
                    <a:pt x="252" y="1"/>
                    <a:pt x="206" y="1"/>
                    <a:pt x="161" y="24"/>
                  </a:cubicBezTo>
                  <a:cubicBezTo>
                    <a:pt x="24" y="115"/>
                    <a:pt x="1" y="298"/>
                    <a:pt x="69" y="435"/>
                  </a:cubicBezTo>
                  <a:cubicBezTo>
                    <a:pt x="153" y="581"/>
                    <a:pt x="217" y="727"/>
                    <a:pt x="298" y="873"/>
                  </a:cubicBezTo>
                  <a:lnTo>
                    <a:pt x="298" y="873"/>
                  </a:lnTo>
                  <a:cubicBezTo>
                    <a:pt x="298" y="872"/>
                    <a:pt x="298" y="870"/>
                    <a:pt x="298" y="868"/>
                  </a:cubicBezTo>
                  <a:lnTo>
                    <a:pt x="298" y="868"/>
                  </a:lnTo>
                  <a:cubicBezTo>
                    <a:pt x="298" y="870"/>
                    <a:pt x="298" y="872"/>
                    <a:pt x="298" y="874"/>
                  </a:cubicBezTo>
                  <a:lnTo>
                    <a:pt x="298" y="874"/>
                  </a:lnTo>
                  <a:cubicBezTo>
                    <a:pt x="298" y="874"/>
                    <a:pt x="298" y="873"/>
                    <a:pt x="298" y="873"/>
                  </a:cubicBezTo>
                  <a:lnTo>
                    <a:pt x="298" y="873"/>
                  </a:lnTo>
                  <a:cubicBezTo>
                    <a:pt x="298" y="891"/>
                    <a:pt x="299" y="893"/>
                    <a:pt x="320" y="914"/>
                  </a:cubicBezTo>
                  <a:cubicBezTo>
                    <a:pt x="320" y="914"/>
                    <a:pt x="301" y="895"/>
                    <a:pt x="298" y="874"/>
                  </a:cubicBezTo>
                  <a:lnTo>
                    <a:pt x="298" y="874"/>
                  </a:lnTo>
                  <a:cubicBezTo>
                    <a:pt x="305" y="887"/>
                    <a:pt x="313" y="901"/>
                    <a:pt x="320" y="914"/>
                  </a:cubicBezTo>
                  <a:cubicBezTo>
                    <a:pt x="366" y="1051"/>
                    <a:pt x="435" y="1188"/>
                    <a:pt x="480" y="1325"/>
                  </a:cubicBezTo>
                  <a:cubicBezTo>
                    <a:pt x="537" y="1437"/>
                    <a:pt x="639" y="1519"/>
                    <a:pt x="763" y="1519"/>
                  </a:cubicBezTo>
                  <a:cubicBezTo>
                    <a:pt x="789" y="1519"/>
                    <a:pt x="817" y="1515"/>
                    <a:pt x="845" y="1507"/>
                  </a:cubicBezTo>
                  <a:cubicBezTo>
                    <a:pt x="982" y="1462"/>
                    <a:pt x="1096" y="1302"/>
                    <a:pt x="1028" y="1142"/>
                  </a:cubicBezTo>
                  <a:cubicBezTo>
                    <a:pt x="891" y="800"/>
                    <a:pt x="731" y="457"/>
                    <a:pt x="549" y="115"/>
                  </a:cubicBezTo>
                  <a:cubicBezTo>
                    <a:pt x="503" y="46"/>
                    <a:pt x="412" y="1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8130;p70">
              <a:extLst>
                <a:ext uri="{FF2B5EF4-FFF2-40B4-BE49-F238E27FC236}">
                  <a16:creationId xmlns:a16="http://schemas.microsoft.com/office/drawing/2014/main" id="{52F0002F-C333-4C75-9E27-50315A9E2CE6}"/>
                </a:ext>
              </a:extLst>
            </p:cNvPr>
            <p:cNvSpPr/>
            <p:nvPr/>
          </p:nvSpPr>
          <p:spPr>
            <a:xfrm>
              <a:off x="6450744" y="3450699"/>
              <a:ext cx="13274" cy="20446"/>
            </a:xfrm>
            <a:custGeom>
              <a:avLst/>
              <a:gdLst/>
              <a:ahLst/>
              <a:cxnLst/>
              <a:rect l="l" t="t" r="r" b="b"/>
              <a:pathLst>
                <a:path w="1029" h="1585" extrusionOk="0">
                  <a:moveTo>
                    <a:pt x="321" y="0"/>
                  </a:moveTo>
                  <a:cubicBezTo>
                    <a:pt x="298" y="0"/>
                    <a:pt x="275" y="23"/>
                    <a:pt x="252" y="23"/>
                  </a:cubicBezTo>
                  <a:cubicBezTo>
                    <a:pt x="92" y="69"/>
                    <a:pt x="1" y="229"/>
                    <a:pt x="69" y="388"/>
                  </a:cubicBezTo>
                  <a:cubicBezTo>
                    <a:pt x="184" y="708"/>
                    <a:pt x="298" y="1050"/>
                    <a:pt x="435" y="1370"/>
                  </a:cubicBezTo>
                  <a:cubicBezTo>
                    <a:pt x="457" y="1438"/>
                    <a:pt x="503" y="1507"/>
                    <a:pt x="572" y="1552"/>
                  </a:cubicBezTo>
                  <a:cubicBezTo>
                    <a:pt x="620" y="1569"/>
                    <a:pt x="668" y="1585"/>
                    <a:pt x="717" y="1585"/>
                  </a:cubicBezTo>
                  <a:cubicBezTo>
                    <a:pt x="737" y="1585"/>
                    <a:pt x="757" y="1582"/>
                    <a:pt x="777" y="1575"/>
                  </a:cubicBezTo>
                  <a:cubicBezTo>
                    <a:pt x="914" y="1530"/>
                    <a:pt x="1028" y="1347"/>
                    <a:pt x="982" y="1210"/>
                  </a:cubicBezTo>
                  <a:cubicBezTo>
                    <a:pt x="846" y="890"/>
                    <a:pt x="709" y="548"/>
                    <a:pt x="594" y="206"/>
                  </a:cubicBezTo>
                  <a:cubicBezTo>
                    <a:pt x="572" y="92"/>
                    <a:pt x="457" y="0"/>
                    <a:pt x="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8131;p70">
              <a:extLst>
                <a:ext uri="{FF2B5EF4-FFF2-40B4-BE49-F238E27FC236}">
                  <a16:creationId xmlns:a16="http://schemas.microsoft.com/office/drawing/2014/main" id="{6B4253C3-730D-4B69-91FA-5CAF078B0BBA}"/>
                </a:ext>
              </a:extLst>
            </p:cNvPr>
            <p:cNvSpPr/>
            <p:nvPr/>
          </p:nvSpPr>
          <p:spPr>
            <a:xfrm>
              <a:off x="6464288" y="3487204"/>
              <a:ext cx="12384" cy="17505"/>
            </a:xfrm>
            <a:custGeom>
              <a:avLst/>
              <a:gdLst/>
              <a:ahLst/>
              <a:cxnLst/>
              <a:rect l="l" t="t" r="r" b="b"/>
              <a:pathLst>
                <a:path w="960" h="1357" extrusionOk="0">
                  <a:moveTo>
                    <a:pt x="891" y="845"/>
                  </a:moveTo>
                  <a:cubicBezTo>
                    <a:pt x="891" y="857"/>
                    <a:pt x="897" y="868"/>
                    <a:pt x="903" y="879"/>
                  </a:cubicBezTo>
                  <a:lnTo>
                    <a:pt x="891" y="845"/>
                  </a:lnTo>
                  <a:close/>
                  <a:moveTo>
                    <a:pt x="903" y="879"/>
                  </a:moveTo>
                  <a:lnTo>
                    <a:pt x="914" y="914"/>
                  </a:lnTo>
                  <a:cubicBezTo>
                    <a:pt x="914" y="902"/>
                    <a:pt x="908" y="891"/>
                    <a:pt x="903" y="879"/>
                  </a:cubicBezTo>
                  <a:close/>
                  <a:moveTo>
                    <a:pt x="252" y="1"/>
                  </a:moveTo>
                  <a:cubicBezTo>
                    <a:pt x="115" y="46"/>
                    <a:pt x="1" y="206"/>
                    <a:pt x="69" y="366"/>
                  </a:cubicBezTo>
                  <a:cubicBezTo>
                    <a:pt x="184" y="640"/>
                    <a:pt x="298" y="936"/>
                    <a:pt x="435" y="1210"/>
                  </a:cubicBezTo>
                  <a:cubicBezTo>
                    <a:pt x="457" y="1279"/>
                    <a:pt x="549" y="1325"/>
                    <a:pt x="594" y="1347"/>
                  </a:cubicBezTo>
                  <a:cubicBezTo>
                    <a:pt x="619" y="1353"/>
                    <a:pt x="642" y="1356"/>
                    <a:pt x="663" y="1356"/>
                  </a:cubicBezTo>
                  <a:cubicBezTo>
                    <a:pt x="722" y="1356"/>
                    <a:pt x="773" y="1335"/>
                    <a:pt x="823" y="1302"/>
                  </a:cubicBezTo>
                  <a:cubicBezTo>
                    <a:pt x="891" y="1279"/>
                    <a:pt x="937" y="1210"/>
                    <a:pt x="960" y="1142"/>
                  </a:cubicBezTo>
                  <a:cubicBezTo>
                    <a:pt x="960" y="1051"/>
                    <a:pt x="960" y="982"/>
                    <a:pt x="914" y="914"/>
                  </a:cubicBezTo>
                  <a:cubicBezTo>
                    <a:pt x="800" y="685"/>
                    <a:pt x="709" y="434"/>
                    <a:pt x="594" y="183"/>
                  </a:cubicBezTo>
                  <a:cubicBezTo>
                    <a:pt x="572" y="115"/>
                    <a:pt x="526" y="69"/>
                    <a:pt x="457" y="23"/>
                  </a:cubicBezTo>
                  <a:cubicBezTo>
                    <a:pt x="435" y="1"/>
                    <a:pt x="389" y="1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8132;p70">
              <a:extLst>
                <a:ext uri="{FF2B5EF4-FFF2-40B4-BE49-F238E27FC236}">
                  <a16:creationId xmlns:a16="http://schemas.microsoft.com/office/drawing/2014/main" id="{9C9816E8-CB10-4E38-9ABB-F99965E4FB1A}"/>
                </a:ext>
              </a:extLst>
            </p:cNvPr>
            <p:cNvSpPr/>
            <p:nvPr/>
          </p:nvSpPr>
          <p:spPr>
            <a:xfrm>
              <a:off x="6476065" y="3516357"/>
              <a:ext cx="13558" cy="18382"/>
            </a:xfrm>
            <a:custGeom>
              <a:avLst/>
              <a:gdLst/>
              <a:ahLst/>
              <a:cxnLst/>
              <a:rect l="l" t="t" r="r" b="b"/>
              <a:pathLst>
                <a:path w="1051" h="1425" extrusionOk="0">
                  <a:moveTo>
                    <a:pt x="321" y="0"/>
                  </a:moveTo>
                  <a:cubicBezTo>
                    <a:pt x="252" y="0"/>
                    <a:pt x="206" y="0"/>
                    <a:pt x="161" y="23"/>
                  </a:cubicBezTo>
                  <a:cubicBezTo>
                    <a:pt x="24" y="114"/>
                    <a:pt x="1" y="297"/>
                    <a:pt x="69" y="434"/>
                  </a:cubicBezTo>
                  <a:cubicBezTo>
                    <a:pt x="206" y="662"/>
                    <a:pt x="321" y="891"/>
                    <a:pt x="435" y="1119"/>
                  </a:cubicBezTo>
                  <a:cubicBezTo>
                    <a:pt x="457" y="1164"/>
                    <a:pt x="457" y="1187"/>
                    <a:pt x="480" y="1210"/>
                  </a:cubicBezTo>
                  <a:cubicBezTo>
                    <a:pt x="503" y="1279"/>
                    <a:pt x="549" y="1347"/>
                    <a:pt x="617" y="1393"/>
                  </a:cubicBezTo>
                  <a:cubicBezTo>
                    <a:pt x="666" y="1409"/>
                    <a:pt x="714" y="1425"/>
                    <a:pt x="762" y="1425"/>
                  </a:cubicBezTo>
                  <a:cubicBezTo>
                    <a:pt x="783" y="1425"/>
                    <a:pt x="803" y="1422"/>
                    <a:pt x="823" y="1416"/>
                  </a:cubicBezTo>
                  <a:cubicBezTo>
                    <a:pt x="891" y="1393"/>
                    <a:pt x="960" y="1324"/>
                    <a:pt x="1005" y="1279"/>
                  </a:cubicBezTo>
                  <a:cubicBezTo>
                    <a:pt x="1028" y="1210"/>
                    <a:pt x="1051" y="1119"/>
                    <a:pt x="1028" y="1050"/>
                  </a:cubicBezTo>
                  <a:cubicBezTo>
                    <a:pt x="891" y="731"/>
                    <a:pt x="731" y="434"/>
                    <a:pt x="549" y="114"/>
                  </a:cubicBezTo>
                  <a:cubicBezTo>
                    <a:pt x="503" y="46"/>
                    <a:pt x="412" y="0"/>
                    <a:pt x="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8133;p70">
              <a:extLst>
                <a:ext uri="{FF2B5EF4-FFF2-40B4-BE49-F238E27FC236}">
                  <a16:creationId xmlns:a16="http://schemas.microsoft.com/office/drawing/2014/main" id="{16FE1B80-F9E2-4EE9-8A36-BDB2720AA3F7}"/>
                </a:ext>
              </a:extLst>
            </p:cNvPr>
            <p:cNvSpPr/>
            <p:nvPr/>
          </p:nvSpPr>
          <p:spPr>
            <a:xfrm>
              <a:off x="6491093" y="3546979"/>
              <a:ext cx="12074" cy="16989"/>
            </a:xfrm>
            <a:custGeom>
              <a:avLst/>
              <a:gdLst/>
              <a:ahLst/>
              <a:cxnLst/>
              <a:rect l="l" t="t" r="r" b="b"/>
              <a:pathLst>
                <a:path w="936" h="1317" extrusionOk="0">
                  <a:moveTo>
                    <a:pt x="228" y="0"/>
                  </a:moveTo>
                  <a:cubicBezTo>
                    <a:pt x="160" y="23"/>
                    <a:pt x="91" y="69"/>
                    <a:pt x="69" y="137"/>
                  </a:cubicBezTo>
                  <a:cubicBezTo>
                    <a:pt x="23" y="206"/>
                    <a:pt x="0" y="297"/>
                    <a:pt x="46" y="365"/>
                  </a:cubicBezTo>
                  <a:cubicBezTo>
                    <a:pt x="137" y="616"/>
                    <a:pt x="251" y="868"/>
                    <a:pt x="365" y="1119"/>
                  </a:cubicBezTo>
                  <a:cubicBezTo>
                    <a:pt x="388" y="1187"/>
                    <a:pt x="434" y="1256"/>
                    <a:pt x="502" y="1278"/>
                  </a:cubicBezTo>
                  <a:cubicBezTo>
                    <a:pt x="542" y="1305"/>
                    <a:pt x="582" y="1316"/>
                    <a:pt x="627" y="1316"/>
                  </a:cubicBezTo>
                  <a:cubicBezTo>
                    <a:pt x="659" y="1316"/>
                    <a:pt x="693" y="1311"/>
                    <a:pt x="730" y="1301"/>
                  </a:cubicBezTo>
                  <a:cubicBezTo>
                    <a:pt x="799" y="1278"/>
                    <a:pt x="845" y="1233"/>
                    <a:pt x="890" y="1164"/>
                  </a:cubicBezTo>
                  <a:cubicBezTo>
                    <a:pt x="913" y="1119"/>
                    <a:pt x="936" y="1027"/>
                    <a:pt x="913" y="959"/>
                  </a:cubicBezTo>
                  <a:cubicBezTo>
                    <a:pt x="799" y="708"/>
                    <a:pt x="685" y="434"/>
                    <a:pt x="571" y="183"/>
                  </a:cubicBezTo>
                  <a:cubicBezTo>
                    <a:pt x="548" y="114"/>
                    <a:pt x="525" y="69"/>
                    <a:pt x="434" y="23"/>
                  </a:cubicBezTo>
                  <a:cubicBezTo>
                    <a:pt x="411" y="0"/>
                    <a:pt x="365" y="0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8134;p70">
              <a:extLst>
                <a:ext uri="{FF2B5EF4-FFF2-40B4-BE49-F238E27FC236}">
                  <a16:creationId xmlns:a16="http://schemas.microsoft.com/office/drawing/2014/main" id="{E273353D-FA78-4E1F-9A70-001AC814ECB1}"/>
                </a:ext>
              </a:extLst>
            </p:cNvPr>
            <p:cNvSpPr/>
            <p:nvPr/>
          </p:nvSpPr>
          <p:spPr>
            <a:xfrm>
              <a:off x="6280279" y="3338230"/>
              <a:ext cx="187566" cy="119557"/>
            </a:xfrm>
            <a:custGeom>
              <a:avLst/>
              <a:gdLst/>
              <a:ahLst/>
              <a:cxnLst/>
              <a:rect l="l" t="t" r="r" b="b"/>
              <a:pathLst>
                <a:path w="14540" h="9268" extrusionOk="0">
                  <a:moveTo>
                    <a:pt x="12874" y="0"/>
                  </a:moveTo>
                  <a:cubicBezTo>
                    <a:pt x="12737" y="137"/>
                    <a:pt x="12600" y="274"/>
                    <a:pt x="12440" y="411"/>
                  </a:cubicBezTo>
                  <a:cubicBezTo>
                    <a:pt x="11755" y="982"/>
                    <a:pt x="11025" y="1529"/>
                    <a:pt x="10272" y="1986"/>
                  </a:cubicBezTo>
                  <a:cubicBezTo>
                    <a:pt x="9450" y="2511"/>
                    <a:pt x="8605" y="2967"/>
                    <a:pt x="7738" y="3355"/>
                  </a:cubicBezTo>
                  <a:cubicBezTo>
                    <a:pt x="6848" y="3743"/>
                    <a:pt x="5958" y="4063"/>
                    <a:pt x="5045" y="4337"/>
                  </a:cubicBezTo>
                  <a:cubicBezTo>
                    <a:pt x="3541" y="4781"/>
                    <a:pt x="1979" y="5049"/>
                    <a:pt x="412" y="5049"/>
                  </a:cubicBezTo>
                  <a:cubicBezTo>
                    <a:pt x="290" y="5049"/>
                    <a:pt x="168" y="5048"/>
                    <a:pt x="46" y="5044"/>
                  </a:cubicBezTo>
                  <a:cubicBezTo>
                    <a:pt x="23" y="5159"/>
                    <a:pt x="0" y="5273"/>
                    <a:pt x="0" y="5387"/>
                  </a:cubicBezTo>
                  <a:cubicBezTo>
                    <a:pt x="0" y="5569"/>
                    <a:pt x="0" y="5775"/>
                    <a:pt x="0" y="5957"/>
                  </a:cubicBezTo>
                  <a:cubicBezTo>
                    <a:pt x="23" y="6140"/>
                    <a:pt x="46" y="6323"/>
                    <a:pt x="91" y="6505"/>
                  </a:cubicBezTo>
                  <a:cubicBezTo>
                    <a:pt x="91" y="6505"/>
                    <a:pt x="91" y="6505"/>
                    <a:pt x="91" y="6482"/>
                  </a:cubicBezTo>
                  <a:cubicBezTo>
                    <a:pt x="137" y="6711"/>
                    <a:pt x="183" y="6916"/>
                    <a:pt x="251" y="7122"/>
                  </a:cubicBezTo>
                  <a:cubicBezTo>
                    <a:pt x="342" y="7304"/>
                    <a:pt x="411" y="7510"/>
                    <a:pt x="502" y="7669"/>
                  </a:cubicBezTo>
                  <a:cubicBezTo>
                    <a:pt x="502" y="7669"/>
                    <a:pt x="502" y="7669"/>
                    <a:pt x="502" y="7647"/>
                  </a:cubicBezTo>
                  <a:cubicBezTo>
                    <a:pt x="571" y="7829"/>
                    <a:pt x="685" y="7989"/>
                    <a:pt x="776" y="8149"/>
                  </a:cubicBezTo>
                  <a:cubicBezTo>
                    <a:pt x="890" y="8286"/>
                    <a:pt x="1004" y="8423"/>
                    <a:pt x="1119" y="8560"/>
                  </a:cubicBezTo>
                  <a:cubicBezTo>
                    <a:pt x="1210" y="8674"/>
                    <a:pt x="1324" y="8765"/>
                    <a:pt x="1438" y="8879"/>
                  </a:cubicBezTo>
                  <a:cubicBezTo>
                    <a:pt x="1529" y="8948"/>
                    <a:pt x="1644" y="9039"/>
                    <a:pt x="1758" y="9107"/>
                  </a:cubicBezTo>
                  <a:lnTo>
                    <a:pt x="1735" y="9107"/>
                  </a:lnTo>
                  <a:cubicBezTo>
                    <a:pt x="1849" y="9153"/>
                    <a:pt x="1940" y="9221"/>
                    <a:pt x="2054" y="9267"/>
                  </a:cubicBezTo>
                  <a:cubicBezTo>
                    <a:pt x="4451" y="9062"/>
                    <a:pt x="6779" y="8400"/>
                    <a:pt x="9016" y="7510"/>
                  </a:cubicBezTo>
                  <a:cubicBezTo>
                    <a:pt x="10956" y="6734"/>
                    <a:pt x="12805" y="5684"/>
                    <a:pt x="14471" y="4428"/>
                  </a:cubicBezTo>
                  <a:cubicBezTo>
                    <a:pt x="14494" y="4291"/>
                    <a:pt x="14517" y="4177"/>
                    <a:pt x="14517" y="4063"/>
                  </a:cubicBezTo>
                  <a:lnTo>
                    <a:pt x="14517" y="4040"/>
                  </a:lnTo>
                  <a:cubicBezTo>
                    <a:pt x="14540" y="3538"/>
                    <a:pt x="14494" y="3036"/>
                    <a:pt x="14380" y="2556"/>
                  </a:cubicBezTo>
                  <a:cubicBezTo>
                    <a:pt x="14289" y="2054"/>
                    <a:pt x="14129" y="1575"/>
                    <a:pt x="13901" y="1141"/>
                  </a:cubicBezTo>
                  <a:cubicBezTo>
                    <a:pt x="13901" y="1141"/>
                    <a:pt x="13901" y="1118"/>
                    <a:pt x="13901" y="1118"/>
                  </a:cubicBezTo>
                  <a:cubicBezTo>
                    <a:pt x="13764" y="867"/>
                    <a:pt x="13604" y="639"/>
                    <a:pt x="13421" y="434"/>
                  </a:cubicBezTo>
                  <a:cubicBezTo>
                    <a:pt x="13307" y="297"/>
                    <a:pt x="13193" y="205"/>
                    <a:pt x="13056" y="114"/>
                  </a:cubicBezTo>
                  <a:cubicBezTo>
                    <a:pt x="12988" y="69"/>
                    <a:pt x="12942" y="23"/>
                    <a:pt x="12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8135;p70">
              <a:extLst>
                <a:ext uri="{FF2B5EF4-FFF2-40B4-BE49-F238E27FC236}">
                  <a16:creationId xmlns:a16="http://schemas.microsoft.com/office/drawing/2014/main" id="{13DE4004-A481-4398-95AC-14C0658D5D6B}"/>
                </a:ext>
              </a:extLst>
            </p:cNvPr>
            <p:cNvSpPr/>
            <p:nvPr/>
          </p:nvSpPr>
          <p:spPr>
            <a:xfrm>
              <a:off x="6453401" y="334381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8136;p70">
              <a:extLst>
                <a:ext uri="{FF2B5EF4-FFF2-40B4-BE49-F238E27FC236}">
                  <a16:creationId xmlns:a16="http://schemas.microsoft.com/office/drawing/2014/main" id="{57D964CB-48FC-4313-AD34-1870E1CECF56}"/>
                </a:ext>
              </a:extLst>
            </p:cNvPr>
            <p:cNvSpPr/>
            <p:nvPr/>
          </p:nvSpPr>
          <p:spPr>
            <a:xfrm>
              <a:off x="6448396" y="3339404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8137;p70">
              <a:extLst>
                <a:ext uri="{FF2B5EF4-FFF2-40B4-BE49-F238E27FC236}">
                  <a16:creationId xmlns:a16="http://schemas.microsoft.com/office/drawing/2014/main" id="{9EBA4BCD-A39A-4A67-85A2-FDE66F94C621}"/>
                </a:ext>
              </a:extLst>
            </p:cNvPr>
            <p:cNvSpPr/>
            <p:nvPr/>
          </p:nvSpPr>
          <p:spPr>
            <a:xfrm>
              <a:off x="6453401" y="334381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8138;p70">
              <a:extLst>
                <a:ext uri="{FF2B5EF4-FFF2-40B4-BE49-F238E27FC236}">
                  <a16:creationId xmlns:a16="http://schemas.microsoft.com/office/drawing/2014/main" id="{4A8D0829-0AB4-42B6-A674-3B6CA92E7D6A}"/>
                </a:ext>
              </a:extLst>
            </p:cNvPr>
            <p:cNvSpPr/>
            <p:nvPr/>
          </p:nvSpPr>
          <p:spPr>
            <a:xfrm>
              <a:off x="6459283" y="3352652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lnTo>
                    <a:pt x="24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8139;p70">
              <a:extLst>
                <a:ext uri="{FF2B5EF4-FFF2-40B4-BE49-F238E27FC236}">
                  <a16:creationId xmlns:a16="http://schemas.microsoft.com/office/drawing/2014/main" id="{E0D0D966-5A51-4523-AA01-A236ACA17832}"/>
                </a:ext>
              </a:extLst>
            </p:cNvPr>
            <p:cNvSpPr/>
            <p:nvPr/>
          </p:nvSpPr>
          <p:spPr>
            <a:xfrm>
              <a:off x="6467538" y="3390344"/>
              <a:ext cx="0" cy="13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8140;p70">
              <a:extLst>
                <a:ext uri="{FF2B5EF4-FFF2-40B4-BE49-F238E27FC236}">
                  <a16:creationId xmlns:a16="http://schemas.microsoft.com/office/drawing/2014/main" id="{FF30D93B-0D71-4987-89BF-70EFA746C44F}"/>
                </a:ext>
              </a:extLst>
            </p:cNvPr>
            <p:cNvSpPr/>
            <p:nvPr/>
          </p:nvSpPr>
          <p:spPr>
            <a:xfrm>
              <a:off x="6423075" y="3338230"/>
              <a:ext cx="44763" cy="83334"/>
            </a:xfrm>
            <a:custGeom>
              <a:avLst/>
              <a:gdLst/>
              <a:ahLst/>
              <a:cxnLst/>
              <a:rect l="l" t="t" r="r" b="b"/>
              <a:pathLst>
                <a:path w="3470" h="6460" extrusionOk="0">
                  <a:moveTo>
                    <a:pt x="1804" y="0"/>
                  </a:moveTo>
                  <a:cubicBezTo>
                    <a:pt x="1667" y="137"/>
                    <a:pt x="1507" y="274"/>
                    <a:pt x="1370" y="388"/>
                  </a:cubicBezTo>
                  <a:cubicBezTo>
                    <a:pt x="936" y="753"/>
                    <a:pt x="480" y="1118"/>
                    <a:pt x="0" y="1461"/>
                  </a:cubicBezTo>
                  <a:cubicBezTo>
                    <a:pt x="23" y="1461"/>
                    <a:pt x="23" y="1484"/>
                    <a:pt x="46" y="1507"/>
                  </a:cubicBezTo>
                  <a:cubicBezTo>
                    <a:pt x="115" y="1621"/>
                    <a:pt x="206" y="1712"/>
                    <a:pt x="274" y="1849"/>
                  </a:cubicBezTo>
                  <a:cubicBezTo>
                    <a:pt x="571" y="2305"/>
                    <a:pt x="731" y="2876"/>
                    <a:pt x="776" y="3424"/>
                  </a:cubicBezTo>
                  <a:cubicBezTo>
                    <a:pt x="845" y="4109"/>
                    <a:pt x="754" y="4793"/>
                    <a:pt x="571" y="5455"/>
                  </a:cubicBezTo>
                  <a:cubicBezTo>
                    <a:pt x="480" y="5798"/>
                    <a:pt x="343" y="6140"/>
                    <a:pt x="206" y="6460"/>
                  </a:cubicBezTo>
                  <a:cubicBezTo>
                    <a:pt x="1324" y="5889"/>
                    <a:pt x="2374" y="5204"/>
                    <a:pt x="3401" y="4428"/>
                  </a:cubicBezTo>
                  <a:cubicBezTo>
                    <a:pt x="3424" y="4314"/>
                    <a:pt x="3447" y="4177"/>
                    <a:pt x="3470" y="4063"/>
                  </a:cubicBezTo>
                  <a:cubicBezTo>
                    <a:pt x="3470" y="3584"/>
                    <a:pt x="3424" y="3081"/>
                    <a:pt x="3333" y="2534"/>
                  </a:cubicBezTo>
                  <a:cubicBezTo>
                    <a:pt x="3219" y="2032"/>
                    <a:pt x="3036" y="1552"/>
                    <a:pt x="2831" y="1141"/>
                  </a:cubicBezTo>
                  <a:cubicBezTo>
                    <a:pt x="2694" y="845"/>
                    <a:pt x="2534" y="616"/>
                    <a:pt x="2374" y="434"/>
                  </a:cubicBezTo>
                  <a:cubicBezTo>
                    <a:pt x="2237" y="297"/>
                    <a:pt x="2123" y="183"/>
                    <a:pt x="1986" y="91"/>
                  </a:cubicBezTo>
                  <a:cubicBezTo>
                    <a:pt x="1941" y="69"/>
                    <a:pt x="1872" y="23"/>
                    <a:pt x="18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8141;p70">
              <a:extLst>
                <a:ext uri="{FF2B5EF4-FFF2-40B4-BE49-F238E27FC236}">
                  <a16:creationId xmlns:a16="http://schemas.microsoft.com/office/drawing/2014/main" id="{FAE07B1B-D789-46EB-8B2C-34D6D94FBE0E}"/>
                </a:ext>
              </a:extLst>
            </p:cNvPr>
            <p:cNvSpPr/>
            <p:nvPr/>
          </p:nvSpPr>
          <p:spPr>
            <a:xfrm>
              <a:off x="6486668" y="3094434"/>
              <a:ext cx="364541" cy="244700"/>
            </a:xfrm>
            <a:custGeom>
              <a:avLst/>
              <a:gdLst/>
              <a:ahLst/>
              <a:cxnLst/>
              <a:rect l="l" t="t" r="r" b="b"/>
              <a:pathLst>
                <a:path w="28259" h="18969" extrusionOk="0">
                  <a:moveTo>
                    <a:pt x="10067" y="1"/>
                  </a:moveTo>
                  <a:cubicBezTo>
                    <a:pt x="9701" y="1"/>
                    <a:pt x="9313" y="24"/>
                    <a:pt x="8880" y="115"/>
                  </a:cubicBezTo>
                  <a:cubicBezTo>
                    <a:pt x="8241" y="206"/>
                    <a:pt x="7556" y="412"/>
                    <a:pt x="6825" y="685"/>
                  </a:cubicBezTo>
                  <a:cubicBezTo>
                    <a:pt x="6163" y="937"/>
                    <a:pt x="5502" y="1279"/>
                    <a:pt x="4840" y="1667"/>
                  </a:cubicBezTo>
                  <a:cubicBezTo>
                    <a:pt x="4223" y="2032"/>
                    <a:pt x="3607" y="2443"/>
                    <a:pt x="3059" y="2877"/>
                  </a:cubicBezTo>
                  <a:cubicBezTo>
                    <a:pt x="2534" y="3288"/>
                    <a:pt x="2078" y="3744"/>
                    <a:pt x="1690" y="4201"/>
                  </a:cubicBezTo>
                  <a:cubicBezTo>
                    <a:pt x="1507" y="4406"/>
                    <a:pt x="1347" y="4634"/>
                    <a:pt x="1210" y="4840"/>
                  </a:cubicBezTo>
                  <a:cubicBezTo>
                    <a:pt x="982" y="5182"/>
                    <a:pt x="800" y="5593"/>
                    <a:pt x="663" y="6027"/>
                  </a:cubicBezTo>
                  <a:cubicBezTo>
                    <a:pt x="503" y="6483"/>
                    <a:pt x="412" y="6962"/>
                    <a:pt x="389" y="7487"/>
                  </a:cubicBezTo>
                  <a:cubicBezTo>
                    <a:pt x="389" y="7670"/>
                    <a:pt x="389" y="7853"/>
                    <a:pt x="389" y="8035"/>
                  </a:cubicBezTo>
                  <a:lnTo>
                    <a:pt x="320" y="8035"/>
                  </a:lnTo>
                  <a:cubicBezTo>
                    <a:pt x="297" y="8035"/>
                    <a:pt x="275" y="8035"/>
                    <a:pt x="229" y="8058"/>
                  </a:cubicBezTo>
                  <a:cubicBezTo>
                    <a:pt x="92" y="8104"/>
                    <a:pt x="1" y="8286"/>
                    <a:pt x="69" y="8423"/>
                  </a:cubicBezTo>
                  <a:cubicBezTo>
                    <a:pt x="708" y="10158"/>
                    <a:pt x="1576" y="11733"/>
                    <a:pt x="2671" y="13125"/>
                  </a:cubicBezTo>
                  <a:cubicBezTo>
                    <a:pt x="3744" y="14495"/>
                    <a:pt x="4999" y="15636"/>
                    <a:pt x="6415" y="16572"/>
                  </a:cubicBezTo>
                  <a:cubicBezTo>
                    <a:pt x="7122" y="17028"/>
                    <a:pt x="7853" y="17416"/>
                    <a:pt x="8606" y="17759"/>
                  </a:cubicBezTo>
                  <a:cubicBezTo>
                    <a:pt x="9359" y="18078"/>
                    <a:pt x="10135" y="18352"/>
                    <a:pt x="10980" y="18558"/>
                  </a:cubicBezTo>
                  <a:cubicBezTo>
                    <a:pt x="12098" y="18832"/>
                    <a:pt x="13285" y="18969"/>
                    <a:pt x="14495" y="18969"/>
                  </a:cubicBezTo>
                  <a:cubicBezTo>
                    <a:pt x="14997" y="18969"/>
                    <a:pt x="15499" y="18946"/>
                    <a:pt x="16001" y="18900"/>
                  </a:cubicBezTo>
                  <a:cubicBezTo>
                    <a:pt x="16846" y="18832"/>
                    <a:pt x="17713" y="18649"/>
                    <a:pt x="18603" y="18421"/>
                  </a:cubicBezTo>
                  <a:cubicBezTo>
                    <a:pt x="19539" y="18170"/>
                    <a:pt x="20429" y="17827"/>
                    <a:pt x="21251" y="17439"/>
                  </a:cubicBezTo>
                  <a:cubicBezTo>
                    <a:pt x="22118" y="17006"/>
                    <a:pt x="22986" y="16458"/>
                    <a:pt x="23807" y="15796"/>
                  </a:cubicBezTo>
                  <a:cubicBezTo>
                    <a:pt x="24606" y="15134"/>
                    <a:pt x="25337" y="14403"/>
                    <a:pt x="25953" y="13787"/>
                  </a:cubicBezTo>
                  <a:lnTo>
                    <a:pt x="26478" y="13239"/>
                  </a:lnTo>
                  <a:cubicBezTo>
                    <a:pt x="27026" y="12669"/>
                    <a:pt x="27596" y="12075"/>
                    <a:pt x="28190" y="11527"/>
                  </a:cubicBezTo>
                  <a:cubicBezTo>
                    <a:pt x="28236" y="11459"/>
                    <a:pt x="28258" y="11368"/>
                    <a:pt x="28258" y="11299"/>
                  </a:cubicBezTo>
                  <a:cubicBezTo>
                    <a:pt x="28258" y="11231"/>
                    <a:pt x="28213" y="11162"/>
                    <a:pt x="28144" y="11117"/>
                  </a:cubicBezTo>
                  <a:cubicBezTo>
                    <a:pt x="28099" y="11071"/>
                    <a:pt x="28030" y="11048"/>
                    <a:pt x="27962" y="11048"/>
                  </a:cubicBezTo>
                  <a:cubicBezTo>
                    <a:pt x="27848" y="11048"/>
                    <a:pt x="27802" y="11094"/>
                    <a:pt x="27733" y="11139"/>
                  </a:cubicBezTo>
                  <a:cubicBezTo>
                    <a:pt x="27186" y="11664"/>
                    <a:pt x="26661" y="12235"/>
                    <a:pt x="26136" y="12760"/>
                  </a:cubicBezTo>
                  <a:cubicBezTo>
                    <a:pt x="25953" y="12965"/>
                    <a:pt x="25748" y="13171"/>
                    <a:pt x="25542" y="13376"/>
                  </a:cubicBezTo>
                  <a:cubicBezTo>
                    <a:pt x="25519" y="12623"/>
                    <a:pt x="25405" y="11893"/>
                    <a:pt x="25200" y="11185"/>
                  </a:cubicBezTo>
                  <a:cubicBezTo>
                    <a:pt x="24949" y="10341"/>
                    <a:pt x="24606" y="9542"/>
                    <a:pt x="24173" y="8788"/>
                  </a:cubicBezTo>
                  <a:cubicBezTo>
                    <a:pt x="23693" y="8012"/>
                    <a:pt x="23146" y="7328"/>
                    <a:pt x="22529" y="6757"/>
                  </a:cubicBezTo>
                  <a:cubicBezTo>
                    <a:pt x="21890" y="6164"/>
                    <a:pt x="21183" y="5684"/>
                    <a:pt x="20406" y="5342"/>
                  </a:cubicBezTo>
                  <a:cubicBezTo>
                    <a:pt x="20018" y="5159"/>
                    <a:pt x="19585" y="5022"/>
                    <a:pt x="19151" y="4931"/>
                  </a:cubicBezTo>
                  <a:cubicBezTo>
                    <a:pt x="19242" y="4863"/>
                    <a:pt x="19311" y="4794"/>
                    <a:pt x="19402" y="4726"/>
                  </a:cubicBezTo>
                  <a:cubicBezTo>
                    <a:pt x="19539" y="4589"/>
                    <a:pt x="19699" y="4429"/>
                    <a:pt x="19859" y="4269"/>
                  </a:cubicBezTo>
                  <a:cubicBezTo>
                    <a:pt x="19904" y="4223"/>
                    <a:pt x="19927" y="4155"/>
                    <a:pt x="19927" y="4086"/>
                  </a:cubicBezTo>
                  <a:cubicBezTo>
                    <a:pt x="19927" y="3995"/>
                    <a:pt x="19881" y="3927"/>
                    <a:pt x="19813" y="3858"/>
                  </a:cubicBezTo>
                  <a:cubicBezTo>
                    <a:pt x="19767" y="3813"/>
                    <a:pt x="19699" y="3790"/>
                    <a:pt x="19630" y="3790"/>
                  </a:cubicBezTo>
                  <a:cubicBezTo>
                    <a:pt x="19539" y="3813"/>
                    <a:pt x="19471" y="3835"/>
                    <a:pt x="19402" y="3904"/>
                  </a:cubicBezTo>
                  <a:cubicBezTo>
                    <a:pt x="19265" y="4041"/>
                    <a:pt x="19128" y="4201"/>
                    <a:pt x="18968" y="4338"/>
                  </a:cubicBezTo>
                  <a:cubicBezTo>
                    <a:pt x="18763" y="4520"/>
                    <a:pt x="18580" y="4657"/>
                    <a:pt x="18421" y="4794"/>
                  </a:cubicBezTo>
                  <a:cubicBezTo>
                    <a:pt x="18329" y="4794"/>
                    <a:pt x="18238" y="4771"/>
                    <a:pt x="18147" y="4771"/>
                  </a:cubicBezTo>
                  <a:cubicBezTo>
                    <a:pt x="17964" y="4771"/>
                    <a:pt x="17850" y="4885"/>
                    <a:pt x="17827" y="5022"/>
                  </a:cubicBezTo>
                  <a:cubicBezTo>
                    <a:pt x="17827" y="5068"/>
                    <a:pt x="17827" y="5136"/>
                    <a:pt x="17850" y="5182"/>
                  </a:cubicBezTo>
                  <a:lnTo>
                    <a:pt x="17804" y="5205"/>
                  </a:lnTo>
                  <a:lnTo>
                    <a:pt x="17759" y="5228"/>
                  </a:lnTo>
                  <a:lnTo>
                    <a:pt x="17782" y="5228"/>
                  </a:lnTo>
                  <a:lnTo>
                    <a:pt x="17736" y="5251"/>
                  </a:lnTo>
                  <a:cubicBezTo>
                    <a:pt x="17508" y="5365"/>
                    <a:pt x="17302" y="5433"/>
                    <a:pt x="17097" y="5502"/>
                  </a:cubicBezTo>
                  <a:cubicBezTo>
                    <a:pt x="16937" y="5524"/>
                    <a:pt x="16800" y="5547"/>
                    <a:pt x="16663" y="5547"/>
                  </a:cubicBezTo>
                  <a:cubicBezTo>
                    <a:pt x="16503" y="5524"/>
                    <a:pt x="16389" y="5502"/>
                    <a:pt x="16275" y="5479"/>
                  </a:cubicBezTo>
                  <a:cubicBezTo>
                    <a:pt x="16138" y="5433"/>
                    <a:pt x="16001" y="5365"/>
                    <a:pt x="15864" y="5296"/>
                  </a:cubicBezTo>
                  <a:cubicBezTo>
                    <a:pt x="15704" y="5182"/>
                    <a:pt x="15545" y="5045"/>
                    <a:pt x="15362" y="4863"/>
                  </a:cubicBezTo>
                  <a:cubicBezTo>
                    <a:pt x="14951" y="4406"/>
                    <a:pt x="14655" y="3881"/>
                    <a:pt x="14403" y="3425"/>
                  </a:cubicBezTo>
                  <a:lnTo>
                    <a:pt x="14381" y="3379"/>
                  </a:lnTo>
                  <a:cubicBezTo>
                    <a:pt x="14084" y="2785"/>
                    <a:pt x="13787" y="2169"/>
                    <a:pt x="13536" y="1599"/>
                  </a:cubicBezTo>
                  <a:cubicBezTo>
                    <a:pt x="13468" y="1484"/>
                    <a:pt x="13376" y="1393"/>
                    <a:pt x="13262" y="1393"/>
                  </a:cubicBezTo>
                  <a:lnTo>
                    <a:pt x="13217" y="1393"/>
                  </a:lnTo>
                  <a:cubicBezTo>
                    <a:pt x="12988" y="1119"/>
                    <a:pt x="12760" y="891"/>
                    <a:pt x="12486" y="685"/>
                  </a:cubicBezTo>
                  <a:cubicBezTo>
                    <a:pt x="12030" y="366"/>
                    <a:pt x="11459" y="161"/>
                    <a:pt x="10820" y="46"/>
                  </a:cubicBezTo>
                  <a:cubicBezTo>
                    <a:pt x="10569" y="24"/>
                    <a:pt x="10318" y="1"/>
                    <a:pt x="10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8142;p70">
              <a:extLst>
                <a:ext uri="{FF2B5EF4-FFF2-40B4-BE49-F238E27FC236}">
                  <a16:creationId xmlns:a16="http://schemas.microsoft.com/office/drawing/2014/main" id="{2669B522-B6C6-4579-8C63-7C00CE0C4361}"/>
                </a:ext>
              </a:extLst>
            </p:cNvPr>
            <p:cNvSpPr/>
            <p:nvPr/>
          </p:nvSpPr>
          <p:spPr>
            <a:xfrm>
              <a:off x="6553796" y="3094137"/>
              <a:ext cx="219377" cy="116616"/>
            </a:xfrm>
            <a:custGeom>
              <a:avLst/>
              <a:gdLst/>
              <a:ahLst/>
              <a:cxnLst/>
              <a:rect l="l" t="t" r="r" b="b"/>
              <a:pathLst>
                <a:path w="17006" h="9040" extrusionOk="0">
                  <a:moveTo>
                    <a:pt x="4863" y="1"/>
                  </a:moveTo>
                  <a:cubicBezTo>
                    <a:pt x="4520" y="1"/>
                    <a:pt x="4132" y="47"/>
                    <a:pt x="3676" y="115"/>
                  </a:cubicBezTo>
                  <a:cubicBezTo>
                    <a:pt x="3014" y="229"/>
                    <a:pt x="2352" y="412"/>
                    <a:pt x="1621" y="708"/>
                  </a:cubicBezTo>
                  <a:cubicBezTo>
                    <a:pt x="1074" y="914"/>
                    <a:pt x="549" y="1165"/>
                    <a:pt x="1" y="1462"/>
                  </a:cubicBezTo>
                  <a:cubicBezTo>
                    <a:pt x="115" y="1827"/>
                    <a:pt x="275" y="2192"/>
                    <a:pt x="457" y="2580"/>
                  </a:cubicBezTo>
                  <a:cubicBezTo>
                    <a:pt x="891" y="3425"/>
                    <a:pt x="1439" y="4269"/>
                    <a:pt x="2124" y="5068"/>
                  </a:cubicBezTo>
                  <a:cubicBezTo>
                    <a:pt x="2922" y="5981"/>
                    <a:pt x="3790" y="6757"/>
                    <a:pt x="4726" y="7419"/>
                  </a:cubicBezTo>
                  <a:cubicBezTo>
                    <a:pt x="5479" y="7921"/>
                    <a:pt x="6232" y="8309"/>
                    <a:pt x="6985" y="8583"/>
                  </a:cubicBezTo>
                  <a:cubicBezTo>
                    <a:pt x="7351" y="8720"/>
                    <a:pt x="7716" y="8811"/>
                    <a:pt x="8081" y="8880"/>
                  </a:cubicBezTo>
                  <a:cubicBezTo>
                    <a:pt x="8469" y="8926"/>
                    <a:pt x="8834" y="8971"/>
                    <a:pt x="9199" y="8994"/>
                  </a:cubicBezTo>
                  <a:cubicBezTo>
                    <a:pt x="9451" y="9017"/>
                    <a:pt x="9724" y="9040"/>
                    <a:pt x="9975" y="9040"/>
                  </a:cubicBezTo>
                  <a:cubicBezTo>
                    <a:pt x="10204" y="9040"/>
                    <a:pt x="10432" y="9017"/>
                    <a:pt x="10660" y="9017"/>
                  </a:cubicBezTo>
                  <a:cubicBezTo>
                    <a:pt x="11140" y="8971"/>
                    <a:pt x="11596" y="8903"/>
                    <a:pt x="12030" y="8834"/>
                  </a:cubicBezTo>
                  <a:cubicBezTo>
                    <a:pt x="12509" y="8720"/>
                    <a:pt x="12966" y="8606"/>
                    <a:pt x="13399" y="8446"/>
                  </a:cubicBezTo>
                  <a:cubicBezTo>
                    <a:pt x="13856" y="8309"/>
                    <a:pt x="14289" y="8127"/>
                    <a:pt x="14746" y="7898"/>
                  </a:cubicBezTo>
                  <a:cubicBezTo>
                    <a:pt x="15248" y="7647"/>
                    <a:pt x="15773" y="7351"/>
                    <a:pt x="16252" y="7008"/>
                  </a:cubicBezTo>
                  <a:cubicBezTo>
                    <a:pt x="16504" y="6848"/>
                    <a:pt x="16755" y="6666"/>
                    <a:pt x="17006" y="6483"/>
                  </a:cubicBezTo>
                  <a:cubicBezTo>
                    <a:pt x="16458" y="6027"/>
                    <a:pt x="15842" y="5639"/>
                    <a:pt x="15202" y="5365"/>
                  </a:cubicBezTo>
                  <a:cubicBezTo>
                    <a:pt x="14814" y="5182"/>
                    <a:pt x="14404" y="5045"/>
                    <a:pt x="13970" y="4931"/>
                  </a:cubicBezTo>
                  <a:cubicBezTo>
                    <a:pt x="14038" y="4908"/>
                    <a:pt x="14130" y="4840"/>
                    <a:pt x="14198" y="4749"/>
                  </a:cubicBezTo>
                  <a:cubicBezTo>
                    <a:pt x="14358" y="4612"/>
                    <a:pt x="14518" y="4452"/>
                    <a:pt x="14655" y="4315"/>
                  </a:cubicBezTo>
                  <a:cubicBezTo>
                    <a:pt x="14700" y="4246"/>
                    <a:pt x="14746" y="4178"/>
                    <a:pt x="14746" y="4109"/>
                  </a:cubicBezTo>
                  <a:cubicBezTo>
                    <a:pt x="14723" y="4018"/>
                    <a:pt x="14677" y="3927"/>
                    <a:pt x="14632" y="3881"/>
                  </a:cubicBezTo>
                  <a:cubicBezTo>
                    <a:pt x="14563" y="3836"/>
                    <a:pt x="14495" y="3813"/>
                    <a:pt x="14426" y="3813"/>
                  </a:cubicBezTo>
                  <a:cubicBezTo>
                    <a:pt x="14335" y="3813"/>
                    <a:pt x="14267" y="3836"/>
                    <a:pt x="14198" y="3904"/>
                  </a:cubicBezTo>
                  <a:cubicBezTo>
                    <a:pt x="14061" y="4064"/>
                    <a:pt x="13901" y="4201"/>
                    <a:pt x="13742" y="4338"/>
                  </a:cubicBezTo>
                  <a:cubicBezTo>
                    <a:pt x="13559" y="4520"/>
                    <a:pt x="13376" y="4680"/>
                    <a:pt x="13194" y="4817"/>
                  </a:cubicBezTo>
                  <a:cubicBezTo>
                    <a:pt x="13125" y="4794"/>
                    <a:pt x="13034" y="4771"/>
                    <a:pt x="12943" y="4771"/>
                  </a:cubicBezTo>
                  <a:cubicBezTo>
                    <a:pt x="12760" y="4771"/>
                    <a:pt x="12623" y="4886"/>
                    <a:pt x="12600" y="5045"/>
                  </a:cubicBezTo>
                  <a:cubicBezTo>
                    <a:pt x="12600" y="5091"/>
                    <a:pt x="12600" y="5159"/>
                    <a:pt x="12646" y="5205"/>
                  </a:cubicBezTo>
                  <a:lnTo>
                    <a:pt x="12600" y="5228"/>
                  </a:lnTo>
                  <a:lnTo>
                    <a:pt x="12532" y="5251"/>
                  </a:lnTo>
                  <a:cubicBezTo>
                    <a:pt x="12304" y="5365"/>
                    <a:pt x="12098" y="5456"/>
                    <a:pt x="11893" y="5502"/>
                  </a:cubicBezTo>
                  <a:cubicBezTo>
                    <a:pt x="11733" y="5525"/>
                    <a:pt x="11596" y="5547"/>
                    <a:pt x="11459" y="5547"/>
                  </a:cubicBezTo>
                  <a:cubicBezTo>
                    <a:pt x="11322" y="5547"/>
                    <a:pt x="11185" y="5525"/>
                    <a:pt x="11071" y="5479"/>
                  </a:cubicBezTo>
                  <a:cubicBezTo>
                    <a:pt x="10934" y="5456"/>
                    <a:pt x="10797" y="5388"/>
                    <a:pt x="10660" y="5296"/>
                  </a:cubicBezTo>
                  <a:cubicBezTo>
                    <a:pt x="10500" y="5182"/>
                    <a:pt x="10341" y="5045"/>
                    <a:pt x="10158" y="4863"/>
                  </a:cubicBezTo>
                  <a:cubicBezTo>
                    <a:pt x="9770" y="4406"/>
                    <a:pt x="9451" y="3881"/>
                    <a:pt x="9222" y="3448"/>
                  </a:cubicBezTo>
                  <a:lnTo>
                    <a:pt x="9177" y="3402"/>
                  </a:lnTo>
                  <a:cubicBezTo>
                    <a:pt x="8903" y="2854"/>
                    <a:pt x="8652" y="2283"/>
                    <a:pt x="8378" y="1667"/>
                  </a:cubicBezTo>
                  <a:lnTo>
                    <a:pt x="8332" y="1599"/>
                  </a:lnTo>
                  <a:cubicBezTo>
                    <a:pt x="8286" y="1485"/>
                    <a:pt x="8172" y="1416"/>
                    <a:pt x="8058" y="1416"/>
                  </a:cubicBezTo>
                  <a:lnTo>
                    <a:pt x="7990" y="1416"/>
                  </a:lnTo>
                  <a:cubicBezTo>
                    <a:pt x="7807" y="1142"/>
                    <a:pt x="7556" y="914"/>
                    <a:pt x="7282" y="708"/>
                  </a:cubicBezTo>
                  <a:cubicBezTo>
                    <a:pt x="6826" y="366"/>
                    <a:pt x="6278" y="161"/>
                    <a:pt x="5616" y="69"/>
                  </a:cubicBezTo>
                  <a:cubicBezTo>
                    <a:pt x="5365" y="24"/>
                    <a:pt x="5091" y="1"/>
                    <a:pt x="48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8143;p70">
              <a:extLst>
                <a:ext uri="{FF2B5EF4-FFF2-40B4-BE49-F238E27FC236}">
                  <a16:creationId xmlns:a16="http://schemas.microsoft.com/office/drawing/2014/main" id="{D3AE8BD4-1065-4F1E-93D9-DFD9DE5A26A1}"/>
                </a:ext>
              </a:extLst>
            </p:cNvPr>
            <p:cNvSpPr/>
            <p:nvPr/>
          </p:nvSpPr>
          <p:spPr>
            <a:xfrm>
              <a:off x="6713967" y="3005223"/>
              <a:ext cx="325377" cy="268849"/>
            </a:xfrm>
            <a:custGeom>
              <a:avLst/>
              <a:gdLst/>
              <a:ahLst/>
              <a:cxnLst/>
              <a:rect l="l" t="t" r="r" b="b"/>
              <a:pathLst>
                <a:path w="25223" h="20841" extrusionOk="0">
                  <a:moveTo>
                    <a:pt x="14244" y="1"/>
                  </a:moveTo>
                  <a:cubicBezTo>
                    <a:pt x="14038" y="138"/>
                    <a:pt x="13833" y="252"/>
                    <a:pt x="13628" y="389"/>
                  </a:cubicBezTo>
                  <a:cubicBezTo>
                    <a:pt x="11710" y="1804"/>
                    <a:pt x="9839" y="3265"/>
                    <a:pt x="8035" y="4703"/>
                  </a:cubicBezTo>
                  <a:cubicBezTo>
                    <a:pt x="6232" y="6164"/>
                    <a:pt x="4315" y="7716"/>
                    <a:pt x="2238" y="9450"/>
                  </a:cubicBezTo>
                  <a:cubicBezTo>
                    <a:pt x="1507" y="10089"/>
                    <a:pt x="754" y="10706"/>
                    <a:pt x="24" y="11345"/>
                  </a:cubicBezTo>
                  <a:cubicBezTo>
                    <a:pt x="1" y="11345"/>
                    <a:pt x="1" y="11345"/>
                    <a:pt x="1" y="11368"/>
                  </a:cubicBezTo>
                  <a:cubicBezTo>
                    <a:pt x="275" y="11459"/>
                    <a:pt x="549" y="11573"/>
                    <a:pt x="823" y="11687"/>
                  </a:cubicBezTo>
                  <a:cubicBezTo>
                    <a:pt x="1599" y="12030"/>
                    <a:pt x="2352" y="12440"/>
                    <a:pt x="3059" y="12920"/>
                  </a:cubicBezTo>
                  <a:cubicBezTo>
                    <a:pt x="4612" y="13970"/>
                    <a:pt x="6027" y="15271"/>
                    <a:pt x="7236" y="16709"/>
                  </a:cubicBezTo>
                  <a:cubicBezTo>
                    <a:pt x="8332" y="17987"/>
                    <a:pt x="9291" y="19379"/>
                    <a:pt x="10112" y="20840"/>
                  </a:cubicBezTo>
                  <a:cubicBezTo>
                    <a:pt x="11048" y="19745"/>
                    <a:pt x="11961" y="18603"/>
                    <a:pt x="12851" y="17508"/>
                  </a:cubicBezTo>
                  <a:cubicBezTo>
                    <a:pt x="14084" y="15956"/>
                    <a:pt x="15385" y="14335"/>
                    <a:pt x="16732" y="12851"/>
                  </a:cubicBezTo>
                  <a:cubicBezTo>
                    <a:pt x="18129" y="13488"/>
                    <a:pt x="19390" y="13796"/>
                    <a:pt x="20545" y="13796"/>
                  </a:cubicBezTo>
                  <a:cubicBezTo>
                    <a:pt x="20880" y="13796"/>
                    <a:pt x="21207" y="13770"/>
                    <a:pt x="21525" y="13719"/>
                  </a:cubicBezTo>
                  <a:cubicBezTo>
                    <a:pt x="21890" y="13650"/>
                    <a:pt x="22278" y="13536"/>
                    <a:pt x="22666" y="13376"/>
                  </a:cubicBezTo>
                  <a:cubicBezTo>
                    <a:pt x="22986" y="13217"/>
                    <a:pt x="23328" y="13011"/>
                    <a:pt x="23671" y="12737"/>
                  </a:cubicBezTo>
                  <a:cubicBezTo>
                    <a:pt x="24287" y="12212"/>
                    <a:pt x="24789" y="11482"/>
                    <a:pt x="25177" y="10523"/>
                  </a:cubicBezTo>
                  <a:cubicBezTo>
                    <a:pt x="25200" y="10432"/>
                    <a:pt x="25200" y="10363"/>
                    <a:pt x="25223" y="10295"/>
                  </a:cubicBezTo>
                  <a:cubicBezTo>
                    <a:pt x="25200" y="10249"/>
                    <a:pt x="25200" y="10204"/>
                    <a:pt x="25200" y="10158"/>
                  </a:cubicBezTo>
                  <a:cubicBezTo>
                    <a:pt x="25200" y="10089"/>
                    <a:pt x="25177" y="10021"/>
                    <a:pt x="25177" y="9975"/>
                  </a:cubicBezTo>
                  <a:cubicBezTo>
                    <a:pt x="25177" y="9975"/>
                    <a:pt x="25177" y="9975"/>
                    <a:pt x="25177" y="9952"/>
                  </a:cubicBezTo>
                  <a:cubicBezTo>
                    <a:pt x="24584" y="8332"/>
                    <a:pt x="23625" y="6757"/>
                    <a:pt x="22278" y="5250"/>
                  </a:cubicBezTo>
                  <a:cubicBezTo>
                    <a:pt x="20977" y="3790"/>
                    <a:pt x="19402" y="2534"/>
                    <a:pt x="17622" y="1484"/>
                  </a:cubicBezTo>
                  <a:cubicBezTo>
                    <a:pt x="16503" y="845"/>
                    <a:pt x="15362" y="343"/>
                    <a:pt x="14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8144;p70">
              <a:extLst>
                <a:ext uri="{FF2B5EF4-FFF2-40B4-BE49-F238E27FC236}">
                  <a16:creationId xmlns:a16="http://schemas.microsoft.com/office/drawing/2014/main" id="{067DF7A1-2311-4179-9BFB-290B11D47D17}"/>
                </a:ext>
              </a:extLst>
            </p:cNvPr>
            <p:cNvSpPr/>
            <p:nvPr/>
          </p:nvSpPr>
          <p:spPr>
            <a:xfrm>
              <a:off x="6882677" y="3005223"/>
              <a:ext cx="156658" cy="147537"/>
            </a:xfrm>
            <a:custGeom>
              <a:avLst/>
              <a:gdLst/>
              <a:ahLst/>
              <a:cxnLst/>
              <a:rect l="l" t="t" r="r" b="b"/>
              <a:pathLst>
                <a:path w="12144" h="11437" extrusionOk="0">
                  <a:moveTo>
                    <a:pt x="1165" y="1"/>
                  </a:moveTo>
                  <a:cubicBezTo>
                    <a:pt x="937" y="115"/>
                    <a:pt x="731" y="252"/>
                    <a:pt x="526" y="389"/>
                  </a:cubicBezTo>
                  <a:cubicBezTo>
                    <a:pt x="343" y="526"/>
                    <a:pt x="183" y="663"/>
                    <a:pt x="1" y="800"/>
                  </a:cubicBezTo>
                  <a:cubicBezTo>
                    <a:pt x="24" y="800"/>
                    <a:pt x="46" y="800"/>
                    <a:pt x="92" y="822"/>
                  </a:cubicBezTo>
                  <a:cubicBezTo>
                    <a:pt x="822" y="1051"/>
                    <a:pt x="1530" y="1347"/>
                    <a:pt x="2215" y="1690"/>
                  </a:cubicBezTo>
                  <a:cubicBezTo>
                    <a:pt x="2945" y="2078"/>
                    <a:pt x="3653" y="2511"/>
                    <a:pt x="4315" y="2968"/>
                  </a:cubicBezTo>
                  <a:cubicBezTo>
                    <a:pt x="5045" y="3470"/>
                    <a:pt x="5730" y="3995"/>
                    <a:pt x="6392" y="4566"/>
                  </a:cubicBezTo>
                  <a:cubicBezTo>
                    <a:pt x="7054" y="5136"/>
                    <a:pt x="7670" y="5753"/>
                    <a:pt x="8286" y="6392"/>
                  </a:cubicBezTo>
                  <a:cubicBezTo>
                    <a:pt x="8857" y="7031"/>
                    <a:pt x="9405" y="7670"/>
                    <a:pt x="9907" y="8378"/>
                  </a:cubicBezTo>
                  <a:cubicBezTo>
                    <a:pt x="10386" y="8994"/>
                    <a:pt x="10797" y="9656"/>
                    <a:pt x="11162" y="10341"/>
                  </a:cubicBezTo>
                  <a:cubicBezTo>
                    <a:pt x="11345" y="10706"/>
                    <a:pt x="11527" y="11071"/>
                    <a:pt x="11664" y="11436"/>
                  </a:cubicBezTo>
                  <a:cubicBezTo>
                    <a:pt x="11824" y="11162"/>
                    <a:pt x="11984" y="10843"/>
                    <a:pt x="12121" y="10523"/>
                  </a:cubicBezTo>
                  <a:cubicBezTo>
                    <a:pt x="12121" y="10455"/>
                    <a:pt x="12121" y="10409"/>
                    <a:pt x="12144" y="10363"/>
                  </a:cubicBezTo>
                  <a:lnTo>
                    <a:pt x="12144" y="10295"/>
                  </a:lnTo>
                  <a:lnTo>
                    <a:pt x="12121" y="10204"/>
                  </a:lnTo>
                  <a:cubicBezTo>
                    <a:pt x="12121" y="10089"/>
                    <a:pt x="12121" y="10021"/>
                    <a:pt x="12098" y="9975"/>
                  </a:cubicBezTo>
                  <a:cubicBezTo>
                    <a:pt x="11527" y="8332"/>
                    <a:pt x="10546" y="6757"/>
                    <a:pt x="9199" y="5250"/>
                  </a:cubicBezTo>
                  <a:cubicBezTo>
                    <a:pt x="7898" y="3790"/>
                    <a:pt x="6323" y="2511"/>
                    <a:pt x="4543" y="1484"/>
                  </a:cubicBezTo>
                  <a:cubicBezTo>
                    <a:pt x="3447" y="845"/>
                    <a:pt x="2306" y="343"/>
                    <a:pt x="1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8145;p70">
              <a:extLst>
                <a:ext uri="{FF2B5EF4-FFF2-40B4-BE49-F238E27FC236}">
                  <a16:creationId xmlns:a16="http://schemas.microsoft.com/office/drawing/2014/main" id="{D253E134-9D66-4037-B21A-1D171AB71C80}"/>
                </a:ext>
              </a:extLst>
            </p:cNvPr>
            <p:cNvSpPr/>
            <p:nvPr/>
          </p:nvSpPr>
          <p:spPr>
            <a:xfrm>
              <a:off x="6713967" y="3015529"/>
              <a:ext cx="284161" cy="152542"/>
            </a:xfrm>
            <a:custGeom>
              <a:avLst/>
              <a:gdLst/>
              <a:ahLst/>
              <a:cxnLst/>
              <a:rect l="l" t="t" r="r" b="b"/>
              <a:pathLst>
                <a:path w="22028" h="11825" extrusionOk="0">
                  <a:moveTo>
                    <a:pt x="13057" y="1"/>
                  </a:moveTo>
                  <a:cubicBezTo>
                    <a:pt x="11368" y="1279"/>
                    <a:pt x="9679" y="2580"/>
                    <a:pt x="8035" y="3904"/>
                  </a:cubicBezTo>
                  <a:cubicBezTo>
                    <a:pt x="6232" y="5342"/>
                    <a:pt x="4338" y="6894"/>
                    <a:pt x="2238" y="8651"/>
                  </a:cubicBezTo>
                  <a:cubicBezTo>
                    <a:pt x="1507" y="9290"/>
                    <a:pt x="754" y="9907"/>
                    <a:pt x="24" y="10523"/>
                  </a:cubicBezTo>
                  <a:cubicBezTo>
                    <a:pt x="24" y="10546"/>
                    <a:pt x="1" y="10569"/>
                    <a:pt x="1" y="10569"/>
                  </a:cubicBezTo>
                  <a:cubicBezTo>
                    <a:pt x="298" y="10683"/>
                    <a:pt x="571" y="10774"/>
                    <a:pt x="823" y="10888"/>
                  </a:cubicBezTo>
                  <a:cubicBezTo>
                    <a:pt x="1393" y="11162"/>
                    <a:pt x="1987" y="11459"/>
                    <a:pt x="2557" y="11824"/>
                  </a:cubicBezTo>
                  <a:cubicBezTo>
                    <a:pt x="2717" y="11664"/>
                    <a:pt x="2854" y="11505"/>
                    <a:pt x="3014" y="11368"/>
                  </a:cubicBezTo>
                  <a:cubicBezTo>
                    <a:pt x="4064" y="10340"/>
                    <a:pt x="5182" y="9382"/>
                    <a:pt x="6369" y="8514"/>
                  </a:cubicBezTo>
                  <a:cubicBezTo>
                    <a:pt x="7579" y="7647"/>
                    <a:pt x="8857" y="6848"/>
                    <a:pt x="10204" y="6186"/>
                  </a:cubicBezTo>
                  <a:cubicBezTo>
                    <a:pt x="10866" y="5867"/>
                    <a:pt x="11528" y="5593"/>
                    <a:pt x="12212" y="5342"/>
                  </a:cubicBezTo>
                  <a:cubicBezTo>
                    <a:pt x="12897" y="5113"/>
                    <a:pt x="13582" y="4931"/>
                    <a:pt x="14289" y="4794"/>
                  </a:cubicBezTo>
                  <a:cubicBezTo>
                    <a:pt x="14951" y="4657"/>
                    <a:pt x="15636" y="4588"/>
                    <a:pt x="16344" y="4566"/>
                  </a:cubicBezTo>
                  <a:cubicBezTo>
                    <a:pt x="17006" y="4566"/>
                    <a:pt x="17690" y="4611"/>
                    <a:pt x="18352" y="4748"/>
                  </a:cubicBezTo>
                  <a:cubicBezTo>
                    <a:pt x="19037" y="4885"/>
                    <a:pt x="19722" y="5091"/>
                    <a:pt x="20361" y="5387"/>
                  </a:cubicBezTo>
                  <a:cubicBezTo>
                    <a:pt x="20954" y="5661"/>
                    <a:pt x="21502" y="5981"/>
                    <a:pt x="22027" y="6346"/>
                  </a:cubicBezTo>
                  <a:cubicBezTo>
                    <a:pt x="21822" y="6095"/>
                    <a:pt x="21594" y="5844"/>
                    <a:pt x="21365" y="5593"/>
                  </a:cubicBezTo>
                  <a:cubicBezTo>
                    <a:pt x="20772" y="4976"/>
                    <a:pt x="20133" y="4360"/>
                    <a:pt x="19471" y="3767"/>
                  </a:cubicBezTo>
                  <a:cubicBezTo>
                    <a:pt x="18809" y="3196"/>
                    <a:pt x="18101" y="2648"/>
                    <a:pt x="17394" y="2169"/>
                  </a:cubicBezTo>
                  <a:cubicBezTo>
                    <a:pt x="16709" y="1690"/>
                    <a:pt x="16001" y="1279"/>
                    <a:pt x="15294" y="891"/>
                  </a:cubicBezTo>
                  <a:cubicBezTo>
                    <a:pt x="14563" y="526"/>
                    <a:pt x="13856" y="229"/>
                    <a:pt x="13171" y="23"/>
                  </a:cubicBezTo>
                  <a:lnTo>
                    <a:pt x="131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8146;p70">
              <a:extLst>
                <a:ext uri="{FF2B5EF4-FFF2-40B4-BE49-F238E27FC236}">
                  <a16:creationId xmlns:a16="http://schemas.microsoft.com/office/drawing/2014/main" id="{35E2CDE7-9BE4-4892-8AA1-A2BE2F773698}"/>
                </a:ext>
              </a:extLst>
            </p:cNvPr>
            <p:cNvSpPr/>
            <p:nvPr/>
          </p:nvSpPr>
          <p:spPr>
            <a:xfrm>
              <a:off x="6882380" y="3005223"/>
              <a:ext cx="156954" cy="136637"/>
            </a:xfrm>
            <a:custGeom>
              <a:avLst/>
              <a:gdLst/>
              <a:ahLst/>
              <a:cxnLst/>
              <a:rect l="l" t="t" r="r" b="b"/>
              <a:pathLst>
                <a:path w="12167" h="10592" extrusionOk="0">
                  <a:moveTo>
                    <a:pt x="1188" y="1"/>
                  </a:moveTo>
                  <a:cubicBezTo>
                    <a:pt x="960" y="115"/>
                    <a:pt x="754" y="252"/>
                    <a:pt x="549" y="389"/>
                  </a:cubicBezTo>
                  <a:cubicBezTo>
                    <a:pt x="366" y="526"/>
                    <a:pt x="183" y="640"/>
                    <a:pt x="1" y="777"/>
                  </a:cubicBezTo>
                  <a:cubicBezTo>
                    <a:pt x="1" y="777"/>
                    <a:pt x="1" y="800"/>
                    <a:pt x="1" y="800"/>
                  </a:cubicBezTo>
                  <a:lnTo>
                    <a:pt x="69" y="800"/>
                  </a:lnTo>
                  <a:lnTo>
                    <a:pt x="115" y="822"/>
                  </a:lnTo>
                  <a:cubicBezTo>
                    <a:pt x="800" y="1028"/>
                    <a:pt x="1507" y="1325"/>
                    <a:pt x="2238" y="1690"/>
                  </a:cubicBezTo>
                  <a:cubicBezTo>
                    <a:pt x="2945" y="2078"/>
                    <a:pt x="3653" y="2489"/>
                    <a:pt x="4338" y="2968"/>
                  </a:cubicBezTo>
                  <a:cubicBezTo>
                    <a:pt x="5045" y="3447"/>
                    <a:pt x="5753" y="3995"/>
                    <a:pt x="6415" y="4566"/>
                  </a:cubicBezTo>
                  <a:cubicBezTo>
                    <a:pt x="7077" y="5159"/>
                    <a:pt x="7716" y="5775"/>
                    <a:pt x="8309" y="6392"/>
                  </a:cubicBezTo>
                  <a:cubicBezTo>
                    <a:pt x="8538" y="6643"/>
                    <a:pt x="8766" y="6894"/>
                    <a:pt x="8971" y="7145"/>
                  </a:cubicBezTo>
                  <a:cubicBezTo>
                    <a:pt x="9040" y="7213"/>
                    <a:pt x="9108" y="7259"/>
                    <a:pt x="9199" y="7305"/>
                  </a:cubicBezTo>
                  <a:cubicBezTo>
                    <a:pt x="9839" y="7807"/>
                    <a:pt x="10432" y="8378"/>
                    <a:pt x="10980" y="8994"/>
                  </a:cubicBezTo>
                  <a:cubicBezTo>
                    <a:pt x="11414" y="9496"/>
                    <a:pt x="11756" y="10044"/>
                    <a:pt x="12121" y="10592"/>
                  </a:cubicBezTo>
                  <a:cubicBezTo>
                    <a:pt x="12121" y="10569"/>
                    <a:pt x="12144" y="10546"/>
                    <a:pt x="12144" y="10523"/>
                  </a:cubicBezTo>
                  <a:cubicBezTo>
                    <a:pt x="12144" y="10455"/>
                    <a:pt x="12167" y="10409"/>
                    <a:pt x="12167" y="10363"/>
                  </a:cubicBezTo>
                  <a:lnTo>
                    <a:pt x="12167" y="10295"/>
                  </a:lnTo>
                  <a:lnTo>
                    <a:pt x="12167" y="10204"/>
                  </a:lnTo>
                  <a:cubicBezTo>
                    <a:pt x="12144" y="10089"/>
                    <a:pt x="12144" y="10021"/>
                    <a:pt x="12121" y="9952"/>
                  </a:cubicBezTo>
                  <a:cubicBezTo>
                    <a:pt x="11550" y="8332"/>
                    <a:pt x="10569" y="6757"/>
                    <a:pt x="9245" y="5250"/>
                  </a:cubicBezTo>
                  <a:cubicBezTo>
                    <a:pt x="7921" y="3790"/>
                    <a:pt x="6369" y="2511"/>
                    <a:pt x="4566" y="1484"/>
                  </a:cubicBezTo>
                  <a:cubicBezTo>
                    <a:pt x="3470" y="845"/>
                    <a:pt x="2329" y="343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8147;p70">
              <a:extLst>
                <a:ext uri="{FF2B5EF4-FFF2-40B4-BE49-F238E27FC236}">
                  <a16:creationId xmlns:a16="http://schemas.microsoft.com/office/drawing/2014/main" id="{899EA5B0-0834-427B-95CF-6D345DCC9747}"/>
                </a:ext>
              </a:extLst>
            </p:cNvPr>
            <p:cNvSpPr/>
            <p:nvPr/>
          </p:nvSpPr>
          <p:spPr>
            <a:xfrm>
              <a:off x="6777573" y="3124812"/>
              <a:ext cx="17970" cy="16886"/>
            </a:xfrm>
            <a:custGeom>
              <a:avLst/>
              <a:gdLst/>
              <a:ahLst/>
              <a:cxnLst/>
              <a:rect l="l" t="t" r="r" b="b"/>
              <a:pathLst>
                <a:path w="1393" h="1309" extrusionOk="0">
                  <a:moveTo>
                    <a:pt x="1053" y="1"/>
                  </a:moveTo>
                  <a:cubicBezTo>
                    <a:pt x="993" y="1"/>
                    <a:pt x="935" y="21"/>
                    <a:pt x="890" y="65"/>
                  </a:cubicBezTo>
                  <a:cubicBezTo>
                    <a:pt x="616" y="316"/>
                    <a:pt x="342" y="567"/>
                    <a:pt x="91" y="841"/>
                  </a:cubicBezTo>
                  <a:cubicBezTo>
                    <a:pt x="23" y="933"/>
                    <a:pt x="0" y="1024"/>
                    <a:pt x="46" y="1115"/>
                  </a:cubicBezTo>
                  <a:cubicBezTo>
                    <a:pt x="69" y="1184"/>
                    <a:pt x="91" y="1229"/>
                    <a:pt x="137" y="1252"/>
                  </a:cubicBezTo>
                  <a:cubicBezTo>
                    <a:pt x="185" y="1290"/>
                    <a:pt x="244" y="1308"/>
                    <a:pt x="304" y="1308"/>
                  </a:cubicBezTo>
                  <a:cubicBezTo>
                    <a:pt x="388" y="1308"/>
                    <a:pt x="472" y="1273"/>
                    <a:pt x="525" y="1206"/>
                  </a:cubicBezTo>
                  <a:cubicBezTo>
                    <a:pt x="652" y="1080"/>
                    <a:pt x="759" y="953"/>
                    <a:pt x="883" y="844"/>
                  </a:cubicBezTo>
                  <a:lnTo>
                    <a:pt x="883" y="844"/>
                  </a:lnTo>
                  <a:cubicBezTo>
                    <a:pt x="879" y="850"/>
                    <a:pt x="874" y="857"/>
                    <a:pt x="867" y="864"/>
                  </a:cubicBezTo>
                  <a:cubicBezTo>
                    <a:pt x="890" y="841"/>
                    <a:pt x="913" y="819"/>
                    <a:pt x="913" y="818"/>
                  </a:cubicBezTo>
                  <a:lnTo>
                    <a:pt x="913" y="818"/>
                  </a:lnTo>
                  <a:cubicBezTo>
                    <a:pt x="913" y="818"/>
                    <a:pt x="913" y="818"/>
                    <a:pt x="913" y="818"/>
                  </a:cubicBezTo>
                  <a:cubicBezTo>
                    <a:pt x="1027" y="704"/>
                    <a:pt x="1119" y="613"/>
                    <a:pt x="1233" y="522"/>
                  </a:cubicBezTo>
                  <a:cubicBezTo>
                    <a:pt x="1347" y="430"/>
                    <a:pt x="1392" y="248"/>
                    <a:pt x="1301" y="134"/>
                  </a:cubicBezTo>
                  <a:cubicBezTo>
                    <a:pt x="1245" y="50"/>
                    <a:pt x="1147" y="1"/>
                    <a:pt x="1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8148;p70">
              <a:extLst>
                <a:ext uri="{FF2B5EF4-FFF2-40B4-BE49-F238E27FC236}">
                  <a16:creationId xmlns:a16="http://schemas.microsoft.com/office/drawing/2014/main" id="{AD8407EF-CE03-4904-BC75-40E3838B0AAB}"/>
                </a:ext>
              </a:extLst>
            </p:cNvPr>
            <p:cNvSpPr/>
            <p:nvPr/>
          </p:nvSpPr>
          <p:spPr>
            <a:xfrm>
              <a:off x="6802895" y="3102419"/>
              <a:ext cx="18266" cy="16215"/>
            </a:xfrm>
            <a:custGeom>
              <a:avLst/>
              <a:gdLst/>
              <a:ahLst/>
              <a:cxnLst/>
              <a:rect l="l" t="t" r="r" b="b"/>
              <a:pathLst>
                <a:path w="1416" h="1257" extrusionOk="0">
                  <a:moveTo>
                    <a:pt x="1120" y="0"/>
                  </a:moveTo>
                  <a:cubicBezTo>
                    <a:pt x="1062" y="0"/>
                    <a:pt x="1005" y="20"/>
                    <a:pt x="959" y="66"/>
                  </a:cubicBezTo>
                  <a:cubicBezTo>
                    <a:pt x="685" y="295"/>
                    <a:pt x="411" y="523"/>
                    <a:pt x="137" y="751"/>
                  </a:cubicBezTo>
                  <a:cubicBezTo>
                    <a:pt x="23" y="820"/>
                    <a:pt x="0" y="957"/>
                    <a:pt x="23" y="1071"/>
                  </a:cubicBezTo>
                  <a:cubicBezTo>
                    <a:pt x="46" y="1094"/>
                    <a:pt x="46" y="1116"/>
                    <a:pt x="69" y="1139"/>
                  </a:cubicBezTo>
                  <a:cubicBezTo>
                    <a:pt x="126" y="1212"/>
                    <a:pt x="221" y="1256"/>
                    <a:pt x="317" y="1256"/>
                  </a:cubicBezTo>
                  <a:cubicBezTo>
                    <a:pt x="373" y="1256"/>
                    <a:pt x="429" y="1241"/>
                    <a:pt x="479" y="1208"/>
                  </a:cubicBezTo>
                  <a:cubicBezTo>
                    <a:pt x="753" y="980"/>
                    <a:pt x="1027" y="751"/>
                    <a:pt x="1278" y="523"/>
                  </a:cubicBezTo>
                  <a:cubicBezTo>
                    <a:pt x="1347" y="477"/>
                    <a:pt x="1392" y="409"/>
                    <a:pt x="1392" y="340"/>
                  </a:cubicBezTo>
                  <a:cubicBezTo>
                    <a:pt x="1415" y="249"/>
                    <a:pt x="1392" y="181"/>
                    <a:pt x="1347" y="112"/>
                  </a:cubicBezTo>
                  <a:cubicBezTo>
                    <a:pt x="1292" y="44"/>
                    <a:pt x="1205" y="0"/>
                    <a:pt x="1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8149;p70">
              <a:extLst>
                <a:ext uri="{FF2B5EF4-FFF2-40B4-BE49-F238E27FC236}">
                  <a16:creationId xmlns:a16="http://schemas.microsoft.com/office/drawing/2014/main" id="{D2109BEC-A566-4EDA-8C15-1FB592523B9C}"/>
                </a:ext>
              </a:extLst>
            </p:cNvPr>
            <p:cNvSpPr/>
            <p:nvPr/>
          </p:nvSpPr>
          <p:spPr>
            <a:xfrm>
              <a:off x="6832627" y="3078839"/>
              <a:ext cx="15906" cy="14990"/>
            </a:xfrm>
            <a:custGeom>
              <a:avLst/>
              <a:gdLst/>
              <a:ahLst/>
              <a:cxnLst/>
              <a:rect l="l" t="t" r="r" b="b"/>
              <a:pathLst>
                <a:path w="1233" h="1162" extrusionOk="0">
                  <a:moveTo>
                    <a:pt x="913" y="0"/>
                  </a:moveTo>
                  <a:cubicBezTo>
                    <a:pt x="822" y="23"/>
                    <a:pt x="776" y="46"/>
                    <a:pt x="708" y="114"/>
                  </a:cubicBezTo>
                  <a:cubicBezTo>
                    <a:pt x="525" y="297"/>
                    <a:pt x="320" y="479"/>
                    <a:pt x="137" y="639"/>
                  </a:cubicBezTo>
                  <a:cubicBezTo>
                    <a:pt x="69" y="708"/>
                    <a:pt x="23" y="753"/>
                    <a:pt x="23" y="822"/>
                  </a:cubicBezTo>
                  <a:cubicBezTo>
                    <a:pt x="0" y="867"/>
                    <a:pt x="0" y="936"/>
                    <a:pt x="23" y="959"/>
                  </a:cubicBezTo>
                  <a:cubicBezTo>
                    <a:pt x="46" y="1004"/>
                    <a:pt x="46" y="1027"/>
                    <a:pt x="69" y="1050"/>
                  </a:cubicBezTo>
                  <a:cubicBezTo>
                    <a:pt x="123" y="1118"/>
                    <a:pt x="210" y="1162"/>
                    <a:pt x="296" y="1162"/>
                  </a:cubicBezTo>
                  <a:cubicBezTo>
                    <a:pt x="354" y="1162"/>
                    <a:pt x="411" y="1142"/>
                    <a:pt x="457" y="1096"/>
                  </a:cubicBezTo>
                  <a:cubicBezTo>
                    <a:pt x="708" y="890"/>
                    <a:pt x="936" y="685"/>
                    <a:pt x="1164" y="457"/>
                  </a:cubicBezTo>
                  <a:cubicBezTo>
                    <a:pt x="1210" y="411"/>
                    <a:pt x="1233" y="320"/>
                    <a:pt x="1210" y="251"/>
                  </a:cubicBezTo>
                  <a:cubicBezTo>
                    <a:pt x="1210" y="183"/>
                    <a:pt x="1164" y="114"/>
                    <a:pt x="1119" y="68"/>
                  </a:cubicBezTo>
                  <a:cubicBezTo>
                    <a:pt x="1050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8150;p70">
              <a:extLst>
                <a:ext uri="{FF2B5EF4-FFF2-40B4-BE49-F238E27FC236}">
                  <a16:creationId xmlns:a16="http://schemas.microsoft.com/office/drawing/2014/main" id="{FE8A0A2F-36EB-4A50-B0AB-191EA5FBFF8C}"/>
                </a:ext>
              </a:extLst>
            </p:cNvPr>
            <p:cNvSpPr/>
            <p:nvPr/>
          </p:nvSpPr>
          <p:spPr>
            <a:xfrm>
              <a:off x="6856182" y="3056923"/>
              <a:ext cx="16202" cy="16293"/>
            </a:xfrm>
            <a:custGeom>
              <a:avLst/>
              <a:gdLst/>
              <a:ahLst/>
              <a:cxnLst/>
              <a:rect l="l" t="t" r="r" b="b"/>
              <a:pathLst>
                <a:path w="1256" h="1263" extrusionOk="0">
                  <a:moveTo>
                    <a:pt x="946" y="1"/>
                  </a:moveTo>
                  <a:cubicBezTo>
                    <a:pt x="891" y="1"/>
                    <a:pt x="833" y="22"/>
                    <a:pt x="799" y="56"/>
                  </a:cubicBezTo>
                  <a:cubicBezTo>
                    <a:pt x="548" y="284"/>
                    <a:pt x="297" y="535"/>
                    <a:pt x="92" y="809"/>
                  </a:cubicBezTo>
                  <a:cubicBezTo>
                    <a:pt x="23" y="877"/>
                    <a:pt x="0" y="991"/>
                    <a:pt x="46" y="1083"/>
                  </a:cubicBezTo>
                  <a:cubicBezTo>
                    <a:pt x="46" y="1128"/>
                    <a:pt x="92" y="1174"/>
                    <a:pt x="137" y="1197"/>
                  </a:cubicBezTo>
                  <a:cubicBezTo>
                    <a:pt x="183" y="1243"/>
                    <a:pt x="241" y="1263"/>
                    <a:pt x="299" y="1263"/>
                  </a:cubicBezTo>
                  <a:cubicBezTo>
                    <a:pt x="384" y="1263"/>
                    <a:pt x="471" y="1219"/>
                    <a:pt x="525" y="1151"/>
                  </a:cubicBezTo>
                  <a:cubicBezTo>
                    <a:pt x="708" y="946"/>
                    <a:pt x="891" y="763"/>
                    <a:pt x="1073" y="581"/>
                  </a:cubicBezTo>
                  <a:cubicBezTo>
                    <a:pt x="1096" y="558"/>
                    <a:pt x="1119" y="535"/>
                    <a:pt x="1142" y="512"/>
                  </a:cubicBezTo>
                  <a:cubicBezTo>
                    <a:pt x="1187" y="466"/>
                    <a:pt x="1233" y="398"/>
                    <a:pt x="1256" y="329"/>
                  </a:cubicBezTo>
                  <a:cubicBezTo>
                    <a:pt x="1256" y="261"/>
                    <a:pt x="1233" y="170"/>
                    <a:pt x="1187" y="124"/>
                  </a:cubicBezTo>
                  <a:cubicBezTo>
                    <a:pt x="1165" y="56"/>
                    <a:pt x="1096" y="10"/>
                    <a:pt x="1005" y="10"/>
                  </a:cubicBezTo>
                  <a:cubicBezTo>
                    <a:pt x="986" y="4"/>
                    <a:pt x="966" y="1"/>
                    <a:pt x="9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8151;p70">
              <a:extLst>
                <a:ext uri="{FF2B5EF4-FFF2-40B4-BE49-F238E27FC236}">
                  <a16:creationId xmlns:a16="http://schemas.microsoft.com/office/drawing/2014/main" id="{E747A28F-4516-4039-B79C-22496ADCA2F6}"/>
                </a:ext>
              </a:extLst>
            </p:cNvPr>
            <p:cNvSpPr/>
            <p:nvPr/>
          </p:nvSpPr>
          <p:spPr>
            <a:xfrm>
              <a:off x="6880329" y="3034259"/>
              <a:ext cx="15312" cy="14667"/>
            </a:xfrm>
            <a:custGeom>
              <a:avLst/>
              <a:gdLst/>
              <a:ahLst/>
              <a:cxnLst/>
              <a:rect l="l" t="t" r="r" b="b"/>
              <a:pathLst>
                <a:path w="1187" h="1137" extrusionOk="0">
                  <a:moveTo>
                    <a:pt x="877" y="0"/>
                  </a:moveTo>
                  <a:cubicBezTo>
                    <a:pt x="822" y="0"/>
                    <a:pt x="764" y="22"/>
                    <a:pt x="731" y="55"/>
                  </a:cubicBezTo>
                  <a:cubicBezTo>
                    <a:pt x="525" y="238"/>
                    <a:pt x="320" y="443"/>
                    <a:pt x="114" y="626"/>
                  </a:cubicBezTo>
                  <a:cubicBezTo>
                    <a:pt x="69" y="671"/>
                    <a:pt x="23" y="717"/>
                    <a:pt x="0" y="808"/>
                  </a:cubicBezTo>
                  <a:cubicBezTo>
                    <a:pt x="0" y="854"/>
                    <a:pt x="0" y="900"/>
                    <a:pt x="23" y="945"/>
                  </a:cubicBezTo>
                  <a:cubicBezTo>
                    <a:pt x="23" y="968"/>
                    <a:pt x="46" y="991"/>
                    <a:pt x="69" y="1014"/>
                  </a:cubicBezTo>
                  <a:cubicBezTo>
                    <a:pt x="91" y="1082"/>
                    <a:pt x="160" y="1128"/>
                    <a:pt x="251" y="1128"/>
                  </a:cubicBezTo>
                  <a:cubicBezTo>
                    <a:pt x="270" y="1134"/>
                    <a:pt x="290" y="1137"/>
                    <a:pt x="310" y="1137"/>
                  </a:cubicBezTo>
                  <a:cubicBezTo>
                    <a:pt x="365" y="1137"/>
                    <a:pt x="423" y="1116"/>
                    <a:pt x="457" y="1082"/>
                  </a:cubicBezTo>
                  <a:cubicBezTo>
                    <a:pt x="662" y="900"/>
                    <a:pt x="867" y="717"/>
                    <a:pt x="1073" y="512"/>
                  </a:cubicBezTo>
                  <a:cubicBezTo>
                    <a:pt x="1119" y="466"/>
                    <a:pt x="1164" y="420"/>
                    <a:pt x="1164" y="329"/>
                  </a:cubicBezTo>
                  <a:cubicBezTo>
                    <a:pt x="1187" y="260"/>
                    <a:pt x="1164" y="192"/>
                    <a:pt x="1119" y="124"/>
                  </a:cubicBezTo>
                  <a:cubicBezTo>
                    <a:pt x="1073" y="55"/>
                    <a:pt x="1004" y="9"/>
                    <a:pt x="936" y="9"/>
                  </a:cubicBezTo>
                  <a:cubicBezTo>
                    <a:pt x="918" y="3"/>
                    <a:pt x="898" y="0"/>
                    <a:pt x="8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8152;p70">
              <a:extLst>
                <a:ext uri="{FF2B5EF4-FFF2-40B4-BE49-F238E27FC236}">
                  <a16:creationId xmlns:a16="http://schemas.microsoft.com/office/drawing/2014/main" id="{1FE1DCE7-CEEF-4ECC-99ED-BBEAE1D86E5D}"/>
                </a:ext>
              </a:extLst>
            </p:cNvPr>
            <p:cNvSpPr/>
            <p:nvPr/>
          </p:nvSpPr>
          <p:spPr>
            <a:xfrm>
              <a:off x="6699842" y="3123290"/>
              <a:ext cx="159302" cy="173144"/>
            </a:xfrm>
            <a:custGeom>
              <a:avLst/>
              <a:gdLst/>
              <a:ahLst/>
              <a:cxnLst/>
              <a:rect l="l" t="t" r="r" b="b"/>
              <a:pathLst>
                <a:path w="12349" h="13422" extrusionOk="0">
                  <a:moveTo>
                    <a:pt x="12303" y="10432"/>
                  </a:moveTo>
                  <a:lnTo>
                    <a:pt x="12303" y="10432"/>
                  </a:lnTo>
                  <a:cubicBezTo>
                    <a:pt x="12301" y="10439"/>
                    <a:pt x="12298" y="10446"/>
                    <a:pt x="12296" y="10454"/>
                  </a:cubicBezTo>
                  <a:lnTo>
                    <a:pt x="12296" y="10454"/>
                  </a:lnTo>
                  <a:cubicBezTo>
                    <a:pt x="12303" y="10452"/>
                    <a:pt x="12303" y="10447"/>
                    <a:pt x="12303" y="10432"/>
                  </a:cubicBezTo>
                  <a:close/>
                  <a:moveTo>
                    <a:pt x="3652" y="1"/>
                  </a:moveTo>
                  <a:cubicBezTo>
                    <a:pt x="3538" y="23"/>
                    <a:pt x="3401" y="46"/>
                    <a:pt x="3287" y="69"/>
                  </a:cubicBezTo>
                  <a:cubicBezTo>
                    <a:pt x="3287" y="69"/>
                    <a:pt x="3287" y="92"/>
                    <a:pt x="3287" y="92"/>
                  </a:cubicBezTo>
                  <a:cubicBezTo>
                    <a:pt x="2785" y="229"/>
                    <a:pt x="2328" y="457"/>
                    <a:pt x="1918" y="708"/>
                  </a:cubicBezTo>
                  <a:cubicBezTo>
                    <a:pt x="1484" y="959"/>
                    <a:pt x="1096" y="1279"/>
                    <a:pt x="731" y="1644"/>
                  </a:cubicBezTo>
                  <a:cubicBezTo>
                    <a:pt x="548" y="1849"/>
                    <a:pt x="365" y="2078"/>
                    <a:pt x="228" y="2306"/>
                  </a:cubicBezTo>
                  <a:cubicBezTo>
                    <a:pt x="228" y="2306"/>
                    <a:pt x="228" y="2306"/>
                    <a:pt x="228" y="2329"/>
                  </a:cubicBezTo>
                  <a:cubicBezTo>
                    <a:pt x="160" y="2466"/>
                    <a:pt x="91" y="2626"/>
                    <a:pt x="46" y="2785"/>
                  </a:cubicBezTo>
                  <a:cubicBezTo>
                    <a:pt x="23" y="2831"/>
                    <a:pt x="23" y="2899"/>
                    <a:pt x="0" y="2968"/>
                  </a:cubicBezTo>
                  <a:cubicBezTo>
                    <a:pt x="183" y="3059"/>
                    <a:pt x="365" y="3151"/>
                    <a:pt x="525" y="3265"/>
                  </a:cubicBezTo>
                  <a:cubicBezTo>
                    <a:pt x="1301" y="3698"/>
                    <a:pt x="2054" y="4223"/>
                    <a:pt x="2762" y="4771"/>
                  </a:cubicBezTo>
                  <a:cubicBezTo>
                    <a:pt x="3515" y="5365"/>
                    <a:pt x="4223" y="6026"/>
                    <a:pt x="4885" y="6711"/>
                  </a:cubicBezTo>
                  <a:cubicBezTo>
                    <a:pt x="5524" y="7419"/>
                    <a:pt x="6140" y="8149"/>
                    <a:pt x="6688" y="8925"/>
                  </a:cubicBezTo>
                  <a:cubicBezTo>
                    <a:pt x="7692" y="10295"/>
                    <a:pt x="8514" y="11801"/>
                    <a:pt x="9039" y="13422"/>
                  </a:cubicBezTo>
                  <a:cubicBezTo>
                    <a:pt x="9153" y="13399"/>
                    <a:pt x="9267" y="13376"/>
                    <a:pt x="9359" y="13331"/>
                  </a:cubicBezTo>
                  <a:cubicBezTo>
                    <a:pt x="9541" y="13285"/>
                    <a:pt x="9724" y="13216"/>
                    <a:pt x="9906" y="13125"/>
                  </a:cubicBezTo>
                  <a:cubicBezTo>
                    <a:pt x="10060" y="13059"/>
                    <a:pt x="10234" y="12973"/>
                    <a:pt x="10389" y="12885"/>
                  </a:cubicBezTo>
                  <a:lnTo>
                    <a:pt x="10389" y="12885"/>
                  </a:lnTo>
                  <a:cubicBezTo>
                    <a:pt x="10386" y="12891"/>
                    <a:pt x="10386" y="12897"/>
                    <a:pt x="10386" y="12897"/>
                  </a:cubicBezTo>
                  <a:cubicBezTo>
                    <a:pt x="10568" y="12783"/>
                    <a:pt x="10751" y="12646"/>
                    <a:pt x="10911" y="12509"/>
                  </a:cubicBezTo>
                  <a:cubicBezTo>
                    <a:pt x="11062" y="12379"/>
                    <a:pt x="11213" y="12250"/>
                    <a:pt x="11344" y="12121"/>
                  </a:cubicBezTo>
                  <a:lnTo>
                    <a:pt x="11344" y="12121"/>
                  </a:lnTo>
                  <a:cubicBezTo>
                    <a:pt x="11344" y="12121"/>
                    <a:pt x="11344" y="12121"/>
                    <a:pt x="11344" y="12121"/>
                  </a:cubicBezTo>
                  <a:cubicBezTo>
                    <a:pt x="11348" y="12118"/>
                    <a:pt x="11351" y="12115"/>
                    <a:pt x="11354" y="12111"/>
                  </a:cubicBezTo>
                  <a:lnTo>
                    <a:pt x="11354" y="12111"/>
                  </a:lnTo>
                  <a:cubicBezTo>
                    <a:pt x="11358" y="12107"/>
                    <a:pt x="11363" y="12102"/>
                    <a:pt x="11367" y="12098"/>
                  </a:cubicBezTo>
                  <a:lnTo>
                    <a:pt x="11367" y="12098"/>
                  </a:lnTo>
                  <a:cubicBezTo>
                    <a:pt x="11367" y="12098"/>
                    <a:pt x="11367" y="12098"/>
                    <a:pt x="11367" y="12098"/>
                  </a:cubicBezTo>
                  <a:lnTo>
                    <a:pt x="11367" y="12098"/>
                  </a:lnTo>
                  <a:cubicBezTo>
                    <a:pt x="11494" y="11966"/>
                    <a:pt x="11602" y="11817"/>
                    <a:pt x="11710" y="11687"/>
                  </a:cubicBezTo>
                  <a:cubicBezTo>
                    <a:pt x="11801" y="11527"/>
                    <a:pt x="11915" y="11390"/>
                    <a:pt x="11983" y="11231"/>
                  </a:cubicBezTo>
                  <a:cubicBezTo>
                    <a:pt x="12052" y="11094"/>
                    <a:pt x="12120" y="10957"/>
                    <a:pt x="12166" y="10820"/>
                  </a:cubicBezTo>
                  <a:cubicBezTo>
                    <a:pt x="12231" y="10712"/>
                    <a:pt x="12255" y="10583"/>
                    <a:pt x="12296" y="10454"/>
                  </a:cubicBezTo>
                  <a:lnTo>
                    <a:pt x="12296" y="10454"/>
                  </a:lnTo>
                  <a:cubicBezTo>
                    <a:pt x="12292" y="10455"/>
                    <a:pt x="12288" y="10455"/>
                    <a:pt x="12280" y="10455"/>
                  </a:cubicBezTo>
                  <a:cubicBezTo>
                    <a:pt x="12326" y="10340"/>
                    <a:pt x="12349" y="10226"/>
                    <a:pt x="12349" y="10112"/>
                  </a:cubicBezTo>
                  <a:cubicBezTo>
                    <a:pt x="11344" y="7921"/>
                    <a:pt x="9952" y="5935"/>
                    <a:pt x="8377" y="4109"/>
                  </a:cubicBezTo>
                  <a:cubicBezTo>
                    <a:pt x="7008" y="2557"/>
                    <a:pt x="5387" y="1165"/>
                    <a:pt x="3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8153;p70">
              <a:extLst>
                <a:ext uri="{FF2B5EF4-FFF2-40B4-BE49-F238E27FC236}">
                  <a16:creationId xmlns:a16="http://schemas.microsoft.com/office/drawing/2014/main" id="{FFDB5CDE-9CAD-4F41-800C-C0D4898B8628}"/>
                </a:ext>
              </a:extLst>
            </p:cNvPr>
            <p:cNvSpPr/>
            <p:nvPr/>
          </p:nvSpPr>
          <p:spPr>
            <a:xfrm>
              <a:off x="6702783" y="315331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8154;p70">
              <a:extLst>
                <a:ext uri="{FF2B5EF4-FFF2-40B4-BE49-F238E27FC236}">
                  <a16:creationId xmlns:a16="http://schemas.microsoft.com/office/drawing/2014/main" id="{31151323-AC67-43A4-A92A-1AE3ABF8C402}"/>
                </a:ext>
              </a:extLst>
            </p:cNvPr>
            <p:cNvSpPr/>
            <p:nvPr/>
          </p:nvSpPr>
          <p:spPr>
            <a:xfrm>
              <a:off x="6700422" y="3159214"/>
              <a:ext cx="13" cy="31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0"/>
                  </a:moveTo>
                  <a:cubicBezTo>
                    <a:pt x="1" y="0"/>
                    <a:pt x="1" y="0"/>
                    <a:pt x="1" y="23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8155;p70">
              <a:extLst>
                <a:ext uri="{FF2B5EF4-FFF2-40B4-BE49-F238E27FC236}">
                  <a16:creationId xmlns:a16="http://schemas.microsoft.com/office/drawing/2014/main" id="{D4FCAAE9-5354-4F90-A365-B30B7AF2EAF3}"/>
                </a:ext>
              </a:extLst>
            </p:cNvPr>
            <p:cNvSpPr/>
            <p:nvPr/>
          </p:nvSpPr>
          <p:spPr>
            <a:xfrm>
              <a:off x="6702783" y="3153319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8156;p70">
              <a:extLst>
                <a:ext uri="{FF2B5EF4-FFF2-40B4-BE49-F238E27FC236}">
                  <a16:creationId xmlns:a16="http://schemas.microsoft.com/office/drawing/2014/main" id="{CF9E7C03-654A-4365-9DB6-971BDEFEACE9}"/>
                </a:ext>
              </a:extLst>
            </p:cNvPr>
            <p:cNvSpPr/>
            <p:nvPr/>
          </p:nvSpPr>
          <p:spPr>
            <a:xfrm>
              <a:off x="6709259" y="314449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8157;p70">
              <a:extLst>
                <a:ext uri="{FF2B5EF4-FFF2-40B4-BE49-F238E27FC236}">
                  <a16:creationId xmlns:a16="http://schemas.microsoft.com/office/drawing/2014/main" id="{92F44D05-1621-4D91-BFC8-B8F205AF8EE5}"/>
                </a:ext>
              </a:extLst>
            </p:cNvPr>
            <p:cNvSpPr/>
            <p:nvPr/>
          </p:nvSpPr>
          <p:spPr>
            <a:xfrm>
              <a:off x="6741945" y="3124464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ubicBezTo>
                    <a:pt x="0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E2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8158;p70">
              <a:extLst>
                <a:ext uri="{FF2B5EF4-FFF2-40B4-BE49-F238E27FC236}">
                  <a16:creationId xmlns:a16="http://schemas.microsoft.com/office/drawing/2014/main" id="{E213C2F5-FE1B-499B-93B0-D343502B5602}"/>
                </a:ext>
              </a:extLst>
            </p:cNvPr>
            <p:cNvSpPr/>
            <p:nvPr/>
          </p:nvSpPr>
          <p:spPr>
            <a:xfrm>
              <a:off x="6699842" y="3123290"/>
              <a:ext cx="85695" cy="54193"/>
            </a:xfrm>
            <a:custGeom>
              <a:avLst/>
              <a:gdLst/>
              <a:ahLst/>
              <a:cxnLst/>
              <a:rect l="l" t="t" r="r" b="b"/>
              <a:pathLst>
                <a:path w="6643" h="4201" extrusionOk="0">
                  <a:moveTo>
                    <a:pt x="3652" y="1"/>
                  </a:moveTo>
                  <a:cubicBezTo>
                    <a:pt x="3538" y="23"/>
                    <a:pt x="3401" y="46"/>
                    <a:pt x="3287" y="69"/>
                  </a:cubicBezTo>
                  <a:cubicBezTo>
                    <a:pt x="2831" y="206"/>
                    <a:pt x="2374" y="411"/>
                    <a:pt x="1895" y="708"/>
                  </a:cubicBezTo>
                  <a:cubicBezTo>
                    <a:pt x="1461" y="982"/>
                    <a:pt x="1050" y="1302"/>
                    <a:pt x="731" y="1644"/>
                  </a:cubicBezTo>
                  <a:cubicBezTo>
                    <a:pt x="525" y="1872"/>
                    <a:pt x="365" y="2078"/>
                    <a:pt x="228" y="2306"/>
                  </a:cubicBezTo>
                  <a:cubicBezTo>
                    <a:pt x="137" y="2466"/>
                    <a:pt x="91" y="2626"/>
                    <a:pt x="46" y="2785"/>
                  </a:cubicBezTo>
                  <a:cubicBezTo>
                    <a:pt x="23" y="2831"/>
                    <a:pt x="23" y="2899"/>
                    <a:pt x="0" y="2968"/>
                  </a:cubicBezTo>
                  <a:cubicBezTo>
                    <a:pt x="0" y="2968"/>
                    <a:pt x="0" y="2968"/>
                    <a:pt x="0" y="2991"/>
                  </a:cubicBezTo>
                  <a:cubicBezTo>
                    <a:pt x="183" y="3082"/>
                    <a:pt x="365" y="3173"/>
                    <a:pt x="525" y="3265"/>
                  </a:cubicBezTo>
                  <a:cubicBezTo>
                    <a:pt x="1027" y="3539"/>
                    <a:pt x="1507" y="3858"/>
                    <a:pt x="1986" y="4200"/>
                  </a:cubicBezTo>
                  <a:cubicBezTo>
                    <a:pt x="1986" y="4178"/>
                    <a:pt x="2009" y="4155"/>
                    <a:pt x="2009" y="4132"/>
                  </a:cubicBezTo>
                  <a:cubicBezTo>
                    <a:pt x="2100" y="4041"/>
                    <a:pt x="2169" y="3927"/>
                    <a:pt x="2260" y="3812"/>
                  </a:cubicBezTo>
                  <a:cubicBezTo>
                    <a:pt x="2602" y="3379"/>
                    <a:pt x="3082" y="3036"/>
                    <a:pt x="3584" y="2808"/>
                  </a:cubicBezTo>
                  <a:cubicBezTo>
                    <a:pt x="4200" y="2534"/>
                    <a:pt x="4885" y="2374"/>
                    <a:pt x="5570" y="2329"/>
                  </a:cubicBezTo>
                  <a:cubicBezTo>
                    <a:pt x="5752" y="2317"/>
                    <a:pt x="5929" y="2312"/>
                    <a:pt x="6106" y="2312"/>
                  </a:cubicBezTo>
                  <a:cubicBezTo>
                    <a:pt x="6283" y="2312"/>
                    <a:pt x="6460" y="2317"/>
                    <a:pt x="6642" y="2329"/>
                  </a:cubicBezTo>
                  <a:cubicBezTo>
                    <a:pt x="5707" y="1484"/>
                    <a:pt x="4725" y="708"/>
                    <a:pt x="3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8159;p70">
              <a:extLst>
                <a:ext uri="{FF2B5EF4-FFF2-40B4-BE49-F238E27FC236}">
                  <a16:creationId xmlns:a16="http://schemas.microsoft.com/office/drawing/2014/main" id="{6467E911-31E3-435A-A6CC-8D60DC40331C}"/>
                </a:ext>
              </a:extLst>
            </p:cNvPr>
            <p:cNvSpPr/>
            <p:nvPr/>
          </p:nvSpPr>
          <p:spPr>
            <a:xfrm>
              <a:off x="6196073" y="2738182"/>
              <a:ext cx="511756" cy="493502"/>
            </a:xfrm>
            <a:custGeom>
              <a:avLst/>
              <a:gdLst/>
              <a:ahLst/>
              <a:cxnLst/>
              <a:rect l="l" t="t" r="r" b="b"/>
              <a:pathLst>
                <a:path w="39671" h="38256" extrusionOk="0">
                  <a:moveTo>
                    <a:pt x="19151" y="0"/>
                  </a:moveTo>
                  <a:cubicBezTo>
                    <a:pt x="18808" y="0"/>
                    <a:pt x="18443" y="46"/>
                    <a:pt x="18078" y="91"/>
                  </a:cubicBezTo>
                  <a:cubicBezTo>
                    <a:pt x="17233" y="228"/>
                    <a:pt x="16343" y="548"/>
                    <a:pt x="15453" y="1027"/>
                  </a:cubicBezTo>
                  <a:cubicBezTo>
                    <a:pt x="14996" y="1256"/>
                    <a:pt x="14540" y="1552"/>
                    <a:pt x="14106" y="1895"/>
                  </a:cubicBezTo>
                  <a:cubicBezTo>
                    <a:pt x="13718" y="2169"/>
                    <a:pt x="13353" y="2488"/>
                    <a:pt x="12919" y="2922"/>
                  </a:cubicBezTo>
                  <a:cubicBezTo>
                    <a:pt x="12440" y="3401"/>
                    <a:pt x="11983" y="3903"/>
                    <a:pt x="11550" y="4383"/>
                  </a:cubicBezTo>
                  <a:cubicBezTo>
                    <a:pt x="11299" y="4679"/>
                    <a:pt x="11048" y="4953"/>
                    <a:pt x="10796" y="5227"/>
                  </a:cubicBezTo>
                  <a:lnTo>
                    <a:pt x="10751" y="5273"/>
                  </a:lnTo>
                  <a:cubicBezTo>
                    <a:pt x="10431" y="5615"/>
                    <a:pt x="10157" y="5889"/>
                    <a:pt x="9883" y="6140"/>
                  </a:cubicBezTo>
                  <a:cubicBezTo>
                    <a:pt x="9678" y="6323"/>
                    <a:pt x="9450" y="6528"/>
                    <a:pt x="9176" y="6711"/>
                  </a:cubicBezTo>
                  <a:cubicBezTo>
                    <a:pt x="8788" y="6962"/>
                    <a:pt x="8331" y="7167"/>
                    <a:pt x="7943" y="7373"/>
                  </a:cubicBezTo>
                  <a:lnTo>
                    <a:pt x="7532" y="7555"/>
                  </a:lnTo>
                  <a:cubicBezTo>
                    <a:pt x="7167" y="7738"/>
                    <a:pt x="6825" y="7898"/>
                    <a:pt x="6460" y="8080"/>
                  </a:cubicBezTo>
                  <a:cubicBezTo>
                    <a:pt x="6117" y="8286"/>
                    <a:pt x="5638" y="8537"/>
                    <a:pt x="5204" y="8856"/>
                  </a:cubicBezTo>
                  <a:cubicBezTo>
                    <a:pt x="5204" y="8834"/>
                    <a:pt x="5181" y="8788"/>
                    <a:pt x="5136" y="8765"/>
                  </a:cubicBezTo>
                  <a:cubicBezTo>
                    <a:pt x="5090" y="8742"/>
                    <a:pt x="5022" y="8742"/>
                    <a:pt x="4976" y="8742"/>
                  </a:cubicBezTo>
                  <a:cubicBezTo>
                    <a:pt x="4862" y="8742"/>
                    <a:pt x="4771" y="8788"/>
                    <a:pt x="4725" y="8879"/>
                  </a:cubicBezTo>
                  <a:cubicBezTo>
                    <a:pt x="2785" y="12417"/>
                    <a:pt x="1438" y="16594"/>
                    <a:pt x="730" y="21273"/>
                  </a:cubicBezTo>
                  <a:cubicBezTo>
                    <a:pt x="206" y="24834"/>
                    <a:pt x="0" y="28692"/>
                    <a:pt x="160" y="33028"/>
                  </a:cubicBezTo>
                  <a:lnTo>
                    <a:pt x="320" y="33279"/>
                  </a:lnTo>
                  <a:cubicBezTo>
                    <a:pt x="320" y="33302"/>
                    <a:pt x="342" y="33302"/>
                    <a:pt x="365" y="33302"/>
                  </a:cubicBezTo>
                  <a:cubicBezTo>
                    <a:pt x="1940" y="35608"/>
                    <a:pt x="4771" y="37137"/>
                    <a:pt x="8719" y="37844"/>
                  </a:cubicBezTo>
                  <a:cubicBezTo>
                    <a:pt x="10249" y="38118"/>
                    <a:pt x="11915" y="38232"/>
                    <a:pt x="13809" y="38255"/>
                  </a:cubicBezTo>
                  <a:lnTo>
                    <a:pt x="13878" y="38255"/>
                  </a:lnTo>
                  <a:cubicBezTo>
                    <a:pt x="15407" y="38255"/>
                    <a:pt x="17005" y="38164"/>
                    <a:pt x="18626" y="37959"/>
                  </a:cubicBezTo>
                  <a:cubicBezTo>
                    <a:pt x="20725" y="37730"/>
                    <a:pt x="22825" y="37297"/>
                    <a:pt x="24811" y="36703"/>
                  </a:cubicBezTo>
                  <a:cubicBezTo>
                    <a:pt x="26888" y="36087"/>
                    <a:pt x="28851" y="35288"/>
                    <a:pt x="30654" y="34329"/>
                  </a:cubicBezTo>
                  <a:cubicBezTo>
                    <a:pt x="32526" y="33302"/>
                    <a:pt x="34238" y="32092"/>
                    <a:pt x="35745" y="30723"/>
                  </a:cubicBezTo>
                  <a:cubicBezTo>
                    <a:pt x="36566" y="29947"/>
                    <a:pt x="37297" y="29171"/>
                    <a:pt x="37936" y="28372"/>
                  </a:cubicBezTo>
                  <a:cubicBezTo>
                    <a:pt x="38689" y="27436"/>
                    <a:pt x="39260" y="26477"/>
                    <a:pt x="39625" y="25519"/>
                  </a:cubicBezTo>
                  <a:cubicBezTo>
                    <a:pt x="39648" y="25473"/>
                    <a:pt x="39670" y="25405"/>
                    <a:pt x="39648" y="25336"/>
                  </a:cubicBezTo>
                  <a:cubicBezTo>
                    <a:pt x="39670" y="25313"/>
                    <a:pt x="39670" y="25268"/>
                    <a:pt x="39670" y="25222"/>
                  </a:cubicBezTo>
                  <a:cubicBezTo>
                    <a:pt x="39670" y="25131"/>
                    <a:pt x="39648" y="25085"/>
                    <a:pt x="39579" y="25017"/>
                  </a:cubicBezTo>
                  <a:lnTo>
                    <a:pt x="39397" y="24766"/>
                  </a:lnTo>
                  <a:lnTo>
                    <a:pt x="39397" y="24811"/>
                  </a:lnTo>
                  <a:cubicBezTo>
                    <a:pt x="38347" y="23396"/>
                    <a:pt x="37411" y="21753"/>
                    <a:pt x="36635" y="19927"/>
                  </a:cubicBezTo>
                  <a:cubicBezTo>
                    <a:pt x="35813" y="17941"/>
                    <a:pt x="35151" y="15750"/>
                    <a:pt x="34626" y="13216"/>
                  </a:cubicBezTo>
                  <a:cubicBezTo>
                    <a:pt x="34580" y="13079"/>
                    <a:pt x="34443" y="13011"/>
                    <a:pt x="34329" y="13011"/>
                  </a:cubicBezTo>
                  <a:lnTo>
                    <a:pt x="34261" y="13011"/>
                  </a:lnTo>
                  <a:cubicBezTo>
                    <a:pt x="34101" y="13056"/>
                    <a:pt x="34010" y="13216"/>
                    <a:pt x="34055" y="13376"/>
                  </a:cubicBezTo>
                  <a:cubicBezTo>
                    <a:pt x="34170" y="13924"/>
                    <a:pt x="34261" y="14403"/>
                    <a:pt x="34375" y="14859"/>
                  </a:cubicBezTo>
                  <a:cubicBezTo>
                    <a:pt x="34352" y="14814"/>
                    <a:pt x="34307" y="14791"/>
                    <a:pt x="34261" y="14768"/>
                  </a:cubicBezTo>
                  <a:lnTo>
                    <a:pt x="34215" y="14722"/>
                  </a:lnTo>
                  <a:cubicBezTo>
                    <a:pt x="34033" y="14586"/>
                    <a:pt x="33850" y="14426"/>
                    <a:pt x="33667" y="14289"/>
                  </a:cubicBezTo>
                  <a:cubicBezTo>
                    <a:pt x="33325" y="14015"/>
                    <a:pt x="32960" y="13695"/>
                    <a:pt x="32617" y="13376"/>
                  </a:cubicBezTo>
                  <a:cubicBezTo>
                    <a:pt x="31020" y="11869"/>
                    <a:pt x="29513" y="10020"/>
                    <a:pt x="28052" y="7692"/>
                  </a:cubicBezTo>
                  <a:lnTo>
                    <a:pt x="28052" y="7738"/>
                  </a:lnTo>
                  <a:lnTo>
                    <a:pt x="27687" y="7076"/>
                  </a:lnTo>
                  <a:lnTo>
                    <a:pt x="27276" y="6391"/>
                  </a:lnTo>
                  <a:lnTo>
                    <a:pt x="27117" y="6117"/>
                  </a:lnTo>
                  <a:lnTo>
                    <a:pt x="27048" y="6003"/>
                  </a:lnTo>
                  <a:lnTo>
                    <a:pt x="26980" y="5889"/>
                  </a:lnTo>
                  <a:cubicBezTo>
                    <a:pt x="26820" y="5615"/>
                    <a:pt x="26660" y="5318"/>
                    <a:pt x="26500" y="5045"/>
                  </a:cubicBezTo>
                  <a:cubicBezTo>
                    <a:pt x="25952" y="4177"/>
                    <a:pt x="25405" y="3447"/>
                    <a:pt x="24788" y="2762"/>
                  </a:cubicBezTo>
                  <a:cubicBezTo>
                    <a:pt x="24149" y="2100"/>
                    <a:pt x="23487" y="1529"/>
                    <a:pt x="22780" y="1096"/>
                  </a:cubicBezTo>
                  <a:cubicBezTo>
                    <a:pt x="22437" y="868"/>
                    <a:pt x="22072" y="685"/>
                    <a:pt x="21684" y="525"/>
                  </a:cubicBezTo>
                  <a:cubicBezTo>
                    <a:pt x="21342" y="388"/>
                    <a:pt x="20954" y="251"/>
                    <a:pt x="20520" y="160"/>
                  </a:cubicBezTo>
                  <a:cubicBezTo>
                    <a:pt x="20086" y="69"/>
                    <a:pt x="19630" y="0"/>
                    <a:pt x="19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8160;p70">
              <a:extLst>
                <a:ext uri="{FF2B5EF4-FFF2-40B4-BE49-F238E27FC236}">
                  <a16:creationId xmlns:a16="http://schemas.microsoft.com/office/drawing/2014/main" id="{F139142F-4884-42BE-BA9E-918B6DB56731}"/>
                </a:ext>
              </a:extLst>
            </p:cNvPr>
            <p:cNvSpPr/>
            <p:nvPr/>
          </p:nvSpPr>
          <p:spPr>
            <a:xfrm>
              <a:off x="6401868" y="2779395"/>
              <a:ext cx="306246" cy="451397"/>
            </a:xfrm>
            <a:custGeom>
              <a:avLst/>
              <a:gdLst/>
              <a:ahLst/>
              <a:cxnLst/>
              <a:rect l="l" t="t" r="r" b="b"/>
              <a:pathLst>
                <a:path w="23740" h="34992" extrusionOk="0">
                  <a:moveTo>
                    <a:pt x="9200" y="1"/>
                  </a:moveTo>
                  <a:cubicBezTo>
                    <a:pt x="9200" y="183"/>
                    <a:pt x="9222" y="366"/>
                    <a:pt x="9222" y="549"/>
                  </a:cubicBezTo>
                  <a:cubicBezTo>
                    <a:pt x="9291" y="1690"/>
                    <a:pt x="9382" y="2854"/>
                    <a:pt x="9519" y="3949"/>
                  </a:cubicBezTo>
                  <a:cubicBezTo>
                    <a:pt x="9725" y="5456"/>
                    <a:pt x="10021" y="6917"/>
                    <a:pt x="10386" y="8332"/>
                  </a:cubicBezTo>
                  <a:cubicBezTo>
                    <a:pt x="10592" y="9062"/>
                    <a:pt x="10820" y="9816"/>
                    <a:pt x="11048" y="10523"/>
                  </a:cubicBezTo>
                  <a:cubicBezTo>
                    <a:pt x="11163" y="10888"/>
                    <a:pt x="11299" y="11254"/>
                    <a:pt x="11436" y="11642"/>
                  </a:cubicBezTo>
                  <a:cubicBezTo>
                    <a:pt x="11551" y="11961"/>
                    <a:pt x="11665" y="12258"/>
                    <a:pt x="11802" y="12577"/>
                  </a:cubicBezTo>
                  <a:cubicBezTo>
                    <a:pt x="12213" y="13559"/>
                    <a:pt x="12737" y="14495"/>
                    <a:pt x="13194" y="15271"/>
                  </a:cubicBezTo>
                  <a:cubicBezTo>
                    <a:pt x="13468" y="15773"/>
                    <a:pt x="13765" y="16252"/>
                    <a:pt x="14039" y="16732"/>
                  </a:cubicBezTo>
                  <a:lnTo>
                    <a:pt x="14244" y="17051"/>
                  </a:lnTo>
                  <a:cubicBezTo>
                    <a:pt x="14427" y="17394"/>
                    <a:pt x="14632" y="17736"/>
                    <a:pt x="14837" y="18078"/>
                  </a:cubicBezTo>
                  <a:cubicBezTo>
                    <a:pt x="15203" y="18717"/>
                    <a:pt x="15499" y="19242"/>
                    <a:pt x="15773" y="19767"/>
                  </a:cubicBezTo>
                  <a:cubicBezTo>
                    <a:pt x="16070" y="20384"/>
                    <a:pt x="16321" y="20909"/>
                    <a:pt x="16504" y="21365"/>
                  </a:cubicBezTo>
                  <a:cubicBezTo>
                    <a:pt x="16892" y="22301"/>
                    <a:pt x="17097" y="23077"/>
                    <a:pt x="17166" y="23830"/>
                  </a:cubicBezTo>
                  <a:cubicBezTo>
                    <a:pt x="17234" y="24355"/>
                    <a:pt x="17211" y="24880"/>
                    <a:pt x="17143" y="25382"/>
                  </a:cubicBezTo>
                  <a:cubicBezTo>
                    <a:pt x="17074" y="25862"/>
                    <a:pt x="16937" y="26341"/>
                    <a:pt x="16732" y="26820"/>
                  </a:cubicBezTo>
                  <a:cubicBezTo>
                    <a:pt x="16344" y="27711"/>
                    <a:pt x="15750" y="28532"/>
                    <a:pt x="14929" y="29308"/>
                  </a:cubicBezTo>
                  <a:cubicBezTo>
                    <a:pt x="14130" y="30062"/>
                    <a:pt x="13171" y="30724"/>
                    <a:pt x="12007" y="31363"/>
                  </a:cubicBezTo>
                  <a:cubicBezTo>
                    <a:pt x="10911" y="31956"/>
                    <a:pt x="9679" y="32504"/>
                    <a:pt x="8264" y="32983"/>
                  </a:cubicBezTo>
                  <a:cubicBezTo>
                    <a:pt x="6940" y="33440"/>
                    <a:pt x="5479" y="33873"/>
                    <a:pt x="3950" y="34216"/>
                  </a:cubicBezTo>
                  <a:cubicBezTo>
                    <a:pt x="2694" y="34513"/>
                    <a:pt x="1370" y="34786"/>
                    <a:pt x="1" y="34992"/>
                  </a:cubicBezTo>
                  <a:cubicBezTo>
                    <a:pt x="846" y="34969"/>
                    <a:pt x="1736" y="34901"/>
                    <a:pt x="2672" y="34786"/>
                  </a:cubicBezTo>
                  <a:cubicBezTo>
                    <a:pt x="4794" y="34558"/>
                    <a:pt x="6871" y="34124"/>
                    <a:pt x="8857" y="33531"/>
                  </a:cubicBezTo>
                  <a:cubicBezTo>
                    <a:pt x="10934" y="32915"/>
                    <a:pt x="12897" y="32116"/>
                    <a:pt x="14700" y="31134"/>
                  </a:cubicBezTo>
                  <a:cubicBezTo>
                    <a:pt x="16572" y="30130"/>
                    <a:pt x="18284" y="28920"/>
                    <a:pt x="19791" y="27528"/>
                  </a:cubicBezTo>
                  <a:cubicBezTo>
                    <a:pt x="20612" y="26775"/>
                    <a:pt x="21365" y="25976"/>
                    <a:pt x="22005" y="25200"/>
                  </a:cubicBezTo>
                  <a:cubicBezTo>
                    <a:pt x="22758" y="24241"/>
                    <a:pt x="23328" y="23282"/>
                    <a:pt x="23694" y="22324"/>
                  </a:cubicBezTo>
                  <a:cubicBezTo>
                    <a:pt x="23716" y="22278"/>
                    <a:pt x="23716" y="22210"/>
                    <a:pt x="23694" y="22141"/>
                  </a:cubicBezTo>
                  <a:cubicBezTo>
                    <a:pt x="23716" y="22118"/>
                    <a:pt x="23739" y="22073"/>
                    <a:pt x="23739" y="22027"/>
                  </a:cubicBezTo>
                  <a:cubicBezTo>
                    <a:pt x="23739" y="21936"/>
                    <a:pt x="23716" y="21890"/>
                    <a:pt x="23648" y="21799"/>
                  </a:cubicBezTo>
                  <a:lnTo>
                    <a:pt x="23443" y="21548"/>
                  </a:lnTo>
                  <a:lnTo>
                    <a:pt x="23443" y="21616"/>
                  </a:lnTo>
                  <a:cubicBezTo>
                    <a:pt x="22370" y="20155"/>
                    <a:pt x="21457" y="18512"/>
                    <a:pt x="20704" y="16732"/>
                  </a:cubicBezTo>
                  <a:cubicBezTo>
                    <a:pt x="19859" y="14746"/>
                    <a:pt x="19197" y="12555"/>
                    <a:pt x="18672" y="10021"/>
                  </a:cubicBezTo>
                  <a:cubicBezTo>
                    <a:pt x="18649" y="9884"/>
                    <a:pt x="18489" y="9793"/>
                    <a:pt x="18375" y="9793"/>
                  </a:cubicBezTo>
                  <a:cubicBezTo>
                    <a:pt x="18353" y="9793"/>
                    <a:pt x="18330" y="9793"/>
                    <a:pt x="18284" y="9816"/>
                  </a:cubicBezTo>
                  <a:cubicBezTo>
                    <a:pt x="18124" y="9861"/>
                    <a:pt x="18033" y="10021"/>
                    <a:pt x="18079" y="10204"/>
                  </a:cubicBezTo>
                  <a:cubicBezTo>
                    <a:pt x="18190" y="10717"/>
                    <a:pt x="18280" y="11165"/>
                    <a:pt x="18391" y="11611"/>
                  </a:cubicBezTo>
                  <a:lnTo>
                    <a:pt x="18391" y="11611"/>
                  </a:lnTo>
                  <a:cubicBezTo>
                    <a:pt x="18377" y="11584"/>
                    <a:pt x="18347" y="11567"/>
                    <a:pt x="18330" y="11550"/>
                  </a:cubicBezTo>
                  <a:lnTo>
                    <a:pt x="18284" y="11505"/>
                  </a:lnTo>
                  <a:cubicBezTo>
                    <a:pt x="18079" y="11368"/>
                    <a:pt x="17896" y="11231"/>
                    <a:pt x="17736" y="11094"/>
                  </a:cubicBezTo>
                  <a:cubicBezTo>
                    <a:pt x="17394" y="10797"/>
                    <a:pt x="17029" y="10500"/>
                    <a:pt x="16663" y="10158"/>
                  </a:cubicBezTo>
                  <a:cubicBezTo>
                    <a:pt x="15066" y="8674"/>
                    <a:pt x="13582" y="6803"/>
                    <a:pt x="12121" y="4474"/>
                  </a:cubicBezTo>
                  <a:lnTo>
                    <a:pt x="12098" y="4543"/>
                  </a:lnTo>
                  <a:lnTo>
                    <a:pt x="11733" y="3881"/>
                  </a:lnTo>
                  <a:lnTo>
                    <a:pt x="11322" y="3196"/>
                  </a:lnTo>
                  <a:lnTo>
                    <a:pt x="11163" y="2922"/>
                  </a:lnTo>
                  <a:lnTo>
                    <a:pt x="11094" y="2785"/>
                  </a:lnTo>
                  <a:lnTo>
                    <a:pt x="11048" y="2694"/>
                  </a:lnTo>
                  <a:cubicBezTo>
                    <a:pt x="10889" y="2397"/>
                    <a:pt x="10706" y="2123"/>
                    <a:pt x="10546" y="1850"/>
                  </a:cubicBezTo>
                  <a:cubicBezTo>
                    <a:pt x="10135" y="1165"/>
                    <a:pt x="9702" y="571"/>
                    <a:pt x="9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8161;p70">
              <a:extLst>
                <a:ext uri="{FF2B5EF4-FFF2-40B4-BE49-F238E27FC236}">
                  <a16:creationId xmlns:a16="http://schemas.microsoft.com/office/drawing/2014/main" id="{BEC4F91B-7369-472B-B18E-4E3FB0951436}"/>
                </a:ext>
              </a:extLst>
            </p:cNvPr>
            <p:cNvSpPr/>
            <p:nvPr/>
          </p:nvSpPr>
          <p:spPr>
            <a:xfrm>
              <a:off x="6965999" y="2763075"/>
              <a:ext cx="449449" cy="404966"/>
            </a:xfrm>
            <a:custGeom>
              <a:avLst/>
              <a:gdLst/>
              <a:ahLst/>
              <a:cxnLst/>
              <a:rect l="l" t="t" r="r" b="b"/>
              <a:pathLst>
                <a:path w="32207" h="30460" extrusionOk="0">
                  <a:moveTo>
                    <a:pt x="19491" y="1"/>
                  </a:moveTo>
                  <a:cubicBezTo>
                    <a:pt x="18503" y="1"/>
                    <a:pt x="17483" y="350"/>
                    <a:pt x="16663" y="1061"/>
                  </a:cubicBezTo>
                  <a:lnTo>
                    <a:pt x="13170" y="4074"/>
                  </a:lnTo>
                  <a:lnTo>
                    <a:pt x="4588" y="11470"/>
                  </a:lnTo>
                  <a:lnTo>
                    <a:pt x="2009" y="13706"/>
                  </a:lnTo>
                  <a:cubicBezTo>
                    <a:pt x="297" y="15167"/>
                    <a:pt x="0" y="17747"/>
                    <a:pt x="1347" y="19299"/>
                  </a:cubicBezTo>
                  <a:lnTo>
                    <a:pt x="9906" y="29228"/>
                  </a:lnTo>
                  <a:cubicBezTo>
                    <a:pt x="10608" y="30048"/>
                    <a:pt x="11643" y="30459"/>
                    <a:pt x="12716" y="30459"/>
                  </a:cubicBezTo>
                  <a:cubicBezTo>
                    <a:pt x="13704" y="30459"/>
                    <a:pt x="14724" y="30110"/>
                    <a:pt x="15544" y="29410"/>
                  </a:cubicBezTo>
                  <a:lnTo>
                    <a:pt x="30198" y="16765"/>
                  </a:lnTo>
                  <a:cubicBezTo>
                    <a:pt x="31910" y="15281"/>
                    <a:pt x="32207" y="12725"/>
                    <a:pt x="30860" y="11173"/>
                  </a:cubicBezTo>
                  <a:lnTo>
                    <a:pt x="22301" y="1221"/>
                  </a:lnTo>
                  <a:cubicBezTo>
                    <a:pt x="21599" y="413"/>
                    <a:pt x="20564" y="1"/>
                    <a:pt x="19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8162;p70">
              <a:extLst>
                <a:ext uri="{FF2B5EF4-FFF2-40B4-BE49-F238E27FC236}">
                  <a16:creationId xmlns:a16="http://schemas.microsoft.com/office/drawing/2014/main" id="{BE6B290E-75A8-4E98-8FD1-46A9275797F3}"/>
                </a:ext>
              </a:extLst>
            </p:cNvPr>
            <p:cNvSpPr/>
            <p:nvPr/>
          </p:nvSpPr>
          <p:spPr>
            <a:xfrm>
              <a:off x="7231874" y="2752307"/>
              <a:ext cx="50658" cy="9740"/>
            </a:xfrm>
            <a:custGeom>
              <a:avLst/>
              <a:gdLst/>
              <a:ahLst/>
              <a:cxnLst/>
              <a:rect l="l" t="t" r="r" b="b"/>
              <a:pathLst>
                <a:path w="3927" h="755" extrusionOk="0">
                  <a:moveTo>
                    <a:pt x="3926" y="754"/>
                  </a:moveTo>
                  <a:cubicBezTo>
                    <a:pt x="2808" y="46"/>
                    <a:pt x="1279" y="1"/>
                    <a:pt x="1" y="640"/>
                  </a:cubicBezTo>
                  <a:cubicBezTo>
                    <a:pt x="1279" y="1"/>
                    <a:pt x="2808" y="46"/>
                    <a:pt x="3926" y="7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8163;p70">
              <a:extLst>
                <a:ext uri="{FF2B5EF4-FFF2-40B4-BE49-F238E27FC236}">
                  <a16:creationId xmlns:a16="http://schemas.microsoft.com/office/drawing/2014/main" id="{714B0FC9-325D-4DE4-8528-AA3361D010A3}"/>
                </a:ext>
              </a:extLst>
            </p:cNvPr>
            <p:cNvSpPr/>
            <p:nvPr/>
          </p:nvSpPr>
          <p:spPr>
            <a:xfrm>
              <a:off x="7008690" y="2941926"/>
              <a:ext cx="12681" cy="50658"/>
            </a:xfrm>
            <a:custGeom>
              <a:avLst/>
              <a:gdLst/>
              <a:ahLst/>
              <a:cxnLst/>
              <a:rect l="l" t="t" r="r" b="b"/>
              <a:pathLst>
                <a:path w="983" h="3927" extrusionOk="0">
                  <a:moveTo>
                    <a:pt x="982" y="0"/>
                  </a:moveTo>
                  <a:cubicBezTo>
                    <a:pt x="161" y="1187"/>
                    <a:pt x="1" y="2694"/>
                    <a:pt x="526" y="3926"/>
                  </a:cubicBezTo>
                  <a:cubicBezTo>
                    <a:pt x="1" y="2694"/>
                    <a:pt x="184" y="1187"/>
                    <a:pt x="982" y="0"/>
                  </a:cubicBez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8164;p70">
              <a:extLst>
                <a:ext uri="{FF2B5EF4-FFF2-40B4-BE49-F238E27FC236}">
                  <a16:creationId xmlns:a16="http://schemas.microsoft.com/office/drawing/2014/main" id="{947C6D3E-01CC-488F-8C4C-A5B84E5A37A9}"/>
                </a:ext>
              </a:extLst>
            </p:cNvPr>
            <p:cNvSpPr/>
            <p:nvPr/>
          </p:nvSpPr>
          <p:spPr>
            <a:xfrm>
              <a:off x="7142959" y="3140072"/>
              <a:ext cx="50658" cy="9727"/>
            </a:xfrm>
            <a:custGeom>
              <a:avLst/>
              <a:gdLst/>
              <a:ahLst/>
              <a:cxnLst/>
              <a:rect l="l" t="t" r="r" b="b"/>
              <a:pathLst>
                <a:path w="3927" h="754" extrusionOk="0">
                  <a:moveTo>
                    <a:pt x="3926" y="115"/>
                  </a:moveTo>
                  <a:cubicBezTo>
                    <a:pt x="2648" y="754"/>
                    <a:pt x="1119" y="708"/>
                    <a:pt x="0" y="1"/>
                  </a:cubicBezTo>
                  <a:cubicBezTo>
                    <a:pt x="1119" y="708"/>
                    <a:pt x="2648" y="754"/>
                    <a:pt x="3926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8165;p70">
              <a:extLst>
                <a:ext uri="{FF2B5EF4-FFF2-40B4-BE49-F238E27FC236}">
                  <a16:creationId xmlns:a16="http://schemas.microsoft.com/office/drawing/2014/main" id="{988A4852-583A-4ABA-9D5B-D5CB6A6C2098}"/>
                </a:ext>
              </a:extLst>
            </p:cNvPr>
            <p:cNvSpPr/>
            <p:nvPr/>
          </p:nvSpPr>
          <p:spPr>
            <a:xfrm>
              <a:off x="7005169" y="2754822"/>
              <a:ext cx="415174" cy="392534"/>
            </a:xfrm>
            <a:custGeom>
              <a:avLst/>
              <a:gdLst/>
              <a:ahLst/>
              <a:cxnLst/>
              <a:rect l="l" t="t" r="r" b="b"/>
              <a:pathLst>
                <a:path w="32184" h="30429" extrusionOk="0">
                  <a:moveTo>
                    <a:pt x="19471" y="1"/>
                  </a:moveTo>
                  <a:cubicBezTo>
                    <a:pt x="18486" y="1"/>
                    <a:pt x="17472" y="350"/>
                    <a:pt x="16662" y="1061"/>
                  </a:cubicBezTo>
                  <a:lnTo>
                    <a:pt x="13147" y="4074"/>
                  </a:lnTo>
                  <a:lnTo>
                    <a:pt x="4565" y="11469"/>
                  </a:lnTo>
                  <a:lnTo>
                    <a:pt x="1986" y="13706"/>
                  </a:lnTo>
                  <a:cubicBezTo>
                    <a:pt x="297" y="15167"/>
                    <a:pt x="0" y="17724"/>
                    <a:pt x="1347" y="19276"/>
                  </a:cubicBezTo>
                  <a:lnTo>
                    <a:pt x="9906" y="29205"/>
                  </a:lnTo>
                  <a:cubicBezTo>
                    <a:pt x="10610" y="30016"/>
                    <a:pt x="11651" y="30428"/>
                    <a:pt x="12725" y="30428"/>
                  </a:cubicBezTo>
                  <a:cubicBezTo>
                    <a:pt x="13706" y="30428"/>
                    <a:pt x="14715" y="30085"/>
                    <a:pt x="15521" y="29387"/>
                  </a:cubicBezTo>
                  <a:lnTo>
                    <a:pt x="30175" y="16742"/>
                  </a:lnTo>
                  <a:cubicBezTo>
                    <a:pt x="31887" y="15258"/>
                    <a:pt x="32184" y="12725"/>
                    <a:pt x="30837" y="11150"/>
                  </a:cubicBezTo>
                  <a:lnTo>
                    <a:pt x="22278" y="1221"/>
                  </a:lnTo>
                  <a:cubicBezTo>
                    <a:pt x="21576" y="413"/>
                    <a:pt x="20541" y="1"/>
                    <a:pt x="19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8166;p70">
              <a:extLst>
                <a:ext uri="{FF2B5EF4-FFF2-40B4-BE49-F238E27FC236}">
                  <a16:creationId xmlns:a16="http://schemas.microsoft.com/office/drawing/2014/main" id="{DB897424-C516-477D-84B7-A3890EF53270}"/>
                </a:ext>
              </a:extLst>
            </p:cNvPr>
            <p:cNvSpPr/>
            <p:nvPr/>
          </p:nvSpPr>
          <p:spPr>
            <a:xfrm>
              <a:off x="7032244" y="2782285"/>
              <a:ext cx="360129" cy="340212"/>
            </a:xfrm>
            <a:custGeom>
              <a:avLst/>
              <a:gdLst/>
              <a:ahLst/>
              <a:cxnLst/>
              <a:rect l="l" t="t" r="r" b="b"/>
              <a:pathLst>
                <a:path w="27917" h="26373" extrusionOk="0">
                  <a:moveTo>
                    <a:pt x="16887" y="1"/>
                  </a:moveTo>
                  <a:cubicBezTo>
                    <a:pt x="16032" y="1"/>
                    <a:pt x="15151" y="304"/>
                    <a:pt x="14449" y="918"/>
                  </a:cubicBezTo>
                  <a:lnTo>
                    <a:pt x="11414" y="3520"/>
                  </a:lnTo>
                  <a:lnTo>
                    <a:pt x="3973" y="9934"/>
                  </a:lnTo>
                  <a:lnTo>
                    <a:pt x="1736" y="11874"/>
                  </a:lnTo>
                  <a:cubicBezTo>
                    <a:pt x="275" y="13129"/>
                    <a:pt x="1" y="15344"/>
                    <a:pt x="1165" y="16713"/>
                  </a:cubicBezTo>
                  <a:lnTo>
                    <a:pt x="8606" y="25318"/>
                  </a:lnTo>
                  <a:cubicBezTo>
                    <a:pt x="9211" y="26018"/>
                    <a:pt x="10099" y="26372"/>
                    <a:pt x="11021" y="26372"/>
                  </a:cubicBezTo>
                  <a:cubicBezTo>
                    <a:pt x="11874" y="26372"/>
                    <a:pt x="12755" y="26069"/>
                    <a:pt x="13468" y="25455"/>
                  </a:cubicBezTo>
                  <a:lnTo>
                    <a:pt x="26182" y="14499"/>
                  </a:lnTo>
                  <a:cubicBezTo>
                    <a:pt x="27642" y="13221"/>
                    <a:pt x="27916" y="11007"/>
                    <a:pt x="26752" y="9660"/>
                  </a:cubicBezTo>
                  <a:lnTo>
                    <a:pt x="19311" y="1055"/>
                  </a:lnTo>
                  <a:cubicBezTo>
                    <a:pt x="18706" y="355"/>
                    <a:pt x="17812" y="1"/>
                    <a:pt x="16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8167;p70">
              <a:extLst>
                <a:ext uri="{FF2B5EF4-FFF2-40B4-BE49-F238E27FC236}">
                  <a16:creationId xmlns:a16="http://schemas.microsoft.com/office/drawing/2014/main" id="{94BD08A5-B6BE-4987-BECB-9E726F0859DA}"/>
                </a:ext>
              </a:extLst>
            </p:cNvPr>
            <p:cNvSpPr/>
            <p:nvPr/>
          </p:nvSpPr>
          <p:spPr>
            <a:xfrm>
              <a:off x="7036965" y="2966357"/>
              <a:ext cx="322139" cy="156129"/>
            </a:xfrm>
            <a:custGeom>
              <a:avLst/>
              <a:gdLst/>
              <a:ahLst/>
              <a:cxnLst/>
              <a:rect l="l" t="t" r="r" b="b"/>
              <a:pathLst>
                <a:path w="24972" h="12103" extrusionOk="0">
                  <a:moveTo>
                    <a:pt x="91" y="1"/>
                  </a:moveTo>
                  <a:lnTo>
                    <a:pt x="91" y="1"/>
                  </a:lnTo>
                  <a:cubicBezTo>
                    <a:pt x="0" y="868"/>
                    <a:pt x="228" y="1758"/>
                    <a:pt x="799" y="2443"/>
                  </a:cubicBezTo>
                  <a:lnTo>
                    <a:pt x="8240" y="11048"/>
                  </a:lnTo>
                  <a:cubicBezTo>
                    <a:pt x="8845" y="11748"/>
                    <a:pt x="9739" y="12102"/>
                    <a:pt x="10664" y="12102"/>
                  </a:cubicBezTo>
                  <a:cubicBezTo>
                    <a:pt x="11519" y="12102"/>
                    <a:pt x="12400" y="11799"/>
                    <a:pt x="13102" y="11185"/>
                  </a:cubicBezTo>
                  <a:lnTo>
                    <a:pt x="24971" y="959"/>
                  </a:lnTo>
                  <a:lnTo>
                    <a:pt x="24971" y="959"/>
                  </a:lnTo>
                  <a:cubicBezTo>
                    <a:pt x="23921" y="1599"/>
                    <a:pt x="22825" y="2146"/>
                    <a:pt x="21730" y="2648"/>
                  </a:cubicBezTo>
                  <a:cubicBezTo>
                    <a:pt x="20315" y="3265"/>
                    <a:pt x="18854" y="3790"/>
                    <a:pt x="17370" y="4178"/>
                  </a:cubicBezTo>
                  <a:cubicBezTo>
                    <a:pt x="15932" y="4566"/>
                    <a:pt x="14449" y="4840"/>
                    <a:pt x="12965" y="4954"/>
                  </a:cubicBezTo>
                  <a:cubicBezTo>
                    <a:pt x="12399" y="4990"/>
                    <a:pt x="11829" y="5012"/>
                    <a:pt x="11260" y="5012"/>
                  </a:cubicBezTo>
                  <a:cubicBezTo>
                    <a:pt x="10407" y="5012"/>
                    <a:pt x="9555" y="4963"/>
                    <a:pt x="8719" y="4840"/>
                  </a:cubicBezTo>
                  <a:cubicBezTo>
                    <a:pt x="7829" y="4726"/>
                    <a:pt x="6939" y="4520"/>
                    <a:pt x="6095" y="4246"/>
                  </a:cubicBezTo>
                  <a:cubicBezTo>
                    <a:pt x="5227" y="3950"/>
                    <a:pt x="4405" y="3584"/>
                    <a:pt x="3629" y="3128"/>
                  </a:cubicBezTo>
                  <a:cubicBezTo>
                    <a:pt x="2899" y="2694"/>
                    <a:pt x="2214" y="2169"/>
                    <a:pt x="1575" y="1599"/>
                  </a:cubicBezTo>
                  <a:cubicBezTo>
                    <a:pt x="1050" y="1096"/>
                    <a:pt x="548" y="571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8168;p70">
              <a:extLst>
                <a:ext uri="{FF2B5EF4-FFF2-40B4-BE49-F238E27FC236}">
                  <a16:creationId xmlns:a16="http://schemas.microsoft.com/office/drawing/2014/main" id="{0520DEDF-46EE-451C-BEAD-E21A24F624EF}"/>
                </a:ext>
              </a:extLst>
            </p:cNvPr>
            <p:cNvSpPr/>
            <p:nvPr/>
          </p:nvSpPr>
          <p:spPr>
            <a:xfrm>
              <a:off x="7007813" y="2939565"/>
              <a:ext cx="405176" cy="207909"/>
            </a:xfrm>
            <a:custGeom>
              <a:avLst/>
              <a:gdLst/>
              <a:ahLst/>
              <a:cxnLst/>
              <a:rect l="l" t="t" r="r" b="b"/>
              <a:pathLst>
                <a:path w="31409" h="16117" extrusionOk="0">
                  <a:moveTo>
                    <a:pt x="31408" y="1"/>
                  </a:moveTo>
                  <a:cubicBezTo>
                    <a:pt x="30358" y="914"/>
                    <a:pt x="29262" y="1735"/>
                    <a:pt x="28098" y="2489"/>
                  </a:cubicBezTo>
                  <a:cubicBezTo>
                    <a:pt x="27802" y="2671"/>
                    <a:pt x="27528" y="2854"/>
                    <a:pt x="27231" y="3036"/>
                  </a:cubicBezTo>
                  <a:lnTo>
                    <a:pt x="15362" y="13262"/>
                  </a:lnTo>
                  <a:cubicBezTo>
                    <a:pt x="14660" y="13876"/>
                    <a:pt x="13779" y="14179"/>
                    <a:pt x="12924" y="14179"/>
                  </a:cubicBezTo>
                  <a:cubicBezTo>
                    <a:pt x="11999" y="14179"/>
                    <a:pt x="11105" y="13825"/>
                    <a:pt x="10500" y="13125"/>
                  </a:cubicBezTo>
                  <a:lnTo>
                    <a:pt x="3059" y="4520"/>
                  </a:lnTo>
                  <a:cubicBezTo>
                    <a:pt x="2488" y="3835"/>
                    <a:pt x="2260" y="2945"/>
                    <a:pt x="2351" y="2078"/>
                  </a:cubicBezTo>
                  <a:cubicBezTo>
                    <a:pt x="2260" y="1964"/>
                    <a:pt x="2192" y="1849"/>
                    <a:pt x="2100" y="1713"/>
                  </a:cubicBezTo>
                  <a:cubicBezTo>
                    <a:pt x="1735" y="1233"/>
                    <a:pt x="1393" y="708"/>
                    <a:pt x="1073" y="160"/>
                  </a:cubicBezTo>
                  <a:lnTo>
                    <a:pt x="1073" y="160"/>
                  </a:lnTo>
                  <a:cubicBezTo>
                    <a:pt x="23" y="1644"/>
                    <a:pt x="0" y="3653"/>
                    <a:pt x="1119" y="4954"/>
                  </a:cubicBezTo>
                  <a:lnTo>
                    <a:pt x="9701" y="14906"/>
                  </a:lnTo>
                  <a:cubicBezTo>
                    <a:pt x="10400" y="15711"/>
                    <a:pt x="11431" y="16117"/>
                    <a:pt x="12497" y="16117"/>
                  </a:cubicBezTo>
                  <a:cubicBezTo>
                    <a:pt x="13485" y="16117"/>
                    <a:pt x="14504" y="15768"/>
                    <a:pt x="15316" y="15065"/>
                  </a:cubicBezTo>
                  <a:lnTo>
                    <a:pt x="29993" y="2420"/>
                  </a:lnTo>
                  <a:cubicBezTo>
                    <a:pt x="30746" y="1758"/>
                    <a:pt x="31225" y="891"/>
                    <a:pt x="314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8169;p70">
              <a:extLst>
                <a:ext uri="{FF2B5EF4-FFF2-40B4-BE49-F238E27FC236}">
                  <a16:creationId xmlns:a16="http://schemas.microsoft.com/office/drawing/2014/main" id="{98EB34D2-E130-4552-A714-CD98D9F8329B}"/>
                </a:ext>
              </a:extLst>
            </p:cNvPr>
            <p:cNvSpPr/>
            <p:nvPr/>
          </p:nvSpPr>
          <p:spPr>
            <a:xfrm>
              <a:off x="7040784" y="2790914"/>
              <a:ext cx="120744" cy="112165"/>
            </a:xfrm>
            <a:custGeom>
              <a:avLst/>
              <a:gdLst/>
              <a:ahLst/>
              <a:cxnLst/>
              <a:rect l="l" t="t" r="r" b="b"/>
              <a:pathLst>
                <a:path w="9360" h="8695" extrusionOk="0">
                  <a:moveTo>
                    <a:pt x="6001" y="0"/>
                  </a:moveTo>
                  <a:cubicBezTo>
                    <a:pt x="5814" y="0"/>
                    <a:pt x="5626" y="8"/>
                    <a:pt x="5433" y="21"/>
                  </a:cubicBezTo>
                  <a:cubicBezTo>
                    <a:pt x="4840" y="66"/>
                    <a:pt x="4269" y="272"/>
                    <a:pt x="3721" y="500"/>
                  </a:cubicBezTo>
                  <a:cubicBezTo>
                    <a:pt x="3174" y="728"/>
                    <a:pt x="2671" y="1094"/>
                    <a:pt x="2215" y="1482"/>
                  </a:cubicBezTo>
                  <a:cubicBezTo>
                    <a:pt x="1302" y="2280"/>
                    <a:pt x="594" y="3353"/>
                    <a:pt x="252" y="4517"/>
                  </a:cubicBezTo>
                  <a:cubicBezTo>
                    <a:pt x="92" y="5111"/>
                    <a:pt x="1" y="5727"/>
                    <a:pt x="24" y="6343"/>
                  </a:cubicBezTo>
                  <a:cubicBezTo>
                    <a:pt x="24" y="6709"/>
                    <a:pt x="69" y="7074"/>
                    <a:pt x="138" y="7439"/>
                  </a:cubicBezTo>
                  <a:cubicBezTo>
                    <a:pt x="229" y="7827"/>
                    <a:pt x="343" y="8192"/>
                    <a:pt x="480" y="8535"/>
                  </a:cubicBezTo>
                  <a:cubicBezTo>
                    <a:pt x="503" y="8603"/>
                    <a:pt x="549" y="8649"/>
                    <a:pt x="572" y="8694"/>
                  </a:cubicBezTo>
                  <a:cubicBezTo>
                    <a:pt x="1256" y="8124"/>
                    <a:pt x="1941" y="7530"/>
                    <a:pt x="2626" y="6937"/>
                  </a:cubicBezTo>
                  <a:cubicBezTo>
                    <a:pt x="2580" y="6754"/>
                    <a:pt x="2557" y="6572"/>
                    <a:pt x="2534" y="6389"/>
                  </a:cubicBezTo>
                  <a:cubicBezTo>
                    <a:pt x="2534" y="6092"/>
                    <a:pt x="2557" y="5818"/>
                    <a:pt x="2603" y="5544"/>
                  </a:cubicBezTo>
                  <a:cubicBezTo>
                    <a:pt x="2671" y="5225"/>
                    <a:pt x="2786" y="4928"/>
                    <a:pt x="2923" y="4631"/>
                  </a:cubicBezTo>
                  <a:cubicBezTo>
                    <a:pt x="3082" y="4312"/>
                    <a:pt x="3288" y="4015"/>
                    <a:pt x="3516" y="3718"/>
                  </a:cubicBezTo>
                  <a:cubicBezTo>
                    <a:pt x="3767" y="3467"/>
                    <a:pt x="4018" y="3239"/>
                    <a:pt x="4315" y="3056"/>
                  </a:cubicBezTo>
                  <a:cubicBezTo>
                    <a:pt x="4566" y="2897"/>
                    <a:pt x="4840" y="2760"/>
                    <a:pt x="5137" y="2646"/>
                  </a:cubicBezTo>
                  <a:cubicBezTo>
                    <a:pt x="5365" y="2577"/>
                    <a:pt x="5616" y="2531"/>
                    <a:pt x="5890" y="2509"/>
                  </a:cubicBezTo>
                  <a:cubicBezTo>
                    <a:pt x="6118" y="2509"/>
                    <a:pt x="6346" y="2509"/>
                    <a:pt x="6597" y="2554"/>
                  </a:cubicBezTo>
                  <a:cubicBezTo>
                    <a:pt x="6826" y="2623"/>
                    <a:pt x="7077" y="2691"/>
                    <a:pt x="7282" y="2805"/>
                  </a:cubicBezTo>
                  <a:cubicBezTo>
                    <a:pt x="7328" y="2805"/>
                    <a:pt x="7351" y="2828"/>
                    <a:pt x="7373" y="2851"/>
                  </a:cubicBezTo>
                  <a:lnTo>
                    <a:pt x="9359" y="1139"/>
                  </a:lnTo>
                  <a:cubicBezTo>
                    <a:pt x="9291" y="1094"/>
                    <a:pt x="9245" y="1048"/>
                    <a:pt x="9199" y="1002"/>
                  </a:cubicBezTo>
                  <a:cubicBezTo>
                    <a:pt x="8652" y="637"/>
                    <a:pt x="8058" y="340"/>
                    <a:pt x="7419" y="180"/>
                  </a:cubicBezTo>
                  <a:cubicBezTo>
                    <a:pt x="6943" y="49"/>
                    <a:pt x="6479" y="0"/>
                    <a:pt x="6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8170;p70">
              <a:extLst>
                <a:ext uri="{FF2B5EF4-FFF2-40B4-BE49-F238E27FC236}">
                  <a16:creationId xmlns:a16="http://schemas.microsoft.com/office/drawing/2014/main" id="{B573203C-80F4-48BA-8419-ED872519246C}"/>
                </a:ext>
              </a:extLst>
            </p:cNvPr>
            <p:cNvSpPr/>
            <p:nvPr/>
          </p:nvSpPr>
          <p:spPr>
            <a:xfrm>
              <a:off x="6052968" y="2165802"/>
              <a:ext cx="158722" cy="145770"/>
            </a:xfrm>
            <a:custGeom>
              <a:avLst/>
              <a:gdLst/>
              <a:ahLst/>
              <a:cxnLst/>
              <a:rect l="l" t="t" r="r" b="b"/>
              <a:pathLst>
                <a:path w="12304" h="11300" extrusionOk="0">
                  <a:moveTo>
                    <a:pt x="10523" y="1"/>
                  </a:moveTo>
                  <a:cubicBezTo>
                    <a:pt x="10432" y="1"/>
                    <a:pt x="10341" y="24"/>
                    <a:pt x="10250" y="47"/>
                  </a:cubicBezTo>
                  <a:cubicBezTo>
                    <a:pt x="10021" y="115"/>
                    <a:pt x="9816" y="252"/>
                    <a:pt x="9588" y="480"/>
                  </a:cubicBezTo>
                  <a:cubicBezTo>
                    <a:pt x="9405" y="686"/>
                    <a:pt x="9222" y="914"/>
                    <a:pt x="9040" y="1256"/>
                  </a:cubicBezTo>
                  <a:cubicBezTo>
                    <a:pt x="8880" y="1507"/>
                    <a:pt x="8720" y="1827"/>
                    <a:pt x="8560" y="2215"/>
                  </a:cubicBezTo>
                  <a:cubicBezTo>
                    <a:pt x="8378" y="2694"/>
                    <a:pt x="8241" y="3128"/>
                    <a:pt x="8172" y="3562"/>
                  </a:cubicBezTo>
                  <a:cubicBezTo>
                    <a:pt x="7921" y="3311"/>
                    <a:pt x="7647" y="3082"/>
                    <a:pt x="7282" y="2763"/>
                  </a:cubicBezTo>
                  <a:cubicBezTo>
                    <a:pt x="6666" y="2238"/>
                    <a:pt x="6073" y="1804"/>
                    <a:pt x="5479" y="1462"/>
                  </a:cubicBezTo>
                  <a:cubicBezTo>
                    <a:pt x="5159" y="1256"/>
                    <a:pt x="4840" y="1096"/>
                    <a:pt x="4543" y="960"/>
                  </a:cubicBezTo>
                  <a:cubicBezTo>
                    <a:pt x="4201" y="823"/>
                    <a:pt x="3904" y="731"/>
                    <a:pt x="3607" y="663"/>
                  </a:cubicBezTo>
                  <a:cubicBezTo>
                    <a:pt x="3470" y="640"/>
                    <a:pt x="3311" y="640"/>
                    <a:pt x="3174" y="640"/>
                  </a:cubicBezTo>
                  <a:cubicBezTo>
                    <a:pt x="3037" y="640"/>
                    <a:pt x="2877" y="640"/>
                    <a:pt x="2740" y="686"/>
                  </a:cubicBezTo>
                  <a:cubicBezTo>
                    <a:pt x="2489" y="754"/>
                    <a:pt x="2238" y="891"/>
                    <a:pt x="2032" y="1096"/>
                  </a:cubicBezTo>
                  <a:cubicBezTo>
                    <a:pt x="1850" y="1302"/>
                    <a:pt x="1736" y="1530"/>
                    <a:pt x="1690" y="1781"/>
                  </a:cubicBezTo>
                  <a:cubicBezTo>
                    <a:pt x="1667" y="2009"/>
                    <a:pt x="1690" y="2261"/>
                    <a:pt x="1781" y="2489"/>
                  </a:cubicBezTo>
                  <a:cubicBezTo>
                    <a:pt x="1941" y="2854"/>
                    <a:pt x="2192" y="3219"/>
                    <a:pt x="2626" y="3584"/>
                  </a:cubicBezTo>
                  <a:cubicBezTo>
                    <a:pt x="2557" y="3562"/>
                    <a:pt x="2512" y="3562"/>
                    <a:pt x="2443" y="3539"/>
                  </a:cubicBezTo>
                  <a:cubicBezTo>
                    <a:pt x="2101" y="3447"/>
                    <a:pt x="1781" y="3402"/>
                    <a:pt x="1507" y="3402"/>
                  </a:cubicBezTo>
                  <a:cubicBezTo>
                    <a:pt x="1188" y="3402"/>
                    <a:pt x="914" y="3447"/>
                    <a:pt x="686" y="3584"/>
                  </a:cubicBezTo>
                  <a:cubicBezTo>
                    <a:pt x="229" y="3836"/>
                    <a:pt x="1" y="4383"/>
                    <a:pt x="184" y="4840"/>
                  </a:cubicBezTo>
                  <a:cubicBezTo>
                    <a:pt x="343" y="5251"/>
                    <a:pt x="686" y="5525"/>
                    <a:pt x="1005" y="5753"/>
                  </a:cubicBezTo>
                  <a:cubicBezTo>
                    <a:pt x="1439" y="6027"/>
                    <a:pt x="1895" y="6255"/>
                    <a:pt x="2352" y="6438"/>
                  </a:cubicBezTo>
                  <a:cubicBezTo>
                    <a:pt x="2672" y="6575"/>
                    <a:pt x="3037" y="6711"/>
                    <a:pt x="3448" y="6871"/>
                  </a:cubicBezTo>
                  <a:cubicBezTo>
                    <a:pt x="2991" y="6871"/>
                    <a:pt x="2557" y="6917"/>
                    <a:pt x="2147" y="6985"/>
                  </a:cubicBezTo>
                  <a:cubicBezTo>
                    <a:pt x="1713" y="7054"/>
                    <a:pt x="1142" y="7191"/>
                    <a:pt x="709" y="7533"/>
                  </a:cubicBezTo>
                  <a:cubicBezTo>
                    <a:pt x="549" y="7670"/>
                    <a:pt x="435" y="7853"/>
                    <a:pt x="389" y="8058"/>
                  </a:cubicBezTo>
                  <a:cubicBezTo>
                    <a:pt x="343" y="8264"/>
                    <a:pt x="389" y="8492"/>
                    <a:pt x="503" y="8743"/>
                  </a:cubicBezTo>
                  <a:cubicBezTo>
                    <a:pt x="572" y="8880"/>
                    <a:pt x="663" y="9017"/>
                    <a:pt x="754" y="9131"/>
                  </a:cubicBezTo>
                  <a:cubicBezTo>
                    <a:pt x="846" y="9245"/>
                    <a:pt x="960" y="9336"/>
                    <a:pt x="1097" y="9405"/>
                  </a:cubicBezTo>
                  <a:cubicBezTo>
                    <a:pt x="1416" y="9565"/>
                    <a:pt x="1804" y="9633"/>
                    <a:pt x="2147" y="9679"/>
                  </a:cubicBezTo>
                  <a:cubicBezTo>
                    <a:pt x="2580" y="9724"/>
                    <a:pt x="3014" y="9747"/>
                    <a:pt x="3402" y="9770"/>
                  </a:cubicBezTo>
                  <a:lnTo>
                    <a:pt x="3585" y="9770"/>
                  </a:lnTo>
                  <a:cubicBezTo>
                    <a:pt x="3836" y="9793"/>
                    <a:pt x="4132" y="9793"/>
                    <a:pt x="4383" y="9839"/>
                  </a:cubicBezTo>
                  <a:cubicBezTo>
                    <a:pt x="4566" y="9861"/>
                    <a:pt x="4749" y="9884"/>
                    <a:pt x="4931" y="9930"/>
                  </a:cubicBezTo>
                  <a:lnTo>
                    <a:pt x="5023" y="9953"/>
                  </a:lnTo>
                  <a:cubicBezTo>
                    <a:pt x="5319" y="9998"/>
                    <a:pt x="5616" y="10067"/>
                    <a:pt x="5913" y="10135"/>
                  </a:cubicBezTo>
                  <a:cubicBezTo>
                    <a:pt x="6529" y="10272"/>
                    <a:pt x="7077" y="10432"/>
                    <a:pt x="7602" y="10637"/>
                  </a:cubicBezTo>
                  <a:cubicBezTo>
                    <a:pt x="8035" y="10820"/>
                    <a:pt x="8424" y="11025"/>
                    <a:pt x="8789" y="11254"/>
                  </a:cubicBezTo>
                  <a:cubicBezTo>
                    <a:pt x="8834" y="11277"/>
                    <a:pt x="8880" y="11299"/>
                    <a:pt x="8926" y="11299"/>
                  </a:cubicBezTo>
                  <a:cubicBezTo>
                    <a:pt x="9040" y="11299"/>
                    <a:pt x="9131" y="11231"/>
                    <a:pt x="9177" y="11162"/>
                  </a:cubicBezTo>
                  <a:cubicBezTo>
                    <a:pt x="9222" y="11071"/>
                    <a:pt x="9245" y="10980"/>
                    <a:pt x="9200" y="10889"/>
                  </a:cubicBezTo>
                  <a:cubicBezTo>
                    <a:pt x="9976" y="10774"/>
                    <a:pt x="10820" y="10272"/>
                    <a:pt x="11436" y="9542"/>
                  </a:cubicBezTo>
                  <a:cubicBezTo>
                    <a:pt x="11870" y="9017"/>
                    <a:pt x="12144" y="8446"/>
                    <a:pt x="12213" y="7898"/>
                  </a:cubicBezTo>
                  <a:cubicBezTo>
                    <a:pt x="12304" y="7351"/>
                    <a:pt x="12167" y="6826"/>
                    <a:pt x="12030" y="6301"/>
                  </a:cubicBezTo>
                  <a:cubicBezTo>
                    <a:pt x="11984" y="6050"/>
                    <a:pt x="11916" y="5798"/>
                    <a:pt x="11870" y="5525"/>
                  </a:cubicBezTo>
                  <a:cubicBezTo>
                    <a:pt x="11802" y="5000"/>
                    <a:pt x="11847" y="4475"/>
                    <a:pt x="11893" y="3950"/>
                  </a:cubicBezTo>
                  <a:lnTo>
                    <a:pt x="11893" y="3904"/>
                  </a:lnTo>
                  <a:cubicBezTo>
                    <a:pt x="11939" y="3356"/>
                    <a:pt x="11984" y="2808"/>
                    <a:pt x="11939" y="2261"/>
                  </a:cubicBezTo>
                  <a:cubicBezTo>
                    <a:pt x="11893" y="1781"/>
                    <a:pt x="11756" y="1325"/>
                    <a:pt x="11551" y="845"/>
                  </a:cubicBezTo>
                  <a:cubicBezTo>
                    <a:pt x="11391" y="526"/>
                    <a:pt x="11208" y="298"/>
                    <a:pt x="10957" y="138"/>
                  </a:cubicBezTo>
                  <a:cubicBezTo>
                    <a:pt x="10843" y="47"/>
                    <a:pt x="10683" y="1"/>
                    <a:pt x="10523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8171;p70">
              <a:extLst>
                <a:ext uri="{FF2B5EF4-FFF2-40B4-BE49-F238E27FC236}">
                  <a16:creationId xmlns:a16="http://schemas.microsoft.com/office/drawing/2014/main" id="{09A085B2-5E80-439F-BEC2-A03111666467}"/>
                </a:ext>
              </a:extLst>
            </p:cNvPr>
            <p:cNvSpPr/>
            <p:nvPr/>
          </p:nvSpPr>
          <p:spPr>
            <a:xfrm>
              <a:off x="7006342" y="2699897"/>
              <a:ext cx="135450" cy="161082"/>
            </a:xfrm>
            <a:custGeom>
              <a:avLst/>
              <a:gdLst/>
              <a:ahLst/>
              <a:cxnLst/>
              <a:rect l="l" t="t" r="r" b="b"/>
              <a:pathLst>
                <a:path w="10500" h="12487" extrusionOk="0">
                  <a:moveTo>
                    <a:pt x="2990" y="1"/>
                  </a:moveTo>
                  <a:cubicBezTo>
                    <a:pt x="2717" y="1"/>
                    <a:pt x="2465" y="24"/>
                    <a:pt x="2214" y="92"/>
                  </a:cubicBezTo>
                  <a:cubicBezTo>
                    <a:pt x="1918" y="161"/>
                    <a:pt x="1621" y="298"/>
                    <a:pt x="1347" y="457"/>
                  </a:cubicBezTo>
                  <a:cubicBezTo>
                    <a:pt x="1119" y="640"/>
                    <a:pt x="891" y="845"/>
                    <a:pt x="685" y="1119"/>
                  </a:cubicBezTo>
                  <a:cubicBezTo>
                    <a:pt x="457" y="1416"/>
                    <a:pt x="297" y="1781"/>
                    <a:pt x="160" y="2215"/>
                  </a:cubicBezTo>
                  <a:cubicBezTo>
                    <a:pt x="46" y="2603"/>
                    <a:pt x="0" y="3059"/>
                    <a:pt x="0" y="3539"/>
                  </a:cubicBezTo>
                  <a:cubicBezTo>
                    <a:pt x="0" y="3972"/>
                    <a:pt x="46" y="4452"/>
                    <a:pt x="160" y="4931"/>
                  </a:cubicBezTo>
                  <a:cubicBezTo>
                    <a:pt x="274" y="5410"/>
                    <a:pt x="457" y="5890"/>
                    <a:pt x="685" y="6369"/>
                  </a:cubicBezTo>
                  <a:cubicBezTo>
                    <a:pt x="708" y="6438"/>
                    <a:pt x="776" y="6483"/>
                    <a:pt x="845" y="6483"/>
                  </a:cubicBezTo>
                  <a:cubicBezTo>
                    <a:pt x="891" y="6552"/>
                    <a:pt x="913" y="6620"/>
                    <a:pt x="936" y="6689"/>
                  </a:cubicBezTo>
                  <a:cubicBezTo>
                    <a:pt x="1050" y="6917"/>
                    <a:pt x="1142" y="7168"/>
                    <a:pt x="1210" y="7396"/>
                  </a:cubicBezTo>
                  <a:lnTo>
                    <a:pt x="1210" y="7351"/>
                  </a:lnTo>
                  <a:lnTo>
                    <a:pt x="1324" y="7739"/>
                  </a:lnTo>
                  <a:cubicBezTo>
                    <a:pt x="1484" y="8218"/>
                    <a:pt x="1667" y="8720"/>
                    <a:pt x="1895" y="9199"/>
                  </a:cubicBezTo>
                  <a:cubicBezTo>
                    <a:pt x="2032" y="9496"/>
                    <a:pt x="2169" y="9747"/>
                    <a:pt x="2351" y="9976"/>
                  </a:cubicBezTo>
                  <a:cubicBezTo>
                    <a:pt x="2511" y="10181"/>
                    <a:pt x="2739" y="10364"/>
                    <a:pt x="2968" y="10455"/>
                  </a:cubicBezTo>
                  <a:cubicBezTo>
                    <a:pt x="3105" y="10523"/>
                    <a:pt x="3264" y="10569"/>
                    <a:pt x="3447" y="10569"/>
                  </a:cubicBezTo>
                  <a:cubicBezTo>
                    <a:pt x="3538" y="10569"/>
                    <a:pt x="3630" y="10546"/>
                    <a:pt x="3721" y="10523"/>
                  </a:cubicBezTo>
                  <a:cubicBezTo>
                    <a:pt x="3881" y="10501"/>
                    <a:pt x="4040" y="10432"/>
                    <a:pt x="4177" y="10364"/>
                  </a:cubicBezTo>
                  <a:cubicBezTo>
                    <a:pt x="4314" y="10272"/>
                    <a:pt x="4451" y="10135"/>
                    <a:pt x="4565" y="9976"/>
                  </a:cubicBezTo>
                  <a:cubicBezTo>
                    <a:pt x="4588" y="9976"/>
                    <a:pt x="4611" y="9953"/>
                    <a:pt x="4611" y="9930"/>
                  </a:cubicBezTo>
                  <a:cubicBezTo>
                    <a:pt x="4702" y="10227"/>
                    <a:pt x="4771" y="10478"/>
                    <a:pt x="4862" y="10752"/>
                  </a:cubicBezTo>
                  <a:cubicBezTo>
                    <a:pt x="4976" y="11117"/>
                    <a:pt x="5113" y="11414"/>
                    <a:pt x="5250" y="11665"/>
                  </a:cubicBezTo>
                  <a:cubicBezTo>
                    <a:pt x="5319" y="11779"/>
                    <a:pt x="5410" y="11916"/>
                    <a:pt x="5501" y="12030"/>
                  </a:cubicBezTo>
                  <a:cubicBezTo>
                    <a:pt x="5570" y="12121"/>
                    <a:pt x="5684" y="12235"/>
                    <a:pt x="5798" y="12327"/>
                  </a:cubicBezTo>
                  <a:cubicBezTo>
                    <a:pt x="5889" y="12372"/>
                    <a:pt x="6003" y="12441"/>
                    <a:pt x="6140" y="12463"/>
                  </a:cubicBezTo>
                  <a:cubicBezTo>
                    <a:pt x="6186" y="12486"/>
                    <a:pt x="6254" y="12486"/>
                    <a:pt x="6346" y="12486"/>
                  </a:cubicBezTo>
                  <a:cubicBezTo>
                    <a:pt x="6414" y="12486"/>
                    <a:pt x="6483" y="12486"/>
                    <a:pt x="6574" y="12463"/>
                  </a:cubicBezTo>
                  <a:cubicBezTo>
                    <a:pt x="6734" y="12441"/>
                    <a:pt x="6848" y="12372"/>
                    <a:pt x="6939" y="12304"/>
                  </a:cubicBezTo>
                  <a:cubicBezTo>
                    <a:pt x="7053" y="12235"/>
                    <a:pt x="7145" y="12144"/>
                    <a:pt x="7259" y="12007"/>
                  </a:cubicBezTo>
                  <a:cubicBezTo>
                    <a:pt x="7396" y="11847"/>
                    <a:pt x="7487" y="11619"/>
                    <a:pt x="7555" y="11368"/>
                  </a:cubicBezTo>
                  <a:cubicBezTo>
                    <a:pt x="7670" y="11322"/>
                    <a:pt x="7807" y="11277"/>
                    <a:pt x="7921" y="11208"/>
                  </a:cubicBezTo>
                  <a:cubicBezTo>
                    <a:pt x="8035" y="11162"/>
                    <a:pt x="8149" y="11071"/>
                    <a:pt x="8286" y="10957"/>
                  </a:cubicBezTo>
                  <a:cubicBezTo>
                    <a:pt x="8446" y="10820"/>
                    <a:pt x="8605" y="10615"/>
                    <a:pt x="8720" y="10364"/>
                  </a:cubicBezTo>
                  <a:cubicBezTo>
                    <a:pt x="8857" y="10112"/>
                    <a:pt x="8925" y="9816"/>
                    <a:pt x="8971" y="9496"/>
                  </a:cubicBezTo>
                  <a:cubicBezTo>
                    <a:pt x="9016" y="9496"/>
                    <a:pt x="9062" y="9473"/>
                    <a:pt x="9108" y="9428"/>
                  </a:cubicBezTo>
                  <a:cubicBezTo>
                    <a:pt x="9404" y="9199"/>
                    <a:pt x="9655" y="8926"/>
                    <a:pt x="9884" y="8606"/>
                  </a:cubicBezTo>
                  <a:cubicBezTo>
                    <a:pt x="10066" y="8355"/>
                    <a:pt x="10226" y="8058"/>
                    <a:pt x="10317" y="7739"/>
                  </a:cubicBezTo>
                  <a:cubicBezTo>
                    <a:pt x="10500" y="7168"/>
                    <a:pt x="10477" y="6529"/>
                    <a:pt x="10295" y="5867"/>
                  </a:cubicBezTo>
                  <a:cubicBezTo>
                    <a:pt x="10135" y="5274"/>
                    <a:pt x="9815" y="4657"/>
                    <a:pt x="9359" y="4018"/>
                  </a:cubicBezTo>
                  <a:cubicBezTo>
                    <a:pt x="8948" y="3448"/>
                    <a:pt x="8446" y="2900"/>
                    <a:pt x="7852" y="2375"/>
                  </a:cubicBezTo>
                  <a:cubicBezTo>
                    <a:pt x="7304" y="1873"/>
                    <a:pt x="6711" y="1439"/>
                    <a:pt x="6095" y="1051"/>
                  </a:cubicBezTo>
                  <a:cubicBezTo>
                    <a:pt x="5524" y="686"/>
                    <a:pt x="4976" y="435"/>
                    <a:pt x="4451" y="252"/>
                  </a:cubicBezTo>
                  <a:cubicBezTo>
                    <a:pt x="4086" y="138"/>
                    <a:pt x="3698" y="47"/>
                    <a:pt x="3287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8172;p70">
              <a:extLst>
                <a:ext uri="{FF2B5EF4-FFF2-40B4-BE49-F238E27FC236}">
                  <a16:creationId xmlns:a16="http://schemas.microsoft.com/office/drawing/2014/main" id="{60A266EA-2260-4AAE-91AB-71496DAF3872}"/>
                </a:ext>
              </a:extLst>
            </p:cNvPr>
            <p:cNvSpPr/>
            <p:nvPr/>
          </p:nvSpPr>
          <p:spPr>
            <a:xfrm>
              <a:off x="7051980" y="2777925"/>
              <a:ext cx="16499" cy="45653"/>
            </a:xfrm>
            <a:custGeom>
              <a:avLst/>
              <a:gdLst/>
              <a:ahLst/>
              <a:cxnLst/>
              <a:rect l="l" t="t" r="r" b="b"/>
              <a:pathLst>
                <a:path w="1279" h="3539" extrusionOk="0">
                  <a:moveTo>
                    <a:pt x="114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0" y="69"/>
                    <a:pt x="0" y="138"/>
                    <a:pt x="23" y="183"/>
                  </a:cubicBezTo>
                  <a:cubicBezTo>
                    <a:pt x="114" y="297"/>
                    <a:pt x="183" y="411"/>
                    <a:pt x="251" y="526"/>
                  </a:cubicBezTo>
                  <a:cubicBezTo>
                    <a:pt x="388" y="754"/>
                    <a:pt x="502" y="959"/>
                    <a:pt x="594" y="1187"/>
                  </a:cubicBezTo>
                  <a:cubicBezTo>
                    <a:pt x="708" y="1416"/>
                    <a:pt x="776" y="1644"/>
                    <a:pt x="845" y="1895"/>
                  </a:cubicBezTo>
                  <a:cubicBezTo>
                    <a:pt x="845" y="1872"/>
                    <a:pt x="845" y="1872"/>
                    <a:pt x="845" y="1872"/>
                  </a:cubicBezTo>
                  <a:cubicBezTo>
                    <a:pt x="890" y="2032"/>
                    <a:pt x="936" y="2192"/>
                    <a:pt x="959" y="2374"/>
                  </a:cubicBezTo>
                  <a:cubicBezTo>
                    <a:pt x="1005" y="2557"/>
                    <a:pt x="1005" y="2740"/>
                    <a:pt x="1005" y="2922"/>
                  </a:cubicBezTo>
                  <a:cubicBezTo>
                    <a:pt x="1005" y="3082"/>
                    <a:pt x="1005" y="3242"/>
                    <a:pt x="982" y="3379"/>
                  </a:cubicBezTo>
                  <a:cubicBezTo>
                    <a:pt x="982" y="3447"/>
                    <a:pt x="1027" y="3516"/>
                    <a:pt x="1096" y="3538"/>
                  </a:cubicBezTo>
                  <a:cubicBezTo>
                    <a:pt x="1164" y="3538"/>
                    <a:pt x="1233" y="3493"/>
                    <a:pt x="1233" y="3424"/>
                  </a:cubicBezTo>
                  <a:cubicBezTo>
                    <a:pt x="1278" y="3150"/>
                    <a:pt x="1278" y="2854"/>
                    <a:pt x="1256" y="2580"/>
                  </a:cubicBezTo>
                  <a:cubicBezTo>
                    <a:pt x="1233" y="2283"/>
                    <a:pt x="1142" y="1986"/>
                    <a:pt x="1050" y="1690"/>
                  </a:cubicBezTo>
                  <a:cubicBezTo>
                    <a:pt x="959" y="1393"/>
                    <a:pt x="845" y="1096"/>
                    <a:pt x="685" y="799"/>
                  </a:cubicBezTo>
                  <a:cubicBezTo>
                    <a:pt x="548" y="548"/>
                    <a:pt x="388" y="297"/>
                    <a:pt x="206" y="46"/>
                  </a:cubicBezTo>
                  <a:cubicBezTo>
                    <a:pt x="183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8173;p70">
              <a:extLst>
                <a:ext uri="{FF2B5EF4-FFF2-40B4-BE49-F238E27FC236}">
                  <a16:creationId xmlns:a16="http://schemas.microsoft.com/office/drawing/2014/main" id="{5241F900-E467-4581-8432-B07C599C75A0}"/>
                </a:ext>
              </a:extLst>
            </p:cNvPr>
            <p:cNvSpPr/>
            <p:nvPr/>
          </p:nvSpPr>
          <p:spPr>
            <a:xfrm>
              <a:off x="7087892" y="2783226"/>
              <a:ext cx="18279" cy="57134"/>
            </a:xfrm>
            <a:custGeom>
              <a:avLst/>
              <a:gdLst/>
              <a:ahLst/>
              <a:cxnLst/>
              <a:rect l="l" t="t" r="r" b="b"/>
              <a:pathLst>
                <a:path w="1417" h="4429" extrusionOk="0">
                  <a:moveTo>
                    <a:pt x="138" y="0"/>
                  </a:moveTo>
                  <a:cubicBezTo>
                    <a:pt x="115" y="0"/>
                    <a:pt x="92" y="0"/>
                    <a:pt x="92" y="23"/>
                  </a:cubicBezTo>
                  <a:cubicBezTo>
                    <a:pt x="47" y="23"/>
                    <a:pt x="24" y="46"/>
                    <a:pt x="1" y="92"/>
                  </a:cubicBezTo>
                  <a:cubicBezTo>
                    <a:pt x="1" y="115"/>
                    <a:pt x="1" y="183"/>
                    <a:pt x="1" y="206"/>
                  </a:cubicBezTo>
                  <a:cubicBezTo>
                    <a:pt x="206" y="525"/>
                    <a:pt x="366" y="868"/>
                    <a:pt x="526" y="1233"/>
                  </a:cubicBezTo>
                  <a:cubicBezTo>
                    <a:pt x="686" y="1598"/>
                    <a:pt x="823" y="2009"/>
                    <a:pt x="937" y="2397"/>
                  </a:cubicBezTo>
                  <a:lnTo>
                    <a:pt x="914" y="2374"/>
                  </a:lnTo>
                  <a:lnTo>
                    <a:pt x="914" y="2374"/>
                  </a:lnTo>
                  <a:cubicBezTo>
                    <a:pt x="1097" y="2991"/>
                    <a:pt x="1211" y="3630"/>
                    <a:pt x="1211" y="4269"/>
                  </a:cubicBezTo>
                  <a:lnTo>
                    <a:pt x="1211" y="4314"/>
                  </a:lnTo>
                  <a:cubicBezTo>
                    <a:pt x="1211" y="4337"/>
                    <a:pt x="1211" y="4360"/>
                    <a:pt x="1233" y="4383"/>
                  </a:cubicBezTo>
                  <a:cubicBezTo>
                    <a:pt x="1256" y="4406"/>
                    <a:pt x="1279" y="4429"/>
                    <a:pt x="1302" y="4429"/>
                  </a:cubicBezTo>
                  <a:cubicBezTo>
                    <a:pt x="1348" y="4429"/>
                    <a:pt x="1416" y="4383"/>
                    <a:pt x="1416" y="4337"/>
                  </a:cubicBezTo>
                  <a:cubicBezTo>
                    <a:pt x="1416" y="3995"/>
                    <a:pt x="1393" y="3652"/>
                    <a:pt x="1348" y="3287"/>
                  </a:cubicBezTo>
                  <a:cubicBezTo>
                    <a:pt x="1302" y="2899"/>
                    <a:pt x="1233" y="2511"/>
                    <a:pt x="1142" y="2146"/>
                  </a:cubicBezTo>
                  <a:cubicBezTo>
                    <a:pt x="937" y="1416"/>
                    <a:pt x="663" y="708"/>
                    <a:pt x="252" y="46"/>
                  </a:cubicBezTo>
                  <a:cubicBezTo>
                    <a:pt x="229" y="46"/>
                    <a:pt x="229" y="23"/>
                    <a:pt x="206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8174;p70">
              <a:extLst>
                <a:ext uri="{FF2B5EF4-FFF2-40B4-BE49-F238E27FC236}">
                  <a16:creationId xmlns:a16="http://schemas.microsoft.com/office/drawing/2014/main" id="{906BE124-776B-4F87-86E8-20157D2A7F33}"/>
                </a:ext>
              </a:extLst>
            </p:cNvPr>
            <p:cNvSpPr/>
            <p:nvPr/>
          </p:nvSpPr>
          <p:spPr>
            <a:xfrm>
              <a:off x="7107331" y="2770275"/>
              <a:ext cx="16499" cy="48001"/>
            </a:xfrm>
            <a:custGeom>
              <a:avLst/>
              <a:gdLst/>
              <a:ahLst/>
              <a:cxnLst/>
              <a:rect l="l" t="t" r="r" b="b"/>
              <a:pathLst>
                <a:path w="1279" h="3721" extrusionOk="0">
                  <a:moveTo>
                    <a:pt x="92" y="0"/>
                  </a:moveTo>
                  <a:cubicBezTo>
                    <a:pt x="69" y="0"/>
                    <a:pt x="46" y="23"/>
                    <a:pt x="46" y="23"/>
                  </a:cubicBezTo>
                  <a:cubicBezTo>
                    <a:pt x="23" y="46"/>
                    <a:pt x="0" y="69"/>
                    <a:pt x="0" y="91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206"/>
                    <a:pt x="92" y="251"/>
                    <a:pt x="115" y="297"/>
                  </a:cubicBezTo>
                  <a:cubicBezTo>
                    <a:pt x="411" y="822"/>
                    <a:pt x="662" y="1392"/>
                    <a:pt x="822" y="1986"/>
                  </a:cubicBezTo>
                  <a:lnTo>
                    <a:pt x="799" y="1963"/>
                  </a:lnTo>
                  <a:lnTo>
                    <a:pt x="799" y="1963"/>
                  </a:lnTo>
                  <a:cubicBezTo>
                    <a:pt x="891" y="2214"/>
                    <a:pt x="936" y="2488"/>
                    <a:pt x="982" y="2762"/>
                  </a:cubicBezTo>
                  <a:cubicBezTo>
                    <a:pt x="1028" y="3059"/>
                    <a:pt x="1050" y="3333"/>
                    <a:pt x="1050" y="3629"/>
                  </a:cubicBezTo>
                  <a:cubicBezTo>
                    <a:pt x="1050" y="3652"/>
                    <a:pt x="1073" y="3675"/>
                    <a:pt x="1096" y="3698"/>
                  </a:cubicBezTo>
                  <a:cubicBezTo>
                    <a:pt x="1119" y="3721"/>
                    <a:pt x="1164" y="3721"/>
                    <a:pt x="1187" y="3721"/>
                  </a:cubicBezTo>
                  <a:cubicBezTo>
                    <a:pt x="1210" y="3721"/>
                    <a:pt x="1256" y="3698"/>
                    <a:pt x="1256" y="3675"/>
                  </a:cubicBezTo>
                  <a:cubicBezTo>
                    <a:pt x="1279" y="3652"/>
                    <a:pt x="1279" y="3629"/>
                    <a:pt x="1279" y="3584"/>
                  </a:cubicBezTo>
                  <a:cubicBezTo>
                    <a:pt x="1279" y="3287"/>
                    <a:pt x="1256" y="2967"/>
                    <a:pt x="1187" y="2671"/>
                  </a:cubicBezTo>
                  <a:cubicBezTo>
                    <a:pt x="1142" y="2374"/>
                    <a:pt x="1050" y="2077"/>
                    <a:pt x="982" y="1780"/>
                  </a:cubicBezTo>
                  <a:cubicBezTo>
                    <a:pt x="776" y="1164"/>
                    <a:pt x="525" y="594"/>
                    <a:pt x="183" y="46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8175;p70">
              <a:extLst>
                <a:ext uri="{FF2B5EF4-FFF2-40B4-BE49-F238E27FC236}">
                  <a16:creationId xmlns:a16="http://schemas.microsoft.com/office/drawing/2014/main" id="{3A9B3625-C1BC-4682-B8A2-3A3607DE634A}"/>
                </a:ext>
              </a:extLst>
            </p:cNvPr>
            <p:cNvSpPr/>
            <p:nvPr/>
          </p:nvSpPr>
          <p:spPr>
            <a:xfrm>
              <a:off x="6100966" y="2256781"/>
              <a:ext cx="20924" cy="6785"/>
            </a:xfrm>
            <a:custGeom>
              <a:avLst/>
              <a:gdLst/>
              <a:ahLst/>
              <a:cxnLst/>
              <a:rect l="l" t="t" r="r" b="b"/>
              <a:pathLst>
                <a:path w="1622" h="526" extrusionOk="0">
                  <a:moveTo>
                    <a:pt x="46" y="1"/>
                  </a:moveTo>
                  <a:cubicBezTo>
                    <a:pt x="23" y="24"/>
                    <a:pt x="23" y="47"/>
                    <a:pt x="1" y="69"/>
                  </a:cubicBezTo>
                  <a:cubicBezTo>
                    <a:pt x="1" y="92"/>
                    <a:pt x="1" y="115"/>
                    <a:pt x="23" y="138"/>
                  </a:cubicBezTo>
                  <a:cubicBezTo>
                    <a:pt x="46" y="161"/>
                    <a:pt x="69" y="183"/>
                    <a:pt x="92" y="183"/>
                  </a:cubicBezTo>
                  <a:cubicBezTo>
                    <a:pt x="297" y="206"/>
                    <a:pt x="503" y="229"/>
                    <a:pt x="708" y="275"/>
                  </a:cubicBezTo>
                  <a:cubicBezTo>
                    <a:pt x="936" y="320"/>
                    <a:pt x="1165" y="389"/>
                    <a:pt x="1370" y="480"/>
                  </a:cubicBezTo>
                  <a:lnTo>
                    <a:pt x="1347" y="457"/>
                  </a:lnTo>
                  <a:lnTo>
                    <a:pt x="1347" y="457"/>
                  </a:lnTo>
                  <a:cubicBezTo>
                    <a:pt x="1393" y="480"/>
                    <a:pt x="1438" y="503"/>
                    <a:pt x="1484" y="503"/>
                  </a:cubicBezTo>
                  <a:cubicBezTo>
                    <a:pt x="1507" y="526"/>
                    <a:pt x="1530" y="526"/>
                    <a:pt x="1553" y="526"/>
                  </a:cubicBezTo>
                  <a:cubicBezTo>
                    <a:pt x="1575" y="503"/>
                    <a:pt x="1598" y="503"/>
                    <a:pt x="1621" y="480"/>
                  </a:cubicBezTo>
                  <a:cubicBezTo>
                    <a:pt x="1621" y="457"/>
                    <a:pt x="1621" y="412"/>
                    <a:pt x="1621" y="389"/>
                  </a:cubicBezTo>
                  <a:cubicBezTo>
                    <a:pt x="1621" y="366"/>
                    <a:pt x="1598" y="343"/>
                    <a:pt x="1575" y="343"/>
                  </a:cubicBezTo>
                  <a:cubicBezTo>
                    <a:pt x="1347" y="252"/>
                    <a:pt x="1119" y="183"/>
                    <a:pt x="891" y="115"/>
                  </a:cubicBezTo>
                  <a:cubicBezTo>
                    <a:pt x="640" y="69"/>
                    <a:pt x="389" y="24"/>
                    <a:pt x="115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8176;p70">
              <a:extLst>
                <a:ext uri="{FF2B5EF4-FFF2-40B4-BE49-F238E27FC236}">
                  <a16:creationId xmlns:a16="http://schemas.microsoft.com/office/drawing/2014/main" id="{B47BD2E1-A328-4A70-A78A-6C8B849D0418}"/>
                </a:ext>
              </a:extLst>
            </p:cNvPr>
            <p:cNvSpPr/>
            <p:nvPr/>
          </p:nvSpPr>
          <p:spPr>
            <a:xfrm>
              <a:off x="6089486" y="2211143"/>
              <a:ext cx="37990" cy="20459"/>
            </a:xfrm>
            <a:custGeom>
              <a:avLst/>
              <a:gdLst/>
              <a:ahLst/>
              <a:cxnLst/>
              <a:rect l="l" t="t" r="r" b="b"/>
              <a:pathLst>
                <a:path w="2945" h="1586" extrusionOk="0">
                  <a:moveTo>
                    <a:pt x="92" y="1"/>
                  </a:moveTo>
                  <a:cubicBezTo>
                    <a:pt x="46" y="1"/>
                    <a:pt x="23" y="24"/>
                    <a:pt x="0" y="69"/>
                  </a:cubicBezTo>
                  <a:cubicBezTo>
                    <a:pt x="0" y="115"/>
                    <a:pt x="23" y="161"/>
                    <a:pt x="69" y="184"/>
                  </a:cubicBezTo>
                  <a:cubicBezTo>
                    <a:pt x="206" y="229"/>
                    <a:pt x="320" y="252"/>
                    <a:pt x="457" y="298"/>
                  </a:cubicBezTo>
                  <a:lnTo>
                    <a:pt x="434" y="298"/>
                  </a:lnTo>
                  <a:cubicBezTo>
                    <a:pt x="845" y="457"/>
                    <a:pt x="1256" y="640"/>
                    <a:pt x="1644" y="868"/>
                  </a:cubicBezTo>
                  <a:cubicBezTo>
                    <a:pt x="2032" y="1074"/>
                    <a:pt x="2397" y="1325"/>
                    <a:pt x="2762" y="1576"/>
                  </a:cubicBezTo>
                  <a:cubicBezTo>
                    <a:pt x="2776" y="1583"/>
                    <a:pt x="2791" y="1585"/>
                    <a:pt x="2807" y="1585"/>
                  </a:cubicBezTo>
                  <a:cubicBezTo>
                    <a:pt x="2846" y="1585"/>
                    <a:pt x="2890" y="1569"/>
                    <a:pt x="2922" y="1553"/>
                  </a:cubicBezTo>
                  <a:cubicBezTo>
                    <a:pt x="2945" y="1530"/>
                    <a:pt x="2945" y="1485"/>
                    <a:pt x="2945" y="1462"/>
                  </a:cubicBezTo>
                  <a:cubicBezTo>
                    <a:pt x="2945" y="1416"/>
                    <a:pt x="2945" y="1393"/>
                    <a:pt x="2899" y="1370"/>
                  </a:cubicBezTo>
                  <a:cubicBezTo>
                    <a:pt x="2488" y="1074"/>
                    <a:pt x="2032" y="800"/>
                    <a:pt x="1575" y="572"/>
                  </a:cubicBezTo>
                  <a:cubicBezTo>
                    <a:pt x="1096" y="321"/>
                    <a:pt x="617" y="138"/>
                    <a:pt x="114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8177;p70">
              <a:extLst>
                <a:ext uri="{FF2B5EF4-FFF2-40B4-BE49-F238E27FC236}">
                  <a16:creationId xmlns:a16="http://schemas.microsoft.com/office/drawing/2014/main" id="{C32C7272-4FDA-48DE-91C3-66A90939E193}"/>
                </a:ext>
              </a:extLst>
            </p:cNvPr>
            <p:cNvSpPr/>
            <p:nvPr/>
          </p:nvSpPr>
          <p:spPr>
            <a:xfrm>
              <a:off x="6148371" y="2243237"/>
              <a:ext cx="369830" cy="414593"/>
            </a:xfrm>
            <a:custGeom>
              <a:avLst/>
              <a:gdLst/>
              <a:ahLst/>
              <a:cxnLst/>
              <a:rect l="l" t="t" r="r" b="b"/>
              <a:pathLst>
                <a:path w="28669" h="32139" extrusionOk="0">
                  <a:moveTo>
                    <a:pt x="4771" y="1"/>
                  </a:moveTo>
                  <a:cubicBezTo>
                    <a:pt x="4725" y="1"/>
                    <a:pt x="4680" y="24"/>
                    <a:pt x="4634" y="24"/>
                  </a:cubicBezTo>
                  <a:cubicBezTo>
                    <a:pt x="4132" y="184"/>
                    <a:pt x="3630" y="457"/>
                    <a:pt x="3082" y="845"/>
                  </a:cubicBezTo>
                  <a:cubicBezTo>
                    <a:pt x="2580" y="1188"/>
                    <a:pt x="2123" y="1622"/>
                    <a:pt x="1644" y="2146"/>
                  </a:cubicBezTo>
                  <a:cubicBezTo>
                    <a:pt x="1210" y="2626"/>
                    <a:pt x="845" y="3151"/>
                    <a:pt x="571" y="3721"/>
                  </a:cubicBezTo>
                  <a:cubicBezTo>
                    <a:pt x="274" y="4292"/>
                    <a:pt x="69" y="4886"/>
                    <a:pt x="0" y="5456"/>
                  </a:cubicBezTo>
                  <a:cubicBezTo>
                    <a:pt x="0" y="5502"/>
                    <a:pt x="0" y="5525"/>
                    <a:pt x="23" y="5570"/>
                  </a:cubicBezTo>
                  <a:cubicBezTo>
                    <a:pt x="0" y="5593"/>
                    <a:pt x="0" y="5616"/>
                    <a:pt x="0" y="5639"/>
                  </a:cubicBezTo>
                  <a:cubicBezTo>
                    <a:pt x="0" y="5707"/>
                    <a:pt x="46" y="5799"/>
                    <a:pt x="92" y="5844"/>
                  </a:cubicBezTo>
                  <a:lnTo>
                    <a:pt x="229" y="5958"/>
                  </a:lnTo>
                  <a:cubicBezTo>
                    <a:pt x="251" y="5981"/>
                    <a:pt x="274" y="6004"/>
                    <a:pt x="297" y="6027"/>
                  </a:cubicBezTo>
                  <a:cubicBezTo>
                    <a:pt x="2100" y="7602"/>
                    <a:pt x="3675" y="9405"/>
                    <a:pt x="5113" y="11140"/>
                  </a:cubicBezTo>
                  <a:cubicBezTo>
                    <a:pt x="6643" y="12988"/>
                    <a:pt x="8103" y="14815"/>
                    <a:pt x="9473" y="16595"/>
                  </a:cubicBezTo>
                  <a:lnTo>
                    <a:pt x="9792" y="17006"/>
                  </a:lnTo>
                  <a:lnTo>
                    <a:pt x="9975" y="17280"/>
                  </a:lnTo>
                  <a:lnTo>
                    <a:pt x="10112" y="17439"/>
                  </a:lnTo>
                  <a:lnTo>
                    <a:pt x="10226" y="17599"/>
                  </a:lnTo>
                  <a:cubicBezTo>
                    <a:pt x="10272" y="17668"/>
                    <a:pt x="10295" y="17690"/>
                    <a:pt x="10317" y="17713"/>
                  </a:cubicBezTo>
                  <a:cubicBezTo>
                    <a:pt x="10409" y="17827"/>
                    <a:pt x="10477" y="17942"/>
                    <a:pt x="10568" y="18056"/>
                  </a:cubicBezTo>
                  <a:cubicBezTo>
                    <a:pt x="11230" y="18946"/>
                    <a:pt x="11915" y="19882"/>
                    <a:pt x="12623" y="20863"/>
                  </a:cubicBezTo>
                  <a:cubicBezTo>
                    <a:pt x="13969" y="22803"/>
                    <a:pt x="15271" y="24766"/>
                    <a:pt x="16435" y="26706"/>
                  </a:cubicBezTo>
                  <a:cubicBezTo>
                    <a:pt x="17097" y="27779"/>
                    <a:pt x="17736" y="28875"/>
                    <a:pt x="18329" y="29970"/>
                  </a:cubicBezTo>
                  <a:cubicBezTo>
                    <a:pt x="18398" y="30062"/>
                    <a:pt x="18489" y="30130"/>
                    <a:pt x="18603" y="30130"/>
                  </a:cubicBezTo>
                  <a:cubicBezTo>
                    <a:pt x="18649" y="30130"/>
                    <a:pt x="18694" y="30107"/>
                    <a:pt x="18740" y="30085"/>
                  </a:cubicBezTo>
                  <a:cubicBezTo>
                    <a:pt x="18763" y="30062"/>
                    <a:pt x="18786" y="30039"/>
                    <a:pt x="18808" y="30016"/>
                  </a:cubicBezTo>
                  <a:cubicBezTo>
                    <a:pt x="19060" y="30495"/>
                    <a:pt x="19242" y="30906"/>
                    <a:pt x="19402" y="31272"/>
                  </a:cubicBezTo>
                  <a:cubicBezTo>
                    <a:pt x="19493" y="31500"/>
                    <a:pt x="19584" y="31705"/>
                    <a:pt x="19676" y="31911"/>
                  </a:cubicBezTo>
                  <a:cubicBezTo>
                    <a:pt x="19699" y="31979"/>
                    <a:pt x="19744" y="32048"/>
                    <a:pt x="19813" y="32093"/>
                  </a:cubicBezTo>
                  <a:cubicBezTo>
                    <a:pt x="19858" y="32116"/>
                    <a:pt x="19904" y="32139"/>
                    <a:pt x="19950" y="32139"/>
                  </a:cubicBezTo>
                  <a:cubicBezTo>
                    <a:pt x="19995" y="32139"/>
                    <a:pt x="20018" y="32139"/>
                    <a:pt x="20041" y="32116"/>
                  </a:cubicBezTo>
                  <a:cubicBezTo>
                    <a:pt x="20109" y="32093"/>
                    <a:pt x="20178" y="32048"/>
                    <a:pt x="20224" y="31979"/>
                  </a:cubicBezTo>
                  <a:cubicBezTo>
                    <a:pt x="20246" y="31911"/>
                    <a:pt x="20269" y="31819"/>
                    <a:pt x="20246" y="31751"/>
                  </a:cubicBezTo>
                  <a:cubicBezTo>
                    <a:pt x="19950" y="31043"/>
                    <a:pt x="19630" y="30313"/>
                    <a:pt x="19242" y="29605"/>
                  </a:cubicBezTo>
                  <a:lnTo>
                    <a:pt x="19242" y="29605"/>
                  </a:lnTo>
                  <a:cubicBezTo>
                    <a:pt x="19425" y="29628"/>
                    <a:pt x="19630" y="29651"/>
                    <a:pt x="19858" y="29651"/>
                  </a:cubicBezTo>
                  <a:cubicBezTo>
                    <a:pt x="20338" y="29651"/>
                    <a:pt x="20840" y="29582"/>
                    <a:pt x="21365" y="29468"/>
                  </a:cubicBezTo>
                  <a:cubicBezTo>
                    <a:pt x="22141" y="29263"/>
                    <a:pt x="22963" y="28943"/>
                    <a:pt x="23739" y="28464"/>
                  </a:cubicBezTo>
                  <a:cubicBezTo>
                    <a:pt x="24515" y="28008"/>
                    <a:pt x="25222" y="27460"/>
                    <a:pt x="25839" y="26821"/>
                  </a:cubicBezTo>
                  <a:cubicBezTo>
                    <a:pt x="26478" y="26181"/>
                    <a:pt x="26980" y="25474"/>
                    <a:pt x="27368" y="24721"/>
                  </a:cubicBezTo>
                  <a:cubicBezTo>
                    <a:pt x="27642" y="24196"/>
                    <a:pt x="27824" y="23671"/>
                    <a:pt x="27939" y="23123"/>
                  </a:cubicBezTo>
                  <a:lnTo>
                    <a:pt x="28098" y="23420"/>
                  </a:lnTo>
                  <a:cubicBezTo>
                    <a:pt x="28167" y="23511"/>
                    <a:pt x="28258" y="23557"/>
                    <a:pt x="28349" y="23557"/>
                  </a:cubicBezTo>
                  <a:cubicBezTo>
                    <a:pt x="28418" y="23557"/>
                    <a:pt x="28464" y="23557"/>
                    <a:pt x="28509" y="23511"/>
                  </a:cubicBezTo>
                  <a:cubicBezTo>
                    <a:pt x="28578" y="23488"/>
                    <a:pt x="28623" y="23420"/>
                    <a:pt x="28646" y="23328"/>
                  </a:cubicBezTo>
                  <a:cubicBezTo>
                    <a:pt x="28669" y="23260"/>
                    <a:pt x="28646" y="23169"/>
                    <a:pt x="28623" y="23123"/>
                  </a:cubicBezTo>
                  <a:cubicBezTo>
                    <a:pt x="28418" y="22826"/>
                    <a:pt x="28235" y="22529"/>
                    <a:pt x="28053" y="22233"/>
                  </a:cubicBezTo>
                  <a:cubicBezTo>
                    <a:pt x="28030" y="22141"/>
                    <a:pt x="27984" y="22073"/>
                    <a:pt x="27916" y="22027"/>
                  </a:cubicBezTo>
                  <a:cubicBezTo>
                    <a:pt x="27048" y="20726"/>
                    <a:pt x="26044" y="19357"/>
                    <a:pt x="24948" y="18010"/>
                  </a:cubicBezTo>
                  <a:cubicBezTo>
                    <a:pt x="23647" y="16367"/>
                    <a:pt x="22232" y="14769"/>
                    <a:pt x="20612" y="13103"/>
                  </a:cubicBezTo>
                  <a:cubicBezTo>
                    <a:pt x="17736" y="10112"/>
                    <a:pt x="14426" y="7145"/>
                    <a:pt x="10774" y="4269"/>
                  </a:cubicBezTo>
                  <a:cubicBezTo>
                    <a:pt x="8925" y="2808"/>
                    <a:pt x="7008" y="1393"/>
                    <a:pt x="5045" y="47"/>
                  </a:cubicBezTo>
                  <a:cubicBezTo>
                    <a:pt x="4999" y="1"/>
                    <a:pt x="4931" y="1"/>
                    <a:pt x="4908" y="1"/>
                  </a:cubicBezTo>
                  <a:cubicBezTo>
                    <a:pt x="4862" y="1"/>
                    <a:pt x="4839" y="1"/>
                    <a:pt x="4817" y="24"/>
                  </a:cubicBezTo>
                  <a:cubicBezTo>
                    <a:pt x="4794" y="1"/>
                    <a:pt x="4794" y="1"/>
                    <a:pt x="4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8178;p70">
              <a:extLst>
                <a:ext uri="{FF2B5EF4-FFF2-40B4-BE49-F238E27FC236}">
                  <a16:creationId xmlns:a16="http://schemas.microsoft.com/office/drawing/2014/main" id="{3F5A5668-48F4-49EA-BCBB-7BDC33971F29}"/>
                </a:ext>
              </a:extLst>
            </p:cNvPr>
            <p:cNvSpPr/>
            <p:nvPr/>
          </p:nvSpPr>
          <p:spPr>
            <a:xfrm>
              <a:off x="6148371" y="2295350"/>
              <a:ext cx="335387" cy="362477"/>
            </a:xfrm>
            <a:custGeom>
              <a:avLst/>
              <a:gdLst/>
              <a:ahLst/>
              <a:cxnLst/>
              <a:rect l="l" t="t" r="r" b="b"/>
              <a:pathLst>
                <a:path w="25999" h="28099" extrusionOk="0">
                  <a:moveTo>
                    <a:pt x="411" y="1"/>
                  </a:moveTo>
                  <a:cubicBezTo>
                    <a:pt x="183" y="480"/>
                    <a:pt x="46" y="960"/>
                    <a:pt x="0" y="1416"/>
                  </a:cubicBezTo>
                  <a:cubicBezTo>
                    <a:pt x="0" y="1462"/>
                    <a:pt x="0" y="1485"/>
                    <a:pt x="0" y="1530"/>
                  </a:cubicBezTo>
                  <a:cubicBezTo>
                    <a:pt x="0" y="1553"/>
                    <a:pt x="0" y="1576"/>
                    <a:pt x="0" y="1599"/>
                  </a:cubicBezTo>
                  <a:cubicBezTo>
                    <a:pt x="0" y="1667"/>
                    <a:pt x="23" y="1759"/>
                    <a:pt x="92" y="1804"/>
                  </a:cubicBezTo>
                  <a:lnTo>
                    <a:pt x="229" y="1918"/>
                  </a:lnTo>
                  <a:cubicBezTo>
                    <a:pt x="251" y="1941"/>
                    <a:pt x="251" y="1964"/>
                    <a:pt x="274" y="1987"/>
                  </a:cubicBezTo>
                  <a:cubicBezTo>
                    <a:pt x="2100" y="3562"/>
                    <a:pt x="3675" y="5388"/>
                    <a:pt x="5113" y="7100"/>
                  </a:cubicBezTo>
                  <a:cubicBezTo>
                    <a:pt x="6643" y="8948"/>
                    <a:pt x="8103" y="10797"/>
                    <a:pt x="9473" y="12578"/>
                  </a:cubicBezTo>
                  <a:lnTo>
                    <a:pt x="9792" y="12989"/>
                  </a:lnTo>
                  <a:lnTo>
                    <a:pt x="9975" y="13240"/>
                  </a:lnTo>
                  <a:lnTo>
                    <a:pt x="10112" y="13399"/>
                  </a:lnTo>
                  <a:lnTo>
                    <a:pt x="10226" y="13582"/>
                  </a:lnTo>
                  <a:lnTo>
                    <a:pt x="10272" y="13628"/>
                  </a:lnTo>
                  <a:cubicBezTo>
                    <a:pt x="10295" y="13650"/>
                    <a:pt x="10295" y="13673"/>
                    <a:pt x="10317" y="13673"/>
                  </a:cubicBezTo>
                  <a:cubicBezTo>
                    <a:pt x="10386" y="13787"/>
                    <a:pt x="10477" y="13902"/>
                    <a:pt x="10568" y="14016"/>
                  </a:cubicBezTo>
                  <a:cubicBezTo>
                    <a:pt x="11208" y="14883"/>
                    <a:pt x="11892" y="15819"/>
                    <a:pt x="12600" y="16823"/>
                  </a:cubicBezTo>
                  <a:cubicBezTo>
                    <a:pt x="13969" y="18786"/>
                    <a:pt x="15271" y="20749"/>
                    <a:pt x="16435" y="22666"/>
                  </a:cubicBezTo>
                  <a:cubicBezTo>
                    <a:pt x="17119" y="23808"/>
                    <a:pt x="17758" y="24903"/>
                    <a:pt x="18329" y="25930"/>
                  </a:cubicBezTo>
                  <a:cubicBezTo>
                    <a:pt x="18375" y="26022"/>
                    <a:pt x="18489" y="26090"/>
                    <a:pt x="18603" y="26090"/>
                  </a:cubicBezTo>
                  <a:cubicBezTo>
                    <a:pt x="18649" y="26090"/>
                    <a:pt x="18694" y="26067"/>
                    <a:pt x="18740" y="26045"/>
                  </a:cubicBezTo>
                  <a:cubicBezTo>
                    <a:pt x="18763" y="26045"/>
                    <a:pt x="18786" y="26022"/>
                    <a:pt x="18808" y="25976"/>
                  </a:cubicBezTo>
                  <a:lnTo>
                    <a:pt x="18877" y="26136"/>
                  </a:lnTo>
                  <a:cubicBezTo>
                    <a:pt x="19082" y="26547"/>
                    <a:pt x="19242" y="26912"/>
                    <a:pt x="19402" y="27232"/>
                  </a:cubicBezTo>
                  <a:cubicBezTo>
                    <a:pt x="19493" y="27460"/>
                    <a:pt x="19584" y="27665"/>
                    <a:pt x="19676" y="27893"/>
                  </a:cubicBezTo>
                  <a:cubicBezTo>
                    <a:pt x="19699" y="27939"/>
                    <a:pt x="19721" y="28008"/>
                    <a:pt x="19813" y="28053"/>
                  </a:cubicBezTo>
                  <a:cubicBezTo>
                    <a:pt x="19858" y="28099"/>
                    <a:pt x="19904" y="28099"/>
                    <a:pt x="19950" y="28099"/>
                  </a:cubicBezTo>
                  <a:cubicBezTo>
                    <a:pt x="19995" y="28099"/>
                    <a:pt x="20018" y="28099"/>
                    <a:pt x="20041" y="28076"/>
                  </a:cubicBezTo>
                  <a:cubicBezTo>
                    <a:pt x="20132" y="28053"/>
                    <a:pt x="20178" y="28008"/>
                    <a:pt x="20224" y="27939"/>
                  </a:cubicBezTo>
                  <a:cubicBezTo>
                    <a:pt x="20269" y="27871"/>
                    <a:pt x="20269" y="27779"/>
                    <a:pt x="20246" y="27711"/>
                  </a:cubicBezTo>
                  <a:cubicBezTo>
                    <a:pt x="19950" y="26980"/>
                    <a:pt x="19630" y="26273"/>
                    <a:pt x="19242" y="25542"/>
                  </a:cubicBezTo>
                  <a:lnTo>
                    <a:pt x="19242" y="25542"/>
                  </a:lnTo>
                  <a:cubicBezTo>
                    <a:pt x="19402" y="25588"/>
                    <a:pt x="19607" y="25611"/>
                    <a:pt x="19858" y="25611"/>
                  </a:cubicBezTo>
                  <a:cubicBezTo>
                    <a:pt x="20338" y="25611"/>
                    <a:pt x="20840" y="25542"/>
                    <a:pt x="21365" y="25428"/>
                  </a:cubicBezTo>
                  <a:cubicBezTo>
                    <a:pt x="22141" y="25246"/>
                    <a:pt x="22963" y="24903"/>
                    <a:pt x="23739" y="24424"/>
                  </a:cubicBezTo>
                  <a:cubicBezTo>
                    <a:pt x="24515" y="23990"/>
                    <a:pt x="25222" y="23420"/>
                    <a:pt x="25839" y="22781"/>
                  </a:cubicBezTo>
                  <a:cubicBezTo>
                    <a:pt x="25884" y="22735"/>
                    <a:pt x="25953" y="22689"/>
                    <a:pt x="25998" y="22621"/>
                  </a:cubicBezTo>
                  <a:cubicBezTo>
                    <a:pt x="25588" y="22484"/>
                    <a:pt x="25200" y="22324"/>
                    <a:pt x="24811" y="22164"/>
                  </a:cubicBezTo>
                  <a:cubicBezTo>
                    <a:pt x="23739" y="21708"/>
                    <a:pt x="22689" y="21206"/>
                    <a:pt x="21684" y="20612"/>
                  </a:cubicBezTo>
                  <a:cubicBezTo>
                    <a:pt x="20726" y="20019"/>
                    <a:pt x="19790" y="19357"/>
                    <a:pt x="18991" y="18558"/>
                  </a:cubicBezTo>
                  <a:cubicBezTo>
                    <a:pt x="18740" y="18330"/>
                    <a:pt x="18535" y="18101"/>
                    <a:pt x="18306" y="17873"/>
                  </a:cubicBezTo>
                  <a:cubicBezTo>
                    <a:pt x="18078" y="17622"/>
                    <a:pt x="17873" y="17394"/>
                    <a:pt x="17644" y="17143"/>
                  </a:cubicBezTo>
                  <a:cubicBezTo>
                    <a:pt x="17211" y="16663"/>
                    <a:pt x="16777" y="16161"/>
                    <a:pt x="16343" y="15659"/>
                  </a:cubicBezTo>
                  <a:cubicBezTo>
                    <a:pt x="15476" y="14632"/>
                    <a:pt x="14609" y="13582"/>
                    <a:pt x="13741" y="12555"/>
                  </a:cubicBezTo>
                  <a:cubicBezTo>
                    <a:pt x="13399" y="12144"/>
                    <a:pt x="13034" y="11756"/>
                    <a:pt x="12691" y="11345"/>
                  </a:cubicBezTo>
                  <a:cubicBezTo>
                    <a:pt x="10911" y="9337"/>
                    <a:pt x="9039" y="7374"/>
                    <a:pt x="7099" y="5502"/>
                  </a:cubicBezTo>
                  <a:cubicBezTo>
                    <a:pt x="6848" y="5274"/>
                    <a:pt x="6597" y="5023"/>
                    <a:pt x="6323" y="4794"/>
                  </a:cubicBezTo>
                  <a:cubicBezTo>
                    <a:pt x="6118" y="4566"/>
                    <a:pt x="5889" y="4361"/>
                    <a:pt x="5661" y="4155"/>
                  </a:cubicBezTo>
                  <a:cubicBezTo>
                    <a:pt x="5250" y="3790"/>
                    <a:pt x="4885" y="3425"/>
                    <a:pt x="4497" y="3060"/>
                  </a:cubicBezTo>
                  <a:cubicBezTo>
                    <a:pt x="3698" y="2261"/>
                    <a:pt x="2876" y="1485"/>
                    <a:pt x="1941" y="823"/>
                  </a:cubicBezTo>
                  <a:cubicBezTo>
                    <a:pt x="1689" y="640"/>
                    <a:pt x="1416" y="480"/>
                    <a:pt x="1119" y="321"/>
                  </a:cubicBezTo>
                  <a:cubicBezTo>
                    <a:pt x="891" y="206"/>
                    <a:pt x="662" y="92"/>
                    <a:pt x="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8179;p70">
              <a:extLst>
                <a:ext uri="{FF2B5EF4-FFF2-40B4-BE49-F238E27FC236}">
                  <a16:creationId xmlns:a16="http://schemas.microsoft.com/office/drawing/2014/main" id="{064492F6-6DF4-4A95-A10A-F6B6ECCC1E33}"/>
                </a:ext>
              </a:extLst>
            </p:cNvPr>
            <p:cNvSpPr/>
            <p:nvPr/>
          </p:nvSpPr>
          <p:spPr>
            <a:xfrm>
              <a:off x="6245232" y="2516766"/>
              <a:ext cx="805915" cy="450816"/>
            </a:xfrm>
            <a:custGeom>
              <a:avLst/>
              <a:gdLst/>
              <a:ahLst/>
              <a:cxnLst/>
              <a:rect l="l" t="t" r="r" b="b"/>
              <a:pathLst>
                <a:path w="62474" h="34947" extrusionOk="0">
                  <a:moveTo>
                    <a:pt x="21297" y="1"/>
                  </a:moveTo>
                  <a:cubicBezTo>
                    <a:pt x="21228" y="1"/>
                    <a:pt x="21137" y="23"/>
                    <a:pt x="21091" y="92"/>
                  </a:cubicBezTo>
                  <a:cubicBezTo>
                    <a:pt x="21069" y="115"/>
                    <a:pt x="21046" y="138"/>
                    <a:pt x="21046" y="160"/>
                  </a:cubicBezTo>
                  <a:cubicBezTo>
                    <a:pt x="18079" y="1507"/>
                    <a:pt x="15111" y="3630"/>
                    <a:pt x="12235" y="6483"/>
                  </a:cubicBezTo>
                  <a:cubicBezTo>
                    <a:pt x="9519" y="9176"/>
                    <a:pt x="7054" y="12326"/>
                    <a:pt x="4931" y="15818"/>
                  </a:cubicBezTo>
                  <a:cubicBezTo>
                    <a:pt x="3927" y="17485"/>
                    <a:pt x="2991" y="19219"/>
                    <a:pt x="2215" y="20977"/>
                  </a:cubicBezTo>
                  <a:cubicBezTo>
                    <a:pt x="1416" y="22689"/>
                    <a:pt x="777" y="24401"/>
                    <a:pt x="275" y="26067"/>
                  </a:cubicBezTo>
                  <a:cubicBezTo>
                    <a:pt x="184" y="26364"/>
                    <a:pt x="115" y="26660"/>
                    <a:pt x="24" y="26957"/>
                  </a:cubicBezTo>
                  <a:cubicBezTo>
                    <a:pt x="1" y="27049"/>
                    <a:pt x="1" y="27117"/>
                    <a:pt x="24" y="27208"/>
                  </a:cubicBezTo>
                  <a:cubicBezTo>
                    <a:pt x="47" y="27277"/>
                    <a:pt x="115" y="27322"/>
                    <a:pt x="184" y="27345"/>
                  </a:cubicBezTo>
                  <a:cubicBezTo>
                    <a:pt x="206" y="27391"/>
                    <a:pt x="252" y="27391"/>
                    <a:pt x="298" y="27414"/>
                  </a:cubicBezTo>
                  <a:cubicBezTo>
                    <a:pt x="914" y="27551"/>
                    <a:pt x="1576" y="27619"/>
                    <a:pt x="2261" y="27619"/>
                  </a:cubicBezTo>
                  <a:cubicBezTo>
                    <a:pt x="3242" y="27619"/>
                    <a:pt x="4292" y="27459"/>
                    <a:pt x="5388" y="27185"/>
                  </a:cubicBezTo>
                  <a:cubicBezTo>
                    <a:pt x="6232" y="26980"/>
                    <a:pt x="7100" y="26683"/>
                    <a:pt x="7967" y="26295"/>
                  </a:cubicBezTo>
                  <a:cubicBezTo>
                    <a:pt x="8834" y="25907"/>
                    <a:pt x="9679" y="25474"/>
                    <a:pt x="10455" y="24971"/>
                  </a:cubicBezTo>
                  <a:cubicBezTo>
                    <a:pt x="11642" y="24241"/>
                    <a:pt x="12760" y="23351"/>
                    <a:pt x="13742" y="22392"/>
                  </a:cubicBezTo>
                  <a:cubicBezTo>
                    <a:pt x="14198" y="21913"/>
                    <a:pt x="14632" y="21433"/>
                    <a:pt x="15043" y="20909"/>
                  </a:cubicBezTo>
                  <a:cubicBezTo>
                    <a:pt x="15134" y="20772"/>
                    <a:pt x="15248" y="20635"/>
                    <a:pt x="15340" y="20498"/>
                  </a:cubicBezTo>
                  <a:lnTo>
                    <a:pt x="15340" y="20498"/>
                  </a:lnTo>
                  <a:cubicBezTo>
                    <a:pt x="15294" y="20703"/>
                    <a:pt x="15271" y="20931"/>
                    <a:pt x="15225" y="21228"/>
                  </a:cubicBezTo>
                  <a:cubicBezTo>
                    <a:pt x="15180" y="21913"/>
                    <a:pt x="15180" y="22643"/>
                    <a:pt x="15225" y="23465"/>
                  </a:cubicBezTo>
                  <a:cubicBezTo>
                    <a:pt x="15317" y="24971"/>
                    <a:pt x="15636" y="26478"/>
                    <a:pt x="16138" y="27916"/>
                  </a:cubicBezTo>
                  <a:cubicBezTo>
                    <a:pt x="16663" y="29377"/>
                    <a:pt x="17394" y="30678"/>
                    <a:pt x="18307" y="31751"/>
                  </a:cubicBezTo>
                  <a:cubicBezTo>
                    <a:pt x="18763" y="32321"/>
                    <a:pt x="19288" y="32800"/>
                    <a:pt x="19859" y="33234"/>
                  </a:cubicBezTo>
                  <a:cubicBezTo>
                    <a:pt x="20430" y="33668"/>
                    <a:pt x="21046" y="34033"/>
                    <a:pt x="21731" y="34307"/>
                  </a:cubicBezTo>
                  <a:cubicBezTo>
                    <a:pt x="22393" y="34581"/>
                    <a:pt x="23123" y="34763"/>
                    <a:pt x="23899" y="34878"/>
                  </a:cubicBezTo>
                  <a:cubicBezTo>
                    <a:pt x="24287" y="34923"/>
                    <a:pt x="24652" y="34946"/>
                    <a:pt x="25063" y="34946"/>
                  </a:cubicBezTo>
                  <a:cubicBezTo>
                    <a:pt x="25383" y="34946"/>
                    <a:pt x="25725" y="34923"/>
                    <a:pt x="26113" y="34900"/>
                  </a:cubicBezTo>
                  <a:cubicBezTo>
                    <a:pt x="26980" y="34832"/>
                    <a:pt x="27779" y="34695"/>
                    <a:pt x="28510" y="34490"/>
                  </a:cubicBezTo>
                  <a:cubicBezTo>
                    <a:pt x="29400" y="34238"/>
                    <a:pt x="30085" y="33896"/>
                    <a:pt x="30632" y="33440"/>
                  </a:cubicBezTo>
                  <a:cubicBezTo>
                    <a:pt x="30929" y="33211"/>
                    <a:pt x="31157" y="32937"/>
                    <a:pt x="31340" y="32618"/>
                  </a:cubicBezTo>
                  <a:cubicBezTo>
                    <a:pt x="31363" y="32618"/>
                    <a:pt x="31363" y="32572"/>
                    <a:pt x="31386" y="32549"/>
                  </a:cubicBezTo>
                  <a:cubicBezTo>
                    <a:pt x="31431" y="32481"/>
                    <a:pt x="31454" y="32390"/>
                    <a:pt x="31454" y="32298"/>
                  </a:cubicBezTo>
                  <a:cubicBezTo>
                    <a:pt x="31363" y="31933"/>
                    <a:pt x="31294" y="31499"/>
                    <a:pt x="31226" y="30997"/>
                  </a:cubicBezTo>
                  <a:cubicBezTo>
                    <a:pt x="31180" y="30586"/>
                    <a:pt x="31135" y="30176"/>
                    <a:pt x="31089" y="29765"/>
                  </a:cubicBezTo>
                  <a:cubicBezTo>
                    <a:pt x="30998" y="28989"/>
                    <a:pt x="30929" y="28190"/>
                    <a:pt x="30884" y="27368"/>
                  </a:cubicBezTo>
                  <a:cubicBezTo>
                    <a:pt x="30747" y="24834"/>
                    <a:pt x="30861" y="22187"/>
                    <a:pt x="31226" y="19539"/>
                  </a:cubicBezTo>
                  <a:lnTo>
                    <a:pt x="31637" y="19471"/>
                  </a:lnTo>
                  <a:cubicBezTo>
                    <a:pt x="32162" y="19356"/>
                    <a:pt x="32687" y="19265"/>
                    <a:pt x="33212" y="19151"/>
                  </a:cubicBezTo>
                  <a:cubicBezTo>
                    <a:pt x="33988" y="19014"/>
                    <a:pt x="34741" y="18900"/>
                    <a:pt x="35494" y="18809"/>
                  </a:cubicBezTo>
                  <a:cubicBezTo>
                    <a:pt x="36932" y="18626"/>
                    <a:pt x="38484" y="18512"/>
                    <a:pt x="40059" y="18466"/>
                  </a:cubicBezTo>
                  <a:lnTo>
                    <a:pt x="41292" y="18466"/>
                  </a:lnTo>
                  <a:cubicBezTo>
                    <a:pt x="45423" y="18466"/>
                    <a:pt x="49760" y="18968"/>
                    <a:pt x="54165" y="19973"/>
                  </a:cubicBezTo>
                  <a:lnTo>
                    <a:pt x="55078" y="20201"/>
                  </a:lnTo>
                  <a:lnTo>
                    <a:pt x="55147" y="20201"/>
                  </a:lnTo>
                  <a:lnTo>
                    <a:pt x="55101" y="20178"/>
                  </a:lnTo>
                  <a:lnTo>
                    <a:pt x="55101" y="20178"/>
                  </a:lnTo>
                  <a:cubicBezTo>
                    <a:pt x="56630" y="20566"/>
                    <a:pt x="58046" y="20977"/>
                    <a:pt x="59301" y="21365"/>
                  </a:cubicBezTo>
                  <a:cubicBezTo>
                    <a:pt x="59324" y="21365"/>
                    <a:pt x="59370" y="21388"/>
                    <a:pt x="59415" y="21388"/>
                  </a:cubicBezTo>
                  <a:cubicBezTo>
                    <a:pt x="59484" y="21388"/>
                    <a:pt x="59552" y="21365"/>
                    <a:pt x="59598" y="21319"/>
                  </a:cubicBezTo>
                  <a:cubicBezTo>
                    <a:pt x="59621" y="21297"/>
                    <a:pt x="59666" y="21297"/>
                    <a:pt x="59689" y="21274"/>
                  </a:cubicBezTo>
                  <a:cubicBezTo>
                    <a:pt x="60146" y="20977"/>
                    <a:pt x="60556" y="20566"/>
                    <a:pt x="60944" y="20018"/>
                  </a:cubicBezTo>
                  <a:cubicBezTo>
                    <a:pt x="61310" y="19493"/>
                    <a:pt x="61606" y="18900"/>
                    <a:pt x="61857" y="18192"/>
                  </a:cubicBezTo>
                  <a:cubicBezTo>
                    <a:pt x="62109" y="17530"/>
                    <a:pt x="62268" y="16891"/>
                    <a:pt x="62382" y="16229"/>
                  </a:cubicBezTo>
                  <a:cubicBezTo>
                    <a:pt x="62451" y="15704"/>
                    <a:pt x="62474" y="15225"/>
                    <a:pt x="62451" y="14791"/>
                  </a:cubicBezTo>
                  <a:lnTo>
                    <a:pt x="62428" y="14632"/>
                  </a:lnTo>
                  <a:lnTo>
                    <a:pt x="62382" y="14472"/>
                  </a:lnTo>
                  <a:cubicBezTo>
                    <a:pt x="62337" y="14312"/>
                    <a:pt x="62291" y="14198"/>
                    <a:pt x="62246" y="14107"/>
                  </a:cubicBezTo>
                  <a:cubicBezTo>
                    <a:pt x="62246" y="14107"/>
                    <a:pt x="62246" y="14061"/>
                    <a:pt x="62246" y="14061"/>
                  </a:cubicBezTo>
                  <a:cubicBezTo>
                    <a:pt x="58867" y="12029"/>
                    <a:pt x="54987" y="10432"/>
                    <a:pt x="50673" y="9268"/>
                  </a:cubicBezTo>
                  <a:cubicBezTo>
                    <a:pt x="46587" y="8172"/>
                    <a:pt x="42342" y="7533"/>
                    <a:pt x="38028" y="7350"/>
                  </a:cubicBezTo>
                  <a:cubicBezTo>
                    <a:pt x="37480" y="7327"/>
                    <a:pt x="36818" y="7305"/>
                    <a:pt x="36111" y="7305"/>
                  </a:cubicBezTo>
                  <a:lnTo>
                    <a:pt x="34695" y="7305"/>
                  </a:lnTo>
                  <a:lnTo>
                    <a:pt x="34901" y="6894"/>
                  </a:lnTo>
                  <a:cubicBezTo>
                    <a:pt x="35083" y="6506"/>
                    <a:pt x="35289" y="6118"/>
                    <a:pt x="35471" y="5730"/>
                  </a:cubicBezTo>
                  <a:cubicBezTo>
                    <a:pt x="35494" y="5661"/>
                    <a:pt x="35471" y="5570"/>
                    <a:pt x="35449" y="5501"/>
                  </a:cubicBezTo>
                  <a:cubicBezTo>
                    <a:pt x="35426" y="5433"/>
                    <a:pt x="35357" y="5365"/>
                    <a:pt x="35289" y="5342"/>
                  </a:cubicBezTo>
                  <a:cubicBezTo>
                    <a:pt x="35266" y="5319"/>
                    <a:pt x="35243" y="5319"/>
                    <a:pt x="35220" y="5319"/>
                  </a:cubicBezTo>
                  <a:cubicBezTo>
                    <a:pt x="34353" y="4771"/>
                    <a:pt x="33257" y="4497"/>
                    <a:pt x="32048" y="4497"/>
                  </a:cubicBezTo>
                  <a:cubicBezTo>
                    <a:pt x="31842" y="4497"/>
                    <a:pt x="31614" y="4497"/>
                    <a:pt x="31409" y="4520"/>
                  </a:cubicBezTo>
                  <a:cubicBezTo>
                    <a:pt x="31317" y="4520"/>
                    <a:pt x="31249" y="4566"/>
                    <a:pt x="31203" y="4611"/>
                  </a:cubicBezTo>
                  <a:cubicBezTo>
                    <a:pt x="31157" y="4657"/>
                    <a:pt x="31135" y="4703"/>
                    <a:pt x="31112" y="4771"/>
                  </a:cubicBezTo>
                  <a:cubicBezTo>
                    <a:pt x="31112" y="4771"/>
                    <a:pt x="31043" y="4794"/>
                    <a:pt x="31020" y="4862"/>
                  </a:cubicBezTo>
                  <a:cubicBezTo>
                    <a:pt x="30610" y="5547"/>
                    <a:pt x="30130" y="6163"/>
                    <a:pt x="29583" y="6711"/>
                  </a:cubicBezTo>
                  <a:cubicBezTo>
                    <a:pt x="29583" y="6734"/>
                    <a:pt x="29583" y="6734"/>
                    <a:pt x="29604" y="6734"/>
                  </a:cubicBezTo>
                  <a:lnTo>
                    <a:pt x="29604" y="6734"/>
                  </a:lnTo>
                  <a:cubicBezTo>
                    <a:pt x="29085" y="7227"/>
                    <a:pt x="28501" y="7652"/>
                    <a:pt x="27962" y="7989"/>
                  </a:cubicBezTo>
                  <a:cubicBezTo>
                    <a:pt x="27414" y="8309"/>
                    <a:pt x="26821" y="8583"/>
                    <a:pt x="26250" y="8765"/>
                  </a:cubicBezTo>
                  <a:cubicBezTo>
                    <a:pt x="25771" y="8880"/>
                    <a:pt x="25337" y="8948"/>
                    <a:pt x="24903" y="8971"/>
                  </a:cubicBezTo>
                  <a:lnTo>
                    <a:pt x="24858" y="8971"/>
                  </a:lnTo>
                  <a:cubicBezTo>
                    <a:pt x="24538" y="8971"/>
                    <a:pt x="24219" y="8948"/>
                    <a:pt x="23922" y="8880"/>
                  </a:cubicBezTo>
                  <a:cubicBezTo>
                    <a:pt x="23671" y="8811"/>
                    <a:pt x="23442" y="8720"/>
                    <a:pt x="23214" y="8583"/>
                  </a:cubicBezTo>
                  <a:cubicBezTo>
                    <a:pt x="23009" y="8469"/>
                    <a:pt x="22803" y="8332"/>
                    <a:pt x="22644" y="8149"/>
                  </a:cubicBezTo>
                  <a:cubicBezTo>
                    <a:pt x="22461" y="7989"/>
                    <a:pt x="22301" y="7784"/>
                    <a:pt x="22164" y="7579"/>
                  </a:cubicBezTo>
                  <a:cubicBezTo>
                    <a:pt x="22027" y="7327"/>
                    <a:pt x="21936" y="7076"/>
                    <a:pt x="21845" y="6803"/>
                  </a:cubicBezTo>
                  <a:cubicBezTo>
                    <a:pt x="21753" y="6506"/>
                    <a:pt x="21708" y="6163"/>
                    <a:pt x="21685" y="5821"/>
                  </a:cubicBezTo>
                  <a:cubicBezTo>
                    <a:pt x="21685" y="5387"/>
                    <a:pt x="21731" y="4908"/>
                    <a:pt x="21845" y="4429"/>
                  </a:cubicBezTo>
                  <a:cubicBezTo>
                    <a:pt x="21982" y="3927"/>
                    <a:pt x="22187" y="3424"/>
                    <a:pt x="22461" y="2945"/>
                  </a:cubicBezTo>
                  <a:lnTo>
                    <a:pt x="22461" y="2899"/>
                  </a:lnTo>
                  <a:lnTo>
                    <a:pt x="22575" y="2740"/>
                  </a:lnTo>
                  <a:lnTo>
                    <a:pt x="22666" y="2580"/>
                  </a:lnTo>
                  <a:cubicBezTo>
                    <a:pt x="22712" y="2489"/>
                    <a:pt x="22735" y="2420"/>
                    <a:pt x="22735" y="2352"/>
                  </a:cubicBezTo>
                  <a:cubicBezTo>
                    <a:pt x="22712" y="2306"/>
                    <a:pt x="22689" y="2260"/>
                    <a:pt x="22666" y="2215"/>
                  </a:cubicBezTo>
                  <a:cubicBezTo>
                    <a:pt x="22689" y="2169"/>
                    <a:pt x="22712" y="2100"/>
                    <a:pt x="22689" y="2032"/>
                  </a:cubicBezTo>
                  <a:cubicBezTo>
                    <a:pt x="22598" y="1690"/>
                    <a:pt x="22461" y="1324"/>
                    <a:pt x="22256" y="1005"/>
                  </a:cubicBezTo>
                  <a:cubicBezTo>
                    <a:pt x="22073" y="685"/>
                    <a:pt x="21822" y="389"/>
                    <a:pt x="21525" y="92"/>
                  </a:cubicBezTo>
                  <a:cubicBezTo>
                    <a:pt x="21457" y="23"/>
                    <a:pt x="21388" y="1"/>
                    <a:pt x="212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8180;p70">
              <a:extLst>
                <a:ext uri="{FF2B5EF4-FFF2-40B4-BE49-F238E27FC236}">
                  <a16:creationId xmlns:a16="http://schemas.microsoft.com/office/drawing/2014/main" id="{1531FAAB-F76E-440C-9F40-DA11AF80EABD}"/>
                </a:ext>
              </a:extLst>
            </p:cNvPr>
            <p:cNvSpPr/>
            <p:nvPr/>
          </p:nvSpPr>
          <p:spPr>
            <a:xfrm>
              <a:off x="6244948" y="2797648"/>
              <a:ext cx="184921" cy="75401"/>
            </a:xfrm>
            <a:custGeom>
              <a:avLst/>
              <a:gdLst/>
              <a:ahLst/>
              <a:cxnLst/>
              <a:rect l="l" t="t" r="r" b="b"/>
              <a:pathLst>
                <a:path w="14335" h="5845" extrusionOk="0">
                  <a:moveTo>
                    <a:pt x="14334" y="1"/>
                  </a:moveTo>
                  <a:cubicBezTo>
                    <a:pt x="12668" y="1416"/>
                    <a:pt x="10751" y="2512"/>
                    <a:pt x="8697" y="3288"/>
                  </a:cubicBezTo>
                  <a:cubicBezTo>
                    <a:pt x="6893" y="3950"/>
                    <a:pt x="4999" y="4361"/>
                    <a:pt x="3081" y="4520"/>
                  </a:cubicBezTo>
                  <a:cubicBezTo>
                    <a:pt x="2538" y="4560"/>
                    <a:pt x="1986" y="4584"/>
                    <a:pt x="1436" y="4584"/>
                  </a:cubicBezTo>
                  <a:cubicBezTo>
                    <a:pt x="1039" y="4584"/>
                    <a:pt x="643" y="4572"/>
                    <a:pt x="251" y="4543"/>
                  </a:cubicBezTo>
                  <a:lnTo>
                    <a:pt x="228" y="4543"/>
                  </a:lnTo>
                  <a:cubicBezTo>
                    <a:pt x="160" y="4771"/>
                    <a:pt x="91" y="4977"/>
                    <a:pt x="46" y="5182"/>
                  </a:cubicBezTo>
                  <a:cubicBezTo>
                    <a:pt x="23" y="5274"/>
                    <a:pt x="0" y="5342"/>
                    <a:pt x="46" y="5433"/>
                  </a:cubicBezTo>
                  <a:cubicBezTo>
                    <a:pt x="69" y="5502"/>
                    <a:pt x="137" y="5547"/>
                    <a:pt x="206" y="5593"/>
                  </a:cubicBezTo>
                  <a:cubicBezTo>
                    <a:pt x="228" y="5616"/>
                    <a:pt x="274" y="5639"/>
                    <a:pt x="320" y="5639"/>
                  </a:cubicBezTo>
                  <a:cubicBezTo>
                    <a:pt x="936" y="5776"/>
                    <a:pt x="1598" y="5844"/>
                    <a:pt x="2283" y="5844"/>
                  </a:cubicBezTo>
                  <a:cubicBezTo>
                    <a:pt x="3264" y="5844"/>
                    <a:pt x="4314" y="5707"/>
                    <a:pt x="5410" y="5433"/>
                  </a:cubicBezTo>
                  <a:cubicBezTo>
                    <a:pt x="6254" y="5205"/>
                    <a:pt x="7122" y="4908"/>
                    <a:pt x="7989" y="4520"/>
                  </a:cubicBezTo>
                  <a:cubicBezTo>
                    <a:pt x="8856" y="4155"/>
                    <a:pt x="9701" y="3699"/>
                    <a:pt x="10477" y="3196"/>
                  </a:cubicBezTo>
                  <a:cubicBezTo>
                    <a:pt x="11664" y="2466"/>
                    <a:pt x="12782" y="1599"/>
                    <a:pt x="13764" y="617"/>
                  </a:cubicBezTo>
                  <a:cubicBezTo>
                    <a:pt x="13969" y="412"/>
                    <a:pt x="14152" y="206"/>
                    <a:pt x="14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8181;p70">
              <a:extLst>
                <a:ext uri="{FF2B5EF4-FFF2-40B4-BE49-F238E27FC236}">
                  <a16:creationId xmlns:a16="http://schemas.microsoft.com/office/drawing/2014/main" id="{EA4E5FE3-4729-4DBF-BF95-B8C7773891A8}"/>
                </a:ext>
              </a:extLst>
            </p:cNvPr>
            <p:cNvSpPr/>
            <p:nvPr/>
          </p:nvSpPr>
          <p:spPr>
            <a:xfrm>
              <a:off x="6505514" y="2713441"/>
              <a:ext cx="519122" cy="254130"/>
            </a:xfrm>
            <a:custGeom>
              <a:avLst/>
              <a:gdLst/>
              <a:ahLst/>
              <a:cxnLst/>
              <a:rect l="l" t="t" r="r" b="b"/>
              <a:pathLst>
                <a:path w="40242" h="19700" extrusionOk="0">
                  <a:moveTo>
                    <a:pt x="19585" y="1"/>
                  </a:moveTo>
                  <a:cubicBezTo>
                    <a:pt x="18580" y="1"/>
                    <a:pt x="17576" y="46"/>
                    <a:pt x="16572" y="138"/>
                  </a:cubicBezTo>
                  <a:lnTo>
                    <a:pt x="16594" y="138"/>
                  </a:lnTo>
                  <a:cubicBezTo>
                    <a:pt x="15545" y="252"/>
                    <a:pt x="14495" y="412"/>
                    <a:pt x="13467" y="640"/>
                  </a:cubicBezTo>
                  <a:cubicBezTo>
                    <a:pt x="12463" y="868"/>
                    <a:pt x="11482" y="1165"/>
                    <a:pt x="10523" y="1507"/>
                  </a:cubicBezTo>
                  <a:lnTo>
                    <a:pt x="10546" y="1507"/>
                  </a:lnTo>
                  <a:cubicBezTo>
                    <a:pt x="10135" y="1667"/>
                    <a:pt x="9724" y="1827"/>
                    <a:pt x="9336" y="2032"/>
                  </a:cubicBezTo>
                  <a:cubicBezTo>
                    <a:pt x="9016" y="2192"/>
                    <a:pt x="8697" y="2375"/>
                    <a:pt x="8377" y="2580"/>
                  </a:cubicBezTo>
                  <a:lnTo>
                    <a:pt x="8400" y="2580"/>
                  </a:lnTo>
                  <a:cubicBezTo>
                    <a:pt x="8240" y="2694"/>
                    <a:pt x="8081" y="2831"/>
                    <a:pt x="7921" y="2968"/>
                  </a:cubicBezTo>
                  <a:cubicBezTo>
                    <a:pt x="7807" y="3082"/>
                    <a:pt x="7693" y="3196"/>
                    <a:pt x="7578" y="3333"/>
                  </a:cubicBezTo>
                  <a:lnTo>
                    <a:pt x="7556" y="3333"/>
                  </a:lnTo>
                  <a:cubicBezTo>
                    <a:pt x="7442" y="3470"/>
                    <a:pt x="7350" y="3607"/>
                    <a:pt x="7259" y="3767"/>
                  </a:cubicBezTo>
                  <a:cubicBezTo>
                    <a:pt x="7168" y="3927"/>
                    <a:pt x="7076" y="4064"/>
                    <a:pt x="6985" y="4246"/>
                  </a:cubicBezTo>
                  <a:cubicBezTo>
                    <a:pt x="6894" y="4497"/>
                    <a:pt x="6802" y="4749"/>
                    <a:pt x="6711" y="5000"/>
                  </a:cubicBezTo>
                  <a:cubicBezTo>
                    <a:pt x="6643" y="5273"/>
                    <a:pt x="6574" y="5570"/>
                    <a:pt x="6529" y="5867"/>
                  </a:cubicBezTo>
                  <a:cubicBezTo>
                    <a:pt x="6460" y="6278"/>
                    <a:pt x="6414" y="6711"/>
                    <a:pt x="6392" y="7122"/>
                  </a:cubicBezTo>
                  <a:cubicBezTo>
                    <a:pt x="6346" y="7556"/>
                    <a:pt x="6323" y="7990"/>
                    <a:pt x="6300" y="8423"/>
                  </a:cubicBezTo>
                  <a:cubicBezTo>
                    <a:pt x="6255" y="9291"/>
                    <a:pt x="6255" y="10158"/>
                    <a:pt x="6209" y="11048"/>
                  </a:cubicBezTo>
                  <a:cubicBezTo>
                    <a:pt x="6186" y="11916"/>
                    <a:pt x="6118" y="12806"/>
                    <a:pt x="5935" y="13673"/>
                  </a:cubicBezTo>
                  <a:cubicBezTo>
                    <a:pt x="5844" y="14107"/>
                    <a:pt x="5730" y="14518"/>
                    <a:pt x="5570" y="14929"/>
                  </a:cubicBezTo>
                  <a:cubicBezTo>
                    <a:pt x="5433" y="15317"/>
                    <a:pt x="5250" y="15682"/>
                    <a:pt x="5022" y="16024"/>
                  </a:cubicBezTo>
                  <a:cubicBezTo>
                    <a:pt x="4771" y="16458"/>
                    <a:pt x="4429" y="16846"/>
                    <a:pt x="4063" y="17143"/>
                  </a:cubicBezTo>
                  <a:cubicBezTo>
                    <a:pt x="3881" y="17302"/>
                    <a:pt x="3675" y="17439"/>
                    <a:pt x="3493" y="17576"/>
                  </a:cubicBezTo>
                  <a:cubicBezTo>
                    <a:pt x="3310" y="17668"/>
                    <a:pt x="3150" y="17759"/>
                    <a:pt x="2968" y="17827"/>
                  </a:cubicBezTo>
                  <a:cubicBezTo>
                    <a:pt x="2557" y="17987"/>
                    <a:pt x="2146" y="18101"/>
                    <a:pt x="1735" y="18170"/>
                  </a:cubicBezTo>
                  <a:cubicBezTo>
                    <a:pt x="1378" y="18226"/>
                    <a:pt x="1006" y="18267"/>
                    <a:pt x="644" y="18267"/>
                  </a:cubicBezTo>
                  <a:cubicBezTo>
                    <a:pt x="566" y="18267"/>
                    <a:pt x="488" y="18265"/>
                    <a:pt x="411" y="18261"/>
                  </a:cubicBezTo>
                  <a:cubicBezTo>
                    <a:pt x="274" y="18261"/>
                    <a:pt x="137" y="18238"/>
                    <a:pt x="0" y="18238"/>
                  </a:cubicBezTo>
                  <a:cubicBezTo>
                    <a:pt x="480" y="18558"/>
                    <a:pt x="1005" y="18832"/>
                    <a:pt x="1553" y="19060"/>
                  </a:cubicBezTo>
                  <a:cubicBezTo>
                    <a:pt x="2192" y="19334"/>
                    <a:pt x="2945" y="19539"/>
                    <a:pt x="3721" y="19631"/>
                  </a:cubicBezTo>
                  <a:cubicBezTo>
                    <a:pt x="4109" y="19676"/>
                    <a:pt x="4497" y="19699"/>
                    <a:pt x="4885" y="19699"/>
                  </a:cubicBezTo>
                  <a:cubicBezTo>
                    <a:pt x="5182" y="19699"/>
                    <a:pt x="5524" y="19676"/>
                    <a:pt x="5935" y="19653"/>
                  </a:cubicBezTo>
                  <a:cubicBezTo>
                    <a:pt x="6802" y="19608"/>
                    <a:pt x="7601" y="19471"/>
                    <a:pt x="8332" y="19243"/>
                  </a:cubicBezTo>
                  <a:cubicBezTo>
                    <a:pt x="9222" y="18991"/>
                    <a:pt x="9907" y="18649"/>
                    <a:pt x="10454" y="18215"/>
                  </a:cubicBezTo>
                  <a:cubicBezTo>
                    <a:pt x="10751" y="17964"/>
                    <a:pt x="11002" y="17690"/>
                    <a:pt x="11162" y="17371"/>
                  </a:cubicBezTo>
                  <a:cubicBezTo>
                    <a:pt x="11185" y="17371"/>
                    <a:pt x="11208" y="17325"/>
                    <a:pt x="11208" y="17302"/>
                  </a:cubicBezTo>
                  <a:cubicBezTo>
                    <a:pt x="11276" y="17257"/>
                    <a:pt x="11299" y="17143"/>
                    <a:pt x="11276" y="17051"/>
                  </a:cubicBezTo>
                  <a:cubicBezTo>
                    <a:pt x="11208" y="16663"/>
                    <a:pt x="11139" y="16230"/>
                    <a:pt x="11071" y="15750"/>
                  </a:cubicBezTo>
                  <a:cubicBezTo>
                    <a:pt x="11002" y="15339"/>
                    <a:pt x="10957" y="14929"/>
                    <a:pt x="10911" y="14518"/>
                  </a:cubicBezTo>
                  <a:cubicBezTo>
                    <a:pt x="10820" y="13742"/>
                    <a:pt x="10751" y="12943"/>
                    <a:pt x="10706" y="12121"/>
                  </a:cubicBezTo>
                  <a:cubicBezTo>
                    <a:pt x="10591" y="9587"/>
                    <a:pt x="10706" y="6940"/>
                    <a:pt x="11048" y="4292"/>
                  </a:cubicBezTo>
                  <a:lnTo>
                    <a:pt x="11459" y="4246"/>
                  </a:lnTo>
                  <a:cubicBezTo>
                    <a:pt x="11984" y="4132"/>
                    <a:pt x="12509" y="4018"/>
                    <a:pt x="13034" y="3927"/>
                  </a:cubicBezTo>
                  <a:cubicBezTo>
                    <a:pt x="13810" y="3790"/>
                    <a:pt x="14586" y="3653"/>
                    <a:pt x="15316" y="3584"/>
                  </a:cubicBezTo>
                  <a:cubicBezTo>
                    <a:pt x="16754" y="3402"/>
                    <a:pt x="18306" y="3288"/>
                    <a:pt x="19881" y="3242"/>
                  </a:cubicBezTo>
                  <a:cubicBezTo>
                    <a:pt x="20292" y="3219"/>
                    <a:pt x="20703" y="3219"/>
                    <a:pt x="21114" y="3219"/>
                  </a:cubicBezTo>
                  <a:cubicBezTo>
                    <a:pt x="25245" y="3219"/>
                    <a:pt x="29582" y="3721"/>
                    <a:pt x="33987" y="4726"/>
                  </a:cubicBezTo>
                  <a:lnTo>
                    <a:pt x="34900" y="4954"/>
                  </a:lnTo>
                  <a:lnTo>
                    <a:pt x="34969" y="4954"/>
                  </a:lnTo>
                  <a:lnTo>
                    <a:pt x="34923" y="4908"/>
                  </a:lnTo>
                  <a:lnTo>
                    <a:pt x="34923" y="4908"/>
                  </a:lnTo>
                  <a:cubicBezTo>
                    <a:pt x="36612" y="5388"/>
                    <a:pt x="37982" y="5776"/>
                    <a:pt x="39123" y="6118"/>
                  </a:cubicBezTo>
                  <a:cubicBezTo>
                    <a:pt x="39169" y="6141"/>
                    <a:pt x="39192" y="6141"/>
                    <a:pt x="39237" y="6141"/>
                  </a:cubicBezTo>
                  <a:cubicBezTo>
                    <a:pt x="39306" y="6141"/>
                    <a:pt x="39374" y="6118"/>
                    <a:pt x="39443" y="6072"/>
                  </a:cubicBezTo>
                  <a:cubicBezTo>
                    <a:pt x="39465" y="6072"/>
                    <a:pt x="39488" y="6050"/>
                    <a:pt x="39511" y="6027"/>
                  </a:cubicBezTo>
                  <a:cubicBezTo>
                    <a:pt x="39762" y="5867"/>
                    <a:pt x="39990" y="5662"/>
                    <a:pt x="40241" y="5433"/>
                  </a:cubicBezTo>
                  <a:cubicBezTo>
                    <a:pt x="39625" y="5114"/>
                    <a:pt x="38986" y="4817"/>
                    <a:pt x="38370" y="4520"/>
                  </a:cubicBezTo>
                  <a:cubicBezTo>
                    <a:pt x="36361" y="3607"/>
                    <a:pt x="34307" y="2786"/>
                    <a:pt x="32207" y="2124"/>
                  </a:cubicBezTo>
                  <a:cubicBezTo>
                    <a:pt x="30084" y="1439"/>
                    <a:pt x="27916" y="914"/>
                    <a:pt x="25725" y="549"/>
                  </a:cubicBezTo>
                  <a:lnTo>
                    <a:pt x="25747" y="549"/>
                  </a:lnTo>
                  <a:cubicBezTo>
                    <a:pt x="23716" y="206"/>
                    <a:pt x="21639" y="1"/>
                    <a:pt x="195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8182;p70">
              <a:extLst>
                <a:ext uri="{FF2B5EF4-FFF2-40B4-BE49-F238E27FC236}">
                  <a16:creationId xmlns:a16="http://schemas.microsoft.com/office/drawing/2014/main" id="{DBB81539-B6C1-4F26-9F3B-38691BF4E5F9}"/>
                </a:ext>
              </a:extLst>
            </p:cNvPr>
            <p:cNvSpPr/>
            <p:nvPr/>
          </p:nvSpPr>
          <p:spPr>
            <a:xfrm>
              <a:off x="6595616" y="276821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8183;p70">
              <a:extLst>
                <a:ext uri="{FF2B5EF4-FFF2-40B4-BE49-F238E27FC236}">
                  <a16:creationId xmlns:a16="http://schemas.microsoft.com/office/drawing/2014/main" id="{827CC013-0B8E-471D-9319-54F7EF7393A1}"/>
                </a:ext>
              </a:extLst>
            </p:cNvPr>
            <p:cNvSpPr/>
            <p:nvPr/>
          </p:nvSpPr>
          <p:spPr>
            <a:xfrm>
              <a:off x="6595616" y="276821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8184;p70">
              <a:extLst>
                <a:ext uri="{FF2B5EF4-FFF2-40B4-BE49-F238E27FC236}">
                  <a16:creationId xmlns:a16="http://schemas.microsoft.com/office/drawing/2014/main" id="{2FB4CA01-409F-4A3A-AB3F-9300C8FD8C3A}"/>
                </a:ext>
              </a:extLst>
            </p:cNvPr>
            <p:cNvSpPr/>
            <p:nvPr/>
          </p:nvSpPr>
          <p:spPr>
            <a:xfrm>
              <a:off x="6595616" y="276821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8185;p70">
              <a:extLst>
                <a:ext uri="{FF2B5EF4-FFF2-40B4-BE49-F238E27FC236}">
                  <a16:creationId xmlns:a16="http://schemas.microsoft.com/office/drawing/2014/main" id="{118DFD2F-0D98-47A6-B7E1-472462C41B1D}"/>
                </a:ext>
              </a:extLst>
            </p:cNvPr>
            <p:cNvSpPr/>
            <p:nvPr/>
          </p:nvSpPr>
          <p:spPr>
            <a:xfrm>
              <a:off x="6595616" y="2768211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8186;p70">
              <a:extLst>
                <a:ext uri="{FF2B5EF4-FFF2-40B4-BE49-F238E27FC236}">
                  <a16:creationId xmlns:a16="http://schemas.microsoft.com/office/drawing/2014/main" id="{27525598-4EDA-4297-8A81-368445F8EA8E}"/>
                </a:ext>
              </a:extLst>
            </p:cNvPr>
            <p:cNvSpPr/>
            <p:nvPr/>
          </p:nvSpPr>
          <p:spPr>
            <a:xfrm>
              <a:off x="6546740" y="2616877"/>
              <a:ext cx="890" cy="593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68" y="46"/>
                  </a:moveTo>
                  <a:cubicBezTo>
                    <a:pt x="46" y="23"/>
                    <a:pt x="23" y="23"/>
                    <a:pt x="0" y="0"/>
                  </a:cubicBezTo>
                  <a:cubicBezTo>
                    <a:pt x="23" y="23"/>
                    <a:pt x="46" y="23"/>
                    <a:pt x="68" y="46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8187;p70">
              <a:extLst>
                <a:ext uri="{FF2B5EF4-FFF2-40B4-BE49-F238E27FC236}">
                  <a16:creationId xmlns:a16="http://schemas.microsoft.com/office/drawing/2014/main" id="{AC8B2967-4323-4650-8973-0895C25EC8F4}"/>
                </a:ext>
              </a:extLst>
            </p:cNvPr>
            <p:cNvSpPr/>
            <p:nvPr/>
          </p:nvSpPr>
          <p:spPr>
            <a:xfrm>
              <a:off x="6434852" y="2623056"/>
              <a:ext cx="109547" cy="172267"/>
            </a:xfrm>
            <a:custGeom>
              <a:avLst/>
              <a:gdLst/>
              <a:ahLst/>
              <a:cxnLst/>
              <a:rect l="l" t="t" r="r" b="b"/>
              <a:pathLst>
                <a:path w="8492" h="13354" extrusionOk="0">
                  <a:moveTo>
                    <a:pt x="8012" y="0"/>
                  </a:moveTo>
                  <a:cubicBezTo>
                    <a:pt x="6734" y="1553"/>
                    <a:pt x="5501" y="3150"/>
                    <a:pt x="4360" y="4817"/>
                  </a:cubicBezTo>
                  <a:cubicBezTo>
                    <a:pt x="3059" y="6665"/>
                    <a:pt x="1895" y="8606"/>
                    <a:pt x="959" y="10660"/>
                  </a:cubicBezTo>
                  <a:cubicBezTo>
                    <a:pt x="594" y="11459"/>
                    <a:pt x="274" y="12258"/>
                    <a:pt x="0" y="13102"/>
                  </a:cubicBezTo>
                  <a:cubicBezTo>
                    <a:pt x="23" y="13079"/>
                    <a:pt x="46" y="13079"/>
                    <a:pt x="69" y="13057"/>
                  </a:cubicBezTo>
                  <a:cubicBezTo>
                    <a:pt x="92" y="13034"/>
                    <a:pt x="137" y="13034"/>
                    <a:pt x="183" y="13034"/>
                  </a:cubicBezTo>
                  <a:cubicBezTo>
                    <a:pt x="229" y="13034"/>
                    <a:pt x="274" y="13034"/>
                    <a:pt x="320" y="13057"/>
                  </a:cubicBezTo>
                  <a:cubicBezTo>
                    <a:pt x="411" y="13102"/>
                    <a:pt x="457" y="13193"/>
                    <a:pt x="480" y="13285"/>
                  </a:cubicBezTo>
                  <a:cubicBezTo>
                    <a:pt x="503" y="13308"/>
                    <a:pt x="503" y="13330"/>
                    <a:pt x="503" y="13353"/>
                  </a:cubicBezTo>
                  <a:cubicBezTo>
                    <a:pt x="708" y="12714"/>
                    <a:pt x="959" y="12098"/>
                    <a:pt x="1210" y="11482"/>
                  </a:cubicBezTo>
                  <a:cubicBezTo>
                    <a:pt x="1963" y="9701"/>
                    <a:pt x="2922" y="8035"/>
                    <a:pt x="3972" y="6414"/>
                  </a:cubicBezTo>
                  <a:cubicBezTo>
                    <a:pt x="4999" y="4817"/>
                    <a:pt x="6140" y="3265"/>
                    <a:pt x="7327" y="1781"/>
                  </a:cubicBezTo>
                  <a:cubicBezTo>
                    <a:pt x="7327" y="1758"/>
                    <a:pt x="7327" y="1758"/>
                    <a:pt x="7350" y="1735"/>
                  </a:cubicBezTo>
                  <a:cubicBezTo>
                    <a:pt x="7350" y="1735"/>
                    <a:pt x="7373" y="1712"/>
                    <a:pt x="7373" y="1712"/>
                  </a:cubicBezTo>
                  <a:cubicBezTo>
                    <a:pt x="7738" y="1256"/>
                    <a:pt x="8103" y="799"/>
                    <a:pt x="8491" y="343"/>
                  </a:cubicBezTo>
                  <a:cubicBezTo>
                    <a:pt x="8377" y="297"/>
                    <a:pt x="8286" y="229"/>
                    <a:pt x="8218" y="160"/>
                  </a:cubicBezTo>
                  <a:cubicBezTo>
                    <a:pt x="8218" y="160"/>
                    <a:pt x="8195" y="160"/>
                    <a:pt x="8195" y="137"/>
                  </a:cubicBezTo>
                  <a:cubicBezTo>
                    <a:pt x="8172" y="115"/>
                    <a:pt x="8126" y="92"/>
                    <a:pt x="8081" y="69"/>
                  </a:cubicBezTo>
                  <a:cubicBezTo>
                    <a:pt x="8058" y="46"/>
                    <a:pt x="8035" y="23"/>
                    <a:pt x="8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8188;p70">
              <a:extLst>
                <a:ext uri="{FF2B5EF4-FFF2-40B4-BE49-F238E27FC236}">
                  <a16:creationId xmlns:a16="http://schemas.microsoft.com/office/drawing/2014/main" id="{DF1654A9-EF04-4CE3-9020-E523D4993836}"/>
                </a:ext>
              </a:extLst>
            </p:cNvPr>
            <p:cNvSpPr/>
            <p:nvPr/>
          </p:nvSpPr>
          <p:spPr>
            <a:xfrm>
              <a:off x="6529662" y="264543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8189;p70">
              <a:extLst>
                <a:ext uri="{FF2B5EF4-FFF2-40B4-BE49-F238E27FC236}">
                  <a16:creationId xmlns:a16="http://schemas.microsoft.com/office/drawing/2014/main" id="{797DF80D-17E7-49AC-A11C-A1B1AA2C6499}"/>
                </a:ext>
              </a:extLst>
            </p:cNvPr>
            <p:cNvSpPr/>
            <p:nvPr/>
          </p:nvSpPr>
          <p:spPr>
            <a:xfrm>
              <a:off x="6529365" y="2645436"/>
              <a:ext cx="310" cy="31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23"/>
                  </a:moveTo>
                  <a:cubicBezTo>
                    <a:pt x="0" y="23"/>
                    <a:pt x="23" y="23"/>
                    <a:pt x="23" y="0"/>
                  </a:cubicBezTo>
                  <a:cubicBezTo>
                    <a:pt x="23" y="23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8190;p70">
              <a:extLst>
                <a:ext uri="{FF2B5EF4-FFF2-40B4-BE49-F238E27FC236}">
                  <a16:creationId xmlns:a16="http://schemas.microsoft.com/office/drawing/2014/main" id="{E27DB476-8E9C-4CA9-8C17-4CE59DF92B70}"/>
                </a:ext>
              </a:extLst>
            </p:cNvPr>
            <p:cNvSpPr/>
            <p:nvPr/>
          </p:nvSpPr>
          <p:spPr>
            <a:xfrm>
              <a:off x="6529365" y="2645733"/>
              <a:ext cx="13" cy="297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3"/>
                  </a:moveTo>
                  <a:cubicBezTo>
                    <a:pt x="0" y="23"/>
                    <a:pt x="0" y="23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8191;p70">
              <a:extLst>
                <a:ext uri="{FF2B5EF4-FFF2-40B4-BE49-F238E27FC236}">
                  <a16:creationId xmlns:a16="http://schemas.microsoft.com/office/drawing/2014/main" id="{1348E37A-2B77-419E-8B2F-CD9FD22583B3}"/>
                </a:ext>
              </a:extLst>
            </p:cNvPr>
            <p:cNvSpPr/>
            <p:nvPr/>
          </p:nvSpPr>
          <p:spPr>
            <a:xfrm>
              <a:off x="6529662" y="2645436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8192;p70">
              <a:extLst>
                <a:ext uri="{FF2B5EF4-FFF2-40B4-BE49-F238E27FC236}">
                  <a16:creationId xmlns:a16="http://schemas.microsoft.com/office/drawing/2014/main" id="{10C95136-FB2A-44D5-AA25-7FB7FDD55E1A}"/>
                </a:ext>
              </a:extLst>
            </p:cNvPr>
            <p:cNvSpPr/>
            <p:nvPr/>
          </p:nvSpPr>
          <p:spPr>
            <a:xfrm>
              <a:off x="6529365" y="2645733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8193;p70">
              <a:extLst>
                <a:ext uri="{FF2B5EF4-FFF2-40B4-BE49-F238E27FC236}">
                  <a16:creationId xmlns:a16="http://schemas.microsoft.com/office/drawing/2014/main" id="{C9B61366-5C2A-4C8B-A5BA-92D3770C0F78}"/>
                </a:ext>
              </a:extLst>
            </p:cNvPr>
            <p:cNvSpPr/>
            <p:nvPr/>
          </p:nvSpPr>
          <p:spPr>
            <a:xfrm>
              <a:off x="6436619" y="2793533"/>
              <a:ext cx="310" cy="31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8194;p70">
              <a:extLst>
                <a:ext uri="{FF2B5EF4-FFF2-40B4-BE49-F238E27FC236}">
                  <a16:creationId xmlns:a16="http://schemas.microsoft.com/office/drawing/2014/main" id="{91924C9A-5821-4706-902A-4AAE9EE8E603}"/>
                </a:ext>
              </a:extLst>
            </p:cNvPr>
            <p:cNvSpPr/>
            <p:nvPr/>
          </p:nvSpPr>
          <p:spPr>
            <a:xfrm>
              <a:off x="6433962" y="2795597"/>
              <a:ext cx="606" cy="593"/>
            </a:xfrm>
            <a:custGeom>
              <a:avLst/>
              <a:gdLst/>
              <a:ahLst/>
              <a:cxnLst/>
              <a:rect l="l" t="t" r="r" b="b"/>
              <a:pathLst>
                <a:path w="47" h="46" extrusionOk="0">
                  <a:moveTo>
                    <a:pt x="47" y="0"/>
                  </a:moveTo>
                  <a:cubicBezTo>
                    <a:pt x="24" y="0"/>
                    <a:pt x="24" y="23"/>
                    <a:pt x="24" y="23"/>
                  </a:cubicBezTo>
                  <a:cubicBezTo>
                    <a:pt x="24" y="23"/>
                    <a:pt x="1" y="23"/>
                    <a:pt x="1" y="46"/>
                  </a:cubicBezTo>
                  <a:lnTo>
                    <a:pt x="24" y="46"/>
                  </a:lnTo>
                  <a:cubicBezTo>
                    <a:pt x="24" y="23"/>
                    <a:pt x="24" y="0"/>
                    <a:pt x="47" y="0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8195;p70">
              <a:extLst>
                <a:ext uri="{FF2B5EF4-FFF2-40B4-BE49-F238E27FC236}">
                  <a16:creationId xmlns:a16="http://schemas.microsoft.com/office/drawing/2014/main" id="{A07FA8CA-8767-4F32-ABA7-837D4FC39CB4}"/>
                </a:ext>
              </a:extLst>
            </p:cNvPr>
            <p:cNvSpPr/>
            <p:nvPr/>
          </p:nvSpPr>
          <p:spPr>
            <a:xfrm>
              <a:off x="6433962" y="2795880"/>
              <a:ext cx="310" cy="31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4"/>
                  </a:moveTo>
                  <a:lnTo>
                    <a:pt x="1" y="24"/>
                  </a:lnTo>
                  <a:cubicBezTo>
                    <a:pt x="1" y="24"/>
                    <a:pt x="1" y="1"/>
                    <a:pt x="24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8196;p70">
              <a:extLst>
                <a:ext uri="{FF2B5EF4-FFF2-40B4-BE49-F238E27FC236}">
                  <a16:creationId xmlns:a16="http://schemas.microsoft.com/office/drawing/2014/main" id="{701E87DD-81AE-4F2B-9C7D-8F56C3AA5B37}"/>
                </a:ext>
              </a:extLst>
            </p:cNvPr>
            <p:cNvSpPr/>
            <p:nvPr/>
          </p:nvSpPr>
          <p:spPr>
            <a:xfrm>
              <a:off x="6494614" y="2627184"/>
              <a:ext cx="17686" cy="17080"/>
            </a:xfrm>
            <a:custGeom>
              <a:avLst/>
              <a:gdLst/>
              <a:ahLst/>
              <a:cxnLst/>
              <a:rect l="l" t="t" r="r" b="b"/>
              <a:pathLst>
                <a:path w="1371" h="1324" extrusionOk="0">
                  <a:moveTo>
                    <a:pt x="731" y="0"/>
                  </a:moveTo>
                  <a:cubicBezTo>
                    <a:pt x="366" y="0"/>
                    <a:pt x="47" y="251"/>
                    <a:pt x="24" y="639"/>
                  </a:cubicBezTo>
                  <a:cubicBezTo>
                    <a:pt x="1" y="982"/>
                    <a:pt x="298" y="1324"/>
                    <a:pt x="663" y="1324"/>
                  </a:cubicBezTo>
                  <a:cubicBezTo>
                    <a:pt x="1028" y="1324"/>
                    <a:pt x="1348" y="1073"/>
                    <a:pt x="1370" y="708"/>
                  </a:cubicBezTo>
                  <a:cubicBezTo>
                    <a:pt x="1370" y="365"/>
                    <a:pt x="1097" y="0"/>
                    <a:pt x="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8197;p70">
              <a:extLst>
                <a:ext uri="{FF2B5EF4-FFF2-40B4-BE49-F238E27FC236}">
                  <a16:creationId xmlns:a16="http://schemas.microsoft.com/office/drawing/2014/main" id="{33090F36-2FDF-41F5-B86B-EF72D8740C70}"/>
                </a:ext>
              </a:extLst>
            </p:cNvPr>
            <p:cNvSpPr/>
            <p:nvPr/>
          </p:nvSpPr>
          <p:spPr>
            <a:xfrm>
              <a:off x="6466945" y="2665753"/>
              <a:ext cx="17673" cy="17092"/>
            </a:xfrm>
            <a:custGeom>
              <a:avLst/>
              <a:gdLst/>
              <a:ahLst/>
              <a:cxnLst/>
              <a:rect l="l" t="t" r="r" b="b"/>
              <a:pathLst>
                <a:path w="1370" h="1325" extrusionOk="0">
                  <a:moveTo>
                    <a:pt x="731" y="0"/>
                  </a:moveTo>
                  <a:cubicBezTo>
                    <a:pt x="366" y="0"/>
                    <a:pt x="46" y="251"/>
                    <a:pt x="23" y="616"/>
                  </a:cubicBezTo>
                  <a:cubicBezTo>
                    <a:pt x="0" y="982"/>
                    <a:pt x="274" y="1324"/>
                    <a:pt x="639" y="1324"/>
                  </a:cubicBezTo>
                  <a:cubicBezTo>
                    <a:pt x="1005" y="1324"/>
                    <a:pt x="1324" y="1073"/>
                    <a:pt x="1347" y="708"/>
                  </a:cubicBezTo>
                  <a:cubicBezTo>
                    <a:pt x="1370" y="365"/>
                    <a:pt x="1073" y="0"/>
                    <a:pt x="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8198;p70">
              <a:extLst>
                <a:ext uri="{FF2B5EF4-FFF2-40B4-BE49-F238E27FC236}">
                  <a16:creationId xmlns:a16="http://schemas.microsoft.com/office/drawing/2014/main" id="{4E25CA39-25F2-41C8-B63A-C59EA2482ACF}"/>
                </a:ext>
              </a:extLst>
            </p:cNvPr>
            <p:cNvSpPr/>
            <p:nvPr/>
          </p:nvSpPr>
          <p:spPr>
            <a:xfrm>
              <a:off x="6441327" y="2704618"/>
              <a:ext cx="17686" cy="17080"/>
            </a:xfrm>
            <a:custGeom>
              <a:avLst/>
              <a:gdLst/>
              <a:ahLst/>
              <a:cxnLst/>
              <a:rect l="l" t="t" r="r" b="b"/>
              <a:pathLst>
                <a:path w="1371" h="1324" extrusionOk="0">
                  <a:moveTo>
                    <a:pt x="708" y="0"/>
                  </a:moveTo>
                  <a:cubicBezTo>
                    <a:pt x="366" y="0"/>
                    <a:pt x="46" y="251"/>
                    <a:pt x="23" y="639"/>
                  </a:cubicBezTo>
                  <a:cubicBezTo>
                    <a:pt x="1" y="982"/>
                    <a:pt x="274" y="1324"/>
                    <a:pt x="640" y="1324"/>
                  </a:cubicBezTo>
                  <a:cubicBezTo>
                    <a:pt x="1005" y="1324"/>
                    <a:pt x="1324" y="1073"/>
                    <a:pt x="1347" y="708"/>
                  </a:cubicBezTo>
                  <a:cubicBezTo>
                    <a:pt x="1370" y="365"/>
                    <a:pt x="1073" y="0"/>
                    <a:pt x="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8199;p70">
              <a:extLst>
                <a:ext uri="{FF2B5EF4-FFF2-40B4-BE49-F238E27FC236}">
                  <a16:creationId xmlns:a16="http://schemas.microsoft.com/office/drawing/2014/main" id="{D937B2ED-5BFC-43F2-8A17-76EA88D269F6}"/>
                </a:ext>
              </a:extLst>
            </p:cNvPr>
            <p:cNvSpPr/>
            <p:nvPr/>
          </p:nvSpPr>
          <p:spPr>
            <a:xfrm>
              <a:off x="6416599" y="2748192"/>
              <a:ext cx="17673" cy="17092"/>
            </a:xfrm>
            <a:custGeom>
              <a:avLst/>
              <a:gdLst/>
              <a:ahLst/>
              <a:cxnLst/>
              <a:rect l="l" t="t" r="r" b="b"/>
              <a:pathLst>
                <a:path w="1370" h="1325" extrusionOk="0">
                  <a:moveTo>
                    <a:pt x="708" y="0"/>
                  </a:moveTo>
                  <a:cubicBezTo>
                    <a:pt x="343" y="0"/>
                    <a:pt x="23" y="274"/>
                    <a:pt x="23" y="639"/>
                  </a:cubicBezTo>
                  <a:cubicBezTo>
                    <a:pt x="0" y="1005"/>
                    <a:pt x="297" y="1324"/>
                    <a:pt x="662" y="1324"/>
                  </a:cubicBezTo>
                  <a:cubicBezTo>
                    <a:pt x="1027" y="1324"/>
                    <a:pt x="1347" y="1050"/>
                    <a:pt x="1347" y="685"/>
                  </a:cubicBezTo>
                  <a:cubicBezTo>
                    <a:pt x="1370" y="320"/>
                    <a:pt x="1073" y="0"/>
                    <a:pt x="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8200;p70">
              <a:extLst>
                <a:ext uri="{FF2B5EF4-FFF2-40B4-BE49-F238E27FC236}">
                  <a16:creationId xmlns:a16="http://schemas.microsoft.com/office/drawing/2014/main" id="{473BACB5-EEA3-49BD-94A0-D1D0005A3A32}"/>
                </a:ext>
              </a:extLst>
            </p:cNvPr>
            <p:cNvSpPr/>
            <p:nvPr/>
          </p:nvSpPr>
          <p:spPr>
            <a:xfrm>
              <a:off x="6624458" y="2583894"/>
              <a:ext cx="92480" cy="251395"/>
            </a:xfrm>
            <a:custGeom>
              <a:avLst/>
              <a:gdLst/>
              <a:ahLst/>
              <a:cxnLst/>
              <a:rect l="l" t="t" r="r" b="b"/>
              <a:pathLst>
                <a:path w="7169" h="19488" extrusionOk="0">
                  <a:moveTo>
                    <a:pt x="6848" y="1"/>
                  </a:moveTo>
                  <a:cubicBezTo>
                    <a:pt x="6803" y="1"/>
                    <a:pt x="6757" y="24"/>
                    <a:pt x="6689" y="69"/>
                  </a:cubicBezTo>
                  <a:cubicBezTo>
                    <a:pt x="6438" y="229"/>
                    <a:pt x="6164" y="434"/>
                    <a:pt x="5913" y="640"/>
                  </a:cubicBezTo>
                  <a:cubicBezTo>
                    <a:pt x="5776" y="571"/>
                    <a:pt x="5616" y="526"/>
                    <a:pt x="5479" y="503"/>
                  </a:cubicBezTo>
                  <a:cubicBezTo>
                    <a:pt x="5296" y="457"/>
                    <a:pt x="5137" y="457"/>
                    <a:pt x="5000" y="457"/>
                  </a:cubicBezTo>
                  <a:cubicBezTo>
                    <a:pt x="4977" y="434"/>
                    <a:pt x="4977" y="389"/>
                    <a:pt x="4954" y="366"/>
                  </a:cubicBezTo>
                  <a:cubicBezTo>
                    <a:pt x="4908" y="297"/>
                    <a:pt x="4840" y="252"/>
                    <a:pt x="4749" y="252"/>
                  </a:cubicBezTo>
                  <a:lnTo>
                    <a:pt x="4703" y="252"/>
                  </a:lnTo>
                  <a:cubicBezTo>
                    <a:pt x="4634" y="252"/>
                    <a:pt x="4589" y="275"/>
                    <a:pt x="4543" y="297"/>
                  </a:cubicBezTo>
                  <a:cubicBezTo>
                    <a:pt x="4406" y="389"/>
                    <a:pt x="4269" y="480"/>
                    <a:pt x="4155" y="571"/>
                  </a:cubicBezTo>
                  <a:cubicBezTo>
                    <a:pt x="4064" y="594"/>
                    <a:pt x="3950" y="617"/>
                    <a:pt x="3858" y="663"/>
                  </a:cubicBezTo>
                  <a:cubicBezTo>
                    <a:pt x="3744" y="685"/>
                    <a:pt x="3676" y="822"/>
                    <a:pt x="3676" y="937"/>
                  </a:cubicBezTo>
                  <a:cubicBezTo>
                    <a:pt x="3333" y="1233"/>
                    <a:pt x="3014" y="1553"/>
                    <a:pt x="2694" y="1895"/>
                  </a:cubicBezTo>
                  <a:cubicBezTo>
                    <a:pt x="2192" y="2466"/>
                    <a:pt x="1758" y="3128"/>
                    <a:pt x="1370" y="3904"/>
                  </a:cubicBezTo>
                  <a:cubicBezTo>
                    <a:pt x="1028" y="4589"/>
                    <a:pt x="754" y="5342"/>
                    <a:pt x="526" y="6209"/>
                  </a:cubicBezTo>
                  <a:cubicBezTo>
                    <a:pt x="320" y="6985"/>
                    <a:pt x="184" y="7784"/>
                    <a:pt x="115" y="8652"/>
                  </a:cubicBezTo>
                  <a:cubicBezTo>
                    <a:pt x="1" y="10295"/>
                    <a:pt x="161" y="11938"/>
                    <a:pt x="572" y="13513"/>
                  </a:cubicBezTo>
                  <a:cubicBezTo>
                    <a:pt x="777" y="14289"/>
                    <a:pt x="1097" y="15111"/>
                    <a:pt x="1530" y="16093"/>
                  </a:cubicBezTo>
                  <a:cubicBezTo>
                    <a:pt x="2055" y="17188"/>
                    <a:pt x="2603" y="18101"/>
                    <a:pt x="3242" y="18900"/>
                  </a:cubicBezTo>
                  <a:cubicBezTo>
                    <a:pt x="3379" y="19060"/>
                    <a:pt x="3493" y="19220"/>
                    <a:pt x="3630" y="19357"/>
                  </a:cubicBezTo>
                  <a:cubicBezTo>
                    <a:pt x="3653" y="19379"/>
                    <a:pt x="3653" y="19379"/>
                    <a:pt x="3653" y="19402"/>
                  </a:cubicBezTo>
                  <a:cubicBezTo>
                    <a:pt x="3721" y="19402"/>
                    <a:pt x="3790" y="19425"/>
                    <a:pt x="3858" y="19425"/>
                  </a:cubicBezTo>
                  <a:cubicBezTo>
                    <a:pt x="4018" y="19448"/>
                    <a:pt x="4178" y="19471"/>
                    <a:pt x="4315" y="19471"/>
                  </a:cubicBezTo>
                  <a:lnTo>
                    <a:pt x="4338" y="19471"/>
                  </a:lnTo>
                  <a:cubicBezTo>
                    <a:pt x="4418" y="19482"/>
                    <a:pt x="4492" y="19488"/>
                    <a:pt x="4566" y="19488"/>
                  </a:cubicBezTo>
                  <a:cubicBezTo>
                    <a:pt x="4640" y="19488"/>
                    <a:pt x="4714" y="19482"/>
                    <a:pt x="4794" y="19471"/>
                  </a:cubicBezTo>
                  <a:cubicBezTo>
                    <a:pt x="4931" y="19471"/>
                    <a:pt x="5091" y="19448"/>
                    <a:pt x="5228" y="19402"/>
                  </a:cubicBezTo>
                  <a:lnTo>
                    <a:pt x="5251" y="19402"/>
                  </a:lnTo>
                  <a:cubicBezTo>
                    <a:pt x="5365" y="19379"/>
                    <a:pt x="5456" y="19334"/>
                    <a:pt x="5570" y="19311"/>
                  </a:cubicBezTo>
                  <a:cubicBezTo>
                    <a:pt x="5662" y="19265"/>
                    <a:pt x="5753" y="19220"/>
                    <a:pt x="5844" y="19197"/>
                  </a:cubicBezTo>
                  <a:cubicBezTo>
                    <a:pt x="5935" y="19128"/>
                    <a:pt x="6027" y="19083"/>
                    <a:pt x="6095" y="19037"/>
                  </a:cubicBezTo>
                  <a:cubicBezTo>
                    <a:pt x="6164" y="18991"/>
                    <a:pt x="6232" y="18923"/>
                    <a:pt x="6301" y="18877"/>
                  </a:cubicBezTo>
                  <a:cubicBezTo>
                    <a:pt x="6301" y="18832"/>
                    <a:pt x="6278" y="18809"/>
                    <a:pt x="6255" y="18786"/>
                  </a:cubicBezTo>
                  <a:cubicBezTo>
                    <a:pt x="5707" y="18170"/>
                    <a:pt x="5228" y="17485"/>
                    <a:pt x="4771" y="16686"/>
                  </a:cubicBezTo>
                  <a:lnTo>
                    <a:pt x="4771" y="16686"/>
                  </a:lnTo>
                  <a:lnTo>
                    <a:pt x="4794" y="16754"/>
                  </a:lnTo>
                  <a:cubicBezTo>
                    <a:pt x="4452" y="16115"/>
                    <a:pt x="4109" y="15408"/>
                    <a:pt x="3790" y="14586"/>
                  </a:cubicBezTo>
                  <a:cubicBezTo>
                    <a:pt x="3562" y="14038"/>
                    <a:pt x="3379" y="13490"/>
                    <a:pt x="3242" y="12943"/>
                  </a:cubicBezTo>
                  <a:cubicBezTo>
                    <a:pt x="2945" y="11801"/>
                    <a:pt x="2808" y="10569"/>
                    <a:pt x="2808" y="9313"/>
                  </a:cubicBezTo>
                  <a:cubicBezTo>
                    <a:pt x="2831" y="8081"/>
                    <a:pt x="3014" y="6894"/>
                    <a:pt x="3311" y="5776"/>
                  </a:cubicBezTo>
                  <a:cubicBezTo>
                    <a:pt x="3584" y="4863"/>
                    <a:pt x="3950" y="3995"/>
                    <a:pt x="4406" y="3242"/>
                  </a:cubicBezTo>
                  <a:lnTo>
                    <a:pt x="4452" y="3173"/>
                  </a:lnTo>
                  <a:lnTo>
                    <a:pt x="4429" y="3219"/>
                  </a:lnTo>
                  <a:cubicBezTo>
                    <a:pt x="4817" y="2580"/>
                    <a:pt x="5296" y="1987"/>
                    <a:pt x="5799" y="1484"/>
                  </a:cubicBezTo>
                  <a:lnTo>
                    <a:pt x="5799" y="1507"/>
                  </a:lnTo>
                  <a:cubicBezTo>
                    <a:pt x="6187" y="1142"/>
                    <a:pt x="6597" y="800"/>
                    <a:pt x="7054" y="526"/>
                  </a:cubicBezTo>
                  <a:cubicBezTo>
                    <a:pt x="7100" y="503"/>
                    <a:pt x="7145" y="434"/>
                    <a:pt x="7145" y="366"/>
                  </a:cubicBezTo>
                  <a:cubicBezTo>
                    <a:pt x="7168" y="275"/>
                    <a:pt x="7145" y="183"/>
                    <a:pt x="7100" y="115"/>
                  </a:cubicBezTo>
                  <a:cubicBezTo>
                    <a:pt x="7054" y="69"/>
                    <a:pt x="6985" y="24"/>
                    <a:pt x="6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8201;p70">
              <a:extLst>
                <a:ext uri="{FF2B5EF4-FFF2-40B4-BE49-F238E27FC236}">
                  <a16:creationId xmlns:a16="http://schemas.microsoft.com/office/drawing/2014/main" id="{4B9BF380-E9D5-42AE-852B-61DC0814DC91}"/>
                </a:ext>
              </a:extLst>
            </p:cNvPr>
            <p:cNvSpPr/>
            <p:nvPr/>
          </p:nvSpPr>
          <p:spPr>
            <a:xfrm>
              <a:off x="6659506" y="2805310"/>
              <a:ext cx="60952" cy="37423"/>
            </a:xfrm>
            <a:custGeom>
              <a:avLst/>
              <a:gdLst/>
              <a:ahLst/>
              <a:cxnLst/>
              <a:rect l="l" t="t" r="r" b="b"/>
              <a:pathLst>
                <a:path w="4725" h="2901" extrusionOk="0">
                  <a:moveTo>
                    <a:pt x="3972" y="0"/>
                  </a:moveTo>
                  <a:cubicBezTo>
                    <a:pt x="3743" y="0"/>
                    <a:pt x="3515" y="114"/>
                    <a:pt x="3378" y="320"/>
                  </a:cubicBezTo>
                  <a:cubicBezTo>
                    <a:pt x="3355" y="388"/>
                    <a:pt x="3310" y="434"/>
                    <a:pt x="3264" y="502"/>
                  </a:cubicBezTo>
                  <a:cubicBezTo>
                    <a:pt x="3150" y="639"/>
                    <a:pt x="3013" y="776"/>
                    <a:pt x="2853" y="913"/>
                  </a:cubicBezTo>
                  <a:cubicBezTo>
                    <a:pt x="2648" y="1050"/>
                    <a:pt x="2465" y="1164"/>
                    <a:pt x="2237" y="1256"/>
                  </a:cubicBezTo>
                  <a:cubicBezTo>
                    <a:pt x="1917" y="1393"/>
                    <a:pt x="1575" y="1461"/>
                    <a:pt x="1233" y="1530"/>
                  </a:cubicBezTo>
                  <a:cubicBezTo>
                    <a:pt x="1050" y="1552"/>
                    <a:pt x="845" y="1552"/>
                    <a:pt x="662" y="1575"/>
                  </a:cubicBezTo>
                  <a:cubicBezTo>
                    <a:pt x="297" y="1575"/>
                    <a:pt x="0" y="1849"/>
                    <a:pt x="0" y="2237"/>
                  </a:cubicBezTo>
                  <a:cubicBezTo>
                    <a:pt x="0" y="2569"/>
                    <a:pt x="278" y="2900"/>
                    <a:pt x="627" y="2900"/>
                  </a:cubicBezTo>
                  <a:cubicBezTo>
                    <a:pt x="639" y="2900"/>
                    <a:pt x="650" y="2900"/>
                    <a:pt x="662" y="2899"/>
                  </a:cubicBezTo>
                  <a:cubicBezTo>
                    <a:pt x="1415" y="2876"/>
                    <a:pt x="2146" y="2739"/>
                    <a:pt x="2830" y="2443"/>
                  </a:cubicBezTo>
                  <a:cubicBezTo>
                    <a:pt x="3173" y="2306"/>
                    <a:pt x="3470" y="2100"/>
                    <a:pt x="3789" y="1872"/>
                  </a:cubicBezTo>
                  <a:cubicBezTo>
                    <a:pt x="4086" y="1621"/>
                    <a:pt x="4337" y="1324"/>
                    <a:pt x="4542" y="1005"/>
                  </a:cubicBezTo>
                  <a:cubicBezTo>
                    <a:pt x="4725" y="708"/>
                    <a:pt x="4588" y="274"/>
                    <a:pt x="4291" y="92"/>
                  </a:cubicBezTo>
                  <a:cubicBezTo>
                    <a:pt x="4200" y="23"/>
                    <a:pt x="4086" y="0"/>
                    <a:pt x="39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8202;p70">
              <a:extLst>
                <a:ext uri="{FF2B5EF4-FFF2-40B4-BE49-F238E27FC236}">
                  <a16:creationId xmlns:a16="http://schemas.microsoft.com/office/drawing/2014/main" id="{3C2AF470-9CE3-44EC-8447-E0EDE72D597D}"/>
                </a:ext>
              </a:extLst>
            </p:cNvPr>
            <p:cNvSpPr/>
            <p:nvPr/>
          </p:nvSpPr>
          <p:spPr>
            <a:xfrm>
              <a:off x="6338275" y="2503222"/>
              <a:ext cx="178742" cy="173737"/>
            </a:xfrm>
            <a:custGeom>
              <a:avLst/>
              <a:gdLst/>
              <a:ahLst/>
              <a:cxnLst/>
              <a:rect l="l" t="t" r="r" b="b"/>
              <a:pathLst>
                <a:path w="13856" h="13468" extrusionOk="0">
                  <a:moveTo>
                    <a:pt x="10843" y="1"/>
                  </a:moveTo>
                  <a:cubicBezTo>
                    <a:pt x="10751" y="1"/>
                    <a:pt x="10637" y="69"/>
                    <a:pt x="10592" y="138"/>
                  </a:cubicBezTo>
                  <a:cubicBezTo>
                    <a:pt x="10158" y="183"/>
                    <a:pt x="9701" y="252"/>
                    <a:pt x="9268" y="366"/>
                  </a:cubicBezTo>
                  <a:cubicBezTo>
                    <a:pt x="8537" y="548"/>
                    <a:pt x="7784" y="845"/>
                    <a:pt x="7031" y="1256"/>
                  </a:cubicBezTo>
                  <a:cubicBezTo>
                    <a:pt x="6346" y="1621"/>
                    <a:pt x="5707" y="2078"/>
                    <a:pt x="5022" y="2648"/>
                  </a:cubicBezTo>
                  <a:cubicBezTo>
                    <a:pt x="4429" y="3150"/>
                    <a:pt x="3835" y="3744"/>
                    <a:pt x="3310" y="4406"/>
                  </a:cubicBezTo>
                  <a:cubicBezTo>
                    <a:pt x="2260" y="5684"/>
                    <a:pt x="1462" y="7099"/>
                    <a:pt x="914" y="8629"/>
                  </a:cubicBezTo>
                  <a:cubicBezTo>
                    <a:pt x="640" y="9382"/>
                    <a:pt x="412" y="10226"/>
                    <a:pt x="229" y="11276"/>
                  </a:cubicBezTo>
                  <a:cubicBezTo>
                    <a:pt x="92" y="12052"/>
                    <a:pt x="24" y="12760"/>
                    <a:pt x="1" y="13468"/>
                  </a:cubicBezTo>
                  <a:cubicBezTo>
                    <a:pt x="183" y="13216"/>
                    <a:pt x="366" y="12965"/>
                    <a:pt x="549" y="12714"/>
                  </a:cubicBezTo>
                  <a:cubicBezTo>
                    <a:pt x="617" y="12623"/>
                    <a:pt x="685" y="12532"/>
                    <a:pt x="754" y="12440"/>
                  </a:cubicBezTo>
                  <a:cubicBezTo>
                    <a:pt x="914" y="12189"/>
                    <a:pt x="1073" y="11961"/>
                    <a:pt x="1279" y="11756"/>
                  </a:cubicBezTo>
                  <a:cubicBezTo>
                    <a:pt x="1325" y="11687"/>
                    <a:pt x="1393" y="11619"/>
                    <a:pt x="1439" y="11550"/>
                  </a:cubicBezTo>
                  <a:cubicBezTo>
                    <a:pt x="1576" y="11390"/>
                    <a:pt x="1690" y="11253"/>
                    <a:pt x="1804" y="11094"/>
                  </a:cubicBezTo>
                  <a:cubicBezTo>
                    <a:pt x="1918" y="10934"/>
                    <a:pt x="2055" y="10774"/>
                    <a:pt x="2169" y="10637"/>
                  </a:cubicBezTo>
                  <a:cubicBezTo>
                    <a:pt x="2215" y="10569"/>
                    <a:pt x="2260" y="10523"/>
                    <a:pt x="2329" y="10477"/>
                  </a:cubicBezTo>
                  <a:cubicBezTo>
                    <a:pt x="2466" y="10272"/>
                    <a:pt x="2626" y="10089"/>
                    <a:pt x="2785" y="9930"/>
                  </a:cubicBezTo>
                  <a:cubicBezTo>
                    <a:pt x="2808" y="9884"/>
                    <a:pt x="2831" y="9861"/>
                    <a:pt x="2854" y="9838"/>
                  </a:cubicBezTo>
                  <a:cubicBezTo>
                    <a:pt x="2945" y="9724"/>
                    <a:pt x="3059" y="9587"/>
                    <a:pt x="3151" y="9496"/>
                  </a:cubicBezTo>
                  <a:cubicBezTo>
                    <a:pt x="3173" y="9473"/>
                    <a:pt x="3196" y="9450"/>
                    <a:pt x="3219" y="9427"/>
                  </a:cubicBezTo>
                  <a:cubicBezTo>
                    <a:pt x="3402" y="9199"/>
                    <a:pt x="3607" y="8971"/>
                    <a:pt x="3813" y="8743"/>
                  </a:cubicBezTo>
                  <a:cubicBezTo>
                    <a:pt x="4155" y="7967"/>
                    <a:pt x="4611" y="7213"/>
                    <a:pt x="5114" y="6483"/>
                  </a:cubicBezTo>
                  <a:cubicBezTo>
                    <a:pt x="5844" y="5502"/>
                    <a:pt x="6666" y="4611"/>
                    <a:pt x="7556" y="3881"/>
                  </a:cubicBezTo>
                  <a:cubicBezTo>
                    <a:pt x="8286" y="3287"/>
                    <a:pt x="9085" y="2808"/>
                    <a:pt x="9884" y="2443"/>
                  </a:cubicBezTo>
                  <a:lnTo>
                    <a:pt x="9953" y="2420"/>
                  </a:lnTo>
                  <a:lnTo>
                    <a:pt x="9907" y="2420"/>
                  </a:lnTo>
                  <a:cubicBezTo>
                    <a:pt x="10614" y="2123"/>
                    <a:pt x="11322" y="1918"/>
                    <a:pt x="12007" y="1804"/>
                  </a:cubicBezTo>
                  <a:cubicBezTo>
                    <a:pt x="12401" y="1752"/>
                    <a:pt x="12794" y="1727"/>
                    <a:pt x="13188" y="1727"/>
                  </a:cubicBezTo>
                  <a:cubicBezTo>
                    <a:pt x="13319" y="1727"/>
                    <a:pt x="13451" y="1730"/>
                    <a:pt x="13582" y="1735"/>
                  </a:cubicBezTo>
                  <a:cubicBezTo>
                    <a:pt x="13650" y="1735"/>
                    <a:pt x="13696" y="1713"/>
                    <a:pt x="13764" y="1644"/>
                  </a:cubicBezTo>
                  <a:cubicBezTo>
                    <a:pt x="13810" y="1598"/>
                    <a:pt x="13856" y="1507"/>
                    <a:pt x="13856" y="1439"/>
                  </a:cubicBezTo>
                  <a:cubicBezTo>
                    <a:pt x="13856" y="1347"/>
                    <a:pt x="13810" y="1279"/>
                    <a:pt x="13764" y="1233"/>
                  </a:cubicBezTo>
                  <a:cubicBezTo>
                    <a:pt x="13742" y="1210"/>
                    <a:pt x="13719" y="1210"/>
                    <a:pt x="13719" y="1188"/>
                  </a:cubicBezTo>
                  <a:cubicBezTo>
                    <a:pt x="13673" y="1165"/>
                    <a:pt x="13627" y="1165"/>
                    <a:pt x="13559" y="1165"/>
                  </a:cubicBezTo>
                  <a:cubicBezTo>
                    <a:pt x="13399" y="1153"/>
                    <a:pt x="13239" y="1148"/>
                    <a:pt x="13080" y="1148"/>
                  </a:cubicBezTo>
                  <a:cubicBezTo>
                    <a:pt x="12920" y="1148"/>
                    <a:pt x="12760" y="1153"/>
                    <a:pt x="12600" y="1165"/>
                  </a:cubicBezTo>
                  <a:cubicBezTo>
                    <a:pt x="12509" y="1051"/>
                    <a:pt x="12418" y="914"/>
                    <a:pt x="12304" y="822"/>
                  </a:cubicBezTo>
                  <a:cubicBezTo>
                    <a:pt x="12189" y="685"/>
                    <a:pt x="12052" y="594"/>
                    <a:pt x="11938" y="503"/>
                  </a:cubicBezTo>
                  <a:cubicBezTo>
                    <a:pt x="11961" y="480"/>
                    <a:pt x="11961" y="434"/>
                    <a:pt x="11961" y="411"/>
                  </a:cubicBezTo>
                  <a:cubicBezTo>
                    <a:pt x="11961" y="320"/>
                    <a:pt x="11916" y="252"/>
                    <a:pt x="11870" y="206"/>
                  </a:cubicBezTo>
                  <a:cubicBezTo>
                    <a:pt x="11847" y="183"/>
                    <a:pt x="11824" y="183"/>
                    <a:pt x="11824" y="160"/>
                  </a:cubicBezTo>
                  <a:cubicBezTo>
                    <a:pt x="11779" y="138"/>
                    <a:pt x="11733" y="138"/>
                    <a:pt x="11664" y="115"/>
                  </a:cubicBezTo>
                  <a:lnTo>
                    <a:pt x="11185" y="115"/>
                  </a:lnTo>
                  <a:cubicBezTo>
                    <a:pt x="11094" y="92"/>
                    <a:pt x="11003" y="46"/>
                    <a:pt x="10911" y="23"/>
                  </a:cubicBezTo>
                  <a:cubicBezTo>
                    <a:pt x="10888" y="23"/>
                    <a:pt x="10866" y="1"/>
                    <a:pt x="10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8203;p70">
              <a:extLst>
                <a:ext uri="{FF2B5EF4-FFF2-40B4-BE49-F238E27FC236}">
                  <a16:creationId xmlns:a16="http://schemas.microsoft.com/office/drawing/2014/main" id="{C5D4EFA3-EB12-4B10-A253-F8F8BFE764C9}"/>
                </a:ext>
              </a:extLst>
            </p:cNvPr>
            <p:cNvSpPr/>
            <p:nvPr/>
          </p:nvSpPr>
          <p:spPr>
            <a:xfrm>
              <a:off x="6398050" y="2209389"/>
              <a:ext cx="97769" cy="120434"/>
            </a:xfrm>
            <a:custGeom>
              <a:avLst/>
              <a:gdLst/>
              <a:ahLst/>
              <a:cxnLst/>
              <a:rect l="l" t="t" r="r" b="b"/>
              <a:pathLst>
                <a:path w="7579" h="9336" extrusionOk="0">
                  <a:moveTo>
                    <a:pt x="4200" y="0"/>
                  </a:moveTo>
                  <a:cubicBezTo>
                    <a:pt x="3881" y="0"/>
                    <a:pt x="3538" y="46"/>
                    <a:pt x="3219" y="137"/>
                  </a:cubicBezTo>
                  <a:cubicBezTo>
                    <a:pt x="2511" y="320"/>
                    <a:pt x="1872" y="685"/>
                    <a:pt x="1347" y="1187"/>
                  </a:cubicBezTo>
                  <a:cubicBezTo>
                    <a:pt x="457" y="2077"/>
                    <a:pt x="0" y="3447"/>
                    <a:pt x="69" y="4953"/>
                  </a:cubicBezTo>
                  <a:cubicBezTo>
                    <a:pt x="137" y="6414"/>
                    <a:pt x="708" y="7783"/>
                    <a:pt x="1644" y="8742"/>
                  </a:cubicBezTo>
                  <a:cubicBezTo>
                    <a:pt x="1803" y="8902"/>
                    <a:pt x="1986" y="9062"/>
                    <a:pt x="2191" y="9221"/>
                  </a:cubicBezTo>
                  <a:cubicBezTo>
                    <a:pt x="2237" y="9244"/>
                    <a:pt x="2283" y="9244"/>
                    <a:pt x="2351" y="9244"/>
                  </a:cubicBezTo>
                  <a:lnTo>
                    <a:pt x="2420" y="9244"/>
                  </a:lnTo>
                  <a:cubicBezTo>
                    <a:pt x="2465" y="9221"/>
                    <a:pt x="2534" y="9199"/>
                    <a:pt x="2557" y="9153"/>
                  </a:cubicBezTo>
                  <a:cubicBezTo>
                    <a:pt x="2716" y="9199"/>
                    <a:pt x="2853" y="9244"/>
                    <a:pt x="2990" y="9290"/>
                  </a:cubicBezTo>
                  <a:cubicBezTo>
                    <a:pt x="3196" y="9313"/>
                    <a:pt x="3401" y="9336"/>
                    <a:pt x="3607" y="9336"/>
                  </a:cubicBezTo>
                  <a:lnTo>
                    <a:pt x="3721" y="9336"/>
                  </a:lnTo>
                  <a:cubicBezTo>
                    <a:pt x="4154" y="9336"/>
                    <a:pt x="4588" y="9199"/>
                    <a:pt x="5022" y="8970"/>
                  </a:cubicBezTo>
                  <a:cubicBezTo>
                    <a:pt x="5410" y="8788"/>
                    <a:pt x="5775" y="8514"/>
                    <a:pt x="6117" y="8126"/>
                  </a:cubicBezTo>
                  <a:cubicBezTo>
                    <a:pt x="6414" y="7806"/>
                    <a:pt x="6688" y="7441"/>
                    <a:pt x="6916" y="7007"/>
                  </a:cubicBezTo>
                  <a:cubicBezTo>
                    <a:pt x="7213" y="6460"/>
                    <a:pt x="7396" y="5820"/>
                    <a:pt x="7487" y="5090"/>
                  </a:cubicBezTo>
                  <a:cubicBezTo>
                    <a:pt x="7578" y="4451"/>
                    <a:pt x="7533" y="3766"/>
                    <a:pt x="7396" y="3081"/>
                  </a:cubicBezTo>
                  <a:cubicBezTo>
                    <a:pt x="7259" y="2419"/>
                    <a:pt x="7008" y="1803"/>
                    <a:pt x="6665" y="1324"/>
                  </a:cubicBezTo>
                  <a:cubicBezTo>
                    <a:pt x="6460" y="1073"/>
                    <a:pt x="6254" y="845"/>
                    <a:pt x="6049" y="662"/>
                  </a:cubicBezTo>
                  <a:cubicBezTo>
                    <a:pt x="5798" y="457"/>
                    <a:pt x="5524" y="320"/>
                    <a:pt x="5227" y="183"/>
                  </a:cubicBezTo>
                  <a:cubicBezTo>
                    <a:pt x="4908" y="68"/>
                    <a:pt x="4565" y="0"/>
                    <a:pt x="4200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8204;p70">
              <a:extLst>
                <a:ext uri="{FF2B5EF4-FFF2-40B4-BE49-F238E27FC236}">
                  <a16:creationId xmlns:a16="http://schemas.microsoft.com/office/drawing/2014/main" id="{ED2C6529-F363-48BF-9CA9-5502389B9EC9}"/>
                </a:ext>
              </a:extLst>
            </p:cNvPr>
            <p:cNvSpPr/>
            <p:nvPr/>
          </p:nvSpPr>
          <p:spPr>
            <a:xfrm>
              <a:off x="6443688" y="2221747"/>
              <a:ext cx="28574" cy="57134"/>
            </a:xfrm>
            <a:custGeom>
              <a:avLst/>
              <a:gdLst/>
              <a:ahLst/>
              <a:cxnLst/>
              <a:rect l="l" t="t" r="r" b="b"/>
              <a:pathLst>
                <a:path w="2215" h="4429" extrusionOk="0">
                  <a:moveTo>
                    <a:pt x="160" y="1"/>
                  </a:moveTo>
                  <a:cubicBezTo>
                    <a:pt x="114" y="1"/>
                    <a:pt x="69" y="46"/>
                    <a:pt x="23" y="92"/>
                  </a:cubicBezTo>
                  <a:cubicBezTo>
                    <a:pt x="0" y="160"/>
                    <a:pt x="23" y="252"/>
                    <a:pt x="114" y="297"/>
                  </a:cubicBezTo>
                  <a:cubicBezTo>
                    <a:pt x="206" y="343"/>
                    <a:pt x="297" y="389"/>
                    <a:pt x="388" y="434"/>
                  </a:cubicBezTo>
                  <a:lnTo>
                    <a:pt x="365" y="434"/>
                  </a:lnTo>
                  <a:cubicBezTo>
                    <a:pt x="548" y="548"/>
                    <a:pt x="708" y="685"/>
                    <a:pt x="845" y="845"/>
                  </a:cubicBezTo>
                  <a:cubicBezTo>
                    <a:pt x="982" y="1005"/>
                    <a:pt x="1119" y="1165"/>
                    <a:pt x="1210" y="1347"/>
                  </a:cubicBezTo>
                  <a:cubicBezTo>
                    <a:pt x="1324" y="1598"/>
                    <a:pt x="1415" y="1872"/>
                    <a:pt x="1484" y="2146"/>
                  </a:cubicBezTo>
                  <a:cubicBezTo>
                    <a:pt x="1598" y="2694"/>
                    <a:pt x="1621" y="3265"/>
                    <a:pt x="1598" y="3812"/>
                  </a:cubicBezTo>
                  <a:cubicBezTo>
                    <a:pt x="1598" y="3904"/>
                    <a:pt x="1598" y="3995"/>
                    <a:pt x="1598" y="4109"/>
                  </a:cubicBezTo>
                  <a:cubicBezTo>
                    <a:pt x="1598" y="4178"/>
                    <a:pt x="1598" y="4246"/>
                    <a:pt x="1644" y="4315"/>
                  </a:cubicBezTo>
                  <a:cubicBezTo>
                    <a:pt x="1689" y="4360"/>
                    <a:pt x="1735" y="4406"/>
                    <a:pt x="1826" y="4429"/>
                  </a:cubicBezTo>
                  <a:cubicBezTo>
                    <a:pt x="1895" y="4429"/>
                    <a:pt x="1963" y="4429"/>
                    <a:pt x="2032" y="4383"/>
                  </a:cubicBezTo>
                  <a:cubicBezTo>
                    <a:pt x="2077" y="4337"/>
                    <a:pt x="2146" y="4269"/>
                    <a:pt x="2146" y="4201"/>
                  </a:cubicBezTo>
                  <a:cubicBezTo>
                    <a:pt x="2214" y="3379"/>
                    <a:pt x="2146" y="2534"/>
                    <a:pt x="1826" y="1758"/>
                  </a:cubicBezTo>
                  <a:cubicBezTo>
                    <a:pt x="1689" y="1393"/>
                    <a:pt x="1461" y="1051"/>
                    <a:pt x="1210" y="754"/>
                  </a:cubicBezTo>
                  <a:cubicBezTo>
                    <a:pt x="936" y="434"/>
                    <a:pt x="594" y="206"/>
                    <a:pt x="228" y="23"/>
                  </a:cubicBezTo>
                  <a:cubicBezTo>
                    <a:pt x="206" y="1"/>
                    <a:pt x="183" y="1"/>
                    <a:pt x="160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8205;p70">
              <a:extLst>
                <a:ext uri="{FF2B5EF4-FFF2-40B4-BE49-F238E27FC236}">
                  <a16:creationId xmlns:a16="http://schemas.microsoft.com/office/drawing/2014/main" id="{6E5BA34C-EA6E-4597-869E-09D1BFB4A33A}"/>
                </a:ext>
              </a:extLst>
            </p:cNvPr>
            <p:cNvSpPr/>
            <p:nvPr/>
          </p:nvSpPr>
          <p:spPr>
            <a:xfrm>
              <a:off x="6400694" y="2043027"/>
              <a:ext cx="577133" cy="588614"/>
            </a:xfrm>
            <a:custGeom>
              <a:avLst/>
              <a:gdLst/>
              <a:ahLst/>
              <a:cxnLst/>
              <a:rect l="l" t="t" r="r" b="b"/>
              <a:pathLst>
                <a:path w="44739" h="45629" extrusionOk="0">
                  <a:moveTo>
                    <a:pt x="16503" y="1"/>
                  </a:moveTo>
                  <a:cubicBezTo>
                    <a:pt x="16458" y="1"/>
                    <a:pt x="16412" y="1"/>
                    <a:pt x="16366" y="24"/>
                  </a:cubicBezTo>
                  <a:cubicBezTo>
                    <a:pt x="14837" y="777"/>
                    <a:pt x="13490" y="1758"/>
                    <a:pt x="12372" y="2968"/>
                  </a:cubicBezTo>
                  <a:cubicBezTo>
                    <a:pt x="11687" y="3676"/>
                    <a:pt x="11071" y="4474"/>
                    <a:pt x="10500" y="5319"/>
                  </a:cubicBezTo>
                  <a:cubicBezTo>
                    <a:pt x="9975" y="6141"/>
                    <a:pt x="9496" y="6985"/>
                    <a:pt x="9017" y="7967"/>
                  </a:cubicBezTo>
                  <a:cubicBezTo>
                    <a:pt x="8629" y="8788"/>
                    <a:pt x="8218" y="9724"/>
                    <a:pt x="7761" y="10820"/>
                  </a:cubicBezTo>
                  <a:cubicBezTo>
                    <a:pt x="7579" y="11299"/>
                    <a:pt x="7373" y="11779"/>
                    <a:pt x="7191" y="12281"/>
                  </a:cubicBezTo>
                  <a:lnTo>
                    <a:pt x="7122" y="12440"/>
                  </a:lnTo>
                  <a:lnTo>
                    <a:pt x="7099" y="12509"/>
                  </a:lnTo>
                  <a:cubicBezTo>
                    <a:pt x="6962" y="12851"/>
                    <a:pt x="6803" y="13285"/>
                    <a:pt x="6597" y="13696"/>
                  </a:cubicBezTo>
                  <a:cubicBezTo>
                    <a:pt x="5867" y="15225"/>
                    <a:pt x="4794" y="16595"/>
                    <a:pt x="3767" y="17919"/>
                  </a:cubicBezTo>
                  <a:lnTo>
                    <a:pt x="3265" y="18580"/>
                  </a:lnTo>
                  <a:cubicBezTo>
                    <a:pt x="2580" y="19471"/>
                    <a:pt x="2032" y="20224"/>
                    <a:pt x="1553" y="21023"/>
                  </a:cubicBezTo>
                  <a:cubicBezTo>
                    <a:pt x="982" y="21981"/>
                    <a:pt x="571" y="22849"/>
                    <a:pt x="343" y="23693"/>
                  </a:cubicBezTo>
                  <a:cubicBezTo>
                    <a:pt x="206" y="24196"/>
                    <a:pt x="115" y="24698"/>
                    <a:pt x="69" y="25177"/>
                  </a:cubicBezTo>
                  <a:cubicBezTo>
                    <a:pt x="1" y="25702"/>
                    <a:pt x="23" y="26227"/>
                    <a:pt x="69" y="26775"/>
                  </a:cubicBezTo>
                  <a:cubicBezTo>
                    <a:pt x="115" y="27254"/>
                    <a:pt x="183" y="27756"/>
                    <a:pt x="320" y="28281"/>
                  </a:cubicBezTo>
                  <a:cubicBezTo>
                    <a:pt x="434" y="28761"/>
                    <a:pt x="548" y="29217"/>
                    <a:pt x="708" y="29651"/>
                  </a:cubicBezTo>
                  <a:cubicBezTo>
                    <a:pt x="1005" y="30541"/>
                    <a:pt x="1370" y="31385"/>
                    <a:pt x="1827" y="32184"/>
                  </a:cubicBezTo>
                  <a:cubicBezTo>
                    <a:pt x="2238" y="32960"/>
                    <a:pt x="2763" y="33714"/>
                    <a:pt x="3356" y="34467"/>
                  </a:cubicBezTo>
                  <a:cubicBezTo>
                    <a:pt x="4452" y="35836"/>
                    <a:pt x="5798" y="37115"/>
                    <a:pt x="7350" y="38256"/>
                  </a:cubicBezTo>
                  <a:cubicBezTo>
                    <a:pt x="10181" y="40287"/>
                    <a:pt x="13559" y="41839"/>
                    <a:pt x="17394" y="42844"/>
                  </a:cubicBezTo>
                  <a:cubicBezTo>
                    <a:pt x="18398" y="43118"/>
                    <a:pt x="19357" y="43323"/>
                    <a:pt x="20270" y="43460"/>
                  </a:cubicBezTo>
                  <a:cubicBezTo>
                    <a:pt x="21365" y="43643"/>
                    <a:pt x="22324" y="43711"/>
                    <a:pt x="23214" y="43711"/>
                  </a:cubicBezTo>
                  <a:lnTo>
                    <a:pt x="23282" y="43711"/>
                  </a:lnTo>
                  <a:cubicBezTo>
                    <a:pt x="24287" y="43711"/>
                    <a:pt x="25200" y="43620"/>
                    <a:pt x="26113" y="43437"/>
                  </a:cubicBezTo>
                  <a:cubicBezTo>
                    <a:pt x="27003" y="43255"/>
                    <a:pt x="27802" y="42958"/>
                    <a:pt x="28532" y="42593"/>
                  </a:cubicBezTo>
                  <a:cubicBezTo>
                    <a:pt x="28692" y="42889"/>
                    <a:pt x="28898" y="43163"/>
                    <a:pt x="29149" y="43437"/>
                  </a:cubicBezTo>
                  <a:cubicBezTo>
                    <a:pt x="29468" y="43757"/>
                    <a:pt x="29788" y="44031"/>
                    <a:pt x="30107" y="44259"/>
                  </a:cubicBezTo>
                  <a:cubicBezTo>
                    <a:pt x="30769" y="44738"/>
                    <a:pt x="31545" y="45103"/>
                    <a:pt x="32344" y="45332"/>
                  </a:cubicBezTo>
                  <a:cubicBezTo>
                    <a:pt x="33052" y="45537"/>
                    <a:pt x="33759" y="45628"/>
                    <a:pt x="34444" y="45628"/>
                  </a:cubicBezTo>
                  <a:cubicBezTo>
                    <a:pt x="34672" y="45628"/>
                    <a:pt x="34878" y="45606"/>
                    <a:pt x="35083" y="45606"/>
                  </a:cubicBezTo>
                  <a:cubicBezTo>
                    <a:pt x="35585" y="45560"/>
                    <a:pt x="36019" y="45469"/>
                    <a:pt x="36407" y="45355"/>
                  </a:cubicBezTo>
                  <a:cubicBezTo>
                    <a:pt x="36864" y="45218"/>
                    <a:pt x="37252" y="45081"/>
                    <a:pt x="37571" y="44921"/>
                  </a:cubicBezTo>
                  <a:cubicBezTo>
                    <a:pt x="38142" y="44624"/>
                    <a:pt x="38690" y="44236"/>
                    <a:pt x="39169" y="43734"/>
                  </a:cubicBezTo>
                  <a:cubicBezTo>
                    <a:pt x="39694" y="43209"/>
                    <a:pt x="40105" y="42638"/>
                    <a:pt x="40401" y="42068"/>
                  </a:cubicBezTo>
                  <a:cubicBezTo>
                    <a:pt x="40744" y="41406"/>
                    <a:pt x="40949" y="40789"/>
                    <a:pt x="41018" y="40173"/>
                  </a:cubicBezTo>
                  <a:cubicBezTo>
                    <a:pt x="41063" y="39488"/>
                    <a:pt x="40949" y="38849"/>
                    <a:pt x="40675" y="38302"/>
                  </a:cubicBezTo>
                  <a:cubicBezTo>
                    <a:pt x="40538" y="38005"/>
                    <a:pt x="40333" y="37708"/>
                    <a:pt x="40105" y="37457"/>
                  </a:cubicBezTo>
                  <a:cubicBezTo>
                    <a:pt x="39808" y="37160"/>
                    <a:pt x="39488" y="36909"/>
                    <a:pt x="39192" y="36749"/>
                  </a:cubicBezTo>
                  <a:cubicBezTo>
                    <a:pt x="38963" y="36612"/>
                    <a:pt x="38712" y="36521"/>
                    <a:pt x="38461" y="36430"/>
                  </a:cubicBezTo>
                  <a:cubicBezTo>
                    <a:pt x="38233" y="36361"/>
                    <a:pt x="37982" y="36293"/>
                    <a:pt x="37708" y="36247"/>
                  </a:cubicBezTo>
                  <a:cubicBezTo>
                    <a:pt x="38165" y="35905"/>
                    <a:pt x="38690" y="35448"/>
                    <a:pt x="39237" y="34878"/>
                  </a:cubicBezTo>
                  <a:cubicBezTo>
                    <a:pt x="39899" y="34170"/>
                    <a:pt x="40538" y="33417"/>
                    <a:pt x="41109" y="32641"/>
                  </a:cubicBezTo>
                  <a:cubicBezTo>
                    <a:pt x="41703" y="31819"/>
                    <a:pt x="42250" y="30975"/>
                    <a:pt x="42707" y="30130"/>
                  </a:cubicBezTo>
                  <a:cubicBezTo>
                    <a:pt x="43232" y="29194"/>
                    <a:pt x="43620" y="28327"/>
                    <a:pt x="43917" y="27528"/>
                  </a:cubicBezTo>
                  <a:cubicBezTo>
                    <a:pt x="44259" y="26638"/>
                    <a:pt x="44464" y="25816"/>
                    <a:pt x="44601" y="25040"/>
                  </a:cubicBezTo>
                  <a:cubicBezTo>
                    <a:pt x="44693" y="24378"/>
                    <a:pt x="44738" y="23671"/>
                    <a:pt x="44715" y="22963"/>
                  </a:cubicBezTo>
                  <a:cubicBezTo>
                    <a:pt x="44624" y="20384"/>
                    <a:pt x="43620" y="17713"/>
                    <a:pt x="41725" y="15020"/>
                  </a:cubicBezTo>
                  <a:cubicBezTo>
                    <a:pt x="40881" y="13810"/>
                    <a:pt x="39876" y="12623"/>
                    <a:pt x="38735" y="11482"/>
                  </a:cubicBezTo>
                  <a:cubicBezTo>
                    <a:pt x="37617" y="10363"/>
                    <a:pt x="36407" y="9291"/>
                    <a:pt x="35129" y="8309"/>
                  </a:cubicBezTo>
                  <a:cubicBezTo>
                    <a:pt x="33873" y="7350"/>
                    <a:pt x="32595" y="6460"/>
                    <a:pt x="31271" y="5684"/>
                  </a:cubicBezTo>
                  <a:cubicBezTo>
                    <a:pt x="29947" y="4885"/>
                    <a:pt x="28669" y="4201"/>
                    <a:pt x="27460" y="3653"/>
                  </a:cubicBezTo>
                  <a:cubicBezTo>
                    <a:pt x="26889" y="3379"/>
                    <a:pt x="26318" y="3151"/>
                    <a:pt x="25702" y="2922"/>
                  </a:cubicBezTo>
                  <a:cubicBezTo>
                    <a:pt x="24538" y="2466"/>
                    <a:pt x="23534" y="2123"/>
                    <a:pt x="22598" y="1804"/>
                  </a:cubicBezTo>
                  <a:lnTo>
                    <a:pt x="22484" y="1781"/>
                  </a:lnTo>
                  <a:lnTo>
                    <a:pt x="22392" y="1758"/>
                  </a:lnTo>
                  <a:cubicBezTo>
                    <a:pt x="20155" y="1028"/>
                    <a:pt x="18329" y="663"/>
                    <a:pt x="16640" y="549"/>
                  </a:cubicBezTo>
                  <a:cubicBezTo>
                    <a:pt x="16709" y="549"/>
                    <a:pt x="16777" y="480"/>
                    <a:pt x="16800" y="412"/>
                  </a:cubicBezTo>
                  <a:cubicBezTo>
                    <a:pt x="16823" y="320"/>
                    <a:pt x="16823" y="229"/>
                    <a:pt x="16777" y="161"/>
                  </a:cubicBezTo>
                  <a:cubicBezTo>
                    <a:pt x="16754" y="92"/>
                    <a:pt x="16686" y="46"/>
                    <a:pt x="16595" y="24"/>
                  </a:cubicBezTo>
                  <a:cubicBezTo>
                    <a:pt x="16572" y="1"/>
                    <a:pt x="16526" y="1"/>
                    <a:pt x="16503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8206;p70">
              <a:extLst>
                <a:ext uri="{FF2B5EF4-FFF2-40B4-BE49-F238E27FC236}">
                  <a16:creationId xmlns:a16="http://schemas.microsoft.com/office/drawing/2014/main" id="{2ED51FB6-C583-47CA-8259-E8AE291E1AB7}"/>
                </a:ext>
              </a:extLst>
            </p:cNvPr>
            <p:cNvSpPr/>
            <p:nvPr/>
          </p:nvSpPr>
          <p:spPr>
            <a:xfrm>
              <a:off x="6531132" y="2042730"/>
              <a:ext cx="446985" cy="445115"/>
            </a:xfrm>
            <a:custGeom>
              <a:avLst/>
              <a:gdLst/>
              <a:ahLst/>
              <a:cxnLst/>
              <a:rect l="l" t="t" r="r" b="b"/>
              <a:pathLst>
                <a:path w="34650" h="34505" extrusionOk="0">
                  <a:moveTo>
                    <a:pt x="6391" y="1"/>
                  </a:moveTo>
                  <a:cubicBezTo>
                    <a:pt x="6346" y="1"/>
                    <a:pt x="6300" y="24"/>
                    <a:pt x="6254" y="47"/>
                  </a:cubicBezTo>
                  <a:cubicBezTo>
                    <a:pt x="4725" y="800"/>
                    <a:pt x="3378" y="1781"/>
                    <a:pt x="2237" y="2968"/>
                  </a:cubicBezTo>
                  <a:cubicBezTo>
                    <a:pt x="1552" y="3699"/>
                    <a:pt x="936" y="4497"/>
                    <a:pt x="388" y="5342"/>
                  </a:cubicBezTo>
                  <a:cubicBezTo>
                    <a:pt x="251" y="5547"/>
                    <a:pt x="114" y="5776"/>
                    <a:pt x="0" y="5981"/>
                  </a:cubicBezTo>
                  <a:cubicBezTo>
                    <a:pt x="799" y="5639"/>
                    <a:pt x="1644" y="5365"/>
                    <a:pt x="2511" y="5182"/>
                  </a:cubicBezTo>
                  <a:cubicBezTo>
                    <a:pt x="3766" y="4886"/>
                    <a:pt x="5045" y="4726"/>
                    <a:pt x="6346" y="4634"/>
                  </a:cubicBezTo>
                  <a:lnTo>
                    <a:pt x="6369" y="4634"/>
                  </a:lnTo>
                  <a:cubicBezTo>
                    <a:pt x="6391" y="4634"/>
                    <a:pt x="6414" y="4612"/>
                    <a:pt x="6437" y="4612"/>
                  </a:cubicBezTo>
                  <a:cubicBezTo>
                    <a:pt x="6483" y="4612"/>
                    <a:pt x="6528" y="4657"/>
                    <a:pt x="6551" y="4703"/>
                  </a:cubicBezTo>
                  <a:cubicBezTo>
                    <a:pt x="6620" y="5776"/>
                    <a:pt x="6802" y="6826"/>
                    <a:pt x="7053" y="7876"/>
                  </a:cubicBezTo>
                  <a:cubicBezTo>
                    <a:pt x="7053" y="7876"/>
                    <a:pt x="7053" y="7876"/>
                    <a:pt x="7053" y="7898"/>
                  </a:cubicBezTo>
                  <a:cubicBezTo>
                    <a:pt x="7624" y="10249"/>
                    <a:pt x="8537" y="12509"/>
                    <a:pt x="9678" y="14632"/>
                  </a:cubicBezTo>
                  <a:cubicBezTo>
                    <a:pt x="9678" y="14632"/>
                    <a:pt x="9678" y="14609"/>
                    <a:pt x="9678" y="14609"/>
                  </a:cubicBezTo>
                  <a:cubicBezTo>
                    <a:pt x="9678" y="14632"/>
                    <a:pt x="9678" y="14632"/>
                    <a:pt x="9701" y="14632"/>
                  </a:cubicBezTo>
                  <a:cubicBezTo>
                    <a:pt x="11002" y="17006"/>
                    <a:pt x="12600" y="19220"/>
                    <a:pt x="14472" y="21160"/>
                  </a:cubicBezTo>
                  <a:cubicBezTo>
                    <a:pt x="16024" y="22758"/>
                    <a:pt x="17781" y="24219"/>
                    <a:pt x="19699" y="25360"/>
                  </a:cubicBezTo>
                  <a:cubicBezTo>
                    <a:pt x="20794" y="26022"/>
                    <a:pt x="21958" y="26570"/>
                    <a:pt x="23145" y="27003"/>
                  </a:cubicBezTo>
                  <a:cubicBezTo>
                    <a:pt x="23191" y="27026"/>
                    <a:pt x="23214" y="27094"/>
                    <a:pt x="23191" y="27140"/>
                  </a:cubicBezTo>
                  <a:cubicBezTo>
                    <a:pt x="23191" y="27140"/>
                    <a:pt x="23191" y="27163"/>
                    <a:pt x="23191" y="27163"/>
                  </a:cubicBezTo>
                  <a:cubicBezTo>
                    <a:pt x="23236" y="27186"/>
                    <a:pt x="23282" y="27231"/>
                    <a:pt x="23259" y="27277"/>
                  </a:cubicBezTo>
                  <a:cubicBezTo>
                    <a:pt x="23054" y="27756"/>
                    <a:pt x="22848" y="28259"/>
                    <a:pt x="22689" y="28738"/>
                  </a:cubicBezTo>
                  <a:cubicBezTo>
                    <a:pt x="22483" y="29354"/>
                    <a:pt x="22301" y="29970"/>
                    <a:pt x="22186" y="30610"/>
                  </a:cubicBezTo>
                  <a:cubicBezTo>
                    <a:pt x="22095" y="31180"/>
                    <a:pt x="22027" y="31751"/>
                    <a:pt x="22072" y="32321"/>
                  </a:cubicBezTo>
                  <a:cubicBezTo>
                    <a:pt x="22095" y="32618"/>
                    <a:pt x="22141" y="32892"/>
                    <a:pt x="22232" y="33166"/>
                  </a:cubicBezTo>
                  <a:cubicBezTo>
                    <a:pt x="22232" y="33166"/>
                    <a:pt x="22232" y="33166"/>
                    <a:pt x="22232" y="33143"/>
                  </a:cubicBezTo>
                  <a:cubicBezTo>
                    <a:pt x="22297" y="33317"/>
                    <a:pt x="22363" y="33491"/>
                    <a:pt x="22467" y="33645"/>
                  </a:cubicBezTo>
                  <a:lnTo>
                    <a:pt x="22467" y="33645"/>
                  </a:lnTo>
                  <a:cubicBezTo>
                    <a:pt x="22465" y="33645"/>
                    <a:pt x="22463" y="33645"/>
                    <a:pt x="22460" y="33645"/>
                  </a:cubicBezTo>
                  <a:cubicBezTo>
                    <a:pt x="22575" y="33782"/>
                    <a:pt x="22666" y="33896"/>
                    <a:pt x="22803" y="34011"/>
                  </a:cubicBezTo>
                  <a:lnTo>
                    <a:pt x="22780" y="34011"/>
                  </a:lnTo>
                  <a:cubicBezTo>
                    <a:pt x="22917" y="34125"/>
                    <a:pt x="23077" y="34216"/>
                    <a:pt x="23214" y="34284"/>
                  </a:cubicBezTo>
                  <a:cubicBezTo>
                    <a:pt x="23396" y="34376"/>
                    <a:pt x="23602" y="34421"/>
                    <a:pt x="23807" y="34467"/>
                  </a:cubicBezTo>
                  <a:lnTo>
                    <a:pt x="23761" y="34467"/>
                  </a:lnTo>
                  <a:cubicBezTo>
                    <a:pt x="23895" y="34494"/>
                    <a:pt x="24029" y="34505"/>
                    <a:pt x="24163" y="34505"/>
                  </a:cubicBezTo>
                  <a:cubicBezTo>
                    <a:pt x="24257" y="34505"/>
                    <a:pt x="24352" y="34499"/>
                    <a:pt x="24446" y="34490"/>
                  </a:cubicBezTo>
                  <a:cubicBezTo>
                    <a:pt x="24743" y="34467"/>
                    <a:pt x="25017" y="34399"/>
                    <a:pt x="25291" y="34307"/>
                  </a:cubicBezTo>
                  <a:cubicBezTo>
                    <a:pt x="25785" y="34128"/>
                    <a:pt x="26279" y="33881"/>
                    <a:pt x="26730" y="33569"/>
                  </a:cubicBezTo>
                  <a:lnTo>
                    <a:pt x="26730" y="33569"/>
                  </a:lnTo>
                  <a:cubicBezTo>
                    <a:pt x="26729" y="33573"/>
                    <a:pt x="26729" y="33577"/>
                    <a:pt x="26729" y="33577"/>
                  </a:cubicBezTo>
                  <a:cubicBezTo>
                    <a:pt x="27185" y="33280"/>
                    <a:pt x="27596" y="32938"/>
                    <a:pt x="28007" y="32573"/>
                  </a:cubicBezTo>
                  <a:cubicBezTo>
                    <a:pt x="28395" y="32230"/>
                    <a:pt x="28783" y="31865"/>
                    <a:pt x="29148" y="31477"/>
                  </a:cubicBezTo>
                  <a:cubicBezTo>
                    <a:pt x="29468" y="31157"/>
                    <a:pt x="29787" y="30815"/>
                    <a:pt x="30107" y="30450"/>
                  </a:cubicBezTo>
                  <a:cubicBezTo>
                    <a:pt x="30426" y="30107"/>
                    <a:pt x="30723" y="29765"/>
                    <a:pt x="31043" y="29423"/>
                  </a:cubicBezTo>
                  <a:lnTo>
                    <a:pt x="31020" y="29423"/>
                  </a:lnTo>
                  <a:cubicBezTo>
                    <a:pt x="32252" y="28030"/>
                    <a:pt x="33394" y="26570"/>
                    <a:pt x="34489" y="25063"/>
                  </a:cubicBezTo>
                  <a:cubicBezTo>
                    <a:pt x="34603" y="24401"/>
                    <a:pt x="34649" y="23694"/>
                    <a:pt x="34603" y="22986"/>
                  </a:cubicBezTo>
                  <a:cubicBezTo>
                    <a:pt x="34512" y="20407"/>
                    <a:pt x="33508" y="17736"/>
                    <a:pt x="31613" y="15043"/>
                  </a:cubicBezTo>
                  <a:cubicBezTo>
                    <a:pt x="30769" y="13833"/>
                    <a:pt x="29764" y="12646"/>
                    <a:pt x="28623" y="11482"/>
                  </a:cubicBezTo>
                  <a:cubicBezTo>
                    <a:pt x="27505" y="10386"/>
                    <a:pt x="26295" y="9314"/>
                    <a:pt x="25017" y="8332"/>
                  </a:cubicBezTo>
                  <a:cubicBezTo>
                    <a:pt x="23761" y="7373"/>
                    <a:pt x="22460" y="6483"/>
                    <a:pt x="21159" y="5707"/>
                  </a:cubicBezTo>
                  <a:cubicBezTo>
                    <a:pt x="19858" y="4908"/>
                    <a:pt x="18580" y="4224"/>
                    <a:pt x="17370" y="3676"/>
                  </a:cubicBezTo>
                  <a:cubicBezTo>
                    <a:pt x="16800" y="3402"/>
                    <a:pt x="16229" y="3174"/>
                    <a:pt x="15590" y="2923"/>
                  </a:cubicBezTo>
                  <a:cubicBezTo>
                    <a:pt x="14426" y="2489"/>
                    <a:pt x="13422" y="2124"/>
                    <a:pt x="12486" y="1827"/>
                  </a:cubicBezTo>
                  <a:lnTo>
                    <a:pt x="12372" y="1781"/>
                  </a:lnTo>
                  <a:lnTo>
                    <a:pt x="12280" y="1758"/>
                  </a:lnTo>
                  <a:cubicBezTo>
                    <a:pt x="10043" y="1051"/>
                    <a:pt x="8217" y="663"/>
                    <a:pt x="6528" y="572"/>
                  </a:cubicBezTo>
                  <a:lnTo>
                    <a:pt x="6551" y="572"/>
                  </a:lnTo>
                  <a:cubicBezTo>
                    <a:pt x="6597" y="572"/>
                    <a:pt x="6665" y="526"/>
                    <a:pt x="6688" y="435"/>
                  </a:cubicBezTo>
                  <a:cubicBezTo>
                    <a:pt x="6734" y="343"/>
                    <a:pt x="6711" y="252"/>
                    <a:pt x="6665" y="184"/>
                  </a:cubicBezTo>
                  <a:cubicBezTo>
                    <a:pt x="6642" y="115"/>
                    <a:pt x="6574" y="47"/>
                    <a:pt x="6483" y="24"/>
                  </a:cubicBezTo>
                  <a:cubicBezTo>
                    <a:pt x="6437" y="1"/>
                    <a:pt x="6414" y="1"/>
                    <a:pt x="6391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8207;p70">
              <a:extLst>
                <a:ext uri="{FF2B5EF4-FFF2-40B4-BE49-F238E27FC236}">
                  <a16:creationId xmlns:a16="http://schemas.microsoft.com/office/drawing/2014/main" id="{72D4FFA7-473A-4952-B053-D9EC1CAFEC65}"/>
                </a:ext>
              </a:extLst>
            </p:cNvPr>
            <p:cNvSpPr/>
            <p:nvPr/>
          </p:nvSpPr>
          <p:spPr>
            <a:xfrm>
              <a:off x="6655971" y="2231460"/>
              <a:ext cx="310" cy="13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8208;p70">
              <a:extLst>
                <a:ext uri="{FF2B5EF4-FFF2-40B4-BE49-F238E27FC236}">
                  <a16:creationId xmlns:a16="http://schemas.microsoft.com/office/drawing/2014/main" id="{0406A7D6-77D1-4DCE-9605-237360C062B1}"/>
                </a:ext>
              </a:extLst>
            </p:cNvPr>
            <p:cNvSpPr/>
            <p:nvPr/>
          </p:nvSpPr>
          <p:spPr>
            <a:xfrm>
              <a:off x="6815845" y="2459945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8209;p70">
              <a:extLst>
                <a:ext uri="{FF2B5EF4-FFF2-40B4-BE49-F238E27FC236}">
                  <a16:creationId xmlns:a16="http://schemas.microsoft.com/office/drawing/2014/main" id="{6278F713-CA68-4C32-8F9A-1595B771D538}"/>
                </a:ext>
              </a:extLst>
            </p:cNvPr>
            <p:cNvSpPr/>
            <p:nvPr/>
          </p:nvSpPr>
          <p:spPr>
            <a:xfrm>
              <a:off x="6807009" y="2529717"/>
              <a:ext cx="67738" cy="56554"/>
            </a:xfrm>
            <a:custGeom>
              <a:avLst/>
              <a:gdLst/>
              <a:ahLst/>
              <a:cxnLst/>
              <a:rect l="l" t="t" r="r" b="b"/>
              <a:pathLst>
                <a:path w="5251" h="4384" extrusionOk="0">
                  <a:moveTo>
                    <a:pt x="4931" y="1"/>
                  </a:moveTo>
                  <a:cubicBezTo>
                    <a:pt x="4862" y="1"/>
                    <a:pt x="4794" y="24"/>
                    <a:pt x="4748" y="47"/>
                  </a:cubicBezTo>
                  <a:cubicBezTo>
                    <a:pt x="4725" y="69"/>
                    <a:pt x="4703" y="92"/>
                    <a:pt x="4680" y="115"/>
                  </a:cubicBezTo>
                  <a:cubicBezTo>
                    <a:pt x="4657" y="161"/>
                    <a:pt x="4634" y="206"/>
                    <a:pt x="4611" y="252"/>
                  </a:cubicBezTo>
                  <a:cubicBezTo>
                    <a:pt x="4611" y="298"/>
                    <a:pt x="4588" y="343"/>
                    <a:pt x="4588" y="389"/>
                  </a:cubicBezTo>
                  <a:cubicBezTo>
                    <a:pt x="4452" y="845"/>
                    <a:pt x="4269" y="1256"/>
                    <a:pt x="4041" y="1644"/>
                  </a:cubicBezTo>
                  <a:cubicBezTo>
                    <a:pt x="3812" y="2010"/>
                    <a:pt x="3539" y="2352"/>
                    <a:pt x="3242" y="2671"/>
                  </a:cubicBezTo>
                  <a:cubicBezTo>
                    <a:pt x="2922" y="2968"/>
                    <a:pt x="2557" y="3242"/>
                    <a:pt x="2169" y="3448"/>
                  </a:cubicBezTo>
                  <a:cubicBezTo>
                    <a:pt x="1827" y="3630"/>
                    <a:pt x="1484" y="3790"/>
                    <a:pt x="1119" y="3881"/>
                  </a:cubicBezTo>
                  <a:cubicBezTo>
                    <a:pt x="799" y="3950"/>
                    <a:pt x="503" y="3972"/>
                    <a:pt x="206" y="3995"/>
                  </a:cubicBezTo>
                  <a:cubicBezTo>
                    <a:pt x="92" y="3995"/>
                    <a:pt x="1" y="4109"/>
                    <a:pt x="23" y="4201"/>
                  </a:cubicBezTo>
                  <a:cubicBezTo>
                    <a:pt x="23" y="4269"/>
                    <a:pt x="46" y="4315"/>
                    <a:pt x="92" y="4338"/>
                  </a:cubicBezTo>
                  <a:cubicBezTo>
                    <a:pt x="138" y="4383"/>
                    <a:pt x="183" y="4383"/>
                    <a:pt x="252" y="4383"/>
                  </a:cubicBezTo>
                  <a:cubicBezTo>
                    <a:pt x="1370" y="4361"/>
                    <a:pt x="2489" y="3950"/>
                    <a:pt x="3379" y="3265"/>
                  </a:cubicBezTo>
                  <a:cubicBezTo>
                    <a:pt x="3835" y="2900"/>
                    <a:pt x="4246" y="2466"/>
                    <a:pt x="4566" y="1987"/>
                  </a:cubicBezTo>
                  <a:cubicBezTo>
                    <a:pt x="4885" y="1485"/>
                    <a:pt x="5136" y="937"/>
                    <a:pt x="5228" y="343"/>
                  </a:cubicBezTo>
                  <a:cubicBezTo>
                    <a:pt x="5250" y="183"/>
                    <a:pt x="5136" y="24"/>
                    <a:pt x="4977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8210;p70">
              <a:extLst>
                <a:ext uri="{FF2B5EF4-FFF2-40B4-BE49-F238E27FC236}">
                  <a16:creationId xmlns:a16="http://schemas.microsoft.com/office/drawing/2014/main" id="{A0C0A72A-9C6F-4F70-B185-43C14B08011C}"/>
                </a:ext>
              </a:extLst>
            </p:cNvPr>
            <p:cNvSpPr/>
            <p:nvPr/>
          </p:nvSpPr>
          <p:spPr>
            <a:xfrm>
              <a:off x="6867365" y="2529717"/>
              <a:ext cx="45073" cy="37191"/>
            </a:xfrm>
            <a:custGeom>
              <a:avLst/>
              <a:gdLst/>
              <a:ahLst/>
              <a:cxnLst/>
              <a:rect l="l" t="t" r="r" b="b"/>
              <a:pathLst>
                <a:path w="3494" h="2883" extrusionOk="0">
                  <a:moveTo>
                    <a:pt x="275" y="1"/>
                  </a:moveTo>
                  <a:cubicBezTo>
                    <a:pt x="138" y="1"/>
                    <a:pt x="24" y="115"/>
                    <a:pt x="1" y="229"/>
                  </a:cubicBezTo>
                  <a:cubicBezTo>
                    <a:pt x="1" y="275"/>
                    <a:pt x="1" y="343"/>
                    <a:pt x="24" y="389"/>
                  </a:cubicBezTo>
                  <a:cubicBezTo>
                    <a:pt x="46" y="435"/>
                    <a:pt x="92" y="526"/>
                    <a:pt x="161" y="549"/>
                  </a:cubicBezTo>
                  <a:cubicBezTo>
                    <a:pt x="298" y="594"/>
                    <a:pt x="457" y="640"/>
                    <a:pt x="594" y="686"/>
                  </a:cubicBezTo>
                  <a:cubicBezTo>
                    <a:pt x="708" y="708"/>
                    <a:pt x="845" y="754"/>
                    <a:pt x="959" y="777"/>
                  </a:cubicBezTo>
                  <a:cubicBezTo>
                    <a:pt x="1325" y="914"/>
                    <a:pt x="1667" y="1074"/>
                    <a:pt x="1987" y="1302"/>
                  </a:cubicBezTo>
                  <a:cubicBezTo>
                    <a:pt x="2238" y="1462"/>
                    <a:pt x="2466" y="1667"/>
                    <a:pt x="2649" y="1895"/>
                  </a:cubicBezTo>
                  <a:cubicBezTo>
                    <a:pt x="2649" y="1881"/>
                    <a:pt x="2640" y="1867"/>
                    <a:pt x="2633" y="1859"/>
                  </a:cubicBezTo>
                  <a:lnTo>
                    <a:pt x="2633" y="1859"/>
                  </a:lnTo>
                  <a:cubicBezTo>
                    <a:pt x="2767" y="2016"/>
                    <a:pt x="2878" y="2195"/>
                    <a:pt x="2968" y="2375"/>
                  </a:cubicBezTo>
                  <a:cubicBezTo>
                    <a:pt x="3037" y="2512"/>
                    <a:pt x="3082" y="2626"/>
                    <a:pt x="3105" y="2763"/>
                  </a:cubicBezTo>
                  <a:cubicBezTo>
                    <a:pt x="3143" y="2838"/>
                    <a:pt x="3228" y="2883"/>
                    <a:pt x="3308" y="2883"/>
                  </a:cubicBezTo>
                  <a:cubicBezTo>
                    <a:pt x="3324" y="2883"/>
                    <a:pt x="3340" y="2881"/>
                    <a:pt x="3356" y="2877"/>
                  </a:cubicBezTo>
                  <a:cubicBezTo>
                    <a:pt x="3447" y="2831"/>
                    <a:pt x="3493" y="2740"/>
                    <a:pt x="3470" y="2626"/>
                  </a:cubicBezTo>
                  <a:cubicBezTo>
                    <a:pt x="3265" y="1941"/>
                    <a:pt x="2854" y="1348"/>
                    <a:pt x="2306" y="868"/>
                  </a:cubicBezTo>
                  <a:cubicBezTo>
                    <a:pt x="2032" y="640"/>
                    <a:pt x="1713" y="435"/>
                    <a:pt x="1370" y="275"/>
                  </a:cubicBezTo>
                  <a:cubicBezTo>
                    <a:pt x="1188" y="206"/>
                    <a:pt x="1005" y="138"/>
                    <a:pt x="822" y="92"/>
                  </a:cubicBezTo>
                  <a:cubicBezTo>
                    <a:pt x="663" y="24"/>
                    <a:pt x="480" y="1"/>
                    <a:pt x="298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8211;p70">
              <a:extLst>
                <a:ext uri="{FF2B5EF4-FFF2-40B4-BE49-F238E27FC236}">
                  <a16:creationId xmlns:a16="http://schemas.microsoft.com/office/drawing/2014/main" id="{9782AD13-B63F-4815-9F96-B03876F7B12D}"/>
                </a:ext>
              </a:extLst>
            </p:cNvPr>
            <p:cNvSpPr/>
            <p:nvPr/>
          </p:nvSpPr>
          <p:spPr>
            <a:xfrm>
              <a:off x="6499916" y="2029780"/>
              <a:ext cx="502339" cy="492625"/>
            </a:xfrm>
            <a:custGeom>
              <a:avLst/>
              <a:gdLst/>
              <a:ahLst/>
              <a:cxnLst/>
              <a:rect l="l" t="t" r="r" b="b"/>
              <a:pathLst>
                <a:path w="38941" h="38188" extrusionOk="0">
                  <a:moveTo>
                    <a:pt x="11322" y="1"/>
                  </a:moveTo>
                  <a:cubicBezTo>
                    <a:pt x="10934" y="1"/>
                    <a:pt x="10569" y="1"/>
                    <a:pt x="10204" y="23"/>
                  </a:cubicBezTo>
                  <a:cubicBezTo>
                    <a:pt x="8560" y="115"/>
                    <a:pt x="7099" y="366"/>
                    <a:pt x="5798" y="822"/>
                  </a:cubicBezTo>
                  <a:cubicBezTo>
                    <a:pt x="5114" y="1073"/>
                    <a:pt x="4452" y="1370"/>
                    <a:pt x="3835" y="1758"/>
                  </a:cubicBezTo>
                  <a:cubicBezTo>
                    <a:pt x="3242" y="2123"/>
                    <a:pt x="2671" y="2580"/>
                    <a:pt x="2169" y="3105"/>
                  </a:cubicBezTo>
                  <a:cubicBezTo>
                    <a:pt x="1690" y="3584"/>
                    <a:pt x="1279" y="4155"/>
                    <a:pt x="914" y="4794"/>
                  </a:cubicBezTo>
                  <a:cubicBezTo>
                    <a:pt x="549" y="5433"/>
                    <a:pt x="252" y="6141"/>
                    <a:pt x="24" y="6985"/>
                  </a:cubicBezTo>
                  <a:cubicBezTo>
                    <a:pt x="1" y="7031"/>
                    <a:pt x="24" y="7099"/>
                    <a:pt x="46" y="7145"/>
                  </a:cubicBezTo>
                  <a:cubicBezTo>
                    <a:pt x="24" y="7236"/>
                    <a:pt x="46" y="7328"/>
                    <a:pt x="92" y="7396"/>
                  </a:cubicBezTo>
                  <a:cubicBezTo>
                    <a:pt x="161" y="7464"/>
                    <a:pt x="252" y="7487"/>
                    <a:pt x="320" y="7487"/>
                  </a:cubicBezTo>
                  <a:cubicBezTo>
                    <a:pt x="389" y="7487"/>
                    <a:pt x="457" y="7464"/>
                    <a:pt x="503" y="7442"/>
                  </a:cubicBezTo>
                  <a:cubicBezTo>
                    <a:pt x="1051" y="6939"/>
                    <a:pt x="1644" y="6506"/>
                    <a:pt x="2261" y="6118"/>
                  </a:cubicBezTo>
                  <a:cubicBezTo>
                    <a:pt x="3174" y="5593"/>
                    <a:pt x="4201" y="5136"/>
                    <a:pt x="5319" y="4817"/>
                  </a:cubicBezTo>
                  <a:lnTo>
                    <a:pt x="5388" y="4817"/>
                  </a:lnTo>
                  <a:cubicBezTo>
                    <a:pt x="6780" y="4429"/>
                    <a:pt x="8332" y="4178"/>
                    <a:pt x="10249" y="4086"/>
                  </a:cubicBezTo>
                  <a:cubicBezTo>
                    <a:pt x="10500" y="7533"/>
                    <a:pt x="11596" y="11094"/>
                    <a:pt x="13399" y="14403"/>
                  </a:cubicBezTo>
                  <a:cubicBezTo>
                    <a:pt x="15225" y="17736"/>
                    <a:pt x="17713" y="20703"/>
                    <a:pt x="20589" y="22986"/>
                  </a:cubicBezTo>
                  <a:cubicBezTo>
                    <a:pt x="21845" y="23967"/>
                    <a:pt x="23214" y="24857"/>
                    <a:pt x="24629" y="25565"/>
                  </a:cubicBezTo>
                  <a:cubicBezTo>
                    <a:pt x="25337" y="25930"/>
                    <a:pt x="26067" y="26250"/>
                    <a:pt x="26821" y="26546"/>
                  </a:cubicBezTo>
                  <a:cubicBezTo>
                    <a:pt x="27186" y="26660"/>
                    <a:pt x="27551" y="26797"/>
                    <a:pt x="27962" y="26912"/>
                  </a:cubicBezTo>
                  <a:cubicBezTo>
                    <a:pt x="28190" y="27003"/>
                    <a:pt x="28441" y="27071"/>
                    <a:pt x="28669" y="27117"/>
                  </a:cubicBezTo>
                  <a:lnTo>
                    <a:pt x="28350" y="27551"/>
                  </a:lnTo>
                  <a:cubicBezTo>
                    <a:pt x="28122" y="27893"/>
                    <a:pt x="27870" y="28235"/>
                    <a:pt x="27619" y="28578"/>
                  </a:cubicBezTo>
                  <a:cubicBezTo>
                    <a:pt x="27094" y="29331"/>
                    <a:pt x="26638" y="30016"/>
                    <a:pt x="26250" y="30701"/>
                  </a:cubicBezTo>
                  <a:cubicBezTo>
                    <a:pt x="25771" y="31522"/>
                    <a:pt x="25405" y="32276"/>
                    <a:pt x="25131" y="33006"/>
                  </a:cubicBezTo>
                  <a:cubicBezTo>
                    <a:pt x="24835" y="33828"/>
                    <a:pt x="24698" y="34558"/>
                    <a:pt x="24721" y="35243"/>
                  </a:cubicBezTo>
                  <a:cubicBezTo>
                    <a:pt x="24743" y="36019"/>
                    <a:pt x="24995" y="36704"/>
                    <a:pt x="25451" y="37251"/>
                  </a:cubicBezTo>
                  <a:cubicBezTo>
                    <a:pt x="25565" y="37366"/>
                    <a:pt x="25679" y="37480"/>
                    <a:pt x="25862" y="37594"/>
                  </a:cubicBezTo>
                  <a:cubicBezTo>
                    <a:pt x="26022" y="37731"/>
                    <a:pt x="26181" y="37822"/>
                    <a:pt x="26341" y="37891"/>
                  </a:cubicBezTo>
                  <a:cubicBezTo>
                    <a:pt x="26638" y="38027"/>
                    <a:pt x="26957" y="38119"/>
                    <a:pt x="27368" y="38164"/>
                  </a:cubicBezTo>
                  <a:cubicBezTo>
                    <a:pt x="27505" y="38164"/>
                    <a:pt x="27642" y="38187"/>
                    <a:pt x="27779" y="38187"/>
                  </a:cubicBezTo>
                  <a:cubicBezTo>
                    <a:pt x="28007" y="38187"/>
                    <a:pt x="28236" y="38164"/>
                    <a:pt x="28510" y="38119"/>
                  </a:cubicBezTo>
                  <a:cubicBezTo>
                    <a:pt x="28852" y="38073"/>
                    <a:pt x="29194" y="38005"/>
                    <a:pt x="29582" y="37868"/>
                  </a:cubicBezTo>
                  <a:cubicBezTo>
                    <a:pt x="30313" y="37639"/>
                    <a:pt x="30952" y="37297"/>
                    <a:pt x="31500" y="36863"/>
                  </a:cubicBezTo>
                  <a:cubicBezTo>
                    <a:pt x="32116" y="36407"/>
                    <a:pt x="32664" y="35905"/>
                    <a:pt x="33143" y="35357"/>
                  </a:cubicBezTo>
                  <a:cubicBezTo>
                    <a:pt x="33212" y="35357"/>
                    <a:pt x="33257" y="35311"/>
                    <a:pt x="33303" y="35266"/>
                  </a:cubicBezTo>
                  <a:cubicBezTo>
                    <a:pt x="34832" y="33394"/>
                    <a:pt x="35928" y="31819"/>
                    <a:pt x="36795" y="30267"/>
                  </a:cubicBezTo>
                  <a:cubicBezTo>
                    <a:pt x="37777" y="28464"/>
                    <a:pt x="38439" y="26615"/>
                    <a:pt x="38735" y="24789"/>
                  </a:cubicBezTo>
                  <a:cubicBezTo>
                    <a:pt x="38895" y="23830"/>
                    <a:pt x="38941" y="22803"/>
                    <a:pt x="38895" y="21753"/>
                  </a:cubicBezTo>
                  <a:cubicBezTo>
                    <a:pt x="38849" y="20772"/>
                    <a:pt x="38713" y="19744"/>
                    <a:pt x="38461" y="18626"/>
                  </a:cubicBezTo>
                  <a:cubicBezTo>
                    <a:pt x="38051" y="16823"/>
                    <a:pt x="37389" y="15065"/>
                    <a:pt x="36521" y="13445"/>
                  </a:cubicBezTo>
                  <a:cubicBezTo>
                    <a:pt x="35677" y="11870"/>
                    <a:pt x="34627" y="10386"/>
                    <a:pt x="33394" y="9039"/>
                  </a:cubicBezTo>
                  <a:cubicBezTo>
                    <a:pt x="32207" y="7738"/>
                    <a:pt x="30838" y="6551"/>
                    <a:pt x="29331" y="5501"/>
                  </a:cubicBezTo>
                  <a:cubicBezTo>
                    <a:pt x="26433" y="3447"/>
                    <a:pt x="23077" y="1964"/>
                    <a:pt x="19379" y="1028"/>
                  </a:cubicBezTo>
                  <a:cubicBezTo>
                    <a:pt x="18649" y="845"/>
                    <a:pt x="17827" y="685"/>
                    <a:pt x="16914" y="526"/>
                  </a:cubicBezTo>
                  <a:cubicBezTo>
                    <a:pt x="16184" y="411"/>
                    <a:pt x="15476" y="297"/>
                    <a:pt x="14769" y="206"/>
                  </a:cubicBezTo>
                  <a:cubicBezTo>
                    <a:pt x="13536" y="69"/>
                    <a:pt x="12418" y="1"/>
                    <a:pt x="11322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8212;p70">
              <a:extLst>
                <a:ext uri="{FF2B5EF4-FFF2-40B4-BE49-F238E27FC236}">
                  <a16:creationId xmlns:a16="http://schemas.microsoft.com/office/drawing/2014/main" id="{C71817DE-93BA-42EC-A527-79B214B7EC8D}"/>
                </a:ext>
              </a:extLst>
            </p:cNvPr>
            <p:cNvSpPr/>
            <p:nvPr/>
          </p:nvSpPr>
          <p:spPr>
            <a:xfrm>
              <a:off x="6657739" y="2083957"/>
              <a:ext cx="257058" cy="265779"/>
            </a:xfrm>
            <a:custGeom>
              <a:avLst/>
              <a:gdLst/>
              <a:ahLst/>
              <a:cxnLst/>
              <a:rect l="l" t="t" r="r" b="b"/>
              <a:pathLst>
                <a:path w="19927" h="20603" extrusionOk="0">
                  <a:moveTo>
                    <a:pt x="10545" y="15088"/>
                  </a:moveTo>
                  <a:cubicBezTo>
                    <a:pt x="10553" y="15096"/>
                    <a:pt x="10561" y="15103"/>
                    <a:pt x="10568" y="15110"/>
                  </a:cubicBezTo>
                  <a:lnTo>
                    <a:pt x="10568" y="15110"/>
                  </a:lnTo>
                  <a:cubicBezTo>
                    <a:pt x="10568" y="15088"/>
                    <a:pt x="10568" y="15088"/>
                    <a:pt x="10545" y="15088"/>
                  </a:cubicBezTo>
                  <a:close/>
                  <a:moveTo>
                    <a:pt x="10568" y="15110"/>
                  </a:moveTo>
                  <a:cubicBezTo>
                    <a:pt x="10568" y="15110"/>
                    <a:pt x="10568" y="15110"/>
                    <a:pt x="10568" y="15111"/>
                  </a:cubicBezTo>
                  <a:cubicBezTo>
                    <a:pt x="10569" y="15111"/>
                    <a:pt x="10569" y="15111"/>
                    <a:pt x="10569" y="15111"/>
                  </a:cubicBezTo>
                  <a:lnTo>
                    <a:pt x="10569" y="15111"/>
                  </a:lnTo>
                  <a:cubicBezTo>
                    <a:pt x="10569" y="15110"/>
                    <a:pt x="10569" y="15110"/>
                    <a:pt x="10568" y="15110"/>
                  </a:cubicBezTo>
                  <a:close/>
                  <a:moveTo>
                    <a:pt x="10569" y="15111"/>
                  </a:moveTo>
                  <a:lnTo>
                    <a:pt x="10569" y="15111"/>
                  </a:lnTo>
                  <a:cubicBezTo>
                    <a:pt x="10584" y="15124"/>
                    <a:pt x="10599" y="15134"/>
                    <a:pt x="10614" y="15134"/>
                  </a:cubicBezTo>
                  <a:cubicBezTo>
                    <a:pt x="10614" y="15134"/>
                    <a:pt x="10592" y="15111"/>
                    <a:pt x="10569" y="15111"/>
                  </a:cubicBezTo>
                  <a:close/>
                  <a:moveTo>
                    <a:pt x="10614" y="15134"/>
                  </a:moveTo>
                  <a:lnTo>
                    <a:pt x="10614" y="15134"/>
                  </a:lnTo>
                  <a:cubicBezTo>
                    <a:pt x="10637" y="15156"/>
                    <a:pt x="10637" y="15156"/>
                    <a:pt x="10637" y="15156"/>
                  </a:cubicBezTo>
                  <a:cubicBezTo>
                    <a:pt x="10640" y="15156"/>
                    <a:pt x="10643" y="15156"/>
                    <a:pt x="10645" y="15156"/>
                  </a:cubicBezTo>
                  <a:lnTo>
                    <a:pt x="10645" y="15156"/>
                  </a:lnTo>
                  <a:cubicBezTo>
                    <a:pt x="10637" y="15151"/>
                    <a:pt x="10625" y="15145"/>
                    <a:pt x="10614" y="15134"/>
                  </a:cubicBezTo>
                  <a:close/>
                  <a:moveTo>
                    <a:pt x="137" y="0"/>
                  </a:moveTo>
                  <a:cubicBezTo>
                    <a:pt x="46" y="23"/>
                    <a:pt x="0" y="115"/>
                    <a:pt x="23" y="206"/>
                  </a:cubicBezTo>
                  <a:cubicBezTo>
                    <a:pt x="479" y="1963"/>
                    <a:pt x="1141" y="3698"/>
                    <a:pt x="1917" y="5342"/>
                  </a:cubicBezTo>
                  <a:cubicBezTo>
                    <a:pt x="2328" y="6209"/>
                    <a:pt x="2762" y="7053"/>
                    <a:pt x="3241" y="7898"/>
                  </a:cubicBezTo>
                  <a:cubicBezTo>
                    <a:pt x="3492" y="8309"/>
                    <a:pt x="3744" y="8720"/>
                    <a:pt x="4017" y="9131"/>
                  </a:cubicBezTo>
                  <a:cubicBezTo>
                    <a:pt x="4268" y="9519"/>
                    <a:pt x="4542" y="9929"/>
                    <a:pt x="4839" y="10317"/>
                  </a:cubicBezTo>
                  <a:cubicBezTo>
                    <a:pt x="5410" y="11116"/>
                    <a:pt x="6026" y="11892"/>
                    <a:pt x="6688" y="12646"/>
                  </a:cubicBezTo>
                  <a:cubicBezTo>
                    <a:pt x="7327" y="13376"/>
                    <a:pt x="7989" y="14084"/>
                    <a:pt x="8697" y="14746"/>
                  </a:cubicBezTo>
                  <a:cubicBezTo>
                    <a:pt x="9427" y="15407"/>
                    <a:pt x="10180" y="16047"/>
                    <a:pt x="10956" y="16640"/>
                  </a:cubicBezTo>
                  <a:cubicBezTo>
                    <a:pt x="11710" y="17234"/>
                    <a:pt x="12508" y="17758"/>
                    <a:pt x="13307" y="18261"/>
                  </a:cubicBezTo>
                  <a:cubicBezTo>
                    <a:pt x="14243" y="18808"/>
                    <a:pt x="15202" y="19265"/>
                    <a:pt x="16206" y="19676"/>
                  </a:cubicBezTo>
                  <a:cubicBezTo>
                    <a:pt x="16685" y="19881"/>
                    <a:pt x="17165" y="20041"/>
                    <a:pt x="17667" y="20201"/>
                  </a:cubicBezTo>
                  <a:cubicBezTo>
                    <a:pt x="17895" y="20292"/>
                    <a:pt x="18146" y="20361"/>
                    <a:pt x="18397" y="20406"/>
                  </a:cubicBezTo>
                  <a:cubicBezTo>
                    <a:pt x="18648" y="20475"/>
                    <a:pt x="18900" y="20520"/>
                    <a:pt x="19151" y="20589"/>
                  </a:cubicBezTo>
                  <a:cubicBezTo>
                    <a:pt x="19201" y="20597"/>
                    <a:pt x="19251" y="20602"/>
                    <a:pt x="19301" y="20602"/>
                  </a:cubicBezTo>
                  <a:cubicBezTo>
                    <a:pt x="19388" y="20602"/>
                    <a:pt x="19475" y="20587"/>
                    <a:pt x="19561" y="20543"/>
                  </a:cubicBezTo>
                  <a:cubicBezTo>
                    <a:pt x="19698" y="20475"/>
                    <a:pt x="19790" y="20338"/>
                    <a:pt x="19835" y="20201"/>
                  </a:cubicBezTo>
                  <a:cubicBezTo>
                    <a:pt x="19927" y="19904"/>
                    <a:pt x="19744" y="19562"/>
                    <a:pt x="19447" y="19493"/>
                  </a:cubicBezTo>
                  <a:cubicBezTo>
                    <a:pt x="19151" y="19448"/>
                    <a:pt x="18877" y="19356"/>
                    <a:pt x="18603" y="19288"/>
                  </a:cubicBezTo>
                  <a:cubicBezTo>
                    <a:pt x="18306" y="19196"/>
                    <a:pt x="18032" y="19105"/>
                    <a:pt x="17758" y="19014"/>
                  </a:cubicBezTo>
                  <a:cubicBezTo>
                    <a:pt x="17210" y="18854"/>
                    <a:pt x="16663" y="18649"/>
                    <a:pt x="16138" y="18420"/>
                  </a:cubicBezTo>
                  <a:cubicBezTo>
                    <a:pt x="14184" y="17580"/>
                    <a:pt x="12342" y="16490"/>
                    <a:pt x="10660" y="15174"/>
                  </a:cubicBezTo>
                  <a:lnTo>
                    <a:pt x="10660" y="15174"/>
                  </a:lnTo>
                  <a:cubicBezTo>
                    <a:pt x="10660" y="15176"/>
                    <a:pt x="10660" y="15177"/>
                    <a:pt x="10660" y="15179"/>
                  </a:cubicBezTo>
                  <a:cubicBezTo>
                    <a:pt x="10660" y="15177"/>
                    <a:pt x="10659" y="15176"/>
                    <a:pt x="10659" y="15174"/>
                  </a:cubicBezTo>
                  <a:lnTo>
                    <a:pt x="10659" y="15174"/>
                  </a:lnTo>
                  <a:cubicBezTo>
                    <a:pt x="10659" y="15174"/>
                    <a:pt x="10659" y="15174"/>
                    <a:pt x="10660" y="15174"/>
                  </a:cubicBezTo>
                  <a:lnTo>
                    <a:pt x="10660" y="15174"/>
                  </a:lnTo>
                  <a:cubicBezTo>
                    <a:pt x="10659" y="15159"/>
                    <a:pt x="10658" y="15157"/>
                    <a:pt x="10645" y="15156"/>
                  </a:cubicBezTo>
                  <a:lnTo>
                    <a:pt x="10645" y="15156"/>
                  </a:lnTo>
                  <a:cubicBezTo>
                    <a:pt x="10652" y="15161"/>
                    <a:pt x="10658" y="15166"/>
                    <a:pt x="10659" y="15174"/>
                  </a:cubicBezTo>
                  <a:lnTo>
                    <a:pt x="10659" y="15174"/>
                  </a:lnTo>
                  <a:cubicBezTo>
                    <a:pt x="10652" y="15168"/>
                    <a:pt x="10644" y="15162"/>
                    <a:pt x="10637" y="15156"/>
                  </a:cubicBezTo>
                  <a:cubicBezTo>
                    <a:pt x="10614" y="15134"/>
                    <a:pt x="10591" y="15134"/>
                    <a:pt x="10568" y="15111"/>
                  </a:cubicBezTo>
                  <a:cubicBezTo>
                    <a:pt x="9495" y="14243"/>
                    <a:pt x="8468" y="13308"/>
                    <a:pt x="7510" y="12326"/>
                  </a:cubicBezTo>
                  <a:cubicBezTo>
                    <a:pt x="6528" y="11276"/>
                    <a:pt x="5615" y="10158"/>
                    <a:pt x="4748" y="9016"/>
                  </a:cubicBezTo>
                  <a:lnTo>
                    <a:pt x="4748" y="9016"/>
                  </a:lnTo>
                  <a:cubicBezTo>
                    <a:pt x="4748" y="9016"/>
                    <a:pt x="4771" y="9039"/>
                    <a:pt x="4771" y="9039"/>
                  </a:cubicBezTo>
                  <a:cubicBezTo>
                    <a:pt x="4405" y="8537"/>
                    <a:pt x="4063" y="8035"/>
                    <a:pt x="3721" y="7510"/>
                  </a:cubicBezTo>
                  <a:cubicBezTo>
                    <a:pt x="3355" y="6962"/>
                    <a:pt x="3013" y="6414"/>
                    <a:pt x="2694" y="5844"/>
                  </a:cubicBezTo>
                  <a:cubicBezTo>
                    <a:pt x="2077" y="4748"/>
                    <a:pt x="1529" y="3607"/>
                    <a:pt x="1096" y="2443"/>
                  </a:cubicBezTo>
                  <a:cubicBezTo>
                    <a:pt x="1096" y="2466"/>
                    <a:pt x="1096" y="2466"/>
                    <a:pt x="1096" y="2466"/>
                  </a:cubicBezTo>
                  <a:cubicBezTo>
                    <a:pt x="799" y="1712"/>
                    <a:pt x="525" y="913"/>
                    <a:pt x="320" y="115"/>
                  </a:cubicBezTo>
                  <a:cubicBezTo>
                    <a:pt x="297" y="46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8213;p70">
              <a:extLst>
                <a:ext uri="{FF2B5EF4-FFF2-40B4-BE49-F238E27FC236}">
                  <a16:creationId xmlns:a16="http://schemas.microsoft.com/office/drawing/2014/main" id="{BF41F73E-9786-47C6-93A6-58044431AE29}"/>
                </a:ext>
              </a:extLst>
            </p:cNvPr>
            <p:cNvSpPr/>
            <p:nvPr/>
          </p:nvSpPr>
          <p:spPr>
            <a:xfrm>
              <a:off x="6474298" y="2080422"/>
              <a:ext cx="158141" cy="71853"/>
            </a:xfrm>
            <a:custGeom>
              <a:avLst/>
              <a:gdLst/>
              <a:ahLst/>
              <a:cxnLst/>
              <a:rect l="l" t="t" r="r" b="b"/>
              <a:pathLst>
                <a:path w="12259" h="5570" extrusionOk="0">
                  <a:moveTo>
                    <a:pt x="12121" y="1"/>
                  </a:moveTo>
                  <a:cubicBezTo>
                    <a:pt x="11231" y="46"/>
                    <a:pt x="10318" y="92"/>
                    <a:pt x="9428" y="229"/>
                  </a:cubicBezTo>
                  <a:cubicBezTo>
                    <a:pt x="8492" y="343"/>
                    <a:pt x="7579" y="548"/>
                    <a:pt x="6666" y="777"/>
                  </a:cubicBezTo>
                  <a:cubicBezTo>
                    <a:pt x="6232" y="914"/>
                    <a:pt x="5776" y="1051"/>
                    <a:pt x="5342" y="1187"/>
                  </a:cubicBezTo>
                  <a:cubicBezTo>
                    <a:pt x="4886" y="1370"/>
                    <a:pt x="4429" y="1530"/>
                    <a:pt x="3995" y="1735"/>
                  </a:cubicBezTo>
                  <a:cubicBezTo>
                    <a:pt x="3151" y="2146"/>
                    <a:pt x="2352" y="2648"/>
                    <a:pt x="1622" y="3265"/>
                  </a:cubicBezTo>
                  <a:cubicBezTo>
                    <a:pt x="1051" y="3744"/>
                    <a:pt x="526" y="4292"/>
                    <a:pt x="115" y="4931"/>
                  </a:cubicBezTo>
                  <a:cubicBezTo>
                    <a:pt x="1" y="5091"/>
                    <a:pt x="47" y="5319"/>
                    <a:pt x="161" y="5456"/>
                  </a:cubicBezTo>
                  <a:cubicBezTo>
                    <a:pt x="252" y="5524"/>
                    <a:pt x="366" y="5570"/>
                    <a:pt x="458" y="5570"/>
                  </a:cubicBezTo>
                  <a:cubicBezTo>
                    <a:pt x="572" y="5570"/>
                    <a:pt x="709" y="5547"/>
                    <a:pt x="777" y="5456"/>
                  </a:cubicBezTo>
                  <a:cubicBezTo>
                    <a:pt x="1097" y="5091"/>
                    <a:pt x="1416" y="4748"/>
                    <a:pt x="1759" y="4406"/>
                  </a:cubicBezTo>
                  <a:cubicBezTo>
                    <a:pt x="2101" y="4063"/>
                    <a:pt x="2466" y="3767"/>
                    <a:pt x="2831" y="3470"/>
                  </a:cubicBezTo>
                  <a:cubicBezTo>
                    <a:pt x="3927" y="2671"/>
                    <a:pt x="5091" y="2009"/>
                    <a:pt x="6346" y="1507"/>
                  </a:cubicBezTo>
                  <a:cubicBezTo>
                    <a:pt x="7899" y="914"/>
                    <a:pt x="9519" y="526"/>
                    <a:pt x="11185" y="343"/>
                  </a:cubicBezTo>
                  <a:cubicBezTo>
                    <a:pt x="11482" y="320"/>
                    <a:pt x="11802" y="274"/>
                    <a:pt x="12121" y="274"/>
                  </a:cubicBezTo>
                  <a:cubicBezTo>
                    <a:pt x="12190" y="252"/>
                    <a:pt x="12258" y="206"/>
                    <a:pt x="12258" y="137"/>
                  </a:cubicBezTo>
                  <a:cubicBezTo>
                    <a:pt x="12258" y="69"/>
                    <a:pt x="12213" y="1"/>
                    <a:pt x="12121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8214;p70">
              <a:extLst>
                <a:ext uri="{FF2B5EF4-FFF2-40B4-BE49-F238E27FC236}">
                  <a16:creationId xmlns:a16="http://schemas.microsoft.com/office/drawing/2014/main" id="{B3F5033A-788B-4987-B044-BE2E6F2BA74C}"/>
                </a:ext>
              </a:extLst>
            </p:cNvPr>
            <p:cNvSpPr/>
            <p:nvPr/>
          </p:nvSpPr>
          <p:spPr>
            <a:xfrm>
              <a:off x="6792872" y="2215865"/>
              <a:ext cx="164914" cy="99820"/>
            </a:xfrm>
            <a:custGeom>
              <a:avLst/>
              <a:gdLst/>
              <a:ahLst/>
              <a:cxnLst/>
              <a:rect l="l" t="t" r="r" b="b"/>
              <a:pathLst>
                <a:path w="12784" h="7738" extrusionOk="0">
                  <a:moveTo>
                    <a:pt x="138" y="0"/>
                  </a:moveTo>
                  <a:cubicBezTo>
                    <a:pt x="69" y="0"/>
                    <a:pt x="1" y="91"/>
                    <a:pt x="69" y="160"/>
                  </a:cubicBezTo>
                  <a:cubicBezTo>
                    <a:pt x="389" y="502"/>
                    <a:pt x="709" y="868"/>
                    <a:pt x="1051" y="1210"/>
                  </a:cubicBezTo>
                  <a:cubicBezTo>
                    <a:pt x="1393" y="1575"/>
                    <a:pt x="1759" y="1940"/>
                    <a:pt x="2124" y="2283"/>
                  </a:cubicBezTo>
                  <a:cubicBezTo>
                    <a:pt x="2512" y="2648"/>
                    <a:pt x="2900" y="2990"/>
                    <a:pt x="3265" y="3333"/>
                  </a:cubicBezTo>
                  <a:cubicBezTo>
                    <a:pt x="3653" y="3698"/>
                    <a:pt x="4064" y="4017"/>
                    <a:pt x="4475" y="4337"/>
                  </a:cubicBezTo>
                  <a:cubicBezTo>
                    <a:pt x="4886" y="4657"/>
                    <a:pt x="5296" y="4953"/>
                    <a:pt x="5730" y="5250"/>
                  </a:cubicBezTo>
                  <a:cubicBezTo>
                    <a:pt x="6164" y="5547"/>
                    <a:pt x="6597" y="5821"/>
                    <a:pt x="7054" y="6072"/>
                  </a:cubicBezTo>
                  <a:cubicBezTo>
                    <a:pt x="7967" y="6574"/>
                    <a:pt x="8903" y="6985"/>
                    <a:pt x="9884" y="7281"/>
                  </a:cubicBezTo>
                  <a:cubicBezTo>
                    <a:pt x="10272" y="7396"/>
                    <a:pt x="10683" y="7510"/>
                    <a:pt x="11071" y="7578"/>
                  </a:cubicBezTo>
                  <a:cubicBezTo>
                    <a:pt x="11277" y="7624"/>
                    <a:pt x="11459" y="7647"/>
                    <a:pt x="11665" y="7669"/>
                  </a:cubicBezTo>
                  <a:cubicBezTo>
                    <a:pt x="11916" y="7715"/>
                    <a:pt x="12144" y="7715"/>
                    <a:pt x="12395" y="7738"/>
                  </a:cubicBezTo>
                  <a:cubicBezTo>
                    <a:pt x="12464" y="7738"/>
                    <a:pt x="12532" y="7692"/>
                    <a:pt x="12601" y="7647"/>
                  </a:cubicBezTo>
                  <a:cubicBezTo>
                    <a:pt x="12692" y="7601"/>
                    <a:pt x="12737" y="7487"/>
                    <a:pt x="12760" y="7396"/>
                  </a:cubicBezTo>
                  <a:cubicBezTo>
                    <a:pt x="12783" y="7281"/>
                    <a:pt x="12760" y="7167"/>
                    <a:pt x="12692" y="7076"/>
                  </a:cubicBezTo>
                  <a:cubicBezTo>
                    <a:pt x="12623" y="6985"/>
                    <a:pt x="12532" y="6916"/>
                    <a:pt x="12418" y="6916"/>
                  </a:cubicBezTo>
                  <a:cubicBezTo>
                    <a:pt x="11870" y="6871"/>
                    <a:pt x="11345" y="6802"/>
                    <a:pt x="10797" y="6711"/>
                  </a:cubicBezTo>
                  <a:cubicBezTo>
                    <a:pt x="10295" y="6619"/>
                    <a:pt x="9793" y="6483"/>
                    <a:pt x="9291" y="6323"/>
                  </a:cubicBezTo>
                  <a:cubicBezTo>
                    <a:pt x="8652" y="6117"/>
                    <a:pt x="8035" y="5866"/>
                    <a:pt x="7419" y="5570"/>
                  </a:cubicBezTo>
                  <a:cubicBezTo>
                    <a:pt x="6815" y="5279"/>
                    <a:pt x="6210" y="4944"/>
                    <a:pt x="5628" y="4586"/>
                  </a:cubicBezTo>
                  <a:lnTo>
                    <a:pt x="5628" y="4586"/>
                  </a:lnTo>
                  <a:cubicBezTo>
                    <a:pt x="5631" y="4587"/>
                    <a:pt x="5635" y="4588"/>
                    <a:pt x="5639" y="4588"/>
                  </a:cubicBezTo>
                  <a:cubicBezTo>
                    <a:pt x="5137" y="4268"/>
                    <a:pt x="4635" y="3926"/>
                    <a:pt x="4132" y="3561"/>
                  </a:cubicBezTo>
                  <a:cubicBezTo>
                    <a:pt x="3653" y="3196"/>
                    <a:pt x="3174" y="2830"/>
                    <a:pt x="2717" y="2442"/>
                  </a:cubicBezTo>
                  <a:cubicBezTo>
                    <a:pt x="1850" y="1689"/>
                    <a:pt x="1005" y="868"/>
                    <a:pt x="206" y="23"/>
                  </a:cubicBezTo>
                  <a:cubicBezTo>
                    <a:pt x="184" y="0"/>
                    <a:pt x="161" y="0"/>
                    <a:pt x="138" y="0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8215;p70">
              <a:extLst>
                <a:ext uri="{FF2B5EF4-FFF2-40B4-BE49-F238E27FC236}">
                  <a16:creationId xmlns:a16="http://schemas.microsoft.com/office/drawing/2014/main" id="{D2A4C2E9-ABED-4E31-91C4-9D877109850D}"/>
                </a:ext>
              </a:extLst>
            </p:cNvPr>
            <p:cNvSpPr/>
            <p:nvPr/>
          </p:nvSpPr>
          <p:spPr>
            <a:xfrm>
              <a:off x="6848816" y="2388096"/>
              <a:ext cx="48310" cy="96002"/>
            </a:xfrm>
            <a:custGeom>
              <a:avLst/>
              <a:gdLst/>
              <a:ahLst/>
              <a:cxnLst/>
              <a:rect l="l" t="t" r="r" b="b"/>
              <a:pathLst>
                <a:path w="3745" h="7442" extrusionOk="0">
                  <a:moveTo>
                    <a:pt x="3630" y="1"/>
                  </a:moveTo>
                  <a:cubicBezTo>
                    <a:pt x="3607" y="1"/>
                    <a:pt x="3584" y="24"/>
                    <a:pt x="3562" y="47"/>
                  </a:cubicBezTo>
                  <a:cubicBezTo>
                    <a:pt x="3128" y="526"/>
                    <a:pt x="2694" y="1028"/>
                    <a:pt x="2283" y="1553"/>
                  </a:cubicBezTo>
                  <a:cubicBezTo>
                    <a:pt x="2078" y="1804"/>
                    <a:pt x="1872" y="2078"/>
                    <a:pt x="1690" y="2352"/>
                  </a:cubicBezTo>
                  <a:cubicBezTo>
                    <a:pt x="1484" y="2649"/>
                    <a:pt x="1302" y="2945"/>
                    <a:pt x="1119" y="3265"/>
                  </a:cubicBezTo>
                  <a:cubicBezTo>
                    <a:pt x="800" y="3836"/>
                    <a:pt x="526" y="4452"/>
                    <a:pt x="343" y="5091"/>
                  </a:cubicBezTo>
                  <a:cubicBezTo>
                    <a:pt x="138" y="5753"/>
                    <a:pt x="24" y="6460"/>
                    <a:pt x="1" y="7145"/>
                  </a:cubicBezTo>
                  <a:cubicBezTo>
                    <a:pt x="1" y="7305"/>
                    <a:pt x="161" y="7442"/>
                    <a:pt x="320" y="7442"/>
                  </a:cubicBezTo>
                  <a:cubicBezTo>
                    <a:pt x="480" y="7442"/>
                    <a:pt x="617" y="7305"/>
                    <a:pt x="617" y="7145"/>
                  </a:cubicBezTo>
                  <a:cubicBezTo>
                    <a:pt x="617" y="6757"/>
                    <a:pt x="617" y="6392"/>
                    <a:pt x="663" y="6004"/>
                  </a:cubicBezTo>
                  <a:cubicBezTo>
                    <a:pt x="708" y="5662"/>
                    <a:pt x="777" y="5319"/>
                    <a:pt x="891" y="4977"/>
                  </a:cubicBezTo>
                  <a:cubicBezTo>
                    <a:pt x="982" y="4657"/>
                    <a:pt x="1096" y="4338"/>
                    <a:pt x="1233" y="4018"/>
                  </a:cubicBezTo>
                  <a:lnTo>
                    <a:pt x="1233" y="4018"/>
                  </a:lnTo>
                  <a:cubicBezTo>
                    <a:pt x="1233" y="4018"/>
                    <a:pt x="1211" y="4041"/>
                    <a:pt x="1211" y="4041"/>
                  </a:cubicBezTo>
                  <a:cubicBezTo>
                    <a:pt x="1462" y="3493"/>
                    <a:pt x="1736" y="2945"/>
                    <a:pt x="2055" y="2420"/>
                  </a:cubicBezTo>
                  <a:cubicBezTo>
                    <a:pt x="2352" y="1895"/>
                    <a:pt x="2694" y="1393"/>
                    <a:pt x="3082" y="914"/>
                  </a:cubicBezTo>
                  <a:lnTo>
                    <a:pt x="3082" y="914"/>
                  </a:lnTo>
                  <a:lnTo>
                    <a:pt x="3059" y="937"/>
                  </a:lnTo>
                  <a:cubicBezTo>
                    <a:pt x="3265" y="686"/>
                    <a:pt x="3470" y="435"/>
                    <a:pt x="3698" y="184"/>
                  </a:cubicBezTo>
                  <a:cubicBezTo>
                    <a:pt x="3744" y="138"/>
                    <a:pt x="3744" y="69"/>
                    <a:pt x="3698" y="47"/>
                  </a:cubicBezTo>
                  <a:cubicBezTo>
                    <a:pt x="3676" y="24"/>
                    <a:pt x="3653" y="1"/>
                    <a:pt x="363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8216;p70">
              <a:extLst>
                <a:ext uri="{FF2B5EF4-FFF2-40B4-BE49-F238E27FC236}">
                  <a16:creationId xmlns:a16="http://schemas.microsoft.com/office/drawing/2014/main" id="{E12456AB-2F28-456B-B1A7-D850602729BF}"/>
                </a:ext>
              </a:extLst>
            </p:cNvPr>
            <p:cNvSpPr/>
            <p:nvPr/>
          </p:nvSpPr>
          <p:spPr>
            <a:xfrm>
              <a:off x="6744293" y="2031843"/>
              <a:ext cx="282691" cy="268359"/>
            </a:xfrm>
            <a:custGeom>
              <a:avLst/>
              <a:gdLst/>
              <a:ahLst/>
              <a:cxnLst/>
              <a:rect l="l" t="t" r="r" b="b"/>
              <a:pathLst>
                <a:path w="21914" h="20803" extrusionOk="0">
                  <a:moveTo>
                    <a:pt x="10227" y="3881"/>
                  </a:moveTo>
                  <a:cubicBezTo>
                    <a:pt x="10227" y="3903"/>
                    <a:pt x="10227" y="3903"/>
                    <a:pt x="10249" y="3903"/>
                  </a:cubicBezTo>
                  <a:lnTo>
                    <a:pt x="10227" y="3881"/>
                  </a:lnTo>
                  <a:close/>
                  <a:moveTo>
                    <a:pt x="10249" y="3903"/>
                  </a:moveTo>
                  <a:cubicBezTo>
                    <a:pt x="10249" y="3904"/>
                    <a:pt x="10256" y="3910"/>
                    <a:pt x="10265" y="3916"/>
                  </a:cubicBezTo>
                  <a:lnTo>
                    <a:pt x="10265" y="3916"/>
                  </a:lnTo>
                  <a:cubicBezTo>
                    <a:pt x="10260" y="3912"/>
                    <a:pt x="10254" y="3908"/>
                    <a:pt x="10249" y="3903"/>
                  </a:cubicBezTo>
                  <a:close/>
                  <a:moveTo>
                    <a:pt x="1074" y="0"/>
                  </a:moveTo>
                  <a:cubicBezTo>
                    <a:pt x="754" y="0"/>
                    <a:pt x="457" y="23"/>
                    <a:pt x="161" y="46"/>
                  </a:cubicBezTo>
                  <a:cubicBezTo>
                    <a:pt x="69" y="46"/>
                    <a:pt x="1" y="92"/>
                    <a:pt x="1" y="183"/>
                  </a:cubicBezTo>
                  <a:cubicBezTo>
                    <a:pt x="1" y="251"/>
                    <a:pt x="69" y="320"/>
                    <a:pt x="138" y="320"/>
                  </a:cubicBezTo>
                  <a:cubicBezTo>
                    <a:pt x="343" y="311"/>
                    <a:pt x="547" y="306"/>
                    <a:pt x="750" y="306"/>
                  </a:cubicBezTo>
                  <a:cubicBezTo>
                    <a:pt x="1543" y="306"/>
                    <a:pt x="2324" y="375"/>
                    <a:pt x="3105" y="503"/>
                  </a:cubicBezTo>
                  <a:lnTo>
                    <a:pt x="3059" y="503"/>
                  </a:lnTo>
                  <a:cubicBezTo>
                    <a:pt x="4292" y="708"/>
                    <a:pt x="5479" y="1096"/>
                    <a:pt x="6620" y="1621"/>
                  </a:cubicBezTo>
                  <a:cubicBezTo>
                    <a:pt x="6620" y="1616"/>
                    <a:pt x="6620" y="1612"/>
                    <a:pt x="6620" y="1609"/>
                  </a:cubicBezTo>
                  <a:lnTo>
                    <a:pt x="6620" y="1609"/>
                  </a:lnTo>
                  <a:cubicBezTo>
                    <a:pt x="7935" y="2224"/>
                    <a:pt x="9160" y="3018"/>
                    <a:pt x="10295" y="3926"/>
                  </a:cubicBezTo>
                  <a:cubicBezTo>
                    <a:pt x="10284" y="3926"/>
                    <a:pt x="10273" y="3921"/>
                    <a:pt x="10265" y="3916"/>
                  </a:cubicBezTo>
                  <a:lnTo>
                    <a:pt x="10265" y="3916"/>
                  </a:lnTo>
                  <a:cubicBezTo>
                    <a:pt x="10693" y="4254"/>
                    <a:pt x="11099" y="4616"/>
                    <a:pt x="11505" y="4999"/>
                  </a:cubicBezTo>
                  <a:cubicBezTo>
                    <a:pt x="11916" y="5387"/>
                    <a:pt x="12326" y="5798"/>
                    <a:pt x="12714" y="6232"/>
                  </a:cubicBezTo>
                  <a:cubicBezTo>
                    <a:pt x="13491" y="7076"/>
                    <a:pt x="14221" y="7989"/>
                    <a:pt x="14883" y="8902"/>
                  </a:cubicBezTo>
                  <a:cubicBezTo>
                    <a:pt x="15362" y="9587"/>
                    <a:pt x="15819" y="10272"/>
                    <a:pt x="16252" y="10979"/>
                  </a:cubicBezTo>
                  <a:cubicBezTo>
                    <a:pt x="16709" y="11710"/>
                    <a:pt x="17143" y="12440"/>
                    <a:pt x="17553" y="13193"/>
                  </a:cubicBezTo>
                  <a:cubicBezTo>
                    <a:pt x="18330" y="14654"/>
                    <a:pt x="19060" y="16138"/>
                    <a:pt x="19699" y="17667"/>
                  </a:cubicBezTo>
                  <a:cubicBezTo>
                    <a:pt x="19882" y="18101"/>
                    <a:pt x="20064" y="18557"/>
                    <a:pt x="20247" y="18991"/>
                  </a:cubicBezTo>
                  <a:cubicBezTo>
                    <a:pt x="20407" y="19425"/>
                    <a:pt x="20566" y="19858"/>
                    <a:pt x="20749" y="20269"/>
                  </a:cubicBezTo>
                  <a:cubicBezTo>
                    <a:pt x="20749" y="20292"/>
                    <a:pt x="20749" y="20338"/>
                    <a:pt x="20772" y="20361"/>
                  </a:cubicBezTo>
                  <a:cubicBezTo>
                    <a:pt x="20817" y="20520"/>
                    <a:pt x="20886" y="20634"/>
                    <a:pt x="21023" y="20726"/>
                  </a:cubicBezTo>
                  <a:cubicBezTo>
                    <a:pt x="21109" y="20777"/>
                    <a:pt x="21220" y="20803"/>
                    <a:pt x="21328" y="20803"/>
                  </a:cubicBezTo>
                  <a:cubicBezTo>
                    <a:pt x="21364" y="20803"/>
                    <a:pt x="21400" y="20800"/>
                    <a:pt x="21434" y="20794"/>
                  </a:cubicBezTo>
                  <a:cubicBezTo>
                    <a:pt x="21594" y="20749"/>
                    <a:pt x="21708" y="20657"/>
                    <a:pt x="21799" y="20543"/>
                  </a:cubicBezTo>
                  <a:cubicBezTo>
                    <a:pt x="21867" y="20429"/>
                    <a:pt x="21913" y="20246"/>
                    <a:pt x="21867" y="20109"/>
                  </a:cubicBezTo>
                  <a:cubicBezTo>
                    <a:pt x="21822" y="19950"/>
                    <a:pt x="21776" y="19767"/>
                    <a:pt x="21708" y="19607"/>
                  </a:cubicBezTo>
                  <a:cubicBezTo>
                    <a:pt x="21662" y="19425"/>
                    <a:pt x="21594" y="19242"/>
                    <a:pt x="21548" y="19059"/>
                  </a:cubicBezTo>
                  <a:cubicBezTo>
                    <a:pt x="21434" y="18694"/>
                    <a:pt x="21297" y="18329"/>
                    <a:pt x="21160" y="17964"/>
                  </a:cubicBezTo>
                  <a:cubicBezTo>
                    <a:pt x="20863" y="17188"/>
                    <a:pt x="20544" y="16412"/>
                    <a:pt x="20201" y="15636"/>
                  </a:cubicBezTo>
                  <a:cubicBezTo>
                    <a:pt x="19494" y="14106"/>
                    <a:pt x="18695" y="12623"/>
                    <a:pt x="17782" y="11208"/>
                  </a:cubicBezTo>
                  <a:cubicBezTo>
                    <a:pt x="17302" y="10454"/>
                    <a:pt x="16755" y="9747"/>
                    <a:pt x="16230" y="9039"/>
                  </a:cubicBezTo>
                  <a:cubicBezTo>
                    <a:pt x="15705" y="8354"/>
                    <a:pt x="15157" y="7692"/>
                    <a:pt x="14586" y="7053"/>
                  </a:cubicBezTo>
                  <a:cubicBezTo>
                    <a:pt x="13445" y="5798"/>
                    <a:pt x="12212" y="4611"/>
                    <a:pt x="10843" y="3584"/>
                  </a:cubicBezTo>
                  <a:cubicBezTo>
                    <a:pt x="9542" y="2602"/>
                    <a:pt x="8127" y="1781"/>
                    <a:pt x="6620" y="1142"/>
                  </a:cubicBezTo>
                  <a:cubicBezTo>
                    <a:pt x="5890" y="822"/>
                    <a:pt x="5114" y="571"/>
                    <a:pt x="4338" y="388"/>
                  </a:cubicBezTo>
                  <a:cubicBezTo>
                    <a:pt x="3562" y="206"/>
                    <a:pt x="2763" y="92"/>
                    <a:pt x="1941" y="46"/>
                  </a:cubicBezTo>
                  <a:cubicBezTo>
                    <a:pt x="1667" y="23"/>
                    <a:pt x="1370" y="0"/>
                    <a:pt x="1074" y="0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8217;p70">
              <a:extLst>
                <a:ext uri="{FF2B5EF4-FFF2-40B4-BE49-F238E27FC236}">
                  <a16:creationId xmlns:a16="http://schemas.microsoft.com/office/drawing/2014/main" id="{ADB6CDA2-F1EF-4BCE-A18B-35809DE97AE6}"/>
                </a:ext>
              </a:extLst>
            </p:cNvPr>
            <p:cNvSpPr/>
            <p:nvPr/>
          </p:nvSpPr>
          <p:spPr>
            <a:xfrm>
              <a:off x="7038436" y="2387218"/>
              <a:ext cx="53896" cy="257729"/>
            </a:xfrm>
            <a:custGeom>
              <a:avLst/>
              <a:gdLst/>
              <a:ahLst/>
              <a:cxnLst/>
              <a:rect l="l" t="t" r="r" b="b"/>
              <a:pathLst>
                <a:path w="4178" h="19979" extrusionOk="0">
                  <a:moveTo>
                    <a:pt x="251" y="0"/>
                  </a:moveTo>
                  <a:cubicBezTo>
                    <a:pt x="160" y="0"/>
                    <a:pt x="69" y="92"/>
                    <a:pt x="114" y="206"/>
                  </a:cubicBezTo>
                  <a:cubicBezTo>
                    <a:pt x="731" y="1347"/>
                    <a:pt x="1233" y="2534"/>
                    <a:pt x="1689" y="3744"/>
                  </a:cubicBezTo>
                  <a:lnTo>
                    <a:pt x="1689" y="3721"/>
                  </a:lnTo>
                  <a:cubicBezTo>
                    <a:pt x="1689" y="3744"/>
                    <a:pt x="1712" y="3789"/>
                    <a:pt x="1735" y="3812"/>
                  </a:cubicBezTo>
                  <a:lnTo>
                    <a:pt x="1712" y="3812"/>
                  </a:lnTo>
                  <a:cubicBezTo>
                    <a:pt x="2443" y="5752"/>
                    <a:pt x="2990" y="7738"/>
                    <a:pt x="3196" y="9792"/>
                  </a:cubicBezTo>
                  <a:cubicBezTo>
                    <a:pt x="3310" y="11116"/>
                    <a:pt x="3264" y="12417"/>
                    <a:pt x="3036" y="13718"/>
                  </a:cubicBezTo>
                  <a:cubicBezTo>
                    <a:pt x="2876" y="14563"/>
                    <a:pt x="2625" y="15385"/>
                    <a:pt x="2283" y="16161"/>
                  </a:cubicBezTo>
                  <a:cubicBezTo>
                    <a:pt x="1940" y="16891"/>
                    <a:pt x="1484" y="17576"/>
                    <a:pt x="982" y="18215"/>
                  </a:cubicBezTo>
                  <a:cubicBezTo>
                    <a:pt x="754" y="18489"/>
                    <a:pt x="502" y="18763"/>
                    <a:pt x="251" y="19014"/>
                  </a:cubicBezTo>
                  <a:cubicBezTo>
                    <a:pt x="23" y="19219"/>
                    <a:pt x="0" y="19585"/>
                    <a:pt x="229" y="19813"/>
                  </a:cubicBezTo>
                  <a:cubicBezTo>
                    <a:pt x="337" y="19921"/>
                    <a:pt x="490" y="19979"/>
                    <a:pt x="644" y="19979"/>
                  </a:cubicBezTo>
                  <a:cubicBezTo>
                    <a:pt x="781" y="19979"/>
                    <a:pt x="920" y="19933"/>
                    <a:pt x="1027" y="19836"/>
                  </a:cubicBezTo>
                  <a:cubicBezTo>
                    <a:pt x="1689" y="19174"/>
                    <a:pt x="2283" y="18420"/>
                    <a:pt x="2762" y="17599"/>
                  </a:cubicBezTo>
                  <a:cubicBezTo>
                    <a:pt x="3196" y="16823"/>
                    <a:pt x="3538" y="16001"/>
                    <a:pt x="3766" y="15134"/>
                  </a:cubicBezTo>
                  <a:cubicBezTo>
                    <a:pt x="3995" y="14289"/>
                    <a:pt x="4109" y="13399"/>
                    <a:pt x="4132" y="12532"/>
                  </a:cubicBezTo>
                  <a:cubicBezTo>
                    <a:pt x="4177" y="11641"/>
                    <a:pt x="4109" y="10751"/>
                    <a:pt x="3972" y="9861"/>
                  </a:cubicBezTo>
                  <a:cubicBezTo>
                    <a:pt x="3698" y="8103"/>
                    <a:pt x="3196" y="6369"/>
                    <a:pt x="2557" y="4702"/>
                  </a:cubicBezTo>
                  <a:cubicBezTo>
                    <a:pt x="1918" y="3105"/>
                    <a:pt x="1164" y="1575"/>
                    <a:pt x="343" y="69"/>
                  </a:cubicBezTo>
                  <a:cubicBezTo>
                    <a:pt x="320" y="23"/>
                    <a:pt x="297" y="0"/>
                    <a:pt x="251" y="0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8218;p70">
              <a:extLst>
                <a:ext uri="{FF2B5EF4-FFF2-40B4-BE49-F238E27FC236}">
                  <a16:creationId xmlns:a16="http://schemas.microsoft.com/office/drawing/2014/main" id="{0789A76C-BFC5-44CF-B948-7469C00EB0A0}"/>
                </a:ext>
              </a:extLst>
            </p:cNvPr>
            <p:cNvSpPr/>
            <p:nvPr/>
          </p:nvSpPr>
          <p:spPr>
            <a:xfrm>
              <a:off x="6975423" y="2520004"/>
              <a:ext cx="52129" cy="117480"/>
            </a:xfrm>
            <a:custGeom>
              <a:avLst/>
              <a:gdLst/>
              <a:ahLst/>
              <a:cxnLst/>
              <a:rect l="l" t="t" r="r" b="b"/>
              <a:pathLst>
                <a:path w="4041" h="9107" extrusionOk="0">
                  <a:moveTo>
                    <a:pt x="3790" y="1"/>
                  </a:moveTo>
                  <a:cubicBezTo>
                    <a:pt x="3676" y="1"/>
                    <a:pt x="3561" y="115"/>
                    <a:pt x="3561" y="229"/>
                  </a:cubicBezTo>
                  <a:cubicBezTo>
                    <a:pt x="3584" y="891"/>
                    <a:pt x="3516" y="1576"/>
                    <a:pt x="3424" y="2238"/>
                  </a:cubicBezTo>
                  <a:cubicBezTo>
                    <a:pt x="3242" y="3196"/>
                    <a:pt x="2922" y="4132"/>
                    <a:pt x="2511" y="4999"/>
                  </a:cubicBezTo>
                  <a:lnTo>
                    <a:pt x="2557" y="4908"/>
                  </a:lnTo>
                  <a:lnTo>
                    <a:pt x="2557" y="4908"/>
                  </a:lnTo>
                  <a:cubicBezTo>
                    <a:pt x="2169" y="5753"/>
                    <a:pt x="1667" y="6552"/>
                    <a:pt x="1096" y="7282"/>
                  </a:cubicBezTo>
                  <a:cubicBezTo>
                    <a:pt x="800" y="7601"/>
                    <a:pt x="526" y="7921"/>
                    <a:pt x="206" y="8218"/>
                  </a:cubicBezTo>
                  <a:cubicBezTo>
                    <a:pt x="1" y="8423"/>
                    <a:pt x="1" y="8743"/>
                    <a:pt x="183" y="8948"/>
                  </a:cubicBezTo>
                  <a:cubicBezTo>
                    <a:pt x="283" y="9047"/>
                    <a:pt x="436" y="9106"/>
                    <a:pt x="584" y="9106"/>
                  </a:cubicBezTo>
                  <a:cubicBezTo>
                    <a:pt x="709" y="9106"/>
                    <a:pt x="830" y="9065"/>
                    <a:pt x="914" y="8971"/>
                  </a:cubicBezTo>
                  <a:cubicBezTo>
                    <a:pt x="2009" y="7807"/>
                    <a:pt x="2854" y="6392"/>
                    <a:pt x="3379" y="4885"/>
                  </a:cubicBezTo>
                  <a:cubicBezTo>
                    <a:pt x="3630" y="4132"/>
                    <a:pt x="3790" y="3379"/>
                    <a:pt x="3904" y="2580"/>
                  </a:cubicBezTo>
                  <a:cubicBezTo>
                    <a:pt x="4018" y="1804"/>
                    <a:pt x="4041" y="1028"/>
                    <a:pt x="4018" y="252"/>
                  </a:cubicBezTo>
                  <a:cubicBezTo>
                    <a:pt x="4018" y="115"/>
                    <a:pt x="3927" y="23"/>
                    <a:pt x="379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8219;p70">
              <a:extLst>
                <a:ext uri="{FF2B5EF4-FFF2-40B4-BE49-F238E27FC236}">
                  <a16:creationId xmlns:a16="http://schemas.microsoft.com/office/drawing/2014/main" id="{EA2E0E37-9BB4-4752-8AB8-D1EC3F85D163}"/>
                </a:ext>
              </a:extLst>
            </p:cNvPr>
            <p:cNvSpPr/>
            <p:nvPr/>
          </p:nvSpPr>
          <p:spPr>
            <a:xfrm>
              <a:off x="6515524" y="2045388"/>
              <a:ext cx="108953" cy="41474"/>
            </a:xfrm>
            <a:custGeom>
              <a:avLst/>
              <a:gdLst/>
              <a:ahLst/>
              <a:cxnLst/>
              <a:rect l="l" t="t" r="r" b="b"/>
              <a:pathLst>
                <a:path w="8446" h="3215" extrusionOk="0">
                  <a:moveTo>
                    <a:pt x="7031" y="0"/>
                  </a:moveTo>
                  <a:cubicBezTo>
                    <a:pt x="6026" y="0"/>
                    <a:pt x="5022" y="229"/>
                    <a:pt x="4086" y="571"/>
                  </a:cubicBezTo>
                  <a:cubicBezTo>
                    <a:pt x="3356" y="799"/>
                    <a:pt x="2671" y="1119"/>
                    <a:pt x="1986" y="1484"/>
                  </a:cubicBezTo>
                  <a:cubicBezTo>
                    <a:pt x="1667" y="1644"/>
                    <a:pt x="1347" y="1826"/>
                    <a:pt x="1028" y="2009"/>
                  </a:cubicBezTo>
                  <a:cubicBezTo>
                    <a:pt x="868" y="2100"/>
                    <a:pt x="731" y="2214"/>
                    <a:pt x="571" y="2306"/>
                  </a:cubicBezTo>
                  <a:cubicBezTo>
                    <a:pt x="434" y="2397"/>
                    <a:pt x="297" y="2511"/>
                    <a:pt x="160" y="2602"/>
                  </a:cubicBezTo>
                  <a:cubicBezTo>
                    <a:pt x="69" y="2671"/>
                    <a:pt x="23" y="2739"/>
                    <a:pt x="1" y="2831"/>
                  </a:cubicBezTo>
                  <a:cubicBezTo>
                    <a:pt x="1" y="2922"/>
                    <a:pt x="23" y="2990"/>
                    <a:pt x="69" y="3082"/>
                  </a:cubicBezTo>
                  <a:cubicBezTo>
                    <a:pt x="125" y="3165"/>
                    <a:pt x="231" y="3215"/>
                    <a:pt x="337" y="3215"/>
                  </a:cubicBezTo>
                  <a:cubicBezTo>
                    <a:pt x="405" y="3215"/>
                    <a:pt x="472" y="3195"/>
                    <a:pt x="526" y="3150"/>
                  </a:cubicBezTo>
                  <a:cubicBezTo>
                    <a:pt x="708" y="3013"/>
                    <a:pt x="891" y="2876"/>
                    <a:pt x="1073" y="2739"/>
                  </a:cubicBezTo>
                  <a:cubicBezTo>
                    <a:pt x="1279" y="2580"/>
                    <a:pt x="1484" y="2443"/>
                    <a:pt x="1690" y="2283"/>
                  </a:cubicBezTo>
                  <a:cubicBezTo>
                    <a:pt x="2123" y="1986"/>
                    <a:pt x="2580" y="1735"/>
                    <a:pt x="3036" y="1507"/>
                  </a:cubicBezTo>
                  <a:cubicBezTo>
                    <a:pt x="3881" y="1073"/>
                    <a:pt x="4794" y="708"/>
                    <a:pt x="5730" y="502"/>
                  </a:cubicBezTo>
                  <a:cubicBezTo>
                    <a:pt x="6207" y="403"/>
                    <a:pt x="6701" y="338"/>
                    <a:pt x="7198" y="338"/>
                  </a:cubicBezTo>
                  <a:cubicBezTo>
                    <a:pt x="7271" y="338"/>
                    <a:pt x="7345" y="340"/>
                    <a:pt x="7419" y="343"/>
                  </a:cubicBezTo>
                  <a:cubicBezTo>
                    <a:pt x="7693" y="343"/>
                    <a:pt x="7989" y="388"/>
                    <a:pt x="8263" y="434"/>
                  </a:cubicBezTo>
                  <a:cubicBezTo>
                    <a:pt x="8272" y="437"/>
                    <a:pt x="8282" y="438"/>
                    <a:pt x="8292" y="438"/>
                  </a:cubicBezTo>
                  <a:cubicBezTo>
                    <a:pt x="8355" y="438"/>
                    <a:pt x="8423" y="379"/>
                    <a:pt x="8423" y="320"/>
                  </a:cubicBezTo>
                  <a:cubicBezTo>
                    <a:pt x="8446" y="229"/>
                    <a:pt x="8377" y="160"/>
                    <a:pt x="8309" y="137"/>
                  </a:cubicBezTo>
                  <a:cubicBezTo>
                    <a:pt x="7898" y="46"/>
                    <a:pt x="7464" y="0"/>
                    <a:pt x="7031" y="0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8220;p70">
              <a:extLst>
                <a:ext uri="{FF2B5EF4-FFF2-40B4-BE49-F238E27FC236}">
                  <a16:creationId xmlns:a16="http://schemas.microsoft.com/office/drawing/2014/main" id="{48393C33-BEA6-42A4-9E48-9BB5E0FE4D59}"/>
                </a:ext>
              </a:extLst>
            </p:cNvPr>
            <p:cNvSpPr/>
            <p:nvPr/>
          </p:nvSpPr>
          <p:spPr>
            <a:xfrm>
              <a:off x="6772272" y="2058339"/>
              <a:ext cx="113959" cy="87281"/>
            </a:xfrm>
            <a:custGeom>
              <a:avLst/>
              <a:gdLst/>
              <a:ahLst/>
              <a:cxnLst/>
              <a:rect l="l" t="t" r="r" b="b"/>
              <a:pathLst>
                <a:path w="8834" h="6766" extrusionOk="0">
                  <a:moveTo>
                    <a:pt x="206" y="1"/>
                  </a:moveTo>
                  <a:cubicBezTo>
                    <a:pt x="137" y="1"/>
                    <a:pt x="69" y="23"/>
                    <a:pt x="46" y="92"/>
                  </a:cubicBezTo>
                  <a:cubicBezTo>
                    <a:pt x="0" y="160"/>
                    <a:pt x="46" y="297"/>
                    <a:pt x="137" y="320"/>
                  </a:cubicBezTo>
                  <a:cubicBezTo>
                    <a:pt x="1050" y="640"/>
                    <a:pt x="1918" y="1073"/>
                    <a:pt x="2762" y="1598"/>
                  </a:cubicBezTo>
                  <a:lnTo>
                    <a:pt x="2739" y="1598"/>
                  </a:lnTo>
                  <a:cubicBezTo>
                    <a:pt x="3401" y="2009"/>
                    <a:pt x="4017" y="2489"/>
                    <a:pt x="4611" y="2991"/>
                  </a:cubicBezTo>
                  <a:cubicBezTo>
                    <a:pt x="5227" y="3516"/>
                    <a:pt x="5798" y="4064"/>
                    <a:pt x="6323" y="4657"/>
                  </a:cubicBezTo>
                  <a:cubicBezTo>
                    <a:pt x="6871" y="5273"/>
                    <a:pt x="7396" y="5912"/>
                    <a:pt x="7898" y="6574"/>
                  </a:cubicBezTo>
                  <a:cubicBezTo>
                    <a:pt x="7989" y="6666"/>
                    <a:pt x="8080" y="6734"/>
                    <a:pt x="8217" y="6757"/>
                  </a:cubicBezTo>
                  <a:cubicBezTo>
                    <a:pt x="8246" y="6763"/>
                    <a:pt x="8276" y="6765"/>
                    <a:pt x="8306" y="6765"/>
                  </a:cubicBezTo>
                  <a:cubicBezTo>
                    <a:pt x="8397" y="6765"/>
                    <a:pt x="8491" y="6740"/>
                    <a:pt x="8560" y="6688"/>
                  </a:cubicBezTo>
                  <a:cubicBezTo>
                    <a:pt x="8765" y="6551"/>
                    <a:pt x="8834" y="6232"/>
                    <a:pt x="8674" y="6027"/>
                  </a:cubicBezTo>
                  <a:cubicBezTo>
                    <a:pt x="8126" y="5319"/>
                    <a:pt x="7510" y="4657"/>
                    <a:pt x="6871" y="4041"/>
                  </a:cubicBezTo>
                  <a:cubicBezTo>
                    <a:pt x="6254" y="3447"/>
                    <a:pt x="5592" y="2899"/>
                    <a:pt x="4885" y="2397"/>
                  </a:cubicBezTo>
                  <a:cubicBezTo>
                    <a:pt x="3492" y="1370"/>
                    <a:pt x="1918" y="571"/>
                    <a:pt x="274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8221;p70">
              <a:extLst>
                <a:ext uri="{FF2B5EF4-FFF2-40B4-BE49-F238E27FC236}">
                  <a16:creationId xmlns:a16="http://schemas.microsoft.com/office/drawing/2014/main" id="{02CECE37-DAF6-4C2E-BCDF-C4BA1656AEAC}"/>
                </a:ext>
              </a:extLst>
            </p:cNvPr>
            <p:cNvSpPr/>
            <p:nvPr/>
          </p:nvSpPr>
          <p:spPr>
            <a:xfrm>
              <a:off x="6520232" y="2162861"/>
              <a:ext cx="78342" cy="38584"/>
            </a:xfrm>
            <a:custGeom>
              <a:avLst/>
              <a:gdLst/>
              <a:ahLst/>
              <a:cxnLst/>
              <a:rect l="l" t="t" r="r" b="b"/>
              <a:pathLst>
                <a:path w="6073" h="2991" extrusionOk="0">
                  <a:moveTo>
                    <a:pt x="2740" y="1"/>
                  </a:moveTo>
                  <a:cubicBezTo>
                    <a:pt x="2078" y="1"/>
                    <a:pt x="1484" y="115"/>
                    <a:pt x="982" y="297"/>
                  </a:cubicBezTo>
                  <a:cubicBezTo>
                    <a:pt x="412" y="548"/>
                    <a:pt x="69" y="914"/>
                    <a:pt x="46" y="1302"/>
                  </a:cubicBezTo>
                  <a:cubicBezTo>
                    <a:pt x="1" y="2032"/>
                    <a:pt x="1005" y="2717"/>
                    <a:pt x="2466" y="2922"/>
                  </a:cubicBezTo>
                  <a:cubicBezTo>
                    <a:pt x="2626" y="2945"/>
                    <a:pt x="2785" y="2968"/>
                    <a:pt x="2945" y="2968"/>
                  </a:cubicBezTo>
                  <a:cubicBezTo>
                    <a:pt x="3082" y="2991"/>
                    <a:pt x="3196" y="2991"/>
                    <a:pt x="3333" y="2991"/>
                  </a:cubicBezTo>
                  <a:cubicBezTo>
                    <a:pt x="4315" y="2991"/>
                    <a:pt x="5205" y="2740"/>
                    <a:pt x="5684" y="2329"/>
                  </a:cubicBezTo>
                  <a:cubicBezTo>
                    <a:pt x="5890" y="2123"/>
                    <a:pt x="6004" y="1918"/>
                    <a:pt x="6027" y="1690"/>
                  </a:cubicBezTo>
                  <a:cubicBezTo>
                    <a:pt x="6072" y="959"/>
                    <a:pt x="5045" y="275"/>
                    <a:pt x="3607" y="46"/>
                  </a:cubicBezTo>
                  <a:cubicBezTo>
                    <a:pt x="3447" y="46"/>
                    <a:pt x="3288" y="23"/>
                    <a:pt x="3128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8222;p70">
              <a:extLst>
                <a:ext uri="{FF2B5EF4-FFF2-40B4-BE49-F238E27FC236}">
                  <a16:creationId xmlns:a16="http://schemas.microsoft.com/office/drawing/2014/main" id="{A1F285B6-DF32-486E-B085-0FA9B6DD5575}"/>
                </a:ext>
              </a:extLst>
            </p:cNvPr>
            <p:cNvSpPr/>
            <p:nvPr/>
          </p:nvSpPr>
          <p:spPr>
            <a:xfrm>
              <a:off x="6544380" y="2322155"/>
              <a:ext cx="49484" cy="62204"/>
            </a:xfrm>
            <a:custGeom>
              <a:avLst/>
              <a:gdLst/>
              <a:ahLst/>
              <a:cxnLst/>
              <a:rect l="l" t="t" r="r" b="b"/>
              <a:pathLst>
                <a:path w="3836" h="4822" extrusionOk="0">
                  <a:moveTo>
                    <a:pt x="697" y="3538"/>
                  </a:moveTo>
                  <a:cubicBezTo>
                    <a:pt x="701" y="3545"/>
                    <a:pt x="704" y="3552"/>
                    <a:pt x="708" y="3559"/>
                  </a:cubicBezTo>
                  <a:lnTo>
                    <a:pt x="708" y="3559"/>
                  </a:lnTo>
                  <a:cubicBezTo>
                    <a:pt x="708" y="3549"/>
                    <a:pt x="702" y="3544"/>
                    <a:pt x="697" y="3538"/>
                  </a:cubicBezTo>
                  <a:close/>
                  <a:moveTo>
                    <a:pt x="982" y="3949"/>
                  </a:moveTo>
                  <a:cubicBezTo>
                    <a:pt x="982" y="3960"/>
                    <a:pt x="988" y="3966"/>
                    <a:pt x="993" y="3972"/>
                  </a:cubicBezTo>
                  <a:lnTo>
                    <a:pt x="982" y="3949"/>
                  </a:lnTo>
                  <a:close/>
                  <a:moveTo>
                    <a:pt x="993" y="3972"/>
                  </a:moveTo>
                  <a:lnTo>
                    <a:pt x="1005" y="3994"/>
                  </a:lnTo>
                  <a:cubicBezTo>
                    <a:pt x="1005" y="3983"/>
                    <a:pt x="999" y="3977"/>
                    <a:pt x="993" y="3972"/>
                  </a:cubicBezTo>
                  <a:close/>
                  <a:moveTo>
                    <a:pt x="3744" y="0"/>
                  </a:moveTo>
                  <a:cubicBezTo>
                    <a:pt x="3698" y="0"/>
                    <a:pt x="3652" y="23"/>
                    <a:pt x="3652" y="46"/>
                  </a:cubicBezTo>
                  <a:cubicBezTo>
                    <a:pt x="3538" y="297"/>
                    <a:pt x="3424" y="548"/>
                    <a:pt x="3264" y="776"/>
                  </a:cubicBezTo>
                  <a:lnTo>
                    <a:pt x="3287" y="753"/>
                  </a:lnTo>
                  <a:lnTo>
                    <a:pt x="3287" y="753"/>
                  </a:lnTo>
                  <a:cubicBezTo>
                    <a:pt x="3082" y="1073"/>
                    <a:pt x="2854" y="1370"/>
                    <a:pt x="2580" y="1621"/>
                  </a:cubicBezTo>
                  <a:cubicBezTo>
                    <a:pt x="2580" y="1621"/>
                    <a:pt x="2580" y="1598"/>
                    <a:pt x="2580" y="1598"/>
                  </a:cubicBezTo>
                  <a:cubicBezTo>
                    <a:pt x="2580" y="1598"/>
                    <a:pt x="2580" y="1621"/>
                    <a:pt x="2557" y="1621"/>
                  </a:cubicBezTo>
                  <a:cubicBezTo>
                    <a:pt x="2557" y="1621"/>
                    <a:pt x="2557" y="1643"/>
                    <a:pt x="2534" y="1643"/>
                  </a:cubicBezTo>
                  <a:cubicBezTo>
                    <a:pt x="2374" y="1392"/>
                    <a:pt x="2169" y="1164"/>
                    <a:pt x="1918" y="982"/>
                  </a:cubicBezTo>
                  <a:cubicBezTo>
                    <a:pt x="1826" y="913"/>
                    <a:pt x="1712" y="845"/>
                    <a:pt x="1598" y="799"/>
                  </a:cubicBezTo>
                  <a:cubicBezTo>
                    <a:pt x="1553" y="799"/>
                    <a:pt x="1484" y="776"/>
                    <a:pt x="1438" y="753"/>
                  </a:cubicBezTo>
                  <a:lnTo>
                    <a:pt x="1233" y="753"/>
                  </a:lnTo>
                  <a:cubicBezTo>
                    <a:pt x="1142" y="753"/>
                    <a:pt x="1050" y="776"/>
                    <a:pt x="936" y="799"/>
                  </a:cubicBezTo>
                  <a:cubicBezTo>
                    <a:pt x="845" y="845"/>
                    <a:pt x="754" y="890"/>
                    <a:pt x="662" y="959"/>
                  </a:cubicBezTo>
                  <a:cubicBezTo>
                    <a:pt x="480" y="1096"/>
                    <a:pt x="343" y="1301"/>
                    <a:pt x="229" y="1529"/>
                  </a:cubicBezTo>
                  <a:cubicBezTo>
                    <a:pt x="183" y="1643"/>
                    <a:pt x="137" y="1758"/>
                    <a:pt x="115" y="1872"/>
                  </a:cubicBezTo>
                  <a:cubicBezTo>
                    <a:pt x="69" y="2009"/>
                    <a:pt x="46" y="2146"/>
                    <a:pt x="46" y="2283"/>
                  </a:cubicBezTo>
                  <a:cubicBezTo>
                    <a:pt x="0" y="2579"/>
                    <a:pt x="23" y="2876"/>
                    <a:pt x="92" y="3173"/>
                  </a:cubicBezTo>
                  <a:cubicBezTo>
                    <a:pt x="183" y="3470"/>
                    <a:pt x="297" y="3766"/>
                    <a:pt x="480" y="4017"/>
                  </a:cubicBezTo>
                  <a:cubicBezTo>
                    <a:pt x="662" y="4291"/>
                    <a:pt x="913" y="4542"/>
                    <a:pt x="1210" y="4725"/>
                  </a:cubicBezTo>
                  <a:cubicBezTo>
                    <a:pt x="1256" y="4748"/>
                    <a:pt x="1301" y="4771"/>
                    <a:pt x="1370" y="4793"/>
                  </a:cubicBezTo>
                  <a:cubicBezTo>
                    <a:pt x="1393" y="4816"/>
                    <a:pt x="1421" y="4822"/>
                    <a:pt x="1450" y="4822"/>
                  </a:cubicBezTo>
                  <a:cubicBezTo>
                    <a:pt x="1478" y="4822"/>
                    <a:pt x="1507" y="4816"/>
                    <a:pt x="1530" y="4816"/>
                  </a:cubicBezTo>
                  <a:cubicBezTo>
                    <a:pt x="1575" y="4793"/>
                    <a:pt x="1621" y="4748"/>
                    <a:pt x="1644" y="4702"/>
                  </a:cubicBezTo>
                  <a:cubicBezTo>
                    <a:pt x="1667" y="4634"/>
                    <a:pt x="1667" y="4588"/>
                    <a:pt x="1644" y="4542"/>
                  </a:cubicBezTo>
                  <a:cubicBezTo>
                    <a:pt x="1621" y="4474"/>
                    <a:pt x="1598" y="4451"/>
                    <a:pt x="1553" y="4405"/>
                  </a:cubicBezTo>
                  <a:cubicBezTo>
                    <a:pt x="1507" y="4405"/>
                    <a:pt x="1484" y="4383"/>
                    <a:pt x="1461" y="4360"/>
                  </a:cubicBezTo>
                  <a:cubicBezTo>
                    <a:pt x="1301" y="4246"/>
                    <a:pt x="1142" y="4131"/>
                    <a:pt x="1005" y="3994"/>
                  </a:cubicBezTo>
                  <a:cubicBezTo>
                    <a:pt x="900" y="3869"/>
                    <a:pt x="795" y="3724"/>
                    <a:pt x="708" y="3559"/>
                  </a:cubicBezTo>
                  <a:lnTo>
                    <a:pt x="708" y="3559"/>
                  </a:lnTo>
                  <a:cubicBezTo>
                    <a:pt x="708" y="3560"/>
                    <a:pt x="708" y="3560"/>
                    <a:pt x="708" y="3561"/>
                  </a:cubicBezTo>
                  <a:lnTo>
                    <a:pt x="697" y="3538"/>
                  </a:lnTo>
                  <a:lnTo>
                    <a:pt x="697" y="3538"/>
                  </a:lnTo>
                  <a:cubicBezTo>
                    <a:pt x="697" y="3538"/>
                    <a:pt x="697" y="3538"/>
                    <a:pt x="697" y="3538"/>
                  </a:cubicBezTo>
                  <a:lnTo>
                    <a:pt x="697" y="3538"/>
                  </a:lnTo>
                  <a:cubicBezTo>
                    <a:pt x="693" y="3531"/>
                    <a:pt x="689" y="3523"/>
                    <a:pt x="685" y="3515"/>
                  </a:cubicBezTo>
                  <a:cubicBezTo>
                    <a:pt x="594" y="3355"/>
                    <a:pt x="525" y="3173"/>
                    <a:pt x="480" y="2990"/>
                  </a:cubicBezTo>
                  <a:cubicBezTo>
                    <a:pt x="457" y="2785"/>
                    <a:pt x="434" y="2602"/>
                    <a:pt x="434" y="2397"/>
                  </a:cubicBezTo>
                  <a:cubicBezTo>
                    <a:pt x="434" y="2214"/>
                    <a:pt x="480" y="2032"/>
                    <a:pt x="525" y="1849"/>
                  </a:cubicBezTo>
                  <a:cubicBezTo>
                    <a:pt x="571" y="1712"/>
                    <a:pt x="617" y="1598"/>
                    <a:pt x="685" y="1461"/>
                  </a:cubicBezTo>
                  <a:cubicBezTo>
                    <a:pt x="754" y="1392"/>
                    <a:pt x="799" y="1324"/>
                    <a:pt x="868" y="1255"/>
                  </a:cubicBezTo>
                  <a:cubicBezTo>
                    <a:pt x="913" y="1210"/>
                    <a:pt x="982" y="1164"/>
                    <a:pt x="1028" y="1141"/>
                  </a:cubicBezTo>
                  <a:cubicBezTo>
                    <a:pt x="1073" y="1119"/>
                    <a:pt x="1119" y="1096"/>
                    <a:pt x="1187" y="1096"/>
                  </a:cubicBezTo>
                  <a:cubicBezTo>
                    <a:pt x="1210" y="1073"/>
                    <a:pt x="1256" y="1073"/>
                    <a:pt x="1301" y="1073"/>
                  </a:cubicBezTo>
                  <a:cubicBezTo>
                    <a:pt x="1370" y="1073"/>
                    <a:pt x="1438" y="1096"/>
                    <a:pt x="1507" y="1096"/>
                  </a:cubicBezTo>
                  <a:cubicBezTo>
                    <a:pt x="1598" y="1141"/>
                    <a:pt x="1667" y="1164"/>
                    <a:pt x="1735" y="1210"/>
                  </a:cubicBezTo>
                  <a:cubicBezTo>
                    <a:pt x="1895" y="1301"/>
                    <a:pt x="2032" y="1415"/>
                    <a:pt x="2146" y="1552"/>
                  </a:cubicBezTo>
                  <a:cubicBezTo>
                    <a:pt x="2237" y="1666"/>
                    <a:pt x="2329" y="1780"/>
                    <a:pt x="2420" y="1895"/>
                  </a:cubicBezTo>
                  <a:cubicBezTo>
                    <a:pt x="2443" y="1917"/>
                    <a:pt x="2466" y="1940"/>
                    <a:pt x="2488" y="1940"/>
                  </a:cubicBezTo>
                  <a:cubicBezTo>
                    <a:pt x="2534" y="1940"/>
                    <a:pt x="2580" y="1917"/>
                    <a:pt x="2603" y="1895"/>
                  </a:cubicBezTo>
                  <a:cubicBezTo>
                    <a:pt x="2717" y="1780"/>
                    <a:pt x="2831" y="1666"/>
                    <a:pt x="2945" y="1529"/>
                  </a:cubicBezTo>
                  <a:cubicBezTo>
                    <a:pt x="3082" y="1392"/>
                    <a:pt x="3196" y="1255"/>
                    <a:pt x="3287" y="1096"/>
                  </a:cubicBezTo>
                  <a:cubicBezTo>
                    <a:pt x="3516" y="799"/>
                    <a:pt x="3675" y="457"/>
                    <a:pt x="3812" y="137"/>
                  </a:cubicBezTo>
                  <a:cubicBezTo>
                    <a:pt x="3835" y="91"/>
                    <a:pt x="3812" y="23"/>
                    <a:pt x="3767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8223;p70">
              <a:extLst>
                <a:ext uri="{FF2B5EF4-FFF2-40B4-BE49-F238E27FC236}">
                  <a16:creationId xmlns:a16="http://schemas.microsoft.com/office/drawing/2014/main" id="{0DCB5975-5708-486A-8265-2B3D919E35E0}"/>
                </a:ext>
              </a:extLst>
            </p:cNvPr>
            <p:cNvSpPr/>
            <p:nvPr/>
          </p:nvSpPr>
          <p:spPr>
            <a:xfrm>
              <a:off x="6675398" y="2362117"/>
              <a:ext cx="63029" cy="67454"/>
            </a:xfrm>
            <a:custGeom>
              <a:avLst/>
              <a:gdLst/>
              <a:ahLst/>
              <a:cxnLst/>
              <a:rect l="l" t="t" r="r" b="b"/>
              <a:pathLst>
                <a:path w="4886" h="5229" extrusionOk="0">
                  <a:moveTo>
                    <a:pt x="2746" y="0"/>
                  </a:moveTo>
                  <a:cubicBezTo>
                    <a:pt x="2533" y="0"/>
                    <a:pt x="2313" y="45"/>
                    <a:pt x="2123" y="120"/>
                  </a:cubicBezTo>
                  <a:cubicBezTo>
                    <a:pt x="1827" y="235"/>
                    <a:pt x="1576" y="394"/>
                    <a:pt x="1325" y="600"/>
                  </a:cubicBezTo>
                  <a:cubicBezTo>
                    <a:pt x="777" y="1056"/>
                    <a:pt x="366" y="1718"/>
                    <a:pt x="46" y="2403"/>
                  </a:cubicBezTo>
                  <a:cubicBezTo>
                    <a:pt x="1" y="2471"/>
                    <a:pt x="24" y="2563"/>
                    <a:pt x="92" y="2608"/>
                  </a:cubicBezTo>
                  <a:cubicBezTo>
                    <a:pt x="103" y="2614"/>
                    <a:pt x="118" y="2617"/>
                    <a:pt x="133" y="2617"/>
                  </a:cubicBezTo>
                  <a:cubicBezTo>
                    <a:pt x="179" y="2617"/>
                    <a:pt x="235" y="2591"/>
                    <a:pt x="252" y="2540"/>
                  </a:cubicBezTo>
                  <a:cubicBezTo>
                    <a:pt x="389" y="2266"/>
                    <a:pt x="526" y="2015"/>
                    <a:pt x="685" y="1764"/>
                  </a:cubicBezTo>
                  <a:cubicBezTo>
                    <a:pt x="868" y="1490"/>
                    <a:pt x="1096" y="1239"/>
                    <a:pt x="1347" y="1011"/>
                  </a:cubicBezTo>
                  <a:cubicBezTo>
                    <a:pt x="1530" y="874"/>
                    <a:pt x="1690" y="737"/>
                    <a:pt x="1895" y="645"/>
                  </a:cubicBezTo>
                  <a:cubicBezTo>
                    <a:pt x="2032" y="577"/>
                    <a:pt x="2192" y="531"/>
                    <a:pt x="2352" y="508"/>
                  </a:cubicBezTo>
                  <a:cubicBezTo>
                    <a:pt x="2432" y="482"/>
                    <a:pt x="2520" y="471"/>
                    <a:pt x="2611" y="471"/>
                  </a:cubicBezTo>
                  <a:cubicBezTo>
                    <a:pt x="2676" y="471"/>
                    <a:pt x="2742" y="476"/>
                    <a:pt x="2808" y="486"/>
                  </a:cubicBezTo>
                  <a:cubicBezTo>
                    <a:pt x="2945" y="508"/>
                    <a:pt x="3082" y="554"/>
                    <a:pt x="3219" y="600"/>
                  </a:cubicBezTo>
                  <a:cubicBezTo>
                    <a:pt x="3333" y="668"/>
                    <a:pt x="3447" y="737"/>
                    <a:pt x="3539" y="828"/>
                  </a:cubicBezTo>
                  <a:cubicBezTo>
                    <a:pt x="3653" y="919"/>
                    <a:pt x="3744" y="1011"/>
                    <a:pt x="3835" y="1148"/>
                  </a:cubicBezTo>
                  <a:cubicBezTo>
                    <a:pt x="3927" y="1285"/>
                    <a:pt x="3995" y="1421"/>
                    <a:pt x="4064" y="1581"/>
                  </a:cubicBezTo>
                  <a:cubicBezTo>
                    <a:pt x="4132" y="1787"/>
                    <a:pt x="4178" y="1992"/>
                    <a:pt x="4201" y="2198"/>
                  </a:cubicBezTo>
                  <a:cubicBezTo>
                    <a:pt x="4223" y="2449"/>
                    <a:pt x="4223" y="2700"/>
                    <a:pt x="4201" y="2951"/>
                  </a:cubicBezTo>
                  <a:cubicBezTo>
                    <a:pt x="4155" y="3362"/>
                    <a:pt x="4064" y="3750"/>
                    <a:pt x="3927" y="4138"/>
                  </a:cubicBezTo>
                  <a:cubicBezTo>
                    <a:pt x="3858" y="4343"/>
                    <a:pt x="3767" y="4526"/>
                    <a:pt x="3698" y="4708"/>
                  </a:cubicBezTo>
                  <a:cubicBezTo>
                    <a:pt x="3653" y="4800"/>
                    <a:pt x="3630" y="4891"/>
                    <a:pt x="3653" y="4982"/>
                  </a:cubicBezTo>
                  <a:cubicBezTo>
                    <a:pt x="3676" y="5074"/>
                    <a:pt x="3721" y="5142"/>
                    <a:pt x="3813" y="5188"/>
                  </a:cubicBezTo>
                  <a:cubicBezTo>
                    <a:pt x="3854" y="5216"/>
                    <a:pt x="3901" y="5229"/>
                    <a:pt x="3947" y="5229"/>
                  </a:cubicBezTo>
                  <a:cubicBezTo>
                    <a:pt x="4053" y="5229"/>
                    <a:pt x="4160" y="5162"/>
                    <a:pt x="4223" y="5051"/>
                  </a:cubicBezTo>
                  <a:cubicBezTo>
                    <a:pt x="4452" y="4640"/>
                    <a:pt x="4634" y="4206"/>
                    <a:pt x="4748" y="3750"/>
                  </a:cubicBezTo>
                  <a:cubicBezTo>
                    <a:pt x="4794" y="3567"/>
                    <a:pt x="4817" y="3384"/>
                    <a:pt x="4840" y="3202"/>
                  </a:cubicBezTo>
                  <a:cubicBezTo>
                    <a:pt x="4885" y="2974"/>
                    <a:pt x="4885" y="2768"/>
                    <a:pt x="4885" y="2563"/>
                  </a:cubicBezTo>
                  <a:cubicBezTo>
                    <a:pt x="4885" y="2380"/>
                    <a:pt x="4862" y="2220"/>
                    <a:pt x="4840" y="2038"/>
                  </a:cubicBezTo>
                  <a:cubicBezTo>
                    <a:pt x="4794" y="1878"/>
                    <a:pt x="4771" y="1718"/>
                    <a:pt x="4703" y="1558"/>
                  </a:cubicBezTo>
                  <a:cubicBezTo>
                    <a:pt x="4657" y="1421"/>
                    <a:pt x="4589" y="1262"/>
                    <a:pt x="4520" y="1125"/>
                  </a:cubicBezTo>
                  <a:cubicBezTo>
                    <a:pt x="4452" y="988"/>
                    <a:pt x="4360" y="851"/>
                    <a:pt x="4269" y="737"/>
                  </a:cubicBezTo>
                  <a:cubicBezTo>
                    <a:pt x="4086" y="531"/>
                    <a:pt x="3881" y="349"/>
                    <a:pt x="3653" y="212"/>
                  </a:cubicBezTo>
                  <a:cubicBezTo>
                    <a:pt x="3424" y="98"/>
                    <a:pt x="3151" y="29"/>
                    <a:pt x="2899" y="6"/>
                  </a:cubicBezTo>
                  <a:lnTo>
                    <a:pt x="2877" y="6"/>
                  </a:lnTo>
                  <a:cubicBezTo>
                    <a:pt x="2834" y="2"/>
                    <a:pt x="2790" y="0"/>
                    <a:pt x="2746" y="0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8224;p70">
              <a:extLst>
                <a:ext uri="{FF2B5EF4-FFF2-40B4-BE49-F238E27FC236}">
                  <a16:creationId xmlns:a16="http://schemas.microsoft.com/office/drawing/2014/main" id="{AC42275F-C4C2-4FDA-89EE-36EDFDED7801}"/>
                </a:ext>
              </a:extLst>
            </p:cNvPr>
            <p:cNvSpPr/>
            <p:nvPr/>
          </p:nvSpPr>
          <p:spPr>
            <a:xfrm>
              <a:off x="6479599" y="2271963"/>
              <a:ext cx="55960" cy="58256"/>
            </a:xfrm>
            <a:custGeom>
              <a:avLst/>
              <a:gdLst/>
              <a:ahLst/>
              <a:cxnLst/>
              <a:rect l="l" t="t" r="r" b="b"/>
              <a:pathLst>
                <a:path w="4338" h="4516" extrusionOk="0">
                  <a:moveTo>
                    <a:pt x="2586" y="1"/>
                  </a:moveTo>
                  <a:cubicBezTo>
                    <a:pt x="2545" y="1"/>
                    <a:pt x="2504" y="3"/>
                    <a:pt x="2466" y="11"/>
                  </a:cubicBezTo>
                  <a:cubicBezTo>
                    <a:pt x="2329" y="11"/>
                    <a:pt x="2215" y="56"/>
                    <a:pt x="2101" y="79"/>
                  </a:cubicBezTo>
                  <a:cubicBezTo>
                    <a:pt x="1964" y="125"/>
                    <a:pt x="1850" y="171"/>
                    <a:pt x="1736" y="239"/>
                  </a:cubicBezTo>
                  <a:cubicBezTo>
                    <a:pt x="1599" y="308"/>
                    <a:pt x="1484" y="376"/>
                    <a:pt x="1348" y="467"/>
                  </a:cubicBezTo>
                  <a:cubicBezTo>
                    <a:pt x="1211" y="581"/>
                    <a:pt x="1096" y="696"/>
                    <a:pt x="960" y="832"/>
                  </a:cubicBezTo>
                  <a:cubicBezTo>
                    <a:pt x="845" y="947"/>
                    <a:pt x="754" y="1084"/>
                    <a:pt x="663" y="1221"/>
                  </a:cubicBezTo>
                  <a:cubicBezTo>
                    <a:pt x="412" y="1563"/>
                    <a:pt x="229" y="1951"/>
                    <a:pt x="69" y="2339"/>
                  </a:cubicBezTo>
                  <a:cubicBezTo>
                    <a:pt x="1" y="2499"/>
                    <a:pt x="47" y="2704"/>
                    <a:pt x="183" y="2773"/>
                  </a:cubicBezTo>
                  <a:cubicBezTo>
                    <a:pt x="210" y="2786"/>
                    <a:pt x="251" y="2799"/>
                    <a:pt x="295" y="2799"/>
                  </a:cubicBezTo>
                  <a:cubicBezTo>
                    <a:pt x="327" y="2799"/>
                    <a:pt x="360" y="2792"/>
                    <a:pt x="389" y="2773"/>
                  </a:cubicBezTo>
                  <a:cubicBezTo>
                    <a:pt x="457" y="2750"/>
                    <a:pt x="503" y="2681"/>
                    <a:pt x="526" y="2613"/>
                  </a:cubicBezTo>
                  <a:cubicBezTo>
                    <a:pt x="617" y="2453"/>
                    <a:pt x="708" y="2270"/>
                    <a:pt x="800" y="2111"/>
                  </a:cubicBezTo>
                  <a:cubicBezTo>
                    <a:pt x="982" y="1791"/>
                    <a:pt x="1188" y="1494"/>
                    <a:pt x="1439" y="1243"/>
                  </a:cubicBezTo>
                  <a:cubicBezTo>
                    <a:pt x="1576" y="1084"/>
                    <a:pt x="1758" y="947"/>
                    <a:pt x="1918" y="832"/>
                  </a:cubicBezTo>
                  <a:cubicBezTo>
                    <a:pt x="2078" y="741"/>
                    <a:pt x="2238" y="673"/>
                    <a:pt x="2398" y="627"/>
                  </a:cubicBezTo>
                  <a:cubicBezTo>
                    <a:pt x="2512" y="604"/>
                    <a:pt x="2649" y="581"/>
                    <a:pt x="2786" y="581"/>
                  </a:cubicBezTo>
                  <a:cubicBezTo>
                    <a:pt x="2900" y="604"/>
                    <a:pt x="3014" y="627"/>
                    <a:pt x="3128" y="673"/>
                  </a:cubicBezTo>
                  <a:cubicBezTo>
                    <a:pt x="3242" y="696"/>
                    <a:pt x="3333" y="764"/>
                    <a:pt x="3425" y="832"/>
                  </a:cubicBezTo>
                  <a:cubicBezTo>
                    <a:pt x="3516" y="901"/>
                    <a:pt x="3607" y="1015"/>
                    <a:pt x="3699" y="1106"/>
                  </a:cubicBezTo>
                  <a:cubicBezTo>
                    <a:pt x="3790" y="1221"/>
                    <a:pt x="3858" y="1357"/>
                    <a:pt x="3904" y="1494"/>
                  </a:cubicBezTo>
                  <a:cubicBezTo>
                    <a:pt x="3972" y="1654"/>
                    <a:pt x="3995" y="1791"/>
                    <a:pt x="4041" y="1951"/>
                  </a:cubicBezTo>
                  <a:cubicBezTo>
                    <a:pt x="4064" y="2156"/>
                    <a:pt x="4064" y="2385"/>
                    <a:pt x="4064" y="2613"/>
                  </a:cubicBezTo>
                  <a:cubicBezTo>
                    <a:pt x="4041" y="2932"/>
                    <a:pt x="3972" y="3252"/>
                    <a:pt x="3881" y="3572"/>
                  </a:cubicBezTo>
                  <a:cubicBezTo>
                    <a:pt x="3790" y="3823"/>
                    <a:pt x="3699" y="4074"/>
                    <a:pt x="3584" y="4325"/>
                  </a:cubicBezTo>
                  <a:cubicBezTo>
                    <a:pt x="3539" y="4393"/>
                    <a:pt x="3562" y="4485"/>
                    <a:pt x="3630" y="4507"/>
                  </a:cubicBezTo>
                  <a:cubicBezTo>
                    <a:pt x="3641" y="4513"/>
                    <a:pt x="3654" y="4516"/>
                    <a:pt x="3668" y="4516"/>
                  </a:cubicBezTo>
                  <a:cubicBezTo>
                    <a:pt x="3707" y="4516"/>
                    <a:pt x="3750" y="4490"/>
                    <a:pt x="3767" y="4439"/>
                  </a:cubicBezTo>
                  <a:cubicBezTo>
                    <a:pt x="4064" y="3800"/>
                    <a:pt x="4292" y="3115"/>
                    <a:pt x="4338" y="2407"/>
                  </a:cubicBezTo>
                  <a:cubicBezTo>
                    <a:pt x="4338" y="2088"/>
                    <a:pt x="4338" y="1791"/>
                    <a:pt x="4269" y="1494"/>
                  </a:cubicBezTo>
                  <a:cubicBezTo>
                    <a:pt x="4201" y="1243"/>
                    <a:pt x="4109" y="992"/>
                    <a:pt x="3972" y="787"/>
                  </a:cubicBezTo>
                  <a:cubicBezTo>
                    <a:pt x="3972" y="787"/>
                    <a:pt x="3972" y="787"/>
                    <a:pt x="3972" y="764"/>
                  </a:cubicBezTo>
                  <a:cubicBezTo>
                    <a:pt x="3836" y="559"/>
                    <a:pt x="3653" y="376"/>
                    <a:pt x="3470" y="262"/>
                  </a:cubicBezTo>
                  <a:cubicBezTo>
                    <a:pt x="3265" y="125"/>
                    <a:pt x="3059" y="34"/>
                    <a:pt x="2831" y="11"/>
                  </a:cubicBezTo>
                  <a:cubicBezTo>
                    <a:pt x="2755" y="11"/>
                    <a:pt x="2669" y="1"/>
                    <a:pt x="2586" y="1"/>
                  </a:cubicBezTo>
                  <a:close/>
                </a:path>
              </a:pathLst>
            </a:custGeom>
            <a:solidFill>
              <a:srgbClr val="F26952">
                <a:alpha val="35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8225;p70">
              <a:extLst>
                <a:ext uri="{FF2B5EF4-FFF2-40B4-BE49-F238E27FC236}">
                  <a16:creationId xmlns:a16="http://schemas.microsoft.com/office/drawing/2014/main" id="{2C84F2A1-272F-4344-8874-2913F84B62AA}"/>
                </a:ext>
              </a:extLst>
            </p:cNvPr>
            <p:cNvSpPr/>
            <p:nvPr/>
          </p:nvSpPr>
          <p:spPr>
            <a:xfrm>
              <a:off x="6533480" y="2429322"/>
              <a:ext cx="97769" cy="51535"/>
            </a:xfrm>
            <a:custGeom>
              <a:avLst/>
              <a:gdLst/>
              <a:ahLst/>
              <a:cxnLst/>
              <a:rect l="l" t="t" r="r" b="b"/>
              <a:pathLst>
                <a:path w="7579" h="3995" extrusionOk="0">
                  <a:moveTo>
                    <a:pt x="4840" y="0"/>
                  </a:moveTo>
                  <a:cubicBezTo>
                    <a:pt x="4566" y="0"/>
                    <a:pt x="4292" y="23"/>
                    <a:pt x="3995" y="69"/>
                  </a:cubicBezTo>
                  <a:cubicBezTo>
                    <a:pt x="3196" y="206"/>
                    <a:pt x="2398" y="480"/>
                    <a:pt x="1667" y="891"/>
                  </a:cubicBezTo>
                  <a:cubicBezTo>
                    <a:pt x="1325" y="1096"/>
                    <a:pt x="1005" y="1324"/>
                    <a:pt x="731" y="1598"/>
                  </a:cubicBezTo>
                  <a:cubicBezTo>
                    <a:pt x="594" y="1735"/>
                    <a:pt x="457" y="1872"/>
                    <a:pt x="320" y="2055"/>
                  </a:cubicBezTo>
                  <a:cubicBezTo>
                    <a:pt x="252" y="2123"/>
                    <a:pt x="206" y="2215"/>
                    <a:pt x="138" y="2329"/>
                  </a:cubicBezTo>
                  <a:cubicBezTo>
                    <a:pt x="92" y="2420"/>
                    <a:pt x="47" y="2511"/>
                    <a:pt x="24" y="2648"/>
                  </a:cubicBezTo>
                  <a:cubicBezTo>
                    <a:pt x="24" y="2671"/>
                    <a:pt x="24" y="2694"/>
                    <a:pt x="24" y="2717"/>
                  </a:cubicBezTo>
                  <a:cubicBezTo>
                    <a:pt x="24" y="2717"/>
                    <a:pt x="24" y="2740"/>
                    <a:pt x="24" y="2740"/>
                  </a:cubicBezTo>
                  <a:cubicBezTo>
                    <a:pt x="1" y="2785"/>
                    <a:pt x="24" y="2854"/>
                    <a:pt x="47" y="2899"/>
                  </a:cubicBezTo>
                  <a:cubicBezTo>
                    <a:pt x="183" y="3036"/>
                    <a:pt x="298" y="3150"/>
                    <a:pt x="435" y="3264"/>
                  </a:cubicBezTo>
                  <a:cubicBezTo>
                    <a:pt x="572" y="3379"/>
                    <a:pt x="754" y="3493"/>
                    <a:pt x="937" y="3584"/>
                  </a:cubicBezTo>
                  <a:cubicBezTo>
                    <a:pt x="1256" y="3744"/>
                    <a:pt x="1621" y="3858"/>
                    <a:pt x="2032" y="3926"/>
                  </a:cubicBezTo>
                  <a:cubicBezTo>
                    <a:pt x="2283" y="3972"/>
                    <a:pt x="2557" y="3995"/>
                    <a:pt x="2831" y="3995"/>
                  </a:cubicBezTo>
                  <a:lnTo>
                    <a:pt x="3219" y="3995"/>
                  </a:lnTo>
                  <a:cubicBezTo>
                    <a:pt x="3607" y="3949"/>
                    <a:pt x="3995" y="3904"/>
                    <a:pt x="4429" y="3789"/>
                  </a:cubicBezTo>
                  <a:cubicBezTo>
                    <a:pt x="4817" y="3698"/>
                    <a:pt x="5182" y="3561"/>
                    <a:pt x="5570" y="3379"/>
                  </a:cubicBezTo>
                  <a:cubicBezTo>
                    <a:pt x="5913" y="3219"/>
                    <a:pt x="6232" y="3036"/>
                    <a:pt x="6506" y="2831"/>
                  </a:cubicBezTo>
                  <a:cubicBezTo>
                    <a:pt x="6597" y="2762"/>
                    <a:pt x="6666" y="2694"/>
                    <a:pt x="6757" y="2625"/>
                  </a:cubicBezTo>
                  <a:lnTo>
                    <a:pt x="6871" y="2534"/>
                  </a:lnTo>
                  <a:cubicBezTo>
                    <a:pt x="7031" y="2397"/>
                    <a:pt x="7191" y="2260"/>
                    <a:pt x="7351" y="2078"/>
                  </a:cubicBezTo>
                  <a:cubicBezTo>
                    <a:pt x="7488" y="1941"/>
                    <a:pt x="7556" y="1781"/>
                    <a:pt x="7579" y="1621"/>
                  </a:cubicBezTo>
                  <a:cubicBezTo>
                    <a:pt x="7579" y="1484"/>
                    <a:pt x="7556" y="1324"/>
                    <a:pt x="7465" y="1165"/>
                  </a:cubicBezTo>
                  <a:cubicBezTo>
                    <a:pt x="7305" y="891"/>
                    <a:pt x="7054" y="708"/>
                    <a:pt x="6826" y="571"/>
                  </a:cubicBezTo>
                  <a:cubicBezTo>
                    <a:pt x="6575" y="411"/>
                    <a:pt x="6301" y="297"/>
                    <a:pt x="5935" y="183"/>
                  </a:cubicBezTo>
                  <a:cubicBezTo>
                    <a:pt x="5639" y="92"/>
                    <a:pt x="5388" y="23"/>
                    <a:pt x="5159" y="23"/>
                  </a:cubicBezTo>
                  <a:cubicBezTo>
                    <a:pt x="5045" y="0"/>
                    <a:pt x="4931" y="0"/>
                    <a:pt x="4840" y="0"/>
                  </a:cubicBezTo>
                  <a:close/>
                </a:path>
              </a:pathLst>
            </a:custGeom>
            <a:solidFill>
              <a:srgbClr val="FB7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8226;p70">
              <a:extLst>
                <a:ext uri="{FF2B5EF4-FFF2-40B4-BE49-F238E27FC236}">
                  <a16:creationId xmlns:a16="http://schemas.microsoft.com/office/drawing/2014/main" id="{463D33A1-28F8-407A-A9D0-70E431C4E0F9}"/>
                </a:ext>
              </a:extLst>
            </p:cNvPr>
            <p:cNvSpPr/>
            <p:nvPr/>
          </p:nvSpPr>
          <p:spPr>
            <a:xfrm>
              <a:off x="6509642" y="2387218"/>
              <a:ext cx="130741" cy="97176"/>
            </a:xfrm>
            <a:custGeom>
              <a:avLst/>
              <a:gdLst/>
              <a:ahLst/>
              <a:cxnLst/>
              <a:rect l="l" t="t" r="r" b="b"/>
              <a:pathLst>
                <a:path w="10135" h="7533" extrusionOk="0">
                  <a:moveTo>
                    <a:pt x="6642" y="3538"/>
                  </a:moveTo>
                  <a:cubicBezTo>
                    <a:pt x="7007" y="3561"/>
                    <a:pt x="7350" y="3607"/>
                    <a:pt x="7669" y="3698"/>
                  </a:cubicBezTo>
                  <a:cubicBezTo>
                    <a:pt x="7943" y="3789"/>
                    <a:pt x="8194" y="3904"/>
                    <a:pt x="8423" y="4041"/>
                  </a:cubicBezTo>
                  <a:cubicBezTo>
                    <a:pt x="8628" y="4155"/>
                    <a:pt x="8788" y="4292"/>
                    <a:pt x="8948" y="4474"/>
                  </a:cubicBezTo>
                  <a:cubicBezTo>
                    <a:pt x="9085" y="4611"/>
                    <a:pt x="9176" y="4748"/>
                    <a:pt x="9267" y="4908"/>
                  </a:cubicBezTo>
                  <a:cubicBezTo>
                    <a:pt x="9062" y="5227"/>
                    <a:pt x="8811" y="5547"/>
                    <a:pt x="8514" y="5821"/>
                  </a:cubicBezTo>
                  <a:cubicBezTo>
                    <a:pt x="8194" y="6118"/>
                    <a:pt x="7852" y="6346"/>
                    <a:pt x="7464" y="6551"/>
                  </a:cubicBezTo>
                  <a:cubicBezTo>
                    <a:pt x="7099" y="6757"/>
                    <a:pt x="6688" y="6894"/>
                    <a:pt x="6277" y="7008"/>
                  </a:cubicBezTo>
                  <a:cubicBezTo>
                    <a:pt x="5866" y="7099"/>
                    <a:pt x="5455" y="7145"/>
                    <a:pt x="5044" y="7145"/>
                  </a:cubicBezTo>
                  <a:lnTo>
                    <a:pt x="4930" y="7145"/>
                  </a:lnTo>
                  <a:cubicBezTo>
                    <a:pt x="4474" y="7122"/>
                    <a:pt x="4040" y="7053"/>
                    <a:pt x="3629" y="6939"/>
                  </a:cubicBezTo>
                  <a:cubicBezTo>
                    <a:pt x="3173" y="6802"/>
                    <a:pt x="2785" y="6620"/>
                    <a:pt x="2420" y="6414"/>
                  </a:cubicBezTo>
                  <a:lnTo>
                    <a:pt x="2420" y="6414"/>
                  </a:lnTo>
                  <a:lnTo>
                    <a:pt x="2465" y="6437"/>
                  </a:lnTo>
                  <a:cubicBezTo>
                    <a:pt x="2328" y="6346"/>
                    <a:pt x="2168" y="6232"/>
                    <a:pt x="2031" y="6118"/>
                  </a:cubicBezTo>
                  <a:cubicBezTo>
                    <a:pt x="2031" y="6095"/>
                    <a:pt x="2054" y="6095"/>
                    <a:pt x="2054" y="6072"/>
                  </a:cubicBezTo>
                  <a:cubicBezTo>
                    <a:pt x="2123" y="5912"/>
                    <a:pt x="2191" y="5752"/>
                    <a:pt x="2283" y="5615"/>
                  </a:cubicBezTo>
                  <a:cubicBezTo>
                    <a:pt x="2442" y="5364"/>
                    <a:pt x="2625" y="5159"/>
                    <a:pt x="2853" y="4931"/>
                  </a:cubicBezTo>
                  <a:cubicBezTo>
                    <a:pt x="3127" y="4657"/>
                    <a:pt x="3469" y="4429"/>
                    <a:pt x="3858" y="4223"/>
                  </a:cubicBezTo>
                  <a:cubicBezTo>
                    <a:pt x="3858" y="4223"/>
                    <a:pt x="3880" y="4200"/>
                    <a:pt x="3880" y="4200"/>
                  </a:cubicBezTo>
                  <a:cubicBezTo>
                    <a:pt x="4314" y="3972"/>
                    <a:pt x="4771" y="3812"/>
                    <a:pt x="5227" y="3698"/>
                  </a:cubicBezTo>
                  <a:lnTo>
                    <a:pt x="5250" y="3675"/>
                  </a:lnTo>
                  <a:lnTo>
                    <a:pt x="5273" y="3675"/>
                  </a:lnTo>
                  <a:cubicBezTo>
                    <a:pt x="5706" y="3584"/>
                    <a:pt x="6117" y="3538"/>
                    <a:pt x="6528" y="3538"/>
                  </a:cubicBezTo>
                  <a:close/>
                  <a:moveTo>
                    <a:pt x="1895" y="0"/>
                  </a:moveTo>
                  <a:cubicBezTo>
                    <a:pt x="1643" y="0"/>
                    <a:pt x="1392" y="69"/>
                    <a:pt x="1164" y="183"/>
                  </a:cubicBezTo>
                  <a:cubicBezTo>
                    <a:pt x="913" y="320"/>
                    <a:pt x="685" y="525"/>
                    <a:pt x="502" y="822"/>
                  </a:cubicBezTo>
                  <a:cubicBezTo>
                    <a:pt x="342" y="1096"/>
                    <a:pt x="205" y="1393"/>
                    <a:pt x="137" y="1781"/>
                  </a:cubicBezTo>
                  <a:cubicBezTo>
                    <a:pt x="46" y="2100"/>
                    <a:pt x="0" y="2466"/>
                    <a:pt x="23" y="2854"/>
                  </a:cubicBezTo>
                  <a:cubicBezTo>
                    <a:pt x="23" y="3196"/>
                    <a:pt x="69" y="3538"/>
                    <a:pt x="183" y="3949"/>
                  </a:cubicBezTo>
                  <a:cubicBezTo>
                    <a:pt x="274" y="4292"/>
                    <a:pt x="411" y="4634"/>
                    <a:pt x="571" y="4954"/>
                  </a:cubicBezTo>
                  <a:cubicBezTo>
                    <a:pt x="890" y="5547"/>
                    <a:pt x="1324" y="6072"/>
                    <a:pt x="1872" y="6483"/>
                  </a:cubicBezTo>
                  <a:cubicBezTo>
                    <a:pt x="2374" y="6871"/>
                    <a:pt x="2967" y="7168"/>
                    <a:pt x="3652" y="7350"/>
                  </a:cubicBezTo>
                  <a:cubicBezTo>
                    <a:pt x="4086" y="7464"/>
                    <a:pt x="4565" y="7533"/>
                    <a:pt x="5067" y="7533"/>
                  </a:cubicBezTo>
                  <a:cubicBezTo>
                    <a:pt x="5250" y="7533"/>
                    <a:pt x="5432" y="7533"/>
                    <a:pt x="5615" y="7510"/>
                  </a:cubicBezTo>
                  <a:cubicBezTo>
                    <a:pt x="6277" y="7441"/>
                    <a:pt x="6939" y="7259"/>
                    <a:pt x="7555" y="6962"/>
                  </a:cubicBezTo>
                  <a:cubicBezTo>
                    <a:pt x="8171" y="6643"/>
                    <a:pt x="8719" y="6209"/>
                    <a:pt x="9176" y="5684"/>
                  </a:cubicBezTo>
                  <a:cubicBezTo>
                    <a:pt x="9473" y="5364"/>
                    <a:pt x="9678" y="5022"/>
                    <a:pt x="9838" y="4657"/>
                  </a:cubicBezTo>
                  <a:cubicBezTo>
                    <a:pt x="9998" y="4314"/>
                    <a:pt x="10089" y="3904"/>
                    <a:pt x="10112" y="3516"/>
                  </a:cubicBezTo>
                  <a:cubicBezTo>
                    <a:pt x="10134" y="2762"/>
                    <a:pt x="9906" y="2055"/>
                    <a:pt x="9427" y="1484"/>
                  </a:cubicBezTo>
                  <a:cubicBezTo>
                    <a:pt x="9221" y="1210"/>
                    <a:pt x="8948" y="1005"/>
                    <a:pt x="8605" y="822"/>
                  </a:cubicBezTo>
                  <a:cubicBezTo>
                    <a:pt x="8308" y="662"/>
                    <a:pt x="7966" y="548"/>
                    <a:pt x="7578" y="525"/>
                  </a:cubicBezTo>
                  <a:lnTo>
                    <a:pt x="7395" y="525"/>
                  </a:lnTo>
                  <a:cubicBezTo>
                    <a:pt x="7099" y="525"/>
                    <a:pt x="6802" y="571"/>
                    <a:pt x="6505" y="662"/>
                  </a:cubicBezTo>
                  <a:cubicBezTo>
                    <a:pt x="6345" y="708"/>
                    <a:pt x="6186" y="754"/>
                    <a:pt x="6026" y="845"/>
                  </a:cubicBezTo>
                  <a:cubicBezTo>
                    <a:pt x="6003" y="845"/>
                    <a:pt x="5957" y="845"/>
                    <a:pt x="5935" y="868"/>
                  </a:cubicBezTo>
                  <a:lnTo>
                    <a:pt x="5889" y="913"/>
                  </a:lnTo>
                  <a:lnTo>
                    <a:pt x="5820" y="936"/>
                  </a:lnTo>
                  <a:cubicBezTo>
                    <a:pt x="5706" y="1005"/>
                    <a:pt x="5592" y="1096"/>
                    <a:pt x="5455" y="1165"/>
                  </a:cubicBezTo>
                  <a:cubicBezTo>
                    <a:pt x="5341" y="1233"/>
                    <a:pt x="5227" y="1279"/>
                    <a:pt x="5113" y="1302"/>
                  </a:cubicBezTo>
                  <a:cubicBezTo>
                    <a:pt x="5022" y="1324"/>
                    <a:pt x="4930" y="1347"/>
                    <a:pt x="4816" y="1347"/>
                  </a:cubicBezTo>
                  <a:cubicBezTo>
                    <a:pt x="4748" y="1324"/>
                    <a:pt x="4656" y="1324"/>
                    <a:pt x="4565" y="1302"/>
                  </a:cubicBezTo>
                  <a:cubicBezTo>
                    <a:pt x="4451" y="1256"/>
                    <a:pt x="4314" y="1187"/>
                    <a:pt x="4200" y="1119"/>
                  </a:cubicBezTo>
                  <a:cubicBezTo>
                    <a:pt x="4040" y="1028"/>
                    <a:pt x="3880" y="913"/>
                    <a:pt x="3743" y="799"/>
                  </a:cubicBezTo>
                  <a:cubicBezTo>
                    <a:pt x="3584" y="685"/>
                    <a:pt x="3424" y="571"/>
                    <a:pt x="3264" y="480"/>
                  </a:cubicBezTo>
                  <a:cubicBezTo>
                    <a:pt x="2830" y="206"/>
                    <a:pt x="2465" y="69"/>
                    <a:pt x="2100" y="23"/>
                  </a:cubicBezTo>
                  <a:cubicBezTo>
                    <a:pt x="2031" y="0"/>
                    <a:pt x="1963" y="0"/>
                    <a:pt x="1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8227;p70">
              <a:extLst>
                <a:ext uri="{FF2B5EF4-FFF2-40B4-BE49-F238E27FC236}">
                  <a16:creationId xmlns:a16="http://schemas.microsoft.com/office/drawing/2014/main" id="{E058AAF3-8864-40DC-BB8C-53CD0246B063}"/>
                </a:ext>
              </a:extLst>
            </p:cNvPr>
            <p:cNvSpPr/>
            <p:nvPr/>
          </p:nvSpPr>
          <p:spPr>
            <a:xfrm>
              <a:off x="5967587" y="2735525"/>
              <a:ext cx="168732" cy="179916"/>
            </a:xfrm>
            <a:custGeom>
              <a:avLst/>
              <a:gdLst/>
              <a:ahLst/>
              <a:cxnLst/>
              <a:rect l="l" t="t" r="r" b="b"/>
              <a:pathLst>
                <a:path w="13080" h="13947" extrusionOk="0">
                  <a:moveTo>
                    <a:pt x="12144" y="1"/>
                  </a:moveTo>
                  <a:cubicBezTo>
                    <a:pt x="12098" y="1"/>
                    <a:pt x="12075" y="1"/>
                    <a:pt x="12030" y="24"/>
                  </a:cubicBezTo>
                  <a:cubicBezTo>
                    <a:pt x="11710" y="389"/>
                    <a:pt x="11299" y="708"/>
                    <a:pt x="10843" y="1005"/>
                  </a:cubicBezTo>
                  <a:cubicBezTo>
                    <a:pt x="10386" y="1279"/>
                    <a:pt x="9952" y="1507"/>
                    <a:pt x="9473" y="1758"/>
                  </a:cubicBezTo>
                  <a:cubicBezTo>
                    <a:pt x="9017" y="1987"/>
                    <a:pt x="8560" y="2215"/>
                    <a:pt x="8081" y="2420"/>
                  </a:cubicBezTo>
                  <a:cubicBezTo>
                    <a:pt x="7601" y="2626"/>
                    <a:pt x="7122" y="2808"/>
                    <a:pt x="6643" y="3014"/>
                  </a:cubicBezTo>
                  <a:cubicBezTo>
                    <a:pt x="6141" y="3196"/>
                    <a:pt x="5638" y="3402"/>
                    <a:pt x="5136" y="3607"/>
                  </a:cubicBezTo>
                  <a:cubicBezTo>
                    <a:pt x="4018" y="4109"/>
                    <a:pt x="3128" y="4589"/>
                    <a:pt x="2397" y="5114"/>
                  </a:cubicBezTo>
                  <a:cubicBezTo>
                    <a:pt x="1644" y="5661"/>
                    <a:pt x="1051" y="6323"/>
                    <a:pt x="617" y="7031"/>
                  </a:cubicBezTo>
                  <a:cubicBezTo>
                    <a:pt x="229" y="7739"/>
                    <a:pt x="23" y="8492"/>
                    <a:pt x="1" y="9245"/>
                  </a:cubicBezTo>
                  <a:cubicBezTo>
                    <a:pt x="1" y="9998"/>
                    <a:pt x="206" y="10751"/>
                    <a:pt x="571" y="11391"/>
                  </a:cubicBezTo>
                  <a:cubicBezTo>
                    <a:pt x="1005" y="12098"/>
                    <a:pt x="1644" y="12714"/>
                    <a:pt x="2420" y="13194"/>
                  </a:cubicBezTo>
                  <a:cubicBezTo>
                    <a:pt x="2877" y="13468"/>
                    <a:pt x="3356" y="13673"/>
                    <a:pt x="3835" y="13787"/>
                  </a:cubicBezTo>
                  <a:cubicBezTo>
                    <a:pt x="4223" y="13901"/>
                    <a:pt x="4657" y="13947"/>
                    <a:pt x="5091" y="13947"/>
                  </a:cubicBezTo>
                  <a:lnTo>
                    <a:pt x="5342" y="13947"/>
                  </a:lnTo>
                  <a:cubicBezTo>
                    <a:pt x="6255" y="13901"/>
                    <a:pt x="7213" y="13605"/>
                    <a:pt x="8081" y="13080"/>
                  </a:cubicBezTo>
                  <a:cubicBezTo>
                    <a:pt x="8925" y="12577"/>
                    <a:pt x="9701" y="11916"/>
                    <a:pt x="10386" y="11117"/>
                  </a:cubicBezTo>
                  <a:cubicBezTo>
                    <a:pt x="11687" y="9610"/>
                    <a:pt x="12577" y="7602"/>
                    <a:pt x="12851" y="5456"/>
                  </a:cubicBezTo>
                  <a:cubicBezTo>
                    <a:pt x="13080" y="3835"/>
                    <a:pt x="12920" y="2055"/>
                    <a:pt x="12372" y="161"/>
                  </a:cubicBezTo>
                  <a:cubicBezTo>
                    <a:pt x="12349" y="69"/>
                    <a:pt x="12281" y="24"/>
                    <a:pt x="12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8228;p70">
              <a:extLst>
                <a:ext uri="{FF2B5EF4-FFF2-40B4-BE49-F238E27FC236}">
                  <a16:creationId xmlns:a16="http://schemas.microsoft.com/office/drawing/2014/main" id="{6592DC5B-7AC0-4726-959D-9D7E083747D3}"/>
                </a:ext>
              </a:extLst>
            </p:cNvPr>
            <p:cNvSpPr/>
            <p:nvPr/>
          </p:nvSpPr>
          <p:spPr>
            <a:xfrm>
              <a:off x="5959938" y="2744657"/>
              <a:ext cx="163133" cy="185567"/>
            </a:xfrm>
            <a:custGeom>
              <a:avLst/>
              <a:gdLst/>
              <a:ahLst/>
              <a:cxnLst/>
              <a:rect l="l" t="t" r="r" b="b"/>
              <a:pathLst>
                <a:path w="12646" h="14385" extrusionOk="0">
                  <a:moveTo>
                    <a:pt x="12508" y="0"/>
                  </a:moveTo>
                  <a:cubicBezTo>
                    <a:pt x="12463" y="0"/>
                    <a:pt x="12417" y="46"/>
                    <a:pt x="12394" y="92"/>
                  </a:cubicBezTo>
                  <a:cubicBezTo>
                    <a:pt x="12235" y="320"/>
                    <a:pt x="12098" y="571"/>
                    <a:pt x="11938" y="799"/>
                  </a:cubicBezTo>
                  <a:cubicBezTo>
                    <a:pt x="11185" y="1940"/>
                    <a:pt x="10340" y="3013"/>
                    <a:pt x="9404" y="4018"/>
                  </a:cubicBezTo>
                  <a:cubicBezTo>
                    <a:pt x="8925" y="4520"/>
                    <a:pt x="8446" y="4999"/>
                    <a:pt x="7943" y="5478"/>
                  </a:cubicBezTo>
                  <a:cubicBezTo>
                    <a:pt x="7692" y="5729"/>
                    <a:pt x="7441" y="5958"/>
                    <a:pt x="7167" y="6209"/>
                  </a:cubicBezTo>
                  <a:cubicBezTo>
                    <a:pt x="6931" y="6423"/>
                    <a:pt x="6675" y="6658"/>
                    <a:pt x="6437" y="6875"/>
                  </a:cubicBezTo>
                  <a:lnTo>
                    <a:pt x="6437" y="6875"/>
                  </a:lnTo>
                  <a:cubicBezTo>
                    <a:pt x="6437" y="6874"/>
                    <a:pt x="6437" y="6872"/>
                    <a:pt x="6437" y="6871"/>
                  </a:cubicBezTo>
                  <a:lnTo>
                    <a:pt x="6437" y="6871"/>
                  </a:lnTo>
                  <a:cubicBezTo>
                    <a:pt x="5866" y="7373"/>
                    <a:pt x="5273" y="7875"/>
                    <a:pt x="4702" y="8377"/>
                  </a:cubicBezTo>
                  <a:cubicBezTo>
                    <a:pt x="4405" y="8628"/>
                    <a:pt x="4109" y="8879"/>
                    <a:pt x="3812" y="9130"/>
                  </a:cubicBezTo>
                  <a:cubicBezTo>
                    <a:pt x="3492" y="9427"/>
                    <a:pt x="3196" y="9701"/>
                    <a:pt x="2876" y="9998"/>
                  </a:cubicBezTo>
                  <a:cubicBezTo>
                    <a:pt x="2306" y="10546"/>
                    <a:pt x="1781" y="11139"/>
                    <a:pt x="1278" y="11755"/>
                  </a:cubicBezTo>
                  <a:cubicBezTo>
                    <a:pt x="1050" y="12075"/>
                    <a:pt x="822" y="12394"/>
                    <a:pt x="616" y="12737"/>
                  </a:cubicBezTo>
                  <a:cubicBezTo>
                    <a:pt x="411" y="13079"/>
                    <a:pt x="206" y="13444"/>
                    <a:pt x="69" y="13810"/>
                  </a:cubicBezTo>
                  <a:cubicBezTo>
                    <a:pt x="23" y="13901"/>
                    <a:pt x="0" y="14015"/>
                    <a:pt x="46" y="14106"/>
                  </a:cubicBezTo>
                  <a:cubicBezTo>
                    <a:pt x="91" y="14220"/>
                    <a:pt x="160" y="14289"/>
                    <a:pt x="251" y="14335"/>
                  </a:cubicBezTo>
                  <a:cubicBezTo>
                    <a:pt x="312" y="14369"/>
                    <a:pt x="375" y="14384"/>
                    <a:pt x="437" y="14384"/>
                  </a:cubicBezTo>
                  <a:cubicBezTo>
                    <a:pt x="582" y="14384"/>
                    <a:pt x="719" y="14296"/>
                    <a:pt x="799" y="14152"/>
                  </a:cubicBezTo>
                  <a:cubicBezTo>
                    <a:pt x="982" y="13787"/>
                    <a:pt x="1187" y="13422"/>
                    <a:pt x="1415" y="13079"/>
                  </a:cubicBezTo>
                  <a:cubicBezTo>
                    <a:pt x="1963" y="12257"/>
                    <a:pt x="2579" y="11527"/>
                    <a:pt x="3264" y="10820"/>
                  </a:cubicBezTo>
                  <a:cubicBezTo>
                    <a:pt x="3629" y="10454"/>
                    <a:pt x="3995" y="10089"/>
                    <a:pt x="4360" y="9747"/>
                  </a:cubicBezTo>
                  <a:cubicBezTo>
                    <a:pt x="4725" y="9382"/>
                    <a:pt x="5090" y="9039"/>
                    <a:pt x="5455" y="8697"/>
                  </a:cubicBezTo>
                  <a:cubicBezTo>
                    <a:pt x="5821" y="8354"/>
                    <a:pt x="6163" y="8012"/>
                    <a:pt x="6528" y="7647"/>
                  </a:cubicBezTo>
                  <a:cubicBezTo>
                    <a:pt x="6916" y="7259"/>
                    <a:pt x="7304" y="6871"/>
                    <a:pt x="7692" y="6460"/>
                  </a:cubicBezTo>
                  <a:cubicBezTo>
                    <a:pt x="8058" y="6072"/>
                    <a:pt x="8446" y="5661"/>
                    <a:pt x="8811" y="5250"/>
                  </a:cubicBezTo>
                  <a:cubicBezTo>
                    <a:pt x="9176" y="4839"/>
                    <a:pt x="9541" y="4428"/>
                    <a:pt x="9906" y="4018"/>
                  </a:cubicBezTo>
                  <a:cubicBezTo>
                    <a:pt x="10409" y="3424"/>
                    <a:pt x="10888" y="2808"/>
                    <a:pt x="11322" y="2192"/>
                  </a:cubicBezTo>
                  <a:cubicBezTo>
                    <a:pt x="11778" y="1530"/>
                    <a:pt x="12212" y="868"/>
                    <a:pt x="12623" y="183"/>
                  </a:cubicBezTo>
                  <a:cubicBezTo>
                    <a:pt x="12645" y="137"/>
                    <a:pt x="12623" y="46"/>
                    <a:pt x="12554" y="23"/>
                  </a:cubicBezTo>
                  <a:cubicBezTo>
                    <a:pt x="12531" y="23"/>
                    <a:pt x="12508" y="0"/>
                    <a:pt x="12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8229;p70">
              <a:extLst>
                <a:ext uri="{FF2B5EF4-FFF2-40B4-BE49-F238E27FC236}">
                  <a16:creationId xmlns:a16="http://schemas.microsoft.com/office/drawing/2014/main" id="{C8ED166D-5D9F-4ECE-9D4B-7728378D1F39}"/>
                </a:ext>
              </a:extLst>
            </p:cNvPr>
            <p:cNvSpPr/>
            <p:nvPr/>
          </p:nvSpPr>
          <p:spPr>
            <a:xfrm>
              <a:off x="6082417" y="2764974"/>
              <a:ext cx="13558" cy="29825"/>
            </a:xfrm>
            <a:custGeom>
              <a:avLst/>
              <a:gdLst/>
              <a:ahLst/>
              <a:cxnLst/>
              <a:rect l="l" t="t" r="r" b="b"/>
              <a:pathLst>
                <a:path w="1051" h="2312" extrusionOk="0">
                  <a:moveTo>
                    <a:pt x="936" y="0"/>
                  </a:moveTo>
                  <a:cubicBezTo>
                    <a:pt x="914" y="0"/>
                    <a:pt x="868" y="23"/>
                    <a:pt x="845" y="46"/>
                  </a:cubicBezTo>
                  <a:cubicBezTo>
                    <a:pt x="662" y="388"/>
                    <a:pt x="503" y="731"/>
                    <a:pt x="366" y="1073"/>
                  </a:cubicBezTo>
                  <a:cubicBezTo>
                    <a:pt x="206" y="1438"/>
                    <a:pt x="92" y="1826"/>
                    <a:pt x="1" y="2191"/>
                  </a:cubicBezTo>
                  <a:cubicBezTo>
                    <a:pt x="1" y="2260"/>
                    <a:pt x="23" y="2306"/>
                    <a:pt x="92" y="2306"/>
                  </a:cubicBezTo>
                  <a:cubicBezTo>
                    <a:pt x="100" y="2310"/>
                    <a:pt x="109" y="2312"/>
                    <a:pt x="117" y="2312"/>
                  </a:cubicBezTo>
                  <a:cubicBezTo>
                    <a:pt x="153" y="2312"/>
                    <a:pt x="187" y="2274"/>
                    <a:pt x="206" y="2237"/>
                  </a:cubicBezTo>
                  <a:cubicBezTo>
                    <a:pt x="252" y="2009"/>
                    <a:pt x="297" y="1803"/>
                    <a:pt x="366" y="1575"/>
                  </a:cubicBezTo>
                  <a:cubicBezTo>
                    <a:pt x="366" y="1598"/>
                    <a:pt x="366" y="1598"/>
                    <a:pt x="366" y="1621"/>
                  </a:cubicBezTo>
                  <a:cubicBezTo>
                    <a:pt x="457" y="1347"/>
                    <a:pt x="548" y="1096"/>
                    <a:pt x="662" y="845"/>
                  </a:cubicBezTo>
                  <a:cubicBezTo>
                    <a:pt x="777" y="617"/>
                    <a:pt x="891" y="365"/>
                    <a:pt x="1028" y="137"/>
                  </a:cubicBezTo>
                  <a:cubicBezTo>
                    <a:pt x="1050" y="92"/>
                    <a:pt x="1028" y="23"/>
                    <a:pt x="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8230;p70">
              <a:extLst>
                <a:ext uri="{FF2B5EF4-FFF2-40B4-BE49-F238E27FC236}">
                  <a16:creationId xmlns:a16="http://schemas.microsoft.com/office/drawing/2014/main" id="{C1691F3C-636A-40D4-A40A-EF79CBC8BB3F}"/>
                </a:ext>
              </a:extLst>
            </p:cNvPr>
            <p:cNvSpPr/>
            <p:nvPr/>
          </p:nvSpPr>
          <p:spPr>
            <a:xfrm>
              <a:off x="6032664" y="2791469"/>
              <a:ext cx="18563" cy="50362"/>
            </a:xfrm>
            <a:custGeom>
              <a:avLst/>
              <a:gdLst/>
              <a:ahLst/>
              <a:cxnLst/>
              <a:rect l="l" t="t" r="r" b="b"/>
              <a:pathLst>
                <a:path w="1439" h="3904" extrusionOk="0">
                  <a:moveTo>
                    <a:pt x="1324" y="1"/>
                  </a:moveTo>
                  <a:cubicBezTo>
                    <a:pt x="1301" y="1"/>
                    <a:pt x="1255" y="1"/>
                    <a:pt x="1255" y="46"/>
                  </a:cubicBezTo>
                  <a:cubicBezTo>
                    <a:pt x="936" y="617"/>
                    <a:pt x="685" y="1233"/>
                    <a:pt x="479" y="1849"/>
                  </a:cubicBezTo>
                  <a:cubicBezTo>
                    <a:pt x="365" y="2146"/>
                    <a:pt x="297" y="2443"/>
                    <a:pt x="205" y="2740"/>
                  </a:cubicBezTo>
                  <a:cubicBezTo>
                    <a:pt x="114" y="3059"/>
                    <a:pt x="46" y="3402"/>
                    <a:pt x="0" y="3744"/>
                  </a:cubicBezTo>
                  <a:cubicBezTo>
                    <a:pt x="0" y="3812"/>
                    <a:pt x="46" y="3881"/>
                    <a:pt x="114" y="3904"/>
                  </a:cubicBezTo>
                  <a:cubicBezTo>
                    <a:pt x="183" y="3904"/>
                    <a:pt x="251" y="3858"/>
                    <a:pt x="274" y="3790"/>
                  </a:cubicBezTo>
                  <a:cubicBezTo>
                    <a:pt x="365" y="3424"/>
                    <a:pt x="434" y="3036"/>
                    <a:pt x="525" y="2671"/>
                  </a:cubicBezTo>
                  <a:cubicBezTo>
                    <a:pt x="616" y="2260"/>
                    <a:pt x="730" y="1872"/>
                    <a:pt x="845" y="1507"/>
                  </a:cubicBezTo>
                  <a:cubicBezTo>
                    <a:pt x="1004" y="1028"/>
                    <a:pt x="1187" y="571"/>
                    <a:pt x="1415" y="137"/>
                  </a:cubicBezTo>
                  <a:cubicBezTo>
                    <a:pt x="1438" y="69"/>
                    <a:pt x="1415" y="23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8231;p70">
              <a:extLst>
                <a:ext uri="{FF2B5EF4-FFF2-40B4-BE49-F238E27FC236}">
                  <a16:creationId xmlns:a16="http://schemas.microsoft.com/office/drawing/2014/main" id="{D9B560BA-01DC-4FA8-9065-14E79AC485AF}"/>
                </a:ext>
              </a:extLst>
            </p:cNvPr>
            <p:cNvSpPr/>
            <p:nvPr/>
          </p:nvSpPr>
          <p:spPr>
            <a:xfrm>
              <a:off x="5997617" y="2828864"/>
              <a:ext cx="8849" cy="45060"/>
            </a:xfrm>
            <a:custGeom>
              <a:avLst/>
              <a:gdLst/>
              <a:ahLst/>
              <a:cxnLst/>
              <a:rect l="l" t="t" r="r" b="b"/>
              <a:pathLst>
                <a:path w="686" h="3493" extrusionOk="0">
                  <a:moveTo>
                    <a:pt x="526" y="0"/>
                  </a:moveTo>
                  <a:cubicBezTo>
                    <a:pt x="480" y="0"/>
                    <a:pt x="412" y="23"/>
                    <a:pt x="389" y="69"/>
                  </a:cubicBezTo>
                  <a:cubicBezTo>
                    <a:pt x="183" y="571"/>
                    <a:pt x="69" y="1119"/>
                    <a:pt x="24" y="1667"/>
                  </a:cubicBezTo>
                  <a:cubicBezTo>
                    <a:pt x="1" y="1918"/>
                    <a:pt x="1" y="2169"/>
                    <a:pt x="1" y="2420"/>
                  </a:cubicBezTo>
                  <a:cubicBezTo>
                    <a:pt x="24" y="2717"/>
                    <a:pt x="46" y="3013"/>
                    <a:pt x="69" y="3310"/>
                  </a:cubicBezTo>
                  <a:cubicBezTo>
                    <a:pt x="92" y="3356"/>
                    <a:pt x="115" y="3401"/>
                    <a:pt x="138" y="3447"/>
                  </a:cubicBezTo>
                  <a:cubicBezTo>
                    <a:pt x="183" y="3470"/>
                    <a:pt x="229" y="3493"/>
                    <a:pt x="275" y="3493"/>
                  </a:cubicBezTo>
                  <a:cubicBezTo>
                    <a:pt x="389" y="3470"/>
                    <a:pt x="480" y="3378"/>
                    <a:pt x="457" y="3287"/>
                  </a:cubicBezTo>
                  <a:cubicBezTo>
                    <a:pt x="435" y="2990"/>
                    <a:pt x="389" y="2694"/>
                    <a:pt x="366" y="2397"/>
                  </a:cubicBezTo>
                  <a:cubicBezTo>
                    <a:pt x="320" y="2100"/>
                    <a:pt x="320" y="1804"/>
                    <a:pt x="343" y="1484"/>
                  </a:cubicBezTo>
                  <a:lnTo>
                    <a:pt x="343" y="1484"/>
                  </a:lnTo>
                  <a:cubicBezTo>
                    <a:pt x="343" y="1507"/>
                    <a:pt x="343" y="1507"/>
                    <a:pt x="343" y="1530"/>
                  </a:cubicBezTo>
                  <a:cubicBezTo>
                    <a:pt x="343" y="1370"/>
                    <a:pt x="366" y="1233"/>
                    <a:pt x="389" y="1073"/>
                  </a:cubicBezTo>
                  <a:cubicBezTo>
                    <a:pt x="412" y="891"/>
                    <a:pt x="457" y="731"/>
                    <a:pt x="503" y="548"/>
                  </a:cubicBezTo>
                  <a:cubicBezTo>
                    <a:pt x="503" y="548"/>
                    <a:pt x="503" y="571"/>
                    <a:pt x="503" y="594"/>
                  </a:cubicBezTo>
                  <a:cubicBezTo>
                    <a:pt x="549" y="457"/>
                    <a:pt x="594" y="320"/>
                    <a:pt x="640" y="183"/>
                  </a:cubicBezTo>
                  <a:cubicBezTo>
                    <a:pt x="686" y="114"/>
                    <a:pt x="663" y="46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8232;p70">
              <a:extLst>
                <a:ext uri="{FF2B5EF4-FFF2-40B4-BE49-F238E27FC236}">
                  <a16:creationId xmlns:a16="http://schemas.microsoft.com/office/drawing/2014/main" id="{95469710-732B-4DE9-BDF2-894E4E8D4431}"/>
                </a:ext>
              </a:extLst>
            </p:cNvPr>
            <p:cNvSpPr/>
            <p:nvPr/>
          </p:nvSpPr>
          <p:spPr>
            <a:xfrm>
              <a:off x="6082714" y="2780285"/>
              <a:ext cx="39177" cy="20911"/>
            </a:xfrm>
            <a:custGeom>
              <a:avLst/>
              <a:gdLst/>
              <a:ahLst/>
              <a:cxnLst/>
              <a:rect l="l" t="t" r="r" b="b"/>
              <a:pathLst>
                <a:path w="3037" h="1621" extrusionOk="0">
                  <a:moveTo>
                    <a:pt x="2922" y="0"/>
                  </a:moveTo>
                  <a:cubicBezTo>
                    <a:pt x="2899" y="0"/>
                    <a:pt x="2876" y="0"/>
                    <a:pt x="2853" y="23"/>
                  </a:cubicBezTo>
                  <a:cubicBezTo>
                    <a:pt x="2853" y="46"/>
                    <a:pt x="2831" y="46"/>
                    <a:pt x="2831" y="46"/>
                  </a:cubicBezTo>
                  <a:cubicBezTo>
                    <a:pt x="2831" y="69"/>
                    <a:pt x="2808" y="69"/>
                    <a:pt x="2808" y="69"/>
                  </a:cubicBezTo>
                  <a:lnTo>
                    <a:pt x="2831" y="69"/>
                  </a:lnTo>
                  <a:cubicBezTo>
                    <a:pt x="2625" y="228"/>
                    <a:pt x="2443" y="365"/>
                    <a:pt x="2237" y="502"/>
                  </a:cubicBezTo>
                  <a:cubicBezTo>
                    <a:pt x="2032" y="639"/>
                    <a:pt x="1826" y="753"/>
                    <a:pt x="1621" y="868"/>
                  </a:cubicBezTo>
                  <a:lnTo>
                    <a:pt x="1598" y="868"/>
                  </a:lnTo>
                  <a:cubicBezTo>
                    <a:pt x="1187" y="1073"/>
                    <a:pt x="731" y="1233"/>
                    <a:pt x="274" y="1324"/>
                  </a:cubicBezTo>
                  <a:lnTo>
                    <a:pt x="320" y="1324"/>
                  </a:lnTo>
                  <a:cubicBezTo>
                    <a:pt x="251" y="1324"/>
                    <a:pt x="183" y="1347"/>
                    <a:pt x="114" y="1347"/>
                  </a:cubicBezTo>
                  <a:cubicBezTo>
                    <a:pt x="92" y="1347"/>
                    <a:pt x="46" y="1370"/>
                    <a:pt x="23" y="1393"/>
                  </a:cubicBezTo>
                  <a:cubicBezTo>
                    <a:pt x="0" y="1415"/>
                    <a:pt x="0" y="1461"/>
                    <a:pt x="0" y="1507"/>
                  </a:cubicBezTo>
                  <a:cubicBezTo>
                    <a:pt x="0" y="1529"/>
                    <a:pt x="23" y="1575"/>
                    <a:pt x="46" y="1598"/>
                  </a:cubicBezTo>
                  <a:cubicBezTo>
                    <a:pt x="92" y="1621"/>
                    <a:pt x="137" y="1621"/>
                    <a:pt x="183" y="1621"/>
                  </a:cubicBezTo>
                  <a:cubicBezTo>
                    <a:pt x="434" y="1552"/>
                    <a:pt x="708" y="1484"/>
                    <a:pt x="959" y="1393"/>
                  </a:cubicBezTo>
                  <a:cubicBezTo>
                    <a:pt x="1187" y="1301"/>
                    <a:pt x="1438" y="1187"/>
                    <a:pt x="1667" y="1073"/>
                  </a:cubicBezTo>
                  <a:cubicBezTo>
                    <a:pt x="1895" y="959"/>
                    <a:pt x="2123" y="822"/>
                    <a:pt x="2351" y="662"/>
                  </a:cubicBezTo>
                  <a:cubicBezTo>
                    <a:pt x="2580" y="525"/>
                    <a:pt x="2785" y="343"/>
                    <a:pt x="2990" y="160"/>
                  </a:cubicBezTo>
                  <a:cubicBezTo>
                    <a:pt x="3013" y="137"/>
                    <a:pt x="3036" y="114"/>
                    <a:pt x="3013" y="91"/>
                  </a:cubicBezTo>
                  <a:cubicBezTo>
                    <a:pt x="3013" y="69"/>
                    <a:pt x="3013" y="23"/>
                    <a:pt x="2990" y="23"/>
                  </a:cubicBezTo>
                  <a:cubicBezTo>
                    <a:pt x="2968" y="0"/>
                    <a:pt x="2945" y="0"/>
                    <a:pt x="2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8233;p70">
              <a:extLst>
                <a:ext uri="{FF2B5EF4-FFF2-40B4-BE49-F238E27FC236}">
                  <a16:creationId xmlns:a16="http://schemas.microsoft.com/office/drawing/2014/main" id="{128BAD29-12F3-4D9C-9C88-0B102EEC6C63}"/>
                </a:ext>
              </a:extLst>
            </p:cNvPr>
            <p:cNvSpPr/>
            <p:nvPr/>
          </p:nvSpPr>
          <p:spPr>
            <a:xfrm>
              <a:off x="6040017" y="2821498"/>
              <a:ext cx="68035" cy="23323"/>
            </a:xfrm>
            <a:custGeom>
              <a:avLst/>
              <a:gdLst/>
              <a:ahLst/>
              <a:cxnLst/>
              <a:rect l="l" t="t" r="r" b="b"/>
              <a:pathLst>
                <a:path w="5274" h="1808" extrusionOk="0">
                  <a:moveTo>
                    <a:pt x="5159" y="1"/>
                  </a:moveTo>
                  <a:cubicBezTo>
                    <a:pt x="5159" y="1"/>
                    <a:pt x="5136" y="1"/>
                    <a:pt x="5114" y="24"/>
                  </a:cubicBezTo>
                  <a:cubicBezTo>
                    <a:pt x="4840" y="206"/>
                    <a:pt x="4566" y="366"/>
                    <a:pt x="4269" y="526"/>
                  </a:cubicBezTo>
                  <a:cubicBezTo>
                    <a:pt x="3949" y="663"/>
                    <a:pt x="3630" y="800"/>
                    <a:pt x="3310" y="914"/>
                  </a:cubicBezTo>
                  <a:cubicBezTo>
                    <a:pt x="2968" y="1028"/>
                    <a:pt x="2626" y="1119"/>
                    <a:pt x="2283" y="1188"/>
                  </a:cubicBezTo>
                  <a:cubicBezTo>
                    <a:pt x="1941" y="1256"/>
                    <a:pt x="1621" y="1302"/>
                    <a:pt x="1279" y="1347"/>
                  </a:cubicBezTo>
                  <a:cubicBezTo>
                    <a:pt x="914" y="1393"/>
                    <a:pt x="548" y="1416"/>
                    <a:pt x="206" y="1416"/>
                  </a:cubicBezTo>
                  <a:cubicBezTo>
                    <a:pt x="92" y="1416"/>
                    <a:pt x="1" y="1530"/>
                    <a:pt x="1" y="1621"/>
                  </a:cubicBezTo>
                  <a:cubicBezTo>
                    <a:pt x="21" y="1724"/>
                    <a:pt x="96" y="1807"/>
                    <a:pt x="194" y="1807"/>
                  </a:cubicBezTo>
                  <a:cubicBezTo>
                    <a:pt x="205" y="1807"/>
                    <a:pt x="217" y="1806"/>
                    <a:pt x="229" y="1804"/>
                  </a:cubicBezTo>
                  <a:cubicBezTo>
                    <a:pt x="663" y="1781"/>
                    <a:pt x="1119" y="1713"/>
                    <a:pt x="1553" y="1644"/>
                  </a:cubicBezTo>
                  <a:cubicBezTo>
                    <a:pt x="1986" y="1576"/>
                    <a:pt x="2420" y="1462"/>
                    <a:pt x="2854" y="1325"/>
                  </a:cubicBezTo>
                  <a:cubicBezTo>
                    <a:pt x="3265" y="1188"/>
                    <a:pt x="3698" y="1028"/>
                    <a:pt x="4109" y="845"/>
                  </a:cubicBezTo>
                  <a:cubicBezTo>
                    <a:pt x="4497" y="640"/>
                    <a:pt x="4862" y="434"/>
                    <a:pt x="5228" y="183"/>
                  </a:cubicBezTo>
                  <a:cubicBezTo>
                    <a:pt x="5273" y="138"/>
                    <a:pt x="5273" y="92"/>
                    <a:pt x="5250" y="46"/>
                  </a:cubicBezTo>
                  <a:cubicBezTo>
                    <a:pt x="5228" y="24"/>
                    <a:pt x="5205" y="1"/>
                    <a:pt x="5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8234;p70">
              <a:extLst>
                <a:ext uri="{FF2B5EF4-FFF2-40B4-BE49-F238E27FC236}">
                  <a16:creationId xmlns:a16="http://schemas.microsoft.com/office/drawing/2014/main" id="{C9E971C1-534E-4513-88F1-5DA8A1C61509}"/>
                </a:ext>
              </a:extLst>
            </p:cNvPr>
            <p:cNvSpPr/>
            <p:nvPr/>
          </p:nvSpPr>
          <p:spPr>
            <a:xfrm>
              <a:off x="7222457" y="2090613"/>
              <a:ext cx="149588" cy="146763"/>
            </a:xfrm>
            <a:custGeom>
              <a:avLst/>
              <a:gdLst/>
              <a:ahLst/>
              <a:cxnLst/>
              <a:rect l="l" t="t" r="r" b="b"/>
              <a:pathLst>
                <a:path w="11596" h="11377" extrusionOk="0">
                  <a:moveTo>
                    <a:pt x="4886" y="0"/>
                  </a:moveTo>
                  <a:cubicBezTo>
                    <a:pt x="4778" y="0"/>
                    <a:pt x="4676" y="17"/>
                    <a:pt x="4588" y="55"/>
                  </a:cubicBezTo>
                  <a:cubicBezTo>
                    <a:pt x="4383" y="124"/>
                    <a:pt x="4223" y="238"/>
                    <a:pt x="4086" y="397"/>
                  </a:cubicBezTo>
                  <a:cubicBezTo>
                    <a:pt x="3949" y="557"/>
                    <a:pt x="3835" y="740"/>
                    <a:pt x="3721" y="1014"/>
                  </a:cubicBezTo>
                  <a:cubicBezTo>
                    <a:pt x="3629" y="1242"/>
                    <a:pt x="3561" y="1493"/>
                    <a:pt x="3470" y="1835"/>
                  </a:cubicBezTo>
                  <a:cubicBezTo>
                    <a:pt x="3401" y="2109"/>
                    <a:pt x="3355" y="2429"/>
                    <a:pt x="3310" y="2817"/>
                  </a:cubicBezTo>
                  <a:cubicBezTo>
                    <a:pt x="3264" y="3182"/>
                    <a:pt x="3241" y="3570"/>
                    <a:pt x="3218" y="3981"/>
                  </a:cubicBezTo>
                  <a:lnTo>
                    <a:pt x="3013" y="4027"/>
                  </a:lnTo>
                  <a:cubicBezTo>
                    <a:pt x="2579" y="4095"/>
                    <a:pt x="2146" y="4186"/>
                    <a:pt x="1712" y="4323"/>
                  </a:cubicBezTo>
                  <a:cubicBezTo>
                    <a:pt x="1415" y="4415"/>
                    <a:pt x="1141" y="4552"/>
                    <a:pt x="890" y="4689"/>
                  </a:cubicBezTo>
                  <a:cubicBezTo>
                    <a:pt x="639" y="4826"/>
                    <a:pt x="434" y="5008"/>
                    <a:pt x="274" y="5214"/>
                  </a:cubicBezTo>
                  <a:cubicBezTo>
                    <a:pt x="183" y="5351"/>
                    <a:pt x="46" y="5579"/>
                    <a:pt x="23" y="5830"/>
                  </a:cubicBezTo>
                  <a:cubicBezTo>
                    <a:pt x="0" y="6035"/>
                    <a:pt x="46" y="6241"/>
                    <a:pt x="137" y="6423"/>
                  </a:cubicBezTo>
                  <a:cubicBezTo>
                    <a:pt x="365" y="6834"/>
                    <a:pt x="753" y="7108"/>
                    <a:pt x="1096" y="7314"/>
                  </a:cubicBezTo>
                  <a:cubicBezTo>
                    <a:pt x="1712" y="7679"/>
                    <a:pt x="2397" y="7907"/>
                    <a:pt x="3013" y="8090"/>
                  </a:cubicBezTo>
                  <a:lnTo>
                    <a:pt x="3036" y="8295"/>
                  </a:lnTo>
                  <a:cubicBezTo>
                    <a:pt x="3082" y="9048"/>
                    <a:pt x="3150" y="9824"/>
                    <a:pt x="3447" y="10509"/>
                  </a:cubicBezTo>
                  <a:cubicBezTo>
                    <a:pt x="3538" y="10737"/>
                    <a:pt x="3812" y="11239"/>
                    <a:pt x="4291" y="11354"/>
                  </a:cubicBezTo>
                  <a:lnTo>
                    <a:pt x="4337" y="11354"/>
                  </a:lnTo>
                  <a:cubicBezTo>
                    <a:pt x="4405" y="11376"/>
                    <a:pt x="4451" y="11376"/>
                    <a:pt x="4520" y="11376"/>
                  </a:cubicBezTo>
                  <a:cubicBezTo>
                    <a:pt x="4588" y="11376"/>
                    <a:pt x="4634" y="11376"/>
                    <a:pt x="4702" y="11354"/>
                  </a:cubicBezTo>
                  <a:cubicBezTo>
                    <a:pt x="4816" y="11354"/>
                    <a:pt x="4930" y="11308"/>
                    <a:pt x="5022" y="11262"/>
                  </a:cubicBezTo>
                  <a:cubicBezTo>
                    <a:pt x="5181" y="11171"/>
                    <a:pt x="5341" y="11034"/>
                    <a:pt x="5524" y="10851"/>
                  </a:cubicBezTo>
                  <a:cubicBezTo>
                    <a:pt x="5866" y="10441"/>
                    <a:pt x="6094" y="9961"/>
                    <a:pt x="6300" y="9482"/>
                  </a:cubicBezTo>
                  <a:cubicBezTo>
                    <a:pt x="6414" y="9231"/>
                    <a:pt x="6505" y="8980"/>
                    <a:pt x="6597" y="8729"/>
                  </a:cubicBezTo>
                  <a:lnTo>
                    <a:pt x="6665" y="8546"/>
                  </a:lnTo>
                  <a:cubicBezTo>
                    <a:pt x="6756" y="8615"/>
                    <a:pt x="6848" y="8683"/>
                    <a:pt x="6939" y="8751"/>
                  </a:cubicBezTo>
                  <a:lnTo>
                    <a:pt x="7053" y="8820"/>
                  </a:lnTo>
                  <a:cubicBezTo>
                    <a:pt x="7236" y="8934"/>
                    <a:pt x="7395" y="9048"/>
                    <a:pt x="7555" y="9162"/>
                  </a:cubicBezTo>
                  <a:cubicBezTo>
                    <a:pt x="7966" y="9413"/>
                    <a:pt x="8468" y="9710"/>
                    <a:pt x="8993" y="9893"/>
                  </a:cubicBezTo>
                  <a:cubicBezTo>
                    <a:pt x="9062" y="9893"/>
                    <a:pt x="9130" y="9916"/>
                    <a:pt x="9199" y="9938"/>
                  </a:cubicBezTo>
                  <a:cubicBezTo>
                    <a:pt x="9381" y="9984"/>
                    <a:pt x="9541" y="9984"/>
                    <a:pt x="9701" y="9984"/>
                  </a:cubicBezTo>
                  <a:cubicBezTo>
                    <a:pt x="9952" y="9961"/>
                    <a:pt x="10180" y="9893"/>
                    <a:pt x="10386" y="9733"/>
                  </a:cubicBezTo>
                  <a:cubicBezTo>
                    <a:pt x="10568" y="9596"/>
                    <a:pt x="10705" y="9391"/>
                    <a:pt x="10774" y="9162"/>
                  </a:cubicBezTo>
                  <a:cubicBezTo>
                    <a:pt x="10842" y="8934"/>
                    <a:pt x="10842" y="8683"/>
                    <a:pt x="10774" y="8409"/>
                  </a:cubicBezTo>
                  <a:cubicBezTo>
                    <a:pt x="10728" y="8135"/>
                    <a:pt x="10614" y="7907"/>
                    <a:pt x="10523" y="7679"/>
                  </a:cubicBezTo>
                  <a:cubicBezTo>
                    <a:pt x="10431" y="7496"/>
                    <a:pt x="10317" y="7291"/>
                    <a:pt x="10157" y="7017"/>
                  </a:cubicBezTo>
                  <a:cubicBezTo>
                    <a:pt x="9975" y="6743"/>
                    <a:pt x="9769" y="6469"/>
                    <a:pt x="9587" y="6195"/>
                  </a:cubicBezTo>
                  <a:cubicBezTo>
                    <a:pt x="9655" y="6149"/>
                    <a:pt x="9747" y="6081"/>
                    <a:pt x="9838" y="6035"/>
                  </a:cubicBezTo>
                  <a:lnTo>
                    <a:pt x="9975" y="5944"/>
                  </a:lnTo>
                  <a:cubicBezTo>
                    <a:pt x="10226" y="5761"/>
                    <a:pt x="10408" y="5624"/>
                    <a:pt x="10591" y="5487"/>
                  </a:cubicBezTo>
                  <a:cubicBezTo>
                    <a:pt x="10842" y="5282"/>
                    <a:pt x="11025" y="5099"/>
                    <a:pt x="11184" y="4917"/>
                  </a:cubicBezTo>
                  <a:cubicBezTo>
                    <a:pt x="11367" y="4711"/>
                    <a:pt x="11481" y="4483"/>
                    <a:pt x="11550" y="4232"/>
                  </a:cubicBezTo>
                  <a:cubicBezTo>
                    <a:pt x="11595" y="4004"/>
                    <a:pt x="11573" y="3753"/>
                    <a:pt x="11458" y="3525"/>
                  </a:cubicBezTo>
                  <a:cubicBezTo>
                    <a:pt x="11390" y="3388"/>
                    <a:pt x="11321" y="3296"/>
                    <a:pt x="11230" y="3182"/>
                  </a:cubicBezTo>
                  <a:cubicBezTo>
                    <a:pt x="11139" y="3091"/>
                    <a:pt x="11025" y="3022"/>
                    <a:pt x="10933" y="2977"/>
                  </a:cubicBezTo>
                  <a:cubicBezTo>
                    <a:pt x="10819" y="2908"/>
                    <a:pt x="10705" y="2885"/>
                    <a:pt x="10614" y="2840"/>
                  </a:cubicBezTo>
                  <a:cubicBezTo>
                    <a:pt x="10523" y="2817"/>
                    <a:pt x="10431" y="2794"/>
                    <a:pt x="10340" y="2771"/>
                  </a:cubicBezTo>
                  <a:cubicBezTo>
                    <a:pt x="10294" y="2771"/>
                    <a:pt x="10249" y="2748"/>
                    <a:pt x="10203" y="2748"/>
                  </a:cubicBezTo>
                  <a:cubicBezTo>
                    <a:pt x="9906" y="2703"/>
                    <a:pt x="9587" y="2680"/>
                    <a:pt x="9313" y="2680"/>
                  </a:cubicBezTo>
                  <a:cubicBezTo>
                    <a:pt x="9142" y="2669"/>
                    <a:pt x="8976" y="2663"/>
                    <a:pt x="8822" y="2663"/>
                  </a:cubicBezTo>
                  <a:cubicBezTo>
                    <a:pt x="8668" y="2663"/>
                    <a:pt x="8525" y="2669"/>
                    <a:pt x="8400" y="2680"/>
                  </a:cubicBezTo>
                  <a:lnTo>
                    <a:pt x="8194" y="2680"/>
                  </a:lnTo>
                  <a:cubicBezTo>
                    <a:pt x="8073" y="2680"/>
                    <a:pt x="7951" y="2690"/>
                    <a:pt x="7829" y="2690"/>
                  </a:cubicBezTo>
                  <a:cubicBezTo>
                    <a:pt x="7768" y="2690"/>
                    <a:pt x="7707" y="2688"/>
                    <a:pt x="7647" y="2680"/>
                  </a:cubicBezTo>
                  <a:cubicBezTo>
                    <a:pt x="7624" y="2680"/>
                    <a:pt x="7578" y="2703"/>
                    <a:pt x="7555" y="2726"/>
                  </a:cubicBezTo>
                  <a:cubicBezTo>
                    <a:pt x="7487" y="2612"/>
                    <a:pt x="7418" y="2497"/>
                    <a:pt x="7373" y="2406"/>
                  </a:cubicBezTo>
                  <a:lnTo>
                    <a:pt x="7327" y="2338"/>
                  </a:lnTo>
                  <a:cubicBezTo>
                    <a:pt x="7190" y="2132"/>
                    <a:pt x="7076" y="1904"/>
                    <a:pt x="6916" y="1698"/>
                  </a:cubicBezTo>
                  <a:cubicBezTo>
                    <a:pt x="6756" y="1425"/>
                    <a:pt x="6597" y="1196"/>
                    <a:pt x="6414" y="991"/>
                  </a:cubicBezTo>
                  <a:cubicBezTo>
                    <a:pt x="6231" y="740"/>
                    <a:pt x="6072" y="557"/>
                    <a:pt x="5889" y="420"/>
                  </a:cubicBezTo>
                  <a:cubicBezTo>
                    <a:pt x="5661" y="238"/>
                    <a:pt x="5455" y="101"/>
                    <a:pt x="5250" y="55"/>
                  </a:cubicBezTo>
                  <a:cubicBezTo>
                    <a:pt x="5204" y="32"/>
                    <a:pt x="5181" y="32"/>
                    <a:pt x="5159" y="32"/>
                  </a:cubicBezTo>
                  <a:cubicBezTo>
                    <a:pt x="5066" y="12"/>
                    <a:pt x="4974" y="0"/>
                    <a:pt x="4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4474D3A-05FC-4494-AFD9-7678D8A99596}"/>
              </a:ext>
            </a:extLst>
          </p:cNvPr>
          <p:cNvSpPr/>
          <p:nvPr/>
        </p:nvSpPr>
        <p:spPr>
          <a:xfrm>
            <a:off x="2021305" y="3859731"/>
            <a:ext cx="4982571" cy="580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ildren's Book Day Activities">
  <a:themeElements>
    <a:clrScheme name="Simple Light">
      <a:dk1>
        <a:srgbClr val="635BA8"/>
      </a:dk1>
      <a:lt1>
        <a:srgbClr val="FFFFFF"/>
      </a:lt1>
      <a:dk2>
        <a:srgbClr val="64CBC3"/>
      </a:dk2>
      <a:lt2>
        <a:srgbClr val="C8F1DA"/>
      </a:lt2>
      <a:accent1>
        <a:srgbClr val="CAC8F1"/>
      </a:accent1>
      <a:accent2>
        <a:srgbClr val="F26952"/>
      </a:accent2>
      <a:accent3>
        <a:srgbClr val="F1C8E7"/>
      </a:accent3>
      <a:accent4>
        <a:srgbClr val="A8EFFF"/>
      </a:accent4>
      <a:accent5>
        <a:srgbClr val="FFF29A"/>
      </a:accent5>
      <a:accent6>
        <a:srgbClr val="B7E4CB"/>
      </a:accent6>
      <a:hlink>
        <a:srgbClr val="31AFA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704622-7136-4400-BD6E-782DE22C1955}"/>
</file>

<file path=customXml/itemProps2.xml><?xml version="1.0" encoding="utf-8"?>
<ds:datastoreItem xmlns:ds="http://schemas.openxmlformats.org/officeDocument/2006/customXml" ds:itemID="{65A4B1FD-2EC4-4BEE-8CC1-D0EFC297ACFB}"/>
</file>

<file path=customXml/itemProps3.xml><?xml version="1.0" encoding="utf-8"?>
<ds:datastoreItem xmlns:ds="http://schemas.openxmlformats.org/officeDocument/2006/customXml" ds:itemID="{CA8FCD36-AA43-4F10-B78C-1003A83F63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On-screen Show (16:9)</PresentationFormat>
  <Paragraphs>59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Londrina Solid</vt:lpstr>
      <vt:lpstr>Luckiest Guy</vt:lpstr>
      <vt:lpstr>Cambria Math</vt:lpstr>
      <vt:lpstr>Times New Roman</vt:lpstr>
      <vt:lpstr>Anaheim</vt:lpstr>
      <vt:lpstr>Tahoma</vt:lpstr>
      <vt:lpstr>Alata</vt:lpstr>
      <vt:lpstr>Montserrat</vt:lpstr>
      <vt:lpstr>Sitka Heading Semibold</vt:lpstr>
      <vt:lpstr>Arial</vt:lpstr>
      <vt:lpstr>Amasis MT Pro Medium</vt:lpstr>
      <vt:lpstr>Children's Book Day Activities</vt:lpstr>
      <vt:lpstr>Diện tích hình vuông</vt:lpstr>
      <vt:lpstr>PowerPoint Presentation</vt:lpstr>
      <vt:lpstr>Luyện tập</vt:lpstr>
      <vt:lpstr>Bài 1: Viết vào ô trống ( theo mẫu )</vt:lpstr>
      <vt:lpstr>Bài 2: Một tờ giấy hình vuông cạnh 80mm. Tính diện tích tờ giấy đó theo xăng – ti – mét vuông.</vt:lpstr>
      <vt:lpstr>Bài giải</vt:lpstr>
      <vt:lpstr>Bài 3: Một hình vuông có chu vi 20cm. Tính diện tích hình vuông đó.</vt:lpstr>
      <vt:lpstr>Bài giải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Diện tích hình vuông</dc:title>
  <cp:lastModifiedBy>Vũ Thị Như Hồng</cp:lastModifiedBy>
  <cp:revision>2</cp:revision>
  <dcterms:modified xsi:type="dcterms:W3CDTF">2022-03-25T14:27:42Z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