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61" r:id="rId3"/>
    <p:sldId id="258" r:id="rId4"/>
    <p:sldId id="264" r:id="rId5"/>
    <p:sldId id="263" r:id="rId6"/>
    <p:sldId id="269" r:id="rId7"/>
    <p:sldId id="268" r:id="rId8"/>
    <p:sldId id="270" r:id="rId9"/>
  </p:sldIdLst>
  <p:sldSz cx="12192000" cy="6858000"/>
  <p:notesSz cx="6858000" cy="9144000"/>
  <p:embeddedFontLst>
    <p:embeddedFont>
      <p:font typeface="HP001 4H" panose="020B0603050302020204" pitchFamily="34" charset="-127"/>
      <p:regular r:id="rId10"/>
      <p:bold r:id="rId11"/>
    </p:embeddedFont>
    <p:embeddedFont>
      <p:font typeface="Aharoni" panose="02010803020104030203" pitchFamily="2" charset="-79"/>
      <p:bold r:id="rId12"/>
    </p:embeddedFont>
    <p:embeddedFont>
      <p:font typeface="Amasis MT Pro Medium" panose="02040604050005020304" pitchFamily="18" charset="0"/>
      <p:regular r:id="rId13"/>
      <p:italic r:id="rId14"/>
    </p:embeddedFont>
    <p:embeddedFont>
      <p:font typeface="Arial Black" panose="020B0A04020102020204" pitchFamily="34" charset="0"/>
      <p:bold r:id="rId15"/>
    </p:embeddedFont>
    <p:embeddedFont>
      <p:font typeface="Bauhaus 93" panose="04030905020B02020C02" pitchFamily="82" charset="0"/>
      <p:regular r:id="rId16"/>
    </p:embeddedFont>
    <p:embeddedFont>
      <p:font typeface="Berlin Sans FB Demi" panose="020E0802020502020306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18A"/>
    <a:srgbClr val="588157"/>
    <a:srgbClr val="FED9B7"/>
    <a:srgbClr val="F07167"/>
    <a:srgbClr val="E2DCFE"/>
    <a:srgbClr val="B9AAFD"/>
    <a:srgbClr val="FFEDB5"/>
    <a:srgbClr val="CCFFCC"/>
    <a:srgbClr val="96DCF9"/>
    <a:srgbClr val="FE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0" y="5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7309-63E7-426D-9663-1A7DCA8DF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76F6D-0091-4E98-BA30-688177551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9C054-9134-47DC-BAE0-0A54CBA9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D3E0-FFD7-4E41-8D00-3E3F43E8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D0C74-C04A-4EE5-B4BF-DBBA92B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67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3DAC-EEF7-4844-95C2-A06DF302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FBC5A-4BC3-4E0E-8E82-78AD0E694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3901F-E0AF-4B79-AD7F-B2D94565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5324-CCB6-4876-B001-14FDC424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E25B-053F-4549-AB5C-9576B5B8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76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4D744-A044-4134-9D57-366EEE90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1AD38-3A52-49A3-AD00-E865FDD8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04D2-DF55-422C-AD49-4187BD02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D7417-D9F6-4F65-9C67-38BD6D51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F71C-9AB0-4F48-B16D-71C5E96B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3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B5F7-C270-4DBE-BAB5-EE133719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648C-7D8A-42A9-9379-165D41E4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6DA8-B76A-475F-A9C1-836D98C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6D2C-C97C-4669-BDFF-21EAEE79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DEAB8-FC6E-4DC0-961C-C71E4DA1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622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D249-9551-4289-AD73-9FABD6F5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E449D-99B0-4AD3-95D0-86CA1CBFE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2A9A-1589-44B9-B6CA-1ABECD8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6D1C0-6EB2-4BAD-A373-334977CA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B822-895C-4C3B-ADC9-8A9C4736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29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B3C8-02F2-4D6E-BA71-E2AD5A38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A333-3D6E-4CF1-80BB-AFA8DFEEE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D97B9-96A8-4F00-8CA8-F93BC3502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A75D5-C09C-43BD-AAE9-C6FC26FD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5915D-91CE-45CF-B10E-A63457F0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F0FC4-A63C-4197-A798-84A48512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9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E28A-FA98-496F-A159-975502EC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B2CA-5044-4DAE-89A4-C2EAC1467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D5B51-7229-47FE-ADED-6D7179FAA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813F8-2D61-4D7D-B4CE-2ECC8BD88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A5AF6E-AD55-4043-8564-5297F1CDD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A563A-5043-4DFF-B449-1F343CCE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966EC-64C8-4A91-96A9-4F3BD774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3A3F3-8076-4F14-8C22-3B93A9A1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36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86B6-30B2-4B7C-B5DD-702DE659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2F136-F366-44E3-8652-E5C3BDD2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6135D-4438-4F66-8BA6-CD6F0448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755D-6C7A-44EC-9016-C66374D0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81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B3620-EA09-4F06-A66B-71A4930D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20D89-8146-4406-A8BF-94864B4D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430E1-F335-4697-86C4-08FE3E64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8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FE92-55AF-4E4E-99E4-1D3CC880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66432-4348-4866-B327-CED7AA36F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6BC6B-0711-443C-9177-CA6FD095E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A5608-1218-49F0-9C17-DA14175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35019-C561-4657-B17F-1AD000DF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08DD0-3769-4C51-8D39-99B097CD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614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8E5D-13B1-4142-949D-02C18D84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ED489-8925-4614-8473-A339A2203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D9AD9-C230-4B0D-8D26-03A7E3E4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1AC50-0D87-47EC-A725-E7147721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A831-EA41-4560-B6FA-896E49B5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96704-A4DC-47C2-9E4F-83A87F7C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04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1DEDE-BB84-43D3-BD4B-A1BFDAE1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A4B7-CCE3-43DF-B878-23E224B59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07732-87D5-4681-A222-DCC78C0FF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EBAA-54A4-4F78-B779-CE21AD2A0501}" type="datetimeFigureOut">
              <a:rPr lang="en-ID" smtClean="0"/>
              <a:t>25/03/2022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A4498-4F2E-4EB5-8421-235265A01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A7B70-EC17-4F51-816B-CCCB34D6A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52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sv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7.sv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0C163-F685-4375-A4C5-F24DDA27DFCD}"/>
              </a:ext>
            </a:extLst>
          </p:cNvPr>
          <p:cNvGrpSpPr/>
          <p:nvPr/>
        </p:nvGrpSpPr>
        <p:grpSpPr>
          <a:xfrm>
            <a:off x="296561" y="123657"/>
            <a:ext cx="11598877" cy="6610686"/>
            <a:chOff x="296562" y="75369"/>
            <a:chExt cx="11598877" cy="66106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1CFC0-30C1-4108-B664-C4AE891933FD}"/>
                </a:ext>
              </a:extLst>
            </p:cNvPr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E0AA6-8782-49FA-97CB-EA7E3646A77B}"/>
                </a:ext>
              </a:extLst>
            </p:cNvPr>
            <p:cNvSpPr/>
            <p:nvPr/>
          </p:nvSpPr>
          <p:spPr>
            <a:xfrm>
              <a:off x="296562" y="1285229"/>
              <a:ext cx="11598877" cy="5400826"/>
            </a:xfrm>
            <a:prstGeom prst="rect">
              <a:avLst/>
            </a:prstGeom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" name="Graphic 6">
            <a:hlinkClick r:id="rId2" action="ppaction://hlinksldjump"/>
            <a:extLst>
              <a:ext uri="{FF2B5EF4-FFF2-40B4-BE49-F238E27FC236}">
                <a16:creationId xmlns:a16="http://schemas.microsoft.com/office/drawing/2014/main" id="{D878614B-4571-4768-9918-E202079E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10" name="Graphic 9">
            <a:hlinkClick r:id="rId5" action="ppaction://hlinksldjump"/>
            <a:extLst>
              <a:ext uri="{FF2B5EF4-FFF2-40B4-BE49-F238E27FC236}">
                <a16:creationId xmlns:a16="http://schemas.microsoft.com/office/drawing/2014/main" id="{21AD8DC0-272A-49D5-A54E-E84AC350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B23A7-B4C7-4CB5-81B1-6F7B99B38F82}"/>
              </a:ext>
            </a:extLst>
          </p:cNvPr>
          <p:cNvSpPr txBox="1"/>
          <p:nvPr/>
        </p:nvSpPr>
        <p:spPr>
          <a:xfrm>
            <a:off x="3697106" y="1623594"/>
            <a:ext cx="5501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LUYỆN TẬP</a:t>
            </a:r>
            <a:endParaRPr lang="en-ID" sz="8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374CA-7E8E-460D-BFE2-78D0E442D22E}"/>
              </a:ext>
            </a:extLst>
          </p:cNvPr>
          <p:cNvSpPr txBox="1"/>
          <p:nvPr/>
        </p:nvSpPr>
        <p:spPr>
          <a:xfrm>
            <a:off x="3630431" y="1640262"/>
            <a:ext cx="5501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LUYỆN TẬP</a:t>
            </a:r>
            <a:endParaRPr lang="en-ID" sz="8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C36049-4AC4-4B46-86B3-4A644DC6321F}"/>
              </a:ext>
            </a:extLst>
          </p:cNvPr>
          <p:cNvSpPr/>
          <p:nvPr/>
        </p:nvSpPr>
        <p:spPr>
          <a:xfrm>
            <a:off x="2743199" y="3562230"/>
            <a:ext cx="7235687" cy="543339"/>
          </a:xfrm>
          <a:prstGeom prst="roundRect">
            <a:avLst/>
          </a:prstGeom>
          <a:solidFill>
            <a:srgbClr val="FE7C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8540023-1B86-4730-BCDD-54790CB5C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5101" y="3679114"/>
            <a:ext cx="309570" cy="309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AB62B-6C92-4F63-8871-BA6F66B8E9E6}"/>
              </a:ext>
            </a:extLst>
          </p:cNvPr>
          <p:cNvSpPr txBox="1"/>
          <p:nvPr/>
        </p:nvSpPr>
        <p:spPr>
          <a:xfrm>
            <a:off x="3320180" y="3667606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SGK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Toán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153</a:t>
            </a:r>
            <a:endParaRPr lang="en-ID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4E8618-4034-4860-8155-68F306EC2B49}"/>
              </a:ext>
            </a:extLst>
          </p:cNvPr>
          <p:cNvSpPr/>
          <p:nvPr/>
        </p:nvSpPr>
        <p:spPr>
          <a:xfrm>
            <a:off x="5559695" y="4365607"/>
            <a:ext cx="1072610" cy="4563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83EB6BD2-0CFA-4D2B-B3EE-5C7DFA22598B}"/>
              </a:ext>
            </a:extLst>
          </p:cNvPr>
          <p:cNvSpPr txBox="1"/>
          <p:nvPr/>
        </p:nvSpPr>
        <p:spPr>
          <a:xfrm>
            <a:off x="5743981" y="440910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en-ID" dirty="0">
              <a:solidFill>
                <a:srgbClr val="FE7C9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99903-3811-4994-95A9-2F108A126243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CDC3A5-A7CF-4F89-938A-37D842AA1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0C163-F685-4375-A4C5-F24DDA27DFCD}"/>
              </a:ext>
            </a:extLst>
          </p:cNvPr>
          <p:cNvGrpSpPr/>
          <p:nvPr/>
        </p:nvGrpSpPr>
        <p:grpSpPr>
          <a:xfrm>
            <a:off x="296562" y="75369"/>
            <a:ext cx="11598877" cy="6610686"/>
            <a:chOff x="296562" y="75369"/>
            <a:chExt cx="11598877" cy="66106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1CFC0-30C1-4108-B664-C4AE891933FD}"/>
                </a:ext>
              </a:extLst>
            </p:cNvPr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E0AA6-8782-49FA-97CB-EA7E3646A77B}"/>
                </a:ext>
              </a:extLst>
            </p:cNvPr>
            <p:cNvSpPr/>
            <p:nvPr/>
          </p:nvSpPr>
          <p:spPr>
            <a:xfrm>
              <a:off x="296562" y="1285229"/>
              <a:ext cx="11598877" cy="5400826"/>
            </a:xfrm>
            <a:prstGeom prst="rect">
              <a:avLst/>
            </a:prstGeom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1B42C08-58DA-4C42-8E92-1DC7277CDA2C}"/>
              </a:ext>
            </a:extLst>
          </p:cNvPr>
          <p:cNvSpPr/>
          <p:nvPr/>
        </p:nvSpPr>
        <p:spPr>
          <a:xfrm>
            <a:off x="428521" y="2864737"/>
            <a:ext cx="11334957" cy="370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masis MT Pro Medium" panose="020406040500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78614B-4571-4768-9918-E202079E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1AD8DC0-272A-49D5-A54E-E84AC350B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02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99903-3811-4994-95A9-2F108A126243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FED5A5-F7CF-45BF-B59A-29C6A7B243BD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42E6D986-9F62-40C4-BACB-3DB0E18D64AA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36C90D-212F-4571-9DC1-DBCA2DEBD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9900" y="1567526"/>
            <a:ext cx="309600" cy="3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6E93E4C-7E0B-4508-91DF-7F8AE0A65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5B3E4FB-7D0F-4BE6-8F34-601ACF17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027" y="2864737"/>
            <a:ext cx="1782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CF3CE7D-93F3-4721-8DB1-CEF73242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63" y="3547649"/>
            <a:ext cx="3443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: 4 dm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BE6D2E-4D93-4B20-B5F6-EE34E80B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19" y="4142613"/>
            <a:ext cx="3464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8 cm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0695BD-FBB5-40D7-87DE-ABCF2BC9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219" y="5360382"/>
            <a:ext cx="3682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Chu vi        :….cm?</a:t>
            </a:r>
          </a:p>
        </p:txBody>
      </p:sp>
      <p:sp>
        <p:nvSpPr>
          <p:cNvPr id="58" name="Text Box 9">
            <a:extLst>
              <a:ext uri="{FF2B5EF4-FFF2-40B4-BE49-F238E27FC236}">
                <a16:creationId xmlns:a16="http://schemas.microsoft.com/office/drawing/2014/main" id="{8D14ED5B-C34A-4ABA-B036-0878D2A2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63" y="4737577"/>
            <a:ext cx="4051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:…. cm</a:t>
            </a:r>
            <a:r>
              <a:rPr lang="en-US" altLang="en-US" b="1" baseline="30000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baseline="-25000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D87BCBC3-4B28-4307-BB39-41E92DA2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386" y="1606333"/>
            <a:ext cx="100255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Bài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1: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Tính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diện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tích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và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chu vi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hình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chữ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nhật</a:t>
            </a:r>
            <a:endParaRPr lang="en-US" altLang="en-US" b="1" dirty="0">
              <a:solidFill>
                <a:srgbClr val="0070C0"/>
              </a:solidFill>
              <a:latin typeface="Amasis MT Pro Medium" panose="02040604050005020304" pitchFamily="18" charset="0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dài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4 dm,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chiều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rộng</a:t>
            </a:r>
            <a:r>
              <a:rPr lang="en-US" altLang="en-US" b="1" dirty="0">
                <a:solidFill>
                  <a:srgbClr val="0070C0"/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8 cm.</a:t>
            </a:r>
          </a:p>
        </p:txBody>
      </p:sp>
    </p:spTree>
    <p:extLst>
      <p:ext uri="{BB962C8B-B14F-4D97-AF65-F5344CB8AC3E}">
        <p14:creationId xmlns:p14="http://schemas.microsoft.com/office/powerpoint/2010/main" val="12763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3" grpId="0"/>
      <p:bldP spid="54" grpId="0"/>
      <p:bldP spid="55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3E0AA6-8782-49FA-97CB-EA7E3646A77B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E2DCFE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E74915-6E03-47F1-87AF-B59008B50EB9}"/>
              </a:ext>
            </a:extLst>
          </p:cNvPr>
          <p:cNvSpPr/>
          <p:nvPr/>
        </p:nvSpPr>
        <p:spPr>
          <a:xfrm>
            <a:off x="428521" y="2284823"/>
            <a:ext cx="11334957" cy="4288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11CFC0-30C1-4108-B664-C4AE891933FD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B9AAFD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93C43D-A3CA-4F07-A94F-4E76A40F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03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C36049-4AC4-4B46-86B3-4A644DC6321F}"/>
              </a:ext>
            </a:extLst>
          </p:cNvPr>
          <p:cNvSpPr/>
          <p:nvPr/>
        </p:nvSpPr>
        <p:spPr>
          <a:xfrm>
            <a:off x="405690" y="1497806"/>
            <a:ext cx="9005927" cy="600941"/>
          </a:xfrm>
          <a:prstGeom prst="roundRect">
            <a:avLst/>
          </a:prstGeom>
          <a:solidFill>
            <a:srgbClr val="B9AAF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Berlin Sans FB Demi" panose="020E0802020502020306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8540023-1B86-4730-BCDD-54790CB5C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080" y="1567541"/>
            <a:ext cx="309570" cy="309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AB62B-6C92-4F63-8871-BA6F66B8E9E6}"/>
              </a:ext>
            </a:extLst>
          </p:cNvPr>
          <p:cNvSpPr txBox="1"/>
          <p:nvPr/>
        </p:nvSpPr>
        <p:spPr>
          <a:xfrm>
            <a:off x="495019" y="1590139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 GIẢI</a:t>
            </a:r>
            <a:endParaRPr lang="en-ID" sz="2800" dirty="0">
              <a:solidFill>
                <a:srgbClr val="FFFF00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FE4AEB50-F849-4751-AA1A-0E2D07117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3F457A9A-9502-4FDC-99B2-36DEEFED1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570EAD8-2FA6-4EA4-9C6C-3C340BDC6B57}"/>
              </a:ext>
            </a:extLst>
          </p:cNvPr>
          <p:cNvSpPr txBox="1"/>
          <p:nvPr/>
        </p:nvSpPr>
        <p:spPr>
          <a:xfrm>
            <a:off x="9471253" y="140453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TextBox 69">
            <a:hlinkClick r:id="rId7" action="ppaction://hlinksldjump"/>
            <a:extLst>
              <a:ext uri="{FF2B5EF4-FFF2-40B4-BE49-F238E27FC236}">
                <a16:creationId xmlns:a16="http://schemas.microsoft.com/office/drawing/2014/main" id="{B268998C-2BA3-4C24-8E38-85081967A044}"/>
              </a:ext>
            </a:extLst>
          </p:cNvPr>
          <p:cNvSpPr txBox="1"/>
          <p:nvPr/>
        </p:nvSpPr>
        <p:spPr>
          <a:xfrm>
            <a:off x="9464053" y="1472148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7FAC2-7095-45D8-806A-05D0DB6E177D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B9AAFD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B9AAFD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787B57-6E31-40DD-8134-A0BFEF24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023" y="2433208"/>
            <a:ext cx="3276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4dm = 40cm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7D73F-213F-4224-9336-85DEA83B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185" y="2982814"/>
            <a:ext cx="5163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7238A9-C66C-4173-8C23-B0CCE9F44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52" y="3512252"/>
            <a:ext cx="3759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40 x 8 = 320 ( cm</a:t>
            </a:r>
            <a:r>
              <a:rPr lang="en-US" altLang="en-US" b="1" baseline="30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baseline="-25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956E04-8EB7-4613-90AA-9505CF801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185" y="4070856"/>
            <a:ext cx="4681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AC0767-D9BF-4740-B150-355F27D57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617" y="454620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( 40 + 8) x 2 = 96 ( cm)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B01B4B-B1CC-4EF1-A892-D97D89EF5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387" y="5244111"/>
            <a:ext cx="170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  <a:endParaRPr lang="vi-VN" altLang="en-US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4453E8AC-A5CF-4FB9-BCD3-541CA67FA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132" y="5235267"/>
            <a:ext cx="38924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 tích :  320 cm</a:t>
            </a:r>
            <a:r>
              <a:rPr lang="sv-SE" altLang="en-US" b="1" baseline="30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sv-SE" altLang="en-US" b="1" baseline="-25000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b="1" dirty="0">
                <a:solidFill>
                  <a:srgbClr val="000099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Chu vi :  96 cm</a:t>
            </a:r>
            <a:endParaRPr lang="en-US" altLang="en-US" b="1" dirty="0">
              <a:solidFill>
                <a:srgbClr val="000099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4" grpId="0"/>
      <p:bldP spid="35" grpId="0"/>
      <p:bldP spid="36" grpId="0"/>
      <p:bldP spid="38" grpId="0"/>
      <p:bldP spid="39" grpId="0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FA65E-F0CC-4C50-A305-1626E92143AA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21F4FE8-A185-4F86-84ED-DFE9BDD9D23A}"/>
              </a:ext>
            </a:extLst>
          </p:cNvPr>
          <p:cNvSpPr/>
          <p:nvPr/>
        </p:nvSpPr>
        <p:spPr>
          <a:xfrm>
            <a:off x="428521" y="2179190"/>
            <a:ext cx="11334957" cy="43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BB69CB-7BB8-429B-AF34-FBE91D22B304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870E40-50B4-43D7-ACF8-24B7B26E9103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9AE70-7CCA-4DA8-996E-763E5371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B0B035-33E2-408F-8E09-6E52EDEBB8E4}"/>
              </a:ext>
            </a:extLst>
          </p:cNvPr>
          <p:cNvSpPr txBox="1"/>
          <p:nvPr/>
        </p:nvSpPr>
        <p:spPr>
          <a:xfrm>
            <a:off x="589924" y="19386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04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D5ACE-64B3-4E36-881C-9B5275D0244A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7C910E-3A89-4CB3-B7BA-9F81A36BA8D6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414E5-4419-4957-87E5-A4EF07BDDC5C}"/>
              </a:ext>
            </a:extLst>
          </p:cNvPr>
          <p:cNvSpPr txBox="1"/>
          <p:nvPr/>
        </p:nvSpPr>
        <p:spPr>
          <a:xfrm>
            <a:off x="529066" y="1465026"/>
            <a:ext cx="15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28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2:</a:t>
            </a:r>
            <a:endParaRPr lang="en-ID" sz="28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64FBA5A-C3A6-41A9-9222-B81B1AA0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25C041DE-F3E5-49D1-B85B-3131A9592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9322FF4-E001-494D-B6B1-70F948F7D669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4" name="TextBox 63">
            <a:hlinkClick r:id="rId5" action="ppaction://hlinksldjump"/>
            <a:extLst>
              <a:ext uri="{FF2B5EF4-FFF2-40B4-BE49-F238E27FC236}">
                <a16:creationId xmlns:a16="http://schemas.microsoft.com/office/drawing/2014/main" id="{DEAFC2DA-BAB1-4B21-AC31-B023A8AA7164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69E9EC-5F2B-4E01-9692-A9B8F34DF774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973E26-D9AD-40F6-855C-2369F783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7123" y="1567526"/>
            <a:ext cx="309600" cy="309600"/>
          </a:xfrm>
          <a:prstGeom prst="rect">
            <a:avLst/>
          </a:prstGeom>
        </p:spPr>
      </p:pic>
      <p:sp>
        <p:nvSpPr>
          <p:cNvPr id="40" name="Text Box 20">
            <a:extLst>
              <a:ext uri="{FF2B5EF4-FFF2-40B4-BE49-F238E27FC236}">
                <a16:creationId xmlns:a16="http://schemas.microsoft.com/office/drawing/2014/main" id="{667DF394-DECA-4F81-A021-8B0CE011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7" y="4023368"/>
            <a:ext cx="5143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978BE8DB-16FE-4ADE-BA70-95E213AA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7" y="5280383"/>
            <a:ext cx="4780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7DF36C90-028D-4C24-A3DD-51BB81E5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06" y="2394189"/>
            <a:ext cx="63828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DMNP ( có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kích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thước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dirty="0">
                <a:solidFill>
                  <a:srgbClr val="00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̃)</a:t>
            </a:r>
            <a:endParaRPr lang="en-US" altLang="en-US" dirty="0"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51">
            <a:extLst>
              <a:ext uri="{FF2B5EF4-FFF2-40B4-BE49-F238E27FC236}">
                <a16:creationId xmlns:a16="http://schemas.microsoft.com/office/drawing/2014/main" id="{DE66CBB3-FCBD-4857-981E-3BDDA9609C4D}"/>
              </a:ext>
            </a:extLst>
          </p:cNvPr>
          <p:cNvGrpSpPr>
            <a:grpSpLocks/>
          </p:cNvGrpSpPr>
          <p:nvPr/>
        </p:nvGrpSpPr>
        <p:grpSpPr bwMode="auto">
          <a:xfrm>
            <a:off x="7905977" y="2474067"/>
            <a:ext cx="3428546" cy="3050944"/>
            <a:chOff x="3960" y="1040"/>
            <a:chExt cx="1929" cy="2172"/>
          </a:xfrm>
          <a:noFill/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E0E4CCA-A09B-431A-92A7-A5F68B4D4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1040"/>
              <a:ext cx="1929" cy="2172"/>
              <a:chOff x="3960" y="1040"/>
              <a:chExt cx="1929" cy="2172"/>
            </a:xfrm>
            <a:grpFill/>
          </p:grpSpPr>
          <p:grpSp>
            <p:nvGrpSpPr>
              <p:cNvPr id="52" name="Group 18">
                <a:extLst>
                  <a:ext uri="{FF2B5EF4-FFF2-40B4-BE49-F238E27FC236}">
                    <a16:creationId xmlns:a16="http://schemas.microsoft.com/office/drawing/2014/main" id="{52F86226-F6C0-4190-9398-A21ACDE6A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0" y="1165"/>
                <a:ext cx="1821" cy="2047"/>
                <a:chOff x="3470" y="1069"/>
                <a:chExt cx="1821" cy="2047"/>
              </a:xfrm>
              <a:grpFill/>
            </p:grpSpPr>
            <p:sp>
              <p:nvSpPr>
                <p:cNvPr id="70" name="Rectangle 9">
                  <a:extLst>
                    <a:ext uri="{FF2B5EF4-FFF2-40B4-BE49-F238E27FC236}">
                      <a16:creationId xmlns:a16="http://schemas.microsoft.com/office/drawing/2014/main" id="{1277E9B0-0D26-4F80-8692-63E0BEFB0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280"/>
                  <a:ext cx="520" cy="88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72" name="Rectangle 10">
                  <a:extLst>
                    <a:ext uri="{FF2B5EF4-FFF2-40B4-BE49-F238E27FC236}">
                      <a16:creationId xmlns:a16="http://schemas.microsoft.com/office/drawing/2014/main" id="{B3820F8E-AF21-47FC-9571-A0122E2A2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160"/>
                  <a:ext cx="1326" cy="68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73" name="Text Box 11">
                  <a:extLst>
                    <a:ext uri="{FF2B5EF4-FFF2-40B4-BE49-F238E27FC236}">
                      <a16:creationId xmlns:a16="http://schemas.microsoft.com/office/drawing/2014/main" id="{2B64B0F1-5C5B-4FB0-B01E-36CB2D7AEA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1" y="1087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A</a:t>
                  </a:r>
                </a:p>
              </p:txBody>
            </p:sp>
            <p:sp>
              <p:nvSpPr>
                <p:cNvPr id="74" name="Text Box 12">
                  <a:extLst>
                    <a:ext uri="{FF2B5EF4-FFF2-40B4-BE49-F238E27FC236}">
                      <a16:creationId xmlns:a16="http://schemas.microsoft.com/office/drawing/2014/main" id="{BEC530D4-50B3-4598-A9DC-AC902EA5DD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4" y="106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B</a:t>
                  </a:r>
                </a:p>
              </p:txBody>
            </p:sp>
            <p:sp>
              <p:nvSpPr>
                <p:cNvPr id="75" name="Text Box 13">
                  <a:extLst>
                    <a:ext uri="{FF2B5EF4-FFF2-40B4-BE49-F238E27FC236}">
                      <a16:creationId xmlns:a16="http://schemas.microsoft.com/office/drawing/2014/main" id="{19AFC9DF-EFE1-45D0-BF23-37AA80EB37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3" y="1933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C</a:t>
                  </a:r>
                </a:p>
              </p:txBody>
            </p:sp>
            <p:sp>
              <p:nvSpPr>
                <p:cNvPr id="76" name="Text Box 14">
                  <a:extLst>
                    <a:ext uri="{FF2B5EF4-FFF2-40B4-BE49-F238E27FC236}">
                      <a16:creationId xmlns:a16="http://schemas.microsoft.com/office/drawing/2014/main" id="{E565C2BD-3B0E-47DE-A5A5-304672CD4A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0" y="2003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D</a:t>
                  </a:r>
                </a:p>
              </p:txBody>
            </p:sp>
            <p:sp>
              <p:nvSpPr>
                <p:cNvPr id="77" name="Text Box 15">
                  <a:extLst>
                    <a:ext uri="{FF2B5EF4-FFF2-40B4-BE49-F238E27FC236}">
                      <a16:creationId xmlns:a16="http://schemas.microsoft.com/office/drawing/2014/main" id="{D75F78EE-12BF-40B0-9200-D77179D8D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9" y="1905"/>
                  <a:ext cx="252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M</a:t>
                  </a:r>
                </a:p>
              </p:txBody>
            </p:sp>
            <p:sp>
              <p:nvSpPr>
                <p:cNvPr id="78" name="Text Box 16">
                  <a:extLst>
                    <a:ext uri="{FF2B5EF4-FFF2-40B4-BE49-F238E27FC236}">
                      <a16:creationId xmlns:a16="http://schemas.microsoft.com/office/drawing/2014/main" id="{502CC7F5-881E-45E3-8D34-CA6A08439D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2" y="2806"/>
                  <a:ext cx="237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N</a:t>
                  </a:r>
                </a:p>
              </p:txBody>
            </p:sp>
            <p:sp>
              <p:nvSpPr>
                <p:cNvPr id="79" name="Text Box 17">
                  <a:extLst>
                    <a:ext uri="{FF2B5EF4-FFF2-40B4-BE49-F238E27FC236}">
                      <a16:creationId xmlns:a16="http://schemas.microsoft.com/office/drawing/2014/main" id="{4FA7A84B-5A2C-4A6E-807C-DA77EBAA77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0" y="2796"/>
                  <a:ext cx="221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P</a:t>
                  </a:r>
                </a:p>
              </p:txBody>
            </p:sp>
          </p:grpSp>
          <p:sp>
            <p:nvSpPr>
              <p:cNvPr id="53" name="Text Box 21">
                <a:extLst>
                  <a:ext uri="{FF2B5EF4-FFF2-40B4-BE49-F238E27FC236}">
                    <a16:creationId xmlns:a16="http://schemas.microsoft.com/office/drawing/2014/main" id="{F337193C-1AE4-4A32-8B17-79494AE9A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3" y="1040"/>
                <a:ext cx="360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54" name="Text Box 22">
                <a:extLst>
                  <a:ext uri="{FF2B5EF4-FFF2-40B4-BE49-F238E27FC236}">
                    <a16:creationId xmlns:a16="http://schemas.microsoft.com/office/drawing/2014/main" id="{C3D941E0-726C-46AB-BFF5-4211517B0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" y="1634"/>
                <a:ext cx="432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10cm</a:t>
                </a:r>
              </a:p>
            </p:txBody>
          </p:sp>
          <p:sp>
            <p:nvSpPr>
              <p:cNvPr id="65" name="Text Box 24">
                <a:extLst>
                  <a:ext uri="{FF2B5EF4-FFF2-40B4-BE49-F238E27FC236}">
                    <a16:creationId xmlns:a16="http://schemas.microsoft.com/office/drawing/2014/main" id="{E6DC908C-DFB4-4E68-88F4-2B4E3F72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9" y="2431"/>
                <a:ext cx="360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69" name="Text Box 26">
                <a:extLst>
                  <a:ext uri="{FF2B5EF4-FFF2-40B4-BE49-F238E27FC236}">
                    <a16:creationId xmlns:a16="http://schemas.microsoft.com/office/drawing/2014/main" id="{9BDABC12-CF02-40A3-9CD6-F8FBE5F7BD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2910"/>
                <a:ext cx="432" cy="28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20cm</a:t>
                </a:r>
              </a:p>
            </p:txBody>
          </p:sp>
        </p:grp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7CD8A59F-D796-430C-BE4B-C9D733FD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256"/>
              <a:ext cx="62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80" name="Text Box 31">
            <a:extLst>
              <a:ext uri="{FF2B5EF4-FFF2-40B4-BE49-F238E27FC236}">
                <a16:creationId xmlns:a16="http://schemas.microsoft.com/office/drawing/2014/main" id="{ED9C35D4-C6DA-4224-9402-8803901E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687" y="5603548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361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0" grpId="0"/>
      <p:bldP spid="41" grpId="0"/>
      <p:bldP spid="4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D84395A-906C-4DCA-8C24-7DFEAE3B48E7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B500D-CDBA-4493-88A3-9A17777AA212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16C055-61D3-4D04-83BD-01B4337C1BE0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4AE36-7834-41A4-A186-C3335736B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5C2A8-2A5B-4CE9-878D-BF56178221C5}"/>
              </a:ext>
            </a:extLst>
          </p:cNvPr>
          <p:cNvSpPr txBox="1"/>
          <p:nvPr/>
        </p:nvSpPr>
        <p:spPr>
          <a:xfrm>
            <a:off x="589924" y="19386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05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D9335-F4D6-49CC-AE41-F4665A32C2E6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DE27D1-A64A-4A71-8D2B-61C262316905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899E7-CC08-48DD-9BB1-59A9F8F8126F}"/>
              </a:ext>
            </a:extLst>
          </p:cNvPr>
          <p:cNvSpPr txBox="1"/>
          <p:nvPr/>
        </p:nvSpPr>
        <p:spPr>
          <a:xfrm>
            <a:off x="494751" y="1455609"/>
            <a:ext cx="167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32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2:</a:t>
            </a:r>
            <a:endParaRPr lang="en-ID" sz="32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5846AC-8AA9-4E7C-9871-B136A8305CC6}"/>
              </a:ext>
            </a:extLst>
          </p:cNvPr>
          <p:cNvSpPr/>
          <p:nvPr/>
        </p:nvSpPr>
        <p:spPr>
          <a:xfrm>
            <a:off x="428521" y="2284823"/>
            <a:ext cx="11334957" cy="4288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3D232-93EE-4B65-A5CD-2CBB5B8B9995}"/>
              </a:ext>
            </a:extLst>
          </p:cNvPr>
          <p:cNvSpPr txBox="1"/>
          <p:nvPr/>
        </p:nvSpPr>
        <p:spPr>
          <a:xfrm>
            <a:off x="7854811" y="2397397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Bài</a:t>
            </a:r>
            <a:r>
              <a:rPr lang="en-US" sz="2800" dirty="0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giải</a:t>
            </a:r>
            <a:endParaRPr lang="en-ID" sz="2800" dirty="0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2D999C8-1AE1-49D0-A431-DA3BC2F8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EDAD73F-75CF-4DD7-8F4A-409AF659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B48D6A-9F69-47BF-8A49-37B01DE8C087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506B2FEF-C514-4729-95AC-EBF64EBB1F39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BF5DDF82-C9C2-43AB-B4A5-D1485CA6E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5355" y="2410221"/>
            <a:ext cx="375004" cy="3750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6A53E07-A7C5-4D73-B1C6-B9DFE121A914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DE8CE9-7B6D-4ABC-BD02-2D8545D09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5867" y="1567526"/>
            <a:ext cx="309600" cy="3096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216F2D6-5F06-4602-8D89-07A11732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237" y="2895319"/>
            <a:ext cx="6314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43402A-0144-4A2F-8559-5C0CFA8C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217" y="3460943"/>
            <a:ext cx="311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 x 10 = 80 ( cm</a:t>
            </a:r>
            <a:r>
              <a:rPr lang="en-US" altLang="en-US" sz="28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-25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0DC41E-02C5-48E6-BBF0-D4B9A472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086" y="4040621"/>
            <a:ext cx="5724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DMNP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89816A7B-DE7A-49F0-ABCC-59E72261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403" y="4563841"/>
            <a:ext cx="3345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20 x 8 = 160 ( cm</a:t>
            </a:r>
            <a:r>
              <a:rPr lang="en-US" altLang="en-US" sz="28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40F979-ABEA-4970-9754-45F9BE5D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237" y="5125091"/>
            <a:ext cx="4105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 Box 28">
            <a:extLst>
              <a:ext uri="{FF2B5EF4-FFF2-40B4-BE49-F238E27FC236}">
                <a16:creationId xmlns:a16="http://schemas.microsoft.com/office/drawing/2014/main" id="{EDEF8C2F-0079-4BD7-B0AD-1FE2C12B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750" y="5587829"/>
            <a:ext cx="3680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80 + 160 = 240 ( cm</a:t>
            </a:r>
            <a:r>
              <a:rPr lang="en-US" altLang="en-US" sz="28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2BAA0006-33E7-49BE-8A9E-F1F5CBD9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632" y="5512751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</a:t>
            </a:r>
          </a:p>
        </p:txBody>
      </p:sp>
      <p:grpSp>
        <p:nvGrpSpPr>
          <p:cNvPr id="50" name="Group 51">
            <a:extLst>
              <a:ext uri="{FF2B5EF4-FFF2-40B4-BE49-F238E27FC236}">
                <a16:creationId xmlns:a16="http://schemas.microsoft.com/office/drawing/2014/main" id="{CDC91F05-65A1-4C42-A033-6A4B863F303D}"/>
              </a:ext>
            </a:extLst>
          </p:cNvPr>
          <p:cNvGrpSpPr>
            <a:grpSpLocks/>
          </p:cNvGrpSpPr>
          <p:nvPr/>
        </p:nvGrpSpPr>
        <p:grpSpPr bwMode="auto">
          <a:xfrm>
            <a:off x="1339075" y="2617497"/>
            <a:ext cx="3167064" cy="2626518"/>
            <a:chOff x="3960" y="1040"/>
            <a:chExt cx="1995" cy="2206"/>
          </a:xfrm>
          <a:noFill/>
        </p:grpSpPr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2B0A46D2-ED60-4078-8346-EEA235F93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1040"/>
              <a:ext cx="1995" cy="2206"/>
              <a:chOff x="3960" y="1040"/>
              <a:chExt cx="1995" cy="2206"/>
            </a:xfrm>
            <a:grpFill/>
          </p:grpSpPr>
          <p:grpSp>
            <p:nvGrpSpPr>
              <p:cNvPr id="53" name="Group 18">
                <a:extLst>
                  <a:ext uri="{FF2B5EF4-FFF2-40B4-BE49-F238E27FC236}">
                    <a16:creationId xmlns:a16="http://schemas.microsoft.com/office/drawing/2014/main" id="{EEB4812F-5B80-4B37-9DD0-C4491B616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0" y="1115"/>
                <a:ext cx="1821" cy="2097"/>
                <a:chOff x="3470" y="1019"/>
                <a:chExt cx="1821" cy="2097"/>
              </a:xfrm>
              <a:grpFill/>
            </p:grpSpPr>
            <p:sp>
              <p:nvSpPr>
                <p:cNvPr id="58" name="Rectangle 9">
                  <a:extLst>
                    <a:ext uri="{FF2B5EF4-FFF2-40B4-BE49-F238E27FC236}">
                      <a16:creationId xmlns:a16="http://schemas.microsoft.com/office/drawing/2014/main" id="{9D5CF2F3-43D1-477F-B63E-9EC26F904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1280"/>
                  <a:ext cx="520" cy="88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59" name="Rectangle 10">
                  <a:extLst>
                    <a:ext uri="{FF2B5EF4-FFF2-40B4-BE49-F238E27FC236}">
                      <a16:creationId xmlns:a16="http://schemas.microsoft.com/office/drawing/2014/main" id="{6BC1670F-8E0D-4AE5-B624-F31914C68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6" y="2160"/>
                  <a:ext cx="1326" cy="687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0" name="Text Box 11">
                  <a:extLst>
                    <a:ext uri="{FF2B5EF4-FFF2-40B4-BE49-F238E27FC236}">
                      <a16:creationId xmlns:a16="http://schemas.microsoft.com/office/drawing/2014/main" id="{37CC9CB6-39D6-4C08-A990-04B75CBAAE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3" y="101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A</a:t>
                  </a:r>
                </a:p>
              </p:txBody>
            </p:sp>
            <p:sp>
              <p:nvSpPr>
                <p:cNvPr id="61" name="Text Box 12">
                  <a:extLst>
                    <a:ext uri="{FF2B5EF4-FFF2-40B4-BE49-F238E27FC236}">
                      <a16:creationId xmlns:a16="http://schemas.microsoft.com/office/drawing/2014/main" id="{3D1FDA11-FF89-48D1-BF5A-CA1F1D664B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4" y="106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B</a:t>
                  </a:r>
                </a:p>
              </p:txBody>
            </p:sp>
            <p:sp>
              <p:nvSpPr>
                <p:cNvPr id="62" name="Text Box 13">
                  <a:extLst>
                    <a:ext uri="{FF2B5EF4-FFF2-40B4-BE49-F238E27FC236}">
                      <a16:creationId xmlns:a16="http://schemas.microsoft.com/office/drawing/2014/main" id="{605473A6-545A-49BE-B822-B1CAB79EFC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8" y="1909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C</a:t>
                  </a:r>
                </a:p>
              </p:txBody>
            </p:sp>
            <p:sp>
              <p:nvSpPr>
                <p:cNvPr id="63" name="Text Box 14">
                  <a:extLst>
                    <a:ext uri="{FF2B5EF4-FFF2-40B4-BE49-F238E27FC236}">
                      <a16:creationId xmlns:a16="http://schemas.microsoft.com/office/drawing/2014/main" id="{F5C97511-92B9-4400-AC5A-F341CC3316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70" y="2003"/>
                  <a:ext cx="229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D</a:t>
                  </a:r>
                </a:p>
              </p:txBody>
            </p:sp>
            <p:sp>
              <p:nvSpPr>
                <p:cNvPr id="64" name="Text Box 15">
                  <a:extLst>
                    <a:ext uri="{FF2B5EF4-FFF2-40B4-BE49-F238E27FC236}">
                      <a16:creationId xmlns:a16="http://schemas.microsoft.com/office/drawing/2014/main" id="{EF36F902-6741-4E00-B762-D67197F175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39" y="1905"/>
                  <a:ext cx="252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M</a:t>
                  </a:r>
                </a:p>
              </p:txBody>
            </p:sp>
            <p:sp>
              <p:nvSpPr>
                <p:cNvPr id="65" name="Text Box 16">
                  <a:extLst>
                    <a:ext uri="{FF2B5EF4-FFF2-40B4-BE49-F238E27FC236}">
                      <a16:creationId xmlns:a16="http://schemas.microsoft.com/office/drawing/2014/main" id="{BD1C86EC-81B0-42C4-8079-43E6C2E561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2" y="2806"/>
                  <a:ext cx="237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N</a:t>
                  </a:r>
                </a:p>
              </p:txBody>
            </p:sp>
            <p:sp>
              <p:nvSpPr>
                <p:cNvPr id="66" name="Text Box 17">
                  <a:extLst>
                    <a:ext uri="{FF2B5EF4-FFF2-40B4-BE49-F238E27FC236}">
                      <a16:creationId xmlns:a16="http://schemas.microsoft.com/office/drawing/2014/main" id="{3BAB3E7F-FBB8-4B99-A770-FB9720ABF5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0" y="2796"/>
                  <a:ext cx="221" cy="3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latin typeface="Arial Black" pitchFamily="34" charset="0"/>
                    </a:rPr>
                    <a:t>P</a:t>
                  </a:r>
                </a:p>
              </p:txBody>
            </p:sp>
          </p:grpSp>
          <p:sp>
            <p:nvSpPr>
              <p:cNvPr id="54" name="Text Box 21">
                <a:extLst>
                  <a:ext uri="{FF2B5EF4-FFF2-40B4-BE49-F238E27FC236}">
                    <a16:creationId xmlns:a16="http://schemas.microsoft.com/office/drawing/2014/main" id="{A9779942-2A66-4888-A382-FAFC0F18E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3" y="1040"/>
                <a:ext cx="426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55" name="Text Box 22">
                <a:extLst>
                  <a:ext uri="{FF2B5EF4-FFF2-40B4-BE49-F238E27FC236}">
                    <a16:creationId xmlns:a16="http://schemas.microsoft.com/office/drawing/2014/main" id="{4B3AADB0-3C15-4773-9F8C-18B153865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" y="1634"/>
                <a:ext cx="514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10cm</a:t>
                </a:r>
              </a:p>
            </p:txBody>
          </p:sp>
          <p:sp>
            <p:nvSpPr>
              <p:cNvPr id="56" name="Text Box 24">
                <a:extLst>
                  <a:ext uri="{FF2B5EF4-FFF2-40B4-BE49-F238E27FC236}">
                    <a16:creationId xmlns:a16="http://schemas.microsoft.com/office/drawing/2014/main" id="{7AAD674C-6B58-4303-B9B9-A4106B17D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9" y="2431"/>
                <a:ext cx="426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8cm</a:t>
                </a:r>
              </a:p>
            </p:txBody>
          </p:sp>
          <p:sp>
            <p:nvSpPr>
              <p:cNvPr id="57" name="Text Box 26">
                <a:extLst>
                  <a:ext uri="{FF2B5EF4-FFF2-40B4-BE49-F238E27FC236}">
                    <a16:creationId xmlns:a16="http://schemas.microsoft.com/office/drawing/2014/main" id="{DD3344E9-C127-4B62-9198-9525B5BAE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2910"/>
                <a:ext cx="514" cy="33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Amasis MT Pro Medium" panose="02040604050005020304" pitchFamily="18" charset="0"/>
                    <a:cs typeface="Times New Roman" pitchFamily="18" charset="0"/>
                  </a:rPr>
                  <a:t>20cm</a:t>
                </a:r>
              </a:p>
            </p:txBody>
          </p:sp>
        </p:grp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FE4A4725-5489-4B61-AFDC-58A48C962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256"/>
              <a:ext cx="62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585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9" grpId="0"/>
      <p:bldP spid="40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CBA1DC4-CA06-4334-B7E9-F0DACCB116CA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588157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76ED7-C275-4ECA-86F0-06026476DDD4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A3B18A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FC36A1-394B-457E-970E-D90D6821F8B2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3FB19-B50B-472E-A0D2-9551336C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C4948-16C0-40D1-B51E-C152A19D7071}"/>
              </a:ext>
            </a:extLst>
          </p:cNvPr>
          <p:cNvSpPr txBox="1"/>
          <p:nvPr/>
        </p:nvSpPr>
        <p:spPr>
          <a:xfrm>
            <a:off x="589924" y="19386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06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FCAC1-43EF-4B4A-984F-0A1DF1F2FBDF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914A0-417D-4165-BD8F-01DA83686F79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8815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58815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B4DD89-704E-4D3B-B09A-EE4B6238728A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5881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FAF10D-0B1E-4D79-AC92-F8B9A4C19374}"/>
              </a:ext>
            </a:extLst>
          </p:cNvPr>
          <p:cNvSpPr txBox="1"/>
          <p:nvPr/>
        </p:nvSpPr>
        <p:spPr>
          <a:xfrm>
            <a:off x="523493" y="155211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24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3:</a:t>
            </a:r>
            <a:endParaRPr lang="en-ID" sz="24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79AD40-10C3-4FDB-A220-0755273FC622}"/>
              </a:ext>
            </a:extLst>
          </p:cNvPr>
          <p:cNvSpPr/>
          <p:nvPr/>
        </p:nvSpPr>
        <p:spPr>
          <a:xfrm>
            <a:off x="451353" y="2258321"/>
            <a:ext cx="11334957" cy="431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507AABF-4B0B-4135-ABF1-61ECE8951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41F4218-8B4F-4278-8AB0-E44B388C7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1B1417-BCE1-4C61-AD91-8C4CFADB842F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C51784F6-F4EF-4096-A92D-BFC2BD3A69E5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7AD0D15-366D-4135-9A09-0A6968C23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9782" y="2383719"/>
            <a:ext cx="375004" cy="37500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6D83E73-D9B0-4D40-A57B-82B26B9F2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83570" y="1571561"/>
            <a:ext cx="309600" cy="3096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0C28E7B-AC16-4424-96B7-B41CC50A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441" y="3617750"/>
            <a:ext cx="1782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DB0DCC-DBB5-472F-8FF1-CF0B0BBC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375" y="4226686"/>
            <a:ext cx="3464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5 cm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8666C3-2572-4CCF-9687-24D5F58C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842" y="4849491"/>
            <a:ext cx="5707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b="1" dirty="0">
              <a:solidFill>
                <a:srgbClr val="0000CC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8AA14F09-A10F-4A0E-8BA4-37F1BBFB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090" y="5541003"/>
            <a:ext cx="4240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  :…..? cm</a:t>
            </a:r>
            <a:r>
              <a:rPr lang="en-US" altLang="en-US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baseline="-25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rgbClr val="0000CC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AB5517-6E3E-4E69-BC7D-4B4BB6AE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54" y="2458890"/>
            <a:ext cx="10219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5cm,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gấp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4162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DF7E5-338D-4A77-B317-AA110CC3035C}"/>
              </a:ext>
            </a:extLst>
          </p:cNvPr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588157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361AF-07C9-4AD6-BC60-7D6F8BE03FC2}"/>
              </a:ext>
            </a:extLst>
          </p:cNvPr>
          <p:cNvSpPr/>
          <p:nvPr/>
        </p:nvSpPr>
        <p:spPr>
          <a:xfrm>
            <a:off x="296562" y="1285229"/>
            <a:ext cx="11598877" cy="5400826"/>
          </a:xfrm>
          <a:prstGeom prst="rect">
            <a:avLst/>
          </a:prstGeom>
          <a:solidFill>
            <a:srgbClr val="A3B18A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C90F28-BDF8-4F5B-AE8D-2A828BD15CFC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F8A40-F453-4035-8BCD-FFEC46C75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1E5830-5152-4D0C-B533-57B00A81B0B8}"/>
              </a:ext>
            </a:extLst>
          </p:cNvPr>
          <p:cNvSpPr txBox="1"/>
          <p:nvPr/>
        </p:nvSpPr>
        <p:spPr>
          <a:xfrm>
            <a:off x="589924" y="19386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07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17F2B-C1A6-4CD5-8D2D-9C24E065A1F8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18F97-AADA-4415-B92F-3308EFEDBDBC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8815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58815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0F219C-360E-48ED-8164-F81495296371}"/>
              </a:ext>
            </a:extLst>
          </p:cNvPr>
          <p:cNvSpPr/>
          <p:nvPr/>
        </p:nvSpPr>
        <p:spPr>
          <a:xfrm>
            <a:off x="405690" y="1497806"/>
            <a:ext cx="9005927" cy="449041"/>
          </a:xfrm>
          <a:prstGeom prst="roundRect">
            <a:avLst/>
          </a:prstGeom>
          <a:solidFill>
            <a:srgbClr val="5881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9EFA0D-DFF9-45F3-AA9B-2DA2D7858E96}"/>
              </a:ext>
            </a:extLst>
          </p:cNvPr>
          <p:cNvSpPr txBox="1"/>
          <p:nvPr/>
        </p:nvSpPr>
        <p:spPr>
          <a:xfrm>
            <a:off x="523493" y="155211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Bài</a:t>
            </a:r>
            <a:r>
              <a:rPr lang="en-US" sz="2400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 3:</a:t>
            </a:r>
            <a:endParaRPr lang="en-ID" sz="2400" dirty="0">
              <a:solidFill>
                <a:schemeClr val="bg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6A6389-35F0-4CC7-A901-5D06D63F1A69}"/>
              </a:ext>
            </a:extLst>
          </p:cNvPr>
          <p:cNvSpPr/>
          <p:nvPr/>
        </p:nvSpPr>
        <p:spPr>
          <a:xfrm>
            <a:off x="410119" y="2284823"/>
            <a:ext cx="11334957" cy="420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ADFA1C6-1221-4E2F-B68F-96E52839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C2A80F9-42E2-4471-8846-062D2914E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EFDC2C-392F-48C4-B87B-AA37DD8E4788}"/>
              </a:ext>
            </a:extLst>
          </p:cNvPr>
          <p:cNvSpPr txBox="1"/>
          <p:nvPr/>
        </p:nvSpPr>
        <p:spPr>
          <a:xfrm>
            <a:off x="9471253" y="1337857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lang="en-ID" sz="40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id="{D238F82F-48DF-444A-B7E9-7032A6C8B8CD}"/>
              </a:ext>
            </a:extLst>
          </p:cNvPr>
          <p:cNvSpPr txBox="1"/>
          <p:nvPr/>
        </p:nvSpPr>
        <p:spPr>
          <a:xfrm>
            <a:off x="9411617" y="1364359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n-ID" sz="40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C3F70E-A058-4520-B79A-283E837DE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1782" y="1586694"/>
            <a:ext cx="309600" cy="3096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C361F74-E732-453D-B995-1603CDC34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701" y="2507959"/>
            <a:ext cx="18565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FF0000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C88010-3655-4F79-85E9-9BB98C67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91" y="3111115"/>
            <a:ext cx="5857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74F8AF-0EAA-4A20-AF20-67D7E1E38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155" y="3757446"/>
                <a:ext cx="351570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 2 = 10 ( cm)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74F8AF-0EAA-4A20-AF20-67D7E1E3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155" y="3757446"/>
                <a:ext cx="3515706" cy="646331"/>
              </a:xfrm>
              <a:prstGeom prst="rect">
                <a:avLst/>
              </a:prstGeom>
              <a:blipFill>
                <a:blip r:embed="rId8"/>
                <a:stretch>
                  <a:fillRect l="-5373" t="-14151" r="-4679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C1DEF552-C219-4059-8554-5CB0B50E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491" y="4351659"/>
            <a:ext cx="57711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D262325-648F-460F-837E-D5B45C51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086" y="4966347"/>
                <a:ext cx="40158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US" alt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 5 = 50 ( cm</a:t>
                </a:r>
                <a:r>
                  <a:rPr lang="en-US" altLang="en-US" sz="3600" b="1" baseline="30000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3600" b="1" baseline="-25000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>
                    <a:solidFill>
                      <a:srgbClr val="0000CC"/>
                    </a:solidFill>
                    <a:latin typeface="Amasis MT Pro Medium" panose="020406040500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D262325-648F-460F-837E-D5B45C510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5086" y="4966347"/>
                <a:ext cx="4015843" cy="646331"/>
              </a:xfrm>
              <a:prstGeom prst="rect">
                <a:avLst/>
              </a:prstGeom>
              <a:blipFill>
                <a:blip r:embed="rId9"/>
                <a:stretch>
                  <a:fillRect l="-4704" t="-15094" r="-3794" b="-34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8">
            <a:extLst>
              <a:ext uri="{FF2B5EF4-FFF2-40B4-BE49-F238E27FC236}">
                <a16:creationId xmlns:a16="http://schemas.microsoft.com/office/drawing/2014/main" id="{41FEE785-5B3D-4F24-A608-09B78039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5633860"/>
            <a:ext cx="34371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 : 50 cm</a:t>
            </a:r>
            <a:r>
              <a:rPr lang="en-US" altLang="en-US" sz="3600" b="1" baseline="30000" dirty="0">
                <a:solidFill>
                  <a:srgbClr val="0000CC"/>
                </a:solidFill>
                <a:latin typeface="Amasis MT Pro Medium" panose="020406040500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CC"/>
              </a:solidFill>
              <a:latin typeface="Amasis MT Pro Medium" panose="020406040500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/>
      <p:bldP spid="38" grpId="0"/>
      <p:bldP spid="39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0C163-F685-4375-A4C5-F24DDA27DFCD}"/>
              </a:ext>
            </a:extLst>
          </p:cNvPr>
          <p:cNvGrpSpPr/>
          <p:nvPr/>
        </p:nvGrpSpPr>
        <p:grpSpPr>
          <a:xfrm>
            <a:off x="296561" y="123657"/>
            <a:ext cx="11598877" cy="6610686"/>
            <a:chOff x="296562" y="75369"/>
            <a:chExt cx="11598877" cy="66106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11CFC0-30C1-4108-B664-C4AE891933FD}"/>
                </a:ext>
              </a:extLst>
            </p:cNvPr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E0AA6-8782-49FA-97CB-EA7E3646A77B}"/>
                </a:ext>
              </a:extLst>
            </p:cNvPr>
            <p:cNvSpPr/>
            <p:nvPr/>
          </p:nvSpPr>
          <p:spPr>
            <a:xfrm>
              <a:off x="296562" y="1285229"/>
              <a:ext cx="11598877" cy="5400826"/>
            </a:xfrm>
            <a:prstGeom prst="rect">
              <a:avLst/>
            </a:prstGeom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" name="Graphic 6">
            <a:hlinkClick r:id="rId2" action="ppaction://hlinksldjump"/>
            <a:extLst>
              <a:ext uri="{FF2B5EF4-FFF2-40B4-BE49-F238E27FC236}">
                <a16:creationId xmlns:a16="http://schemas.microsoft.com/office/drawing/2014/main" id="{D878614B-4571-4768-9918-E202079E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307" y="901762"/>
            <a:ext cx="216000" cy="216000"/>
          </a:xfrm>
          <a:prstGeom prst="rect">
            <a:avLst/>
          </a:prstGeom>
        </p:spPr>
      </p:pic>
      <p:pic>
        <p:nvPicPr>
          <p:cNvPr id="10" name="Graphic 9">
            <a:hlinkClick r:id="rId5" action="ppaction://hlinksldjump"/>
            <a:extLst>
              <a:ext uri="{FF2B5EF4-FFF2-40B4-BE49-F238E27FC236}">
                <a16:creationId xmlns:a16="http://schemas.microsoft.com/office/drawing/2014/main" id="{21AD8DC0-272A-49D5-A54E-E84AC350B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AC640B-B9CF-404B-A0D1-3C4A4114FD19}"/>
              </a:ext>
            </a:extLst>
          </p:cNvPr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BAD72-34A9-4519-BD00-FBC163378BC5}"/>
              </a:ext>
            </a:extLst>
          </p:cNvPr>
          <p:cNvSpPr txBox="1"/>
          <p:nvPr/>
        </p:nvSpPr>
        <p:spPr>
          <a:xfrm>
            <a:off x="589924" y="19386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08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B23A7-B4C7-4CB5-81B1-6F7B99B38F82}"/>
              </a:ext>
            </a:extLst>
          </p:cNvPr>
          <p:cNvSpPr txBox="1"/>
          <p:nvPr/>
        </p:nvSpPr>
        <p:spPr>
          <a:xfrm>
            <a:off x="3697106" y="1623594"/>
            <a:ext cx="55996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THANK!</a:t>
            </a:r>
            <a:endParaRPr lang="en-ID" sz="11500" dirty="0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C374CA-7E8E-460D-BFE2-78D0E442D22E}"/>
              </a:ext>
            </a:extLst>
          </p:cNvPr>
          <p:cNvSpPr txBox="1"/>
          <p:nvPr/>
        </p:nvSpPr>
        <p:spPr>
          <a:xfrm>
            <a:off x="3630431" y="1640262"/>
            <a:ext cx="55996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THANK!</a:t>
            </a:r>
            <a:endParaRPr lang="en-ID" sz="11500" dirty="0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C36049-4AC4-4B46-86B3-4A644DC6321F}"/>
              </a:ext>
            </a:extLst>
          </p:cNvPr>
          <p:cNvSpPr/>
          <p:nvPr/>
        </p:nvSpPr>
        <p:spPr>
          <a:xfrm>
            <a:off x="2743199" y="3562230"/>
            <a:ext cx="7235687" cy="543339"/>
          </a:xfrm>
          <a:prstGeom prst="roundRect">
            <a:avLst/>
          </a:prstGeom>
          <a:solidFill>
            <a:srgbClr val="FE7C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8540023-1B86-4730-BCDD-54790CB5C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5101" y="3679114"/>
            <a:ext cx="309570" cy="3095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4C9D08-7171-4F28-85D4-4EABE065FFA4}"/>
              </a:ext>
            </a:extLst>
          </p:cNvPr>
          <p:cNvSpPr txBox="1"/>
          <p:nvPr/>
        </p:nvSpPr>
        <p:spPr>
          <a:xfrm>
            <a:off x="1637298" y="1815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lang="en-ID" dirty="0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AB62B-6C92-4F63-8871-BA6F66B8E9E6}"/>
              </a:ext>
            </a:extLst>
          </p:cNvPr>
          <p:cNvSpPr txBox="1"/>
          <p:nvPr/>
        </p:nvSpPr>
        <p:spPr>
          <a:xfrm>
            <a:off x="3320180" y="3667606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SGK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Toán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153</a:t>
            </a:r>
            <a:endParaRPr lang="en-ID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99903-3811-4994-95A9-2F108A126243}"/>
              </a:ext>
            </a:extLst>
          </p:cNvPr>
          <p:cNvSpPr txBox="1"/>
          <p:nvPr/>
        </p:nvSpPr>
        <p:spPr>
          <a:xfrm>
            <a:off x="2234541" y="-3584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lang="en-ID" sz="3600" dirty="0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CDC3A5-A7CF-4F89-938A-37D842AA1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56" y="831782"/>
            <a:ext cx="337930" cy="3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A59774-0B4A-4ECE-A231-072A4860838D}"/>
</file>

<file path=customXml/itemProps2.xml><?xml version="1.0" encoding="utf-8"?>
<ds:datastoreItem xmlns:ds="http://schemas.openxmlformats.org/officeDocument/2006/customXml" ds:itemID="{406CEB9A-6057-4171-A8D7-203B324BBF90}"/>
</file>

<file path=customXml/itemProps3.xml><?xml version="1.0" encoding="utf-8"?>
<ds:datastoreItem xmlns:ds="http://schemas.openxmlformats.org/officeDocument/2006/customXml" ds:itemID="{8AED3602-1427-4433-9F41-061776139AB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HP001 4H</vt:lpstr>
      <vt:lpstr>Arial</vt:lpstr>
      <vt:lpstr>Calibri Light</vt:lpstr>
      <vt:lpstr>Aharoni</vt:lpstr>
      <vt:lpstr>.VnTime</vt:lpstr>
      <vt:lpstr>Cambria Math</vt:lpstr>
      <vt:lpstr>Arial Black</vt:lpstr>
      <vt:lpstr>Bauhaus 93</vt:lpstr>
      <vt:lpstr>Berlin Sans FB Demi</vt:lpstr>
      <vt:lpstr>Times New Roman</vt:lpstr>
      <vt:lpstr>Amasis MT Pro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72</cp:revision>
  <dcterms:created xsi:type="dcterms:W3CDTF">2021-04-03T01:51:15Z</dcterms:created>
  <dcterms:modified xsi:type="dcterms:W3CDTF">2022-03-25T13:24:19Z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