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embeddedFontLst>
    <p:embeddedFont>
      <p:font typeface="Amasis MT Pro Medium" panose="02040604050005020304" pitchFamily="18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mbria Math" panose="02040503050406030204" pitchFamily="18" charset="0"/>
      <p:regular r:id="rId19"/>
    </p:embeddedFont>
    <p:embeddedFont>
      <p:font typeface="Sitka Heading Semibold" pitchFamily="2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A"/>
    <a:srgbClr val="FBF7B6"/>
    <a:srgbClr val="CDFFCC"/>
    <a:srgbClr val="F7CAC4"/>
    <a:srgbClr val="F2D5CF"/>
    <a:srgbClr val="665556"/>
    <a:srgbClr val="EE8E87"/>
    <a:srgbClr val="A0E2FC"/>
    <a:srgbClr val="FF6766"/>
    <a:srgbClr val="FF9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268" y="40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28BDF-79AA-4D91-8C90-B5C2A8694D6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0DA38-7D11-4A2D-A732-BE1527D8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1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g111d21fe14f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4" name="Google Shape;3064;g111d21fe14f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EE7B-9721-4710-A019-255DC2157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5034F-46FF-480C-9D14-BA669100B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5CBD5-0862-4AFA-8855-6BC2D0F3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ADED-E8BC-40BB-83FE-D41EF4C3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02429-E193-49C2-A3F5-EFD0E3CB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545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C148-3B3D-4396-B546-EAF0DDC3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71AE3-3A49-49DA-BBD4-4C5DC863F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D9AA6-CB4C-47D0-85FC-A6374306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6EDD-A1F0-4697-AE3F-C8492CFA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56491-1E1A-4FB5-AA52-80FA8E49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778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B5148-5FED-40A3-A6BF-5A8F60776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12039-A9D2-4B2D-8522-CDEA3178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9564-A299-462B-A123-DCF68582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852E-723A-4207-8425-56392A0C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17DFC-EB24-4798-906E-56A91F3A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536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9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648" name="Google Shape;648;p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7" name="Google Shape;727;p9"/>
          <p:cNvSpPr/>
          <p:nvPr/>
        </p:nvSpPr>
        <p:spPr>
          <a:xfrm flipH="1">
            <a:off x="1978400" y="1496167"/>
            <a:ext cx="8235600" cy="37276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8" name="Google Shape;728;p9"/>
          <p:cNvSpPr txBox="1">
            <a:spLocks noGrp="1"/>
          </p:cNvSpPr>
          <p:nvPr>
            <p:ph type="title"/>
          </p:nvPr>
        </p:nvSpPr>
        <p:spPr>
          <a:xfrm>
            <a:off x="2954600" y="2117300"/>
            <a:ext cx="6282800" cy="16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9" name="Google Shape;729;p9"/>
          <p:cNvSpPr txBox="1">
            <a:spLocks noGrp="1"/>
          </p:cNvSpPr>
          <p:nvPr>
            <p:ph type="subTitle" idx="1"/>
          </p:nvPr>
        </p:nvSpPr>
        <p:spPr>
          <a:xfrm>
            <a:off x="2954600" y="3786700"/>
            <a:ext cx="6282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9"/>
          <p:cNvSpPr/>
          <p:nvPr/>
        </p:nvSpPr>
        <p:spPr>
          <a:xfrm>
            <a:off x="791249" y="2287882"/>
            <a:ext cx="251155" cy="24672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9"/>
          <p:cNvSpPr/>
          <p:nvPr/>
        </p:nvSpPr>
        <p:spPr>
          <a:xfrm>
            <a:off x="8994258" y="547763"/>
            <a:ext cx="309967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9"/>
          <p:cNvSpPr/>
          <p:nvPr/>
        </p:nvSpPr>
        <p:spPr>
          <a:xfrm>
            <a:off x="11404430" y="1427353"/>
            <a:ext cx="310897" cy="30411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9"/>
          <p:cNvSpPr/>
          <p:nvPr/>
        </p:nvSpPr>
        <p:spPr>
          <a:xfrm>
            <a:off x="9523739" y="349338"/>
            <a:ext cx="200760" cy="195583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9"/>
          <p:cNvSpPr/>
          <p:nvPr/>
        </p:nvSpPr>
        <p:spPr>
          <a:xfrm>
            <a:off x="11335026" y="544942"/>
            <a:ext cx="199791" cy="196289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5" name="Google Shape;735;p9"/>
          <p:cNvSpPr/>
          <p:nvPr/>
        </p:nvSpPr>
        <p:spPr>
          <a:xfrm flipH="1">
            <a:off x="573246" y="3880199"/>
            <a:ext cx="309967" cy="303896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" name="Google Shape;736;p9"/>
          <p:cNvSpPr/>
          <p:nvPr/>
        </p:nvSpPr>
        <p:spPr>
          <a:xfrm flipH="1">
            <a:off x="375317" y="3698621"/>
            <a:ext cx="199828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9"/>
          <p:cNvSpPr/>
          <p:nvPr/>
        </p:nvSpPr>
        <p:spPr>
          <a:xfrm>
            <a:off x="2940858" y="372513"/>
            <a:ext cx="309967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9"/>
          <p:cNvSpPr/>
          <p:nvPr/>
        </p:nvSpPr>
        <p:spPr>
          <a:xfrm>
            <a:off x="9104391" y="6096718"/>
            <a:ext cx="199828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2621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5426-177F-4AEA-8C2C-542456C7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6EB88-8996-4A22-936B-F43958AF4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49B6D-3938-4B95-B6C8-FD6BAD81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CD90A-937F-4202-842A-01E92CF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76EE-D76A-4F3B-8F15-641BC073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052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EB42-C4D5-46FE-8771-DF0309B4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FE16C-9207-4358-AC00-F0E24B14E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741F3-81BD-4852-BD58-CC8186C6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BFA8B-035C-4894-AEB5-B559B7F8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5980C-1BD6-43A2-BF2B-7E5ECD17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013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7AD5-11DD-467B-87B6-C75A4DB9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9A7F-65E0-46A1-A8B4-53CB47820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4EF9F-FC75-4D85-B651-EE5F37A5D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B1E3D-D0B0-46F7-97B6-6A3A9C52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064E3-1A06-423E-9DD6-642190D6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5B8FB-D70A-4C4C-91F9-338C80E5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18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116A-0AEF-454D-921B-01F630BF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E961-F67A-4BF4-B804-6F8C312A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E493B-1DB0-463B-B02C-7175DE88B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6EE08-D336-4E96-AA01-849FDF7BA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14C01-9835-4062-A1E6-4DC171D9C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7212-76D8-466B-9AA0-8EA3EA8A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44053-03FF-4A27-B322-FA07C5DD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AF141-29F6-4375-A8A9-D7C5A97A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0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D666-9328-4379-AFE6-CE7D2994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6F352-7B83-4AB5-8EA5-80CC634F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D162F-CB31-4CFD-BB8F-C2FA4999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81657-C615-4DC0-ADF4-BF2407E6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092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BEBD5-8621-4697-A34A-84090F2E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88975-07BB-435D-8F72-5A168A9A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EDF3D-4845-45D8-8CC2-F21FCB0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95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FAB4-7EAF-4239-8CD3-FC84AD12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FCF3-70F7-47ED-8298-0E7B2626D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18391-0C4C-4CCA-90D6-47B30F4AE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B4F7E-2316-4760-8436-1752590E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563DD-0B71-4ECE-9756-C07A85EA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630C9-264D-4B9D-8517-D517F4CA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E1BA-C6D4-43FF-B486-55C75CA7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21F06-0A41-4A6D-83F7-01D4B3DAC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103B3-4B84-41D9-B405-3A70B5ADB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E3607-FF98-4AA4-BB7D-BC6FBEB1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6AC1C-FDFE-4C9E-A7DC-632A4159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125B9-9607-48BD-A62A-B2C91796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093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7AA89-16B6-437A-A272-7F01DED3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B3847-9173-403F-B2C0-AE8E2D14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14C5-06AC-45F8-ABF6-320D12BB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CAB98-F083-444C-B0B4-DEF1D6FAB60A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7CBC-9290-4A82-8D03-1E9E324C2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2B41-0B9F-4748-AD38-D192C016C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5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5.svg"/><Relationship Id="rId1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13.sv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openxmlformats.org/officeDocument/2006/relationships/image" Target="../media/image8.svg"/><Relationship Id="rId19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5.svg"/><Relationship Id="rId3" Type="http://schemas.openxmlformats.org/officeDocument/2006/relationships/slide" Target="slide2.xml"/><Relationship Id="rId7" Type="http://schemas.openxmlformats.org/officeDocument/2006/relationships/image" Target="../media/image13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image" Target="../media/image11.svg"/><Relationship Id="rId10" Type="http://schemas.openxmlformats.org/officeDocument/2006/relationships/image" Target="../media/image8.sv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5.svg"/><Relationship Id="rId3" Type="http://schemas.openxmlformats.org/officeDocument/2006/relationships/slide" Target="slide2.xml"/><Relationship Id="rId7" Type="http://schemas.openxmlformats.org/officeDocument/2006/relationships/image" Target="../media/image13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image" Target="../media/image11.svg"/><Relationship Id="rId10" Type="http://schemas.openxmlformats.org/officeDocument/2006/relationships/image" Target="../media/image8.sv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5.svg"/><Relationship Id="rId3" Type="http://schemas.openxmlformats.org/officeDocument/2006/relationships/slide" Target="slide2.xml"/><Relationship Id="rId7" Type="http://schemas.openxmlformats.org/officeDocument/2006/relationships/image" Target="../media/image13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image" Target="../media/image11.svg"/><Relationship Id="rId10" Type="http://schemas.openxmlformats.org/officeDocument/2006/relationships/image" Target="../media/image8.sv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8.sv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A8FD4E2-83CA-4F08-9E62-1F100FC31F5B}"/>
              </a:ext>
            </a:extLst>
          </p:cNvPr>
          <p:cNvSpPr/>
          <p:nvPr/>
        </p:nvSpPr>
        <p:spPr>
          <a:xfrm>
            <a:off x="4209418" y="3809026"/>
            <a:ext cx="4614482" cy="567565"/>
          </a:xfrm>
          <a:prstGeom prst="roundRect">
            <a:avLst>
              <a:gd name="adj" fmla="val 50000"/>
            </a:avLst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F9F058-D1D5-4BF5-87ED-3BE4467B0F0D}"/>
              </a:ext>
            </a:extLst>
          </p:cNvPr>
          <p:cNvSpPr txBox="1"/>
          <p:nvPr/>
        </p:nvSpPr>
        <p:spPr>
          <a:xfrm>
            <a:off x="1337338" y="1095829"/>
            <a:ext cx="9656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CDFFCC"/>
                </a:solidFill>
                <a:latin typeface="Amasis MT Pro Medium" panose="02040604050005020304" pitchFamily="18" charset="0"/>
              </a:rPr>
              <a:t>DIỆN TÍCH HÌNH CHỮ NHẬT</a:t>
            </a:r>
            <a:endParaRPr lang="en-ID" sz="5400" b="1" dirty="0">
              <a:ln w="28575">
                <a:solidFill>
                  <a:schemeClr val="tx1"/>
                </a:solidFill>
              </a:ln>
              <a:solidFill>
                <a:srgbClr val="CDFFCC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EE2681B-CEF6-4AB4-AC41-15A9F59CABC3}"/>
              </a:ext>
            </a:extLst>
          </p:cNvPr>
          <p:cNvSpPr/>
          <p:nvPr/>
        </p:nvSpPr>
        <p:spPr>
          <a:xfrm>
            <a:off x="5238391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362339E-AF63-4759-88EF-64E0CC307396}"/>
              </a:ext>
            </a:extLst>
          </p:cNvPr>
          <p:cNvSpPr/>
          <p:nvPr/>
        </p:nvSpPr>
        <p:spPr>
          <a:xfrm>
            <a:off x="5602676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401DBB4-233F-4F97-A67C-EEDD69DE1E96}"/>
              </a:ext>
            </a:extLst>
          </p:cNvPr>
          <p:cNvSpPr/>
          <p:nvPr/>
        </p:nvSpPr>
        <p:spPr>
          <a:xfrm>
            <a:off x="5966961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78B3A48-EC7E-4416-8FCD-00B0CB81A407}"/>
              </a:ext>
            </a:extLst>
          </p:cNvPr>
          <p:cNvSpPr/>
          <p:nvPr/>
        </p:nvSpPr>
        <p:spPr>
          <a:xfrm>
            <a:off x="6331246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E1B600-70F5-4B39-89B7-9EA07A37CCC1}"/>
              </a:ext>
            </a:extLst>
          </p:cNvPr>
          <p:cNvSpPr/>
          <p:nvPr/>
        </p:nvSpPr>
        <p:spPr>
          <a:xfrm>
            <a:off x="6695531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69AB0DD-40ED-4FBE-A920-DA0DAE2F5F27}"/>
              </a:ext>
            </a:extLst>
          </p:cNvPr>
          <p:cNvSpPr/>
          <p:nvPr/>
        </p:nvSpPr>
        <p:spPr>
          <a:xfrm>
            <a:off x="7059818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5F118A0-5041-411D-B8F4-8A9AB6E5CE43}"/>
              </a:ext>
            </a:extLst>
          </p:cNvPr>
          <p:cNvSpPr/>
          <p:nvPr/>
        </p:nvSpPr>
        <p:spPr>
          <a:xfrm>
            <a:off x="4142292" y="2774580"/>
            <a:ext cx="4614482" cy="567565"/>
          </a:xfrm>
          <a:prstGeom prst="roundRect">
            <a:avLst>
              <a:gd name="adj" fmla="val 50000"/>
            </a:avLst>
          </a:prstGeom>
          <a:solidFill>
            <a:srgbClr val="CDFFC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C8A7191-D456-444E-B042-695D0645F186}"/>
              </a:ext>
            </a:extLst>
          </p:cNvPr>
          <p:cNvSpPr txBox="1"/>
          <p:nvPr/>
        </p:nvSpPr>
        <p:spPr>
          <a:xfrm>
            <a:off x="4982718" y="2774428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665556"/>
                </a:solidFill>
                <a:latin typeface="Hey Comic" pitchFamily="2" charset="0"/>
              </a:rPr>
              <a:t>Lớp</a:t>
            </a:r>
            <a:r>
              <a:rPr lang="en-US" sz="2800" dirty="0">
                <a:solidFill>
                  <a:srgbClr val="665556"/>
                </a:solidFill>
                <a:latin typeface="Hey Comic" pitchFamily="2" charset="0"/>
              </a:rPr>
              <a:t> 3S1</a:t>
            </a:r>
            <a:endParaRPr lang="en-ID" sz="28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1052BBA9-C83B-4B85-9034-31ABC2C9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825" y="3956139"/>
            <a:ext cx="282450" cy="28245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25D5AF90-E3CD-4920-8376-C1879200C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493" y="2871943"/>
            <a:ext cx="360000" cy="36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8B4FFD7F-43AE-4E7B-8212-E4F11B656771}"/>
              </a:ext>
            </a:extLst>
          </p:cNvPr>
          <p:cNvSpPr txBox="1"/>
          <p:nvPr/>
        </p:nvSpPr>
        <p:spPr>
          <a:xfrm>
            <a:off x="4212097" y="4534543"/>
            <a:ext cx="23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  <a:ea typeface="MS PGothic" panose="020B0600070205080204" pitchFamily="34" charset="-128"/>
              </a:rPr>
              <a:t>Forgot  Password?</a:t>
            </a:r>
            <a:endParaRPr lang="en-ID" dirty="0">
              <a:solidFill>
                <a:srgbClr val="665556"/>
              </a:solidFill>
              <a:latin typeface="Hey Comic" pitchFamily="2" charset="0"/>
              <a:ea typeface="MS PGothic" panose="020B0600070205080204" pitchFamily="34" charset="-128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6427BA7-D7B8-462D-A443-E9F8CCD7489D}"/>
              </a:ext>
            </a:extLst>
          </p:cNvPr>
          <p:cNvSpPr/>
          <p:nvPr/>
        </p:nvSpPr>
        <p:spPr>
          <a:xfrm>
            <a:off x="7239929" y="4678808"/>
            <a:ext cx="1516845" cy="553312"/>
          </a:xfrm>
          <a:prstGeom prst="roundRect">
            <a:avLst>
              <a:gd name="adj" fmla="val 50000"/>
            </a:avLst>
          </a:prstGeom>
          <a:solidFill>
            <a:srgbClr val="EE8E8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7" name="Graphic 116">
            <a:hlinkClick r:id="rId6" action="ppaction://hlinksldjump"/>
            <a:extLst>
              <a:ext uri="{FF2B5EF4-FFF2-40B4-BE49-F238E27FC236}">
                <a16:creationId xmlns:a16="http://schemas.microsoft.com/office/drawing/2014/main" id="{96F75A67-0027-450D-8DF7-BAFFC5C87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5951" y="48030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8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158" name="Graphic 157">
            <a:hlinkClick r:id="rId2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1BD2A139-30D8-4413-910E-99D88BAC8877}"/>
              </a:ext>
            </a:extLst>
          </p:cNvPr>
          <p:cNvSpPr/>
          <p:nvPr/>
        </p:nvSpPr>
        <p:spPr>
          <a:xfrm>
            <a:off x="229042" y="2185850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8" name="Graphic 77">
            <a:hlinkClick r:id="rId6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192" name="Graphic 191">
            <a:hlinkClick r:id="" action="ppaction://noaction"/>
            <a:extLst>
              <a:ext uri="{FF2B5EF4-FFF2-40B4-BE49-F238E27FC236}">
                <a16:creationId xmlns:a16="http://schemas.microsoft.com/office/drawing/2014/main" id="{A52CC827-766E-4FEC-A47A-928D15A30B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pic>
        <p:nvPicPr>
          <p:cNvPr id="193" name="Graphic 192">
            <a:hlinkClick r:id="rId11" action="ppaction://hlinksldjump"/>
            <a:extLst>
              <a:ext uri="{FF2B5EF4-FFF2-40B4-BE49-F238E27FC236}">
                <a16:creationId xmlns:a16="http://schemas.microsoft.com/office/drawing/2014/main" id="{EE11E48F-2326-4AC8-AF15-5E216C2D62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  <p:graphicFrame>
        <p:nvGraphicFramePr>
          <p:cNvPr id="53" name="Group 63">
            <a:extLst>
              <a:ext uri="{FF2B5EF4-FFF2-40B4-BE49-F238E27FC236}">
                <a16:creationId xmlns:a16="http://schemas.microsoft.com/office/drawing/2014/main" id="{4E5A7A9A-E69D-4CF6-B164-BD077474A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739052"/>
              </p:ext>
            </p:extLst>
          </p:nvPr>
        </p:nvGraphicFramePr>
        <p:xfrm>
          <a:off x="2358817" y="1450568"/>
          <a:ext cx="2482851" cy="1757364"/>
        </p:xfrm>
        <a:graphic>
          <a:graphicData uri="http://schemas.openxmlformats.org/drawingml/2006/table">
            <a:tbl>
              <a:tblPr/>
              <a:tblGrid>
                <a:gridCol w="60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59">
            <a:extLst>
              <a:ext uri="{FF2B5EF4-FFF2-40B4-BE49-F238E27FC236}">
                <a16:creationId xmlns:a16="http://schemas.microsoft.com/office/drawing/2014/main" id="{78FF6076-D8E3-4C07-90E9-4A3F056EA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354843"/>
              </p:ext>
            </p:extLst>
          </p:nvPr>
        </p:nvGraphicFramePr>
        <p:xfrm>
          <a:off x="2395330" y="2630081"/>
          <a:ext cx="565150" cy="547687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34340" marB="343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Rectangle 33">
            <a:extLst>
              <a:ext uri="{FF2B5EF4-FFF2-40B4-BE49-F238E27FC236}">
                <a16:creationId xmlns:a16="http://schemas.microsoft.com/office/drawing/2014/main" id="{53DD4FDD-B69B-4FE1-8E52-1610D0FB1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680" y="907643"/>
            <a:ext cx="4714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cs typeface="Arial" panose="020B0604020202020204" pitchFamily="34" charset="0"/>
              </a:rPr>
              <a:t>A</a:t>
            </a:r>
            <a:r>
              <a:rPr lang="en-US" altLang="vi-VN" sz="18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Rectangle 34">
            <a:extLst>
              <a:ext uri="{FF2B5EF4-FFF2-40B4-BE49-F238E27FC236}">
                <a16:creationId xmlns:a16="http://schemas.microsoft.com/office/drawing/2014/main" id="{B2391D9F-4ACF-480B-AB33-A46113F00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817" y="942568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cs typeface="Arial" panose="020B0604020202020204" pitchFamily="34" charset="0"/>
              </a:rPr>
              <a:t>B</a:t>
            </a:r>
          </a:p>
        </p:txBody>
      </p:sp>
      <p:sp>
        <p:nvSpPr>
          <p:cNvPr id="57" name="Rectangle 35">
            <a:extLst>
              <a:ext uri="{FF2B5EF4-FFF2-40B4-BE49-F238E27FC236}">
                <a16:creationId xmlns:a16="http://schemas.microsoft.com/office/drawing/2014/main" id="{BCEAFF8E-EF67-43BE-842C-8A8BF34BA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017" y="2869793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Rectangle 36">
            <a:extLst>
              <a:ext uri="{FF2B5EF4-FFF2-40B4-BE49-F238E27FC236}">
                <a16:creationId xmlns:a16="http://schemas.microsoft.com/office/drawing/2014/main" id="{830D342D-4FD4-4EC0-8311-FCCB8D73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331" y="2898573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cs typeface="Arial" panose="020B0604020202020204" pitchFamily="34" charset="0"/>
              </a:rPr>
              <a:t>D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4D8A61BA-3FA8-45B1-AFE4-7492FACE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067" y="2728506"/>
            <a:ext cx="7699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cs typeface="Arial" panose="020B0604020202020204" pitchFamily="34" charset="0"/>
              </a:rPr>
              <a:t>1cm</a:t>
            </a:r>
            <a:r>
              <a:rPr lang="en-US" altLang="vi-VN" sz="1800" baseline="30000">
                <a:cs typeface="Arial" panose="020B0604020202020204" pitchFamily="34" charset="0"/>
              </a:rPr>
              <a:t>2</a:t>
            </a:r>
            <a:r>
              <a:rPr lang="en-US" altLang="vi-VN" sz="18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Rectangle 38">
            <a:extLst>
              <a:ext uri="{FF2B5EF4-FFF2-40B4-BE49-F238E27FC236}">
                <a16:creationId xmlns:a16="http://schemas.microsoft.com/office/drawing/2014/main" id="{8C7B10A7-ED01-476E-94F8-75B5C82A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617" y="972731"/>
            <a:ext cx="12192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cs typeface="Arial" panose="020B0604020202020204" pitchFamily="34" charset="0"/>
              </a:rPr>
              <a:t>4cm </a:t>
            </a:r>
          </a:p>
        </p:txBody>
      </p:sp>
      <p:sp>
        <p:nvSpPr>
          <p:cNvPr id="61" name="Rectangle 39">
            <a:extLst>
              <a:ext uri="{FF2B5EF4-FFF2-40B4-BE49-F238E27FC236}">
                <a16:creationId xmlns:a16="http://schemas.microsoft.com/office/drawing/2014/main" id="{3419F902-75D7-4C86-B66E-31D8AFE0D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567" y="2031593"/>
            <a:ext cx="1066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cs typeface="Arial" panose="020B0604020202020204" pitchFamily="34" charset="0"/>
              </a:rPr>
              <a:t>3cm</a:t>
            </a:r>
          </a:p>
        </p:txBody>
      </p:sp>
      <p:sp>
        <p:nvSpPr>
          <p:cNvPr id="62" name="Rectangle 40">
            <a:extLst>
              <a:ext uri="{FF2B5EF4-FFF2-40B4-BE49-F238E27FC236}">
                <a16:creationId xmlns:a16="http://schemas.microsoft.com/office/drawing/2014/main" id="{4A841DE3-A934-4A90-AEBA-6E35CAA6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177" y="1173932"/>
            <a:ext cx="85344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4" name="Group 5">
            <a:extLst>
              <a:ext uri="{FF2B5EF4-FFF2-40B4-BE49-F238E27FC236}">
                <a16:creationId xmlns:a16="http://schemas.microsoft.com/office/drawing/2014/main" id="{4C367946-155F-4A9B-9463-1B3F3A95B0AC}"/>
              </a:ext>
            </a:extLst>
          </p:cNvPr>
          <p:cNvGrpSpPr>
            <a:grpSpLocks/>
          </p:cNvGrpSpPr>
          <p:nvPr/>
        </p:nvGrpSpPr>
        <p:grpSpPr bwMode="auto">
          <a:xfrm>
            <a:off x="6250810" y="952019"/>
            <a:ext cx="5694980" cy="1076774"/>
            <a:chOff x="2062" y="1164"/>
            <a:chExt cx="2832" cy="904"/>
          </a:xfrm>
        </p:grpSpPr>
        <p:sp>
          <p:nvSpPr>
            <p:cNvPr id="65" name="Text Box 6">
              <a:extLst>
                <a:ext uri="{FF2B5EF4-FFF2-40B4-BE49-F238E27FC236}">
                  <a16:creationId xmlns:a16="http://schemas.microsoft.com/office/drawing/2014/main" id="{C6E85AE6-BB1C-49BE-A1A0-C34FB1361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2" y="1164"/>
              <a:ext cx="2832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 dirty="0" err="1">
                  <a:latin typeface="Sitka Heading Semibold" pitchFamily="2" charset="0"/>
                </a:rPr>
                <a:t>Hình</a:t>
              </a:r>
              <a:r>
                <a:rPr lang="en-US" altLang="vi-VN" b="1" dirty="0">
                  <a:latin typeface="Sitka Heading Semibold" pitchFamily="2" charset="0"/>
                </a:rPr>
                <a:t> </a:t>
              </a:r>
              <a:r>
                <a:rPr lang="en-US" altLang="vi-VN" b="1" dirty="0" err="1">
                  <a:latin typeface="Sitka Heading Semibold" pitchFamily="2" charset="0"/>
                </a:rPr>
                <a:t>chư</a:t>
              </a:r>
              <a:r>
                <a:rPr lang="en-US" altLang="vi-VN" b="1" dirty="0">
                  <a:latin typeface="Sitka Heading Semibold" pitchFamily="2" charset="0"/>
                </a:rPr>
                <a:t>̃ </a:t>
              </a:r>
              <a:r>
                <a:rPr lang="en-US" altLang="vi-VN" b="1" dirty="0" err="1">
                  <a:latin typeface="Sitka Heading Semibold" pitchFamily="2" charset="0"/>
                </a:rPr>
                <a:t>nhật</a:t>
              </a:r>
              <a:r>
                <a:rPr lang="en-US" altLang="vi-VN" b="1" dirty="0">
                  <a:latin typeface="Sitka Heading Semibold" pitchFamily="2" charset="0"/>
                </a:rPr>
                <a:t> ABCD </a:t>
              </a:r>
              <a:r>
                <a:rPr lang="en-US" altLang="vi-VN" b="1" dirty="0" err="1">
                  <a:latin typeface="Sitka Heading Semibold" pitchFamily="2" charset="0"/>
                </a:rPr>
                <a:t>có</a:t>
              </a:r>
              <a:r>
                <a:rPr lang="en-US" altLang="vi-VN" b="1" dirty="0">
                  <a:latin typeface="Sitka Heading Semibold" pitchFamily="2" charset="0"/>
                </a:rPr>
                <a:t>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FF0000"/>
                  </a:solidFill>
                  <a:latin typeface="Sitka Heading Semibold" pitchFamily="2" charset="0"/>
                </a:rPr>
                <a:t>        4     3   =  12 (ô </a:t>
              </a:r>
              <a:r>
                <a:rPr lang="en-US" altLang="vi-VN" b="1" dirty="0" err="1">
                  <a:solidFill>
                    <a:srgbClr val="FF0000"/>
                  </a:solidFill>
                  <a:latin typeface="Sitka Heading Semibold" pitchFamily="2" charset="0"/>
                </a:rPr>
                <a:t>vuông</a:t>
              </a:r>
              <a:r>
                <a:rPr lang="en-US" altLang="vi-VN" b="1" dirty="0">
                  <a:solidFill>
                    <a:srgbClr val="FF0000"/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66" name="Text Box 7">
              <a:extLst>
                <a:ext uri="{FF2B5EF4-FFF2-40B4-BE49-F238E27FC236}">
                  <a16:creationId xmlns:a16="http://schemas.microsoft.com/office/drawing/2014/main" id="{A8C57791-B1B3-4B4A-90B7-FABB8DC3F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" y="1573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36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  <a:r>
                <a:rPr lang="en-US" altLang="vi-VN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b="1" dirty="0">
                <a:solidFill>
                  <a:srgbClr val="FF0000"/>
                </a:solidFill>
                <a:latin typeface="Sitka Heading Semibold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 Box 9">
                <a:extLst>
                  <a:ext uri="{FF2B5EF4-FFF2-40B4-BE49-F238E27FC236}">
                    <a16:creationId xmlns:a16="http://schemas.microsoft.com/office/drawing/2014/main" id="{FEBD91EF-C410-420C-A9F0-8D9FD7754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5203" y="2798159"/>
                <a:ext cx="651319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chemeClr val="tx1"/>
                    </a:solidFill>
                    <a:latin typeface="Sitka Heading Semibold" pitchFamily="2" charset="0"/>
                  </a:rPr>
                  <a:t>   </a:t>
                </a:r>
                <a:r>
                  <a:rPr lang="en-US" altLang="vi-VN" b="1" dirty="0" err="1">
                    <a:solidFill>
                      <a:schemeClr val="tx1"/>
                    </a:solidFill>
                    <a:latin typeface="Sitka Heading Semibold" pitchFamily="2" charset="0"/>
                  </a:rPr>
                  <a:t>Diện</a:t>
                </a:r>
                <a:r>
                  <a:rPr lang="en-US" altLang="vi-VN" b="1" dirty="0">
                    <a:solidFill>
                      <a:schemeClr val="tx1"/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b="1" dirty="0" err="1">
                    <a:solidFill>
                      <a:schemeClr val="tx1"/>
                    </a:solidFill>
                    <a:latin typeface="Sitka Heading Semibold" pitchFamily="2" charset="0"/>
                  </a:rPr>
                  <a:t>tích</a:t>
                </a:r>
                <a:r>
                  <a:rPr lang="en-US" altLang="vi-VN" b="1" dirty="0">
                    <a:solidFill>
                      <a:schemeClr val="tx1"/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b="1" dirty="0" err="1">
                    <a:solidFill>
                      <a:schemeClr val="tx1"/>
                    </a:solidFill>
                    <a:latin typeface="Sitka Heading Semibold" pitchFamily="2" charset="0"/>
                  </a:rPr>
                  <a:t>hình</a:t>
                </a:r>
                <a:r>
                  <a:rPr lang="en-US" altLang="vi-VN" b="1" dirty="0">
                    <a:solidFill>
                      <a:schemeClr val="tx1"/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b="1" dirty="0" err="1">
                    <a:latin typeface="Sitka Heading Semibold" pitchFamily="2" charset="0"/>
                  </a:rPr>
                  <a:t>chư</a:t>
                </a:r>
                <a:r>
                  <a:rPr lang="en-US" altLang="vi-VN" b="1" dirty="0">
                    <a:latin typeface="Sitka Heading Semibold" pitchFamily="2" charset="0"/>
                  </a:rPr>
                  <a:t>̃ </a:t>
                </a:r>
                <a:r>
                  <a:rPr lang="en-US" altLang="vi-VN" b="1" dirty="0" err="1">
                    <a:latin typeface="Sitka Heading Semibold" pitchFamily="2" charset="0"/>
                  </a:rPr>
                  <a:t>nhật</a:t>
                </a:r>
                <a:r>
                  <a:rPr lang="en-US" altLang="vi-VN" b="1" dirty="0">
                    <a:solidFill>
                      <a:schemeClr val="tx1"/>
                    </a:solidFill>
                    <a:latin typeface="Sitka Heading Semibold" pitchFamily="2" charset="0"/>
                  </a:rPr>
                  <a:t> ABCD </a:t>
                </a:r>
                <a:r>
                  <a:rPr lang="en-US" altLang="vi-VN" b="1" dirty="0" err="1">
                    <a:solidFill>
                      <a:schemeClr val="tx1"/>
                    </a:solidFill>
                    <a:latin typeface="Sitka Heading Semibold" pitchFamily="2" charset="0"/>
                  </a:rPr>
                  <a:t>là</a:t>
                </a:r>
                <a:r>
                  <a:rPr lang="en-US" altLang="vi-VN" b="1" dirty="0">
                    <a:solidFill>
                      <a:schemeClr val="tx1"/>
                    </a:solidFill>
                    <a:latin typeface="Sitka Heading Semibold" pitchFamily="2" charset="0"/>
                  </a:rPr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chemeClr val="tx1"/>
                    </a:solidFill>
                    <a:latin typeface="Sitka Heading Semibold" pitchFamily="2" charset="0"/>
                  </a:rPr>
                  <a:t>            </a:t>
                </a:r>
                <a:r>
                  <a:rPr lang="en-US" altLang="vi-VN" b="1" dirty="0">
                    <a:solidFill>
                      <a:srgbClr val="FF0000"/>
                    </a:solidFill>
                    <a:latin typeface="Sitka Heading Semibold" pitchFamily="2" charset="0"/>
                  </a:rPr>
                  <a:t>4   </a:t>
                </a:r>
                <a14:m>
                  <m:oMath xmlns:m="http://schemas.openxmlformats.org/officeDocument/2006/math">
                    <m:r>
                      <a:rPr lang="en-US" altLang="vi-V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  3   =  12 (cm</a:t>
                </a:r>
                <a:r>
                  <a:rPr lang="en-US" altLang="vi-VN" b="1" baseline="30000" dirty="0">
                    <a:solidFill>
                      <a:srgbClr val="FF0000"/>
                    </a:solidFill>
                    <a:latin typeface="Sitka Heading Semibold" pitchFamily="2" charset="0"/>
                  </a:rPr>
                  <a:t>2</a:t>
                </a:r>
                <a:r>
                  <a:rPr lang="en-US" altLang="vi-VN" b="1" dirty="0">
                    <a:solidFill>
                      <a:srgbClr val="FF0000"/>
                    </a:solidFill>
                    <a:latin typeface="Sitka Heading Semibold" pitchFamily="2" charset="0"/>
                  </a:rPr>
                  <a:t>)</a:t>
                </a:r>
                <a:endParaRPr lang="en-US" altLang="vi-VN" b="1" dirty="0">
                  <a:solidFill>
                    <a:schemeClr val="tx1"/>
                  </a:solidFill>
                  <a:latin typeface="Sitka Heading Semibold" pitchFamily="2" charset="0"/>
                </a:endParaRPr>
              </a:p>
            </p:txBody>
          </p:sp>
        </mc:Choice>
        <mc:Fallback>
          <p:sp>
            <p:nvSpPr>
              <p:cNvPr id="67" name="Text Box 9">
                <a:extLst>
                  <a:ext uri="{FF2B5EF4-FFF2-40B4-BE49-F238E27FC236}">
                    <a16:creationId xmlns:a16="http://schemas.microsoft.com/office/drawing/2014/main" id="{FEBD91EF-C410-420C-A9F0-8D9FD775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5203" y="2798159"/>
                <a:ext cx="6513195" cy="1077218"/>
              </a:xfrm>
              <a:prstGeom prst="rect">
                <a:avLst/>
              </a:prstGeom>
              <a:blipFill>
                <a:blip r:embed="rId14"/>
                <a:stretch>
                  <a:fillRect l="-2341" t="-7910" b="-16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29">
            <a:extLst>
              <a:ext uri="{FF2B5EF4-FFF2-40B4-BE49-F238E27FC236}">
                <a16:creationId xmlns:a16="http://schemas.microsoft.com/office/drawing/2014/main" id="{41C8AD9B-90A5-403F-9EAC-47ADF88B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156" y="2077027"/>
            <a:ext cx="5415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Sitka Heading Semibold" pitchFamily="2" charset="0"/>
              </a:rPr>
              <a:t>Diện</a:t>
            </a:r>
            <a:r>
              <a:rPr lang="en-US" altLang="vi-VN" b="1" dirty="0">
                <a:latin typeface="Sitka Heading Semibold" pitchFamily="2" charset="0"/>
              </a:rPr>
              <a:t> </a:t>
            </a:r>
            <a:r>
              <a:rPr lang="en-US" altLang="vi-VN" b="1" dirty="0" err="1">
                <a:latin typeface="Sitka Heading Semibold" pitchFamily="2" charset="0"/>
              </a:rPr>
              <a:t>tích</a:t>
            </a:r>
            <a:r>
              <a:rPr lang="en-US" altLang="vi-VN" b="1" dirty="0">
                <a:latin typeface="Sitka Heading Semibold" pitchFamily="2" charset="0"/>
              </a:rPr>
              <a:t> </a:t>
            </a:r>
            <a:r>
              <a:rPr lang="en-US" altLang="vi-VN" b="1" dirty="0" err="1">
                <a:latin typeface="Sitka Heading Semibold" pitchFamily="2" charset="0"/>
              </a:rPr>
              <a:t>mỗi</a:t>
            </a:r>
            <a:r>
              <a:rPr lang="en-US" altLang="vi-VN" b="1" dirty="0">
                <a:latin typeface="Sitka Heading Semibold" pitchFamily="2" charset="0"/>
              </a:rPr>
              <a:t> ô </a:t>
            </a:r>
            <a:r>
              <a:rPr lang="en-US" altLang="vi-VN" b="1" dirty="0" err="1">
                <a:latin typeface="Sitka Heading Semibold" pitchFamily="2" charset="0"/>
              </a:rPr>
              <a:t>vuông</a:t>
            </a:r>
            <a:r>
              <a:rPr lang="en-US" altLang="vi-VN" b="1" dirty="0">
                <a:latin typeface="Sitka Heading Semibold" pitchFamily="2" charset="0"/>
              </a:rPr>
              <a:t> </a:t>
            </a:r>
            <a:r>
              <a:rPr lang="en-US" altLang="vi-VN" b="1" dirty="0" err="1">
                <a:latin typeface="Sitka Heading Semibold" pitchFamily="2" charset="0"/>
              </a:rPr>
              <a:t>là</a:t>
            </a:r>
            <a:r>
              <a:rPr lang="en-US" altLang="vi-VN" b="1" dirty="0">
                <a:latin typeface="Sitka Heading Semibold" pitchFamily="2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Sitka Heading Semibold" pitchFamily="2" charset="0"/>
              </a:rPr>
              <a:t>1cm</a:t>
            </a:r>
            <a:r>
              <a:rPr lang="en-US" altLang="vi-VN" b="1" baseline="30000" dirty="0">
                <a:solidFill>
                  <a:srgbClr val="FF0000"/>
                </a:solidFill>
                <a:latin typeface="Sitka Heading Semibold" pitchFamily="2" charset="0"/>
              </a:rPr>
              <a:t>2</a:t>
            </a:r>
          </a:p>
        </p:txBody>
      </p:sp>
      <p:sp>
        <p:nvSpPr>
          <p:cNvPr id="69" name="Rectangle 30">
            <a:extLst>
              <a:ext uri="{FF2B5EF4-FFF2-40B4-BE49-F238E27FC236}">
                <a16:creationId xmlns:a16="http://schemas.microsoft.com/office/drawing/2014/main" id="{6D543DE5-DCA2-4DCA-9474-4B71BB32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330" y="4545830"/>
            <a:ext cx="899011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Muốn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tính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diện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chư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̃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nhật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chiều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dài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với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chiều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rộng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(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cùng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đơn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vị </a:t>
            </a:r>
            <a:r>
              <a:rPr lang="en-US" altLang="vi-VN" sz="3600" b="1" dirty="0" err="1">
                <a:solidFill>
                  <a:srgbClr val="FF0000"/>
                </a:solidFill>
                <a:latin typeface="Sitka Heading Semibold" pitchFamily="2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Sitka Heading Semibold" pitchFamily="2" charset="0"/>
              </a:rPr>
              <a:t> )</a:t>
            </a:r>
            <a:endParaRPr lang="en-US" altLang="vi-VN" sz="3600" b="1" baseline="30000" dirty="0">
              <a:solidFill>
                <a:srgbClr val="FF0000"/>
              </a:solidFill>
              <a:latin typeface="Sitka Heading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36"/>
          <p:cNvSpPr txBox="1">
            <a:spLocks noGrp="1"/>
          </p:cNvSpPr>
          <p:nvPr>
            <p:ph type="title"/>
          </p:nvPr>
        </p:nvSpPr>
        <p:spPr>
          <a:xfrm>
            <a:off x="2954600" y="2117300"/>
            <a:ext cx="6282800" cy="166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9600" dirty="0">
                <a:solidFill>
                  <a:srgbClr val="FF0000"/>
                </a:solidFill>
              </a:rPr>
              <a:t>Luyện tập</a:t>
            </a:r>
            <a:endParaRPr sz="9600" dirty="0">
              <a:solidFill>
                <a:srgbClr val="FF0000"/>
              </a:solidFill>
            </a:endParaRPr>
          </a:p>
        </p:txBody>
      </p:sp>
      <p:sp>
        <p:nvSpPr>
          <p:cNvPr id="3067" name="Google Shape;3067;p36"/>
          <p:cNvSpPr txBox="1">
            <a:spLocks noGrp="1"/>
          </p:cNvSpPr>
          <p:nvPr>
            <p:ph type="subTitle" idx="1"/>
          </p:nvPr>
        </p:nvSpPr>
        <p:spPr>
          <a:xfrm>
            <a:off x="2954600" y="3786700"/>
            <a:ext cx="6282800" cy="95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SGK trang 152</a:t>
            </a:r>
            <a:endParaRPr dirty="0"/>
          </a:p>
        </p:txBody>
      </p:sp>
      <p:grpSp>
        <p:nvGrpSpPr>
          <p:cNvPr id="3068" name="Google Shape;3068;p36"/>
          <p:cNvGrpSpPr/>
          <p:nvPr/>
        </p:nvGrpSpPr>
        <p:grpSpPr>
          <a:xfrm rot="1125562">
            <a:off x="9350560" y="2134761"/>
            <a:ext cx="1167627" cy="1234972"/>
            <a:chOff x="6616421" y="729839"/>
            <a:chExt cx="678781" cy="717932"/>
          </a:xfrm>
        </p:grpSpPr>
        <p:grpSp>
          <p:nvGrpSpPr>
            <p:cNvPr id="3069" name="Google Shape;3069;p36"/>
            <p:cNvGrpSpPr/>
            <p:nvPr/>
          </p:nvGrpSpPr>
          <p:grpSpPr>
            <a:xfrm>
              <a:off x="6661018" y="752137"/>
              <a:ext cx="634185" cy="695634"/>
              <a:chOff x="13376371" y="2193153"/>
              <a:chExt cx="935376" cy="1025857"/>
            </a:xfrm>
          </p:grpSpPr>
          <p:sp>
            <p:nvSpPr>
              <p:cNvPr id="3070" name="Google Shape;3070;p36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71" name="Google Shape;3071;p36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72" name="Google Shape;3072;p36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73" name="Google Shape;3073;p36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74" name="Google Shape;3074;p36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75" name="Google Shape;3075;p36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076" name="Google Shape;3076;p36"/>
            <p:cNvGrpSpPr/>
            <p:nvPr/>
          </p:nvGrpSpPr>
          <p:grpSpPr>
            <a:xfrm>
              <a:off x="6616421" y="729839"/>
              <a:ext cx="634185" cy="695634"/>
              <a:chOff x="13376371" y="2193153"/>
              <a:chExt cx="935376" cy="1025857"/>
            </a:xfrm>
          </p:grpSpPr>
          <p:sp>
            <p:nvSpPr>
              <p:cNvPr id="3077" name="Google Shape;3077;p36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78" name="Google Shape;3078;p36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79" name="Google Shape;3079;p36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80" name="Google Shape;3080;p36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81" name="Google Shape;3081;p36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82" name="Google Shape;3082;p36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0000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083" name="Google Shape;3083;p36"/>
          <p:cNvGrpSpPr/>
          <p:nvPr/>
        </p:nvGrpSpPr>
        <p:grpSpPr>
          <a:xfrm>
            <a:off x="1866776" y="3240779"/>
            <a:ext cx="1108693" cy="2355743"/>
            <a:chOff x="668986" y="1369754"/>
            <a:chExt cx="1123524" cy="2387254"/>
          </a:xfrm>
        </p:grpSpPr>
        <p:grpSp>
          <p:nvGrpSpPr>
            <p:cNvPr id="3084" name="Google Shape;3084;p36"/>
            <p:cNvGrpSpPr/>
            <p:nvPr/>
          </p:nvGrpSpPr>
          <p:grpSpPr>
            <a:xfrm>
              <a:off x="720000" y="1386475"/>
              <a:ext cx="1072510" cy="2370533"/>
              <a:chOff x="805700" y="1906850"/>
              <a:chExt cx="1072510" cy="2370533"/>
            </a:xfrm>
          </p:grpSpPr>
          <p:sp>
            <p:nvSpPr>
              <p:cNvPr id="3085" name="Google Shape;3085;p36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86" name="Google Shape;3086;p36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87" name="Google Shape;3087;p36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88" name="Google Shape;3088;p36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89" name="Google Shape;3089;p36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0" name="Google Shape;3090;p36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1" name="Google Shape;3091;p36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2" name="Google Shape;3092;p36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3" name="Google Shape;3093;p36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4" name="Google Shape;3094;p36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5" name="Google Shape;3095;p36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6" name="Google Shape;3096;p36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7" name="Google Shape;3097;p36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8" name="Google Shape;3098;p36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9" name="Google Shape;3099;p36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0" name="Google Shape;3100;p36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1" name="Google Shape;3101;p36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2" name="Google Shape;3102;p36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3" name="Google Shape;3103;p36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4" name="Google Shape;3104;p36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5" name="Google Shape;3105;p36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6" name="Google Shape;3106;p36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7" name="Google Shape;3107;p36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8" name="Google Shape;3108;p36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9" name="Google Shape;3109;p36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0" name="Google Shape;3110;p36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1" name="Google Shape;3111;p36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2" name="Google Shape;3112;p36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3" name="Google Shape;3113;p36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4" name="Google Shape;3114;p36"/>
              <p:cNvSpPr/>
              <p:nvPr/>
            </p:nvSpPr>
            <p:spPr>
              <a:xfrm>
                <a:off x="1644305" y="2413919"/>
                <a:ext cx="194645" cy="154274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979" extrusionOk="0">
                    <a:moveTo>
                      <a:pt x="5632" y="1"/>
                    </a:moveTo>
                    <a:cubicBezTo>
                      <a:pt x="4878" y="1"/>
                      <a:pt x="4088" y="178"/>
                      <a:pt x="3333" y="552"/>
                    </a:cubicBezTo>
                    <a:cubicBezTo>
                      <a:pt x="1073" y="1670"/>
                      <a:pt x="0" y="4113"/>
                      <a:pt x="936" y="6007"/>
                    </a:cubicBezTo>
                    <a:cubicBezTo>
                      <a:pt x="1557" y="7279"/>
                      <a:pt x="2911" y="7979"/>
                      <a:pt x="4412" y="7979"/>
                    </a:cubicBezTo>
                    <a:cubicBezTo>
                      <a:pt x="5174" y="7979"/>
                      <a:pt x="5973" y="7799"/>
                      <a:pt x="6734" y="7422"/>
                    </a:cubicBezTo>
                    <a:cubicBezTo>
                      <a:pt x="8993" y="6327"/>
                      <a:pt x="10066" y="3862"/>
                      <a:pt x="9130" y="1967"/>
                    </a:cubicBezTo>
                    <a:cubicBezTo>
                      <a:pt x="8492" y="706"/>
                      <a:pt x="7135" y="1"/>
                      <a:pt x="5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5" name="Google Shape;3115;p36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6" name="Google Shape;3116;p36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7" name="Google Shape;3117;p36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8" name="Google Shape;3118;p36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9" name="Google Shape;3119;p36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0" name="Google Shape;3120;p36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1" name="Google Shape;3121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2" name="Google Shape;3122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3" name="Google Shape;3123;p36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4" name="Google Shape;3124;p36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5" name="Google Shape;3125;p36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6" name="Google Shape;3126;p36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7" name="Google Shape;3127;p36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8" name="Google Shape;3128;p36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9" name="Google Shape;3129;p36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0" name="Google Shape;3130;p36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1" name="Google Shape;3131;p36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2" name="Google Shape;3132;p36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3" name="Google Shape;3133;p36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4" name="Google Shape;3134;p36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5" name="Google Shape;3135;p36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6" name="Google Shape;3136;p36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7" name="Google Shape;3137;p36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8" name="Google Shape;3138;p36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9" name="Google Shape;3139;p36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0" name="Google Shape;3140;p36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1" name="Google Shape;3141;p36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2" name="Google Shape;3142;p36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3" name="Google Shape;3143;p36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4" name="Google Shape;3144;p36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5" name="Google Shape;3145;p36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6" name="Google Shape;3146;p36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7" name="Google Shape;3147;p36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8" name="Google Shape;3148;p36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49" name="Google Shape;3149;p36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0" name="Google Shape;3150;p36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1" name="Google Shape;3151;p36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2" name="Google Shape;3152;p36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3" name="Google Shape;3153;p36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4" name="Google Shape;3154;p36"/>
              <p:cNvSpPr/>
              <p:nvPr/>
            </p:nvSpPr>
            <p:spPr>
              <a:xfrm>
                <a:off x="1514538" y="3025580"/>
                <a:ext cx="348668" cy="391746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48" y="1"/>
                    </a:moveTo>
                    <a:cubicBezTo>
                      <a:pt x="3634" y="1"/>
                      <a:pt x="3013" y="150"/>
                      <a:pt x="2443" y="464"/>
                    </a:cubicBezTo>
                    <a:cubicBezTo>
                      <a:pt x="640" y="1446"/>
                      <a:pt x="0" y="3660"/>
                      <a:pt x="1005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1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6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6" y="465"/>
                      <a:pt x="5329" y="1"/>
                      <a:pt x="4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5" name="Google Shape;3155;p36"/>
              <p:cNvSpPr/>
              <p:nvPr/>
            </p:nvSpPr>
            <p:spPr>
              <a:xfrm>
                <a:off x="1469522" y="2965017"/>
                <a:ext cx="174344" cy="161931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0" y="4"/>
                      <a:pt x="6140" y="13"/>
                    </a:cubicBezTo>
                    <a:cubicBezTo>
                      <a:pt x="5478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8" y="1647"/>
                    </a:cubicBezTo>
                    <a:cubicBezTo>
                      <a:pt x="2140" y="1647"/>
                      <a:pt x="1408" y="1736"/>
                      <a:pt x="1096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0" y="4258"/>
                      <a:pt x="868" y="5445"/>
                    </a:cubicBezTo>
                    <a:cubicBezTo>
                      <a:pt x="868" y="5445"/>
                      <a:pt x="23" y="6427"/>
                      <a:pt x="1050" y="7226"/>
                    </a:cubicBezTo>
                    <a:cubicBezTo>
                      <a:pt x="2275" y="8163"/>
                      <a:pt x="3321" y="8375"/>
                      <a:pt x="4018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6" y="3984"/>
                    </a:lnTo>
                    <a:cubicBezTo>
                      <a:pt x="9016" y="3984"/>
                      <a:pt x="6917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6" name="Google Shape;3156;p36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7" name="Google Shape;3157;p36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8" name="Google Shape;3158;p36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9" name="Google Shape;3159;p36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0" name="Google Shape;3160;p36"/>
              <p:cNvSpPr/>
              <p:nvPr/>
            </p:nvSpPr>
            <p:spPr>
              <a:xfrm>
                <a:off x="911645" y="3016067"/>
                <a:ext cx="348223" cy="401549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0768" extrusionOk="0">
                    <a:moveTo>
                      <a:pt x="13368" y="0"/>
                    </a:moveTo>
                    <a:cubicBezTo>
                      <a:pt x="12576" y="0"/>
                      <a:pt x="11847" y="310"/>
                      <a:pt x="11253" y="1025"/>
                    </a:cubicBezTo>
                    <a:lnTo>
                      <a:pt x="1780" y="12529"/>
                    </a:lnTo>
                    <a:cubicBezTo>
                      <a:pt x="0" y="14652"/>
                      <a:pt x="297" y="17824"/>
                      <a:pt x="2442" y="19605"/>
                    </a:cubicBezTo>
                    <a:cubicBezTo>
                      <a:pt x="3385" y="20387"/>
                      <a:pt x="4525" y="20768"/>
                      <a:pt x="5657" y="20768"/>
                    </a:cubicBezTo>
                    <a:cubicBezTo>
                      <a:pt x="7102" y="20768"/>
                      <a:pt x="8533" y="20146"/>
                      <a:pt x="9518" y="18943"/>
                    </a:cubicBezTo>
                    <a:cubicBezTo>
                      <a:pt x="9724" y="18714"/>
                      <a:pt x="9906" y="18441"/>
                      <a:pt x="10043" y="18190"/>
                    </a:cubicBezTo>
                    <a:lnTo>
                      <a:pt x="17005" y="5704"/>
                    </a:lnTo>
                    <a:cubicBezTo>
                      <a:pt x="18009" y="3901"/>
                      <a:pt x="17347" y="1641"/>
                      <a:pt x="15567" y="660"/>
                    </a:cubicBezTo>
                    <a:cubicBezTo>
                      <a:pt x="14817" y="242"/>
                      <a:pt x="14068" y="0"/>
                      <a:pt x="13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1" name="Google Shape;3161;p36"/>
              <p:cNvSpPr/>
              <p:nvPr/>
            </p:nvSpPr>
            <p:spPr>
              <a:xfrm>
                <a:off x="1128794" y="2958346"/>
                <a:ext cx="173899" cy="16430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8498" extrusionOk="0">
                    <a:moveTo>
                      <a:pt x="2807" y="1"/>
                    </a:moveTo>
                    <a:cubicBezTo>
                      <a:pt x="2091" y="1"/>
                      <a:pt x="0" y="4033"/>
                      <a:pt x="0" y="4033"/>
                    </a:cubicBezTo>
                    <a:lnTo>
                      <a:pt x="4063" y="8347"/>
                    </a:lnTo>
                    <a:cubicBezTo>
                      <a:pt x="4063" y="8347"/>
                      <a:pt x="4402" y="8497"/>
                      <a:pt x="4981" y="8497"/>
                    </a:cubicBezTo>
                    <a:cubicBezTo>
                      <a:pt x="5677" y="8497"/>
                      <a:pt x="6722" y="8279"/>
                      <a:pt x="7943" y="7320"/>
                    </a:cubicBezTo>
                    <a:cubicBezTo>
                      <a:pt x="8970" y="6521"/>
                      <a:pt x="8126" y="5516"/>
                      <a:pt x="8126" y="5516"/>
                    </a:cubicBezTo>
                    <a:cubicBezTo>
                      <a:pt x="8993" y="4307"/>
                      <a:pt x="8012" y="3645"/>
                      <a:pt x="8012" y="3645"/>
                    </a:cubicBezTo>
                    <a:cubicBezTo>
                      <a:pt x="8012" y="3645"/>
                      <a:pt x="8811" y="2869"/>
                      <a:pt x="7920" y="2047"/>
                    </a:cubicBezTo>
                    <a:cubicBezTo>
                      <a:pt x="7600" y="1761"/>
                      <a:pt x="6863" y="1673"/>
                      <a:pt x="6071" y="1673"/>
                    </a:cubicBezTo>
                    <a:cubicBezTo>
                      <a:pt x="4775" y="1673"/>
                      <a:pt x="3333" y="1910"/>
                      <a:pt x="3333" y="1910"/>
                    </a:cubicBezTo>
                    <a:cubicBezTo>
                      <a:pt x="3333" y="1910"/>
                      <a:pt x="3515" y="312"/>
                      <a:pt x="2876" y="15"/>
                    </a:cubicBezTo>
                    <a:cubicBezTo>
                      <a:pt x="2855" y="6"/>
                      <a:pt x="2832" y="1"/>
                      <a:pt x="28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2" name="Google Shape;3162;p36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3" name="Google Shape;3163;p36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4" name="Google Shape;3164;p36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5" name="Google Shape;3165;p36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6" name="Google Shape;3166;p36"/>
              <p:cNvSpPr/>
              <p:nvPr/>
            </p:nvSpPr>
            <p:spPr>
              <a:xfrm>
                <a:off x="1040329" y="4239467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7" name="Google Shape;3167;p36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8" name="Google Shape;3168;p36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9" name="Google Shape;3169;p36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0" name="Google Shape;3170;p36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1" name="Google Shape;3171;p36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2" name="Google Shape;3172;p36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3" name="Google Shape;3173;p36"/>
              <p:cNvSpPr/>
              <p:nvPr/>
            </p:nvSpPr>
            <p:spPr>
              <a:xfrm>
                <a:off x="1425377" y="4239467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4" name="Google Shape;3174;p36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5" name="Google Shape;3175;p36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176" name="Google Shape;3176;p36"/>
            <p:cNvGrpSpPr/>
            <p:nvPr/>
          </p:nvGrpSpPr>
          <p:grpSpPr>
            <a:xfrm>
              <a:off x="668986" y="1369754"/>
              <a:ext cx="1072510" cy="2370533"/>
              <a:chOff x="805700" y="1906850"/>
              <a:chExt cx="1072510" cy="2370533"/>
            </a:xfrm>
          </p:grpSpPr>
          <p:sp>
            <p:nvSpPr>
              <p:cNvPr id="3177" name="Google Shape;3177;p36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8" name="Google Shape;3178;p36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9" name="Google Shape;3179;p36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0" name="Google Shape;3180;p36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1" name="Google Shape;3181;p36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2" name="Google Shape;3182;p36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3" name="Google Shape;3183;p36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4" name="Google Shape;3184;p36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5" name="Google Shape;3185;p36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6" name="Google Shape;3186;p36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7" name="Google Shape;3187;p36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8" name="Google Shape;3188;p36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9" name="Google Shape;3189;p36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0" name="Google Shape;3190;p36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1" name="Google Shape;3191;p36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2" name="Google Shape;3192;p36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3" name="Google Shape;3193;p36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4" name="Google Shape;3194;p36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5" name="Google Shape;3195;p36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6" name="Google Shape;3196;p36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7" name="Google Shape;3197;p36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8" name="Google Shape;3198;p36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9" name="Google Shape;3199;p36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9930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0" name="Google Shape;3200;p36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1" name="Google Shape;3201;p36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2" name="Google Shape;3202;p36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3" name="Google Shape;3203;p36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4" name="Google Shape;3204;p36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5" name="Google Shape;3205;p36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6" name="Google Shape;3206;p36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7" name="Google Shape;3207;p36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8" name="Google Shape;3208;p36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9" name="Google Shape;3209;p36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0" name="Google Shape;3210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1" name="Google Shape;3211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rgbClr val="4B2D2A"/>
              </a:solidFill>
              <a:ln w="7425" cap="flat" cmpd="sng">
                <a:solidFill>
                  <a:srgbClr val="4B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2" name="Google Shape;3212;p36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3" name="Google Shape;3213;p36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4" name="Google Shape;3214;p36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5" name="Google Shape;3215;p36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6" name="Google Shape;3216;p36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rgbClr val="4B2D2A"/>
              </a:solidFill>
              <a:ln w="7425" cap="flat" cmpd="sng">
                <a:solidFill>
                  <a:srgbClr val="4B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7" name="Google Shape;3217;p36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8" name="Google Shape;3218;p36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9" name="Google Shape;3219;p36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0" name="Google Shape;3220;p36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1" name="Google Shape;3221;p36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2" name="Google Shape;3222;p36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3" name="Google Shape;3223;p36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4" name="Google Shape;3224;p36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5" name="Google Shape;3225;p36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6" name="Google Shape;3226;p36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7" name="Google Shape;3227;p36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8" name="Google Shape;3228;p36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29" name="Google Shape;3229;p36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0" name="Google Shape;3230;p36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1" name="Google Shape;3231;p36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2" name="Google Shape;3232;p36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3" name="Google Shape;3233;p36"/>
              <p:cNvSpPr/>
              <p:nvPr/>
            </p:nvSpPr>
            <p:spPr>
              <a:xfrm>
                <a:off x="1405554" y="2279918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4" name="Google Shape;3234;p36"/>
              <p:cNvSpPr/>
              <p:nvPr/>
            </p:nvSpPr>
            <p:spPr>
              <a:xfrm>
                <a:off x="1389659" y="2264023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5" name="Google Shape;3235;p36"/>
              <p:cNvSpPr/>
              <p:nvPr/>
            </p:nvSpPr>
            <p:spPr>
              <a:xfrm>
                <a:off x="1435564" y="2344154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6" name="Google Shape;3236;p36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7" name="Google Shape;3237;p36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8" name="Google Shape;3238;p36"/>
              <p:cNvSpPr/>
              <p:nvPr/>
            </p:nvSpPr>
            <p:spPr>
              <a:xfrm>
                <a:off x="1001266" y="2377452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9" name="Google Shape;3239;p36"/>
              <p:cNvSpPr/>
              <p:nvPr/>
            </p:nvSpPr>
            <p:spPr>
              <a:xfrm>
                <a:off x="985816" y="2361577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0" name="Google Shape;3240;p36"/>
              <p:cNvSpPr/>
              <p:nvPr/>
            </p:nvSpPr>
            <p:spPr>
              <a:xfrm>
                <a:off x="1031721" y="2441709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1" name="Google Shape;3241;p36"/>
              <p:cNvSpPr/>
              <p:nvPr/>
            </p:nvSpPr>
            <p:spPr>
              <a:xfrm>
                <a:off x="1309780" y="2454645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2" name="Google Shape;3242;p36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3" name="Google Shape;3243;p36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4" name="Google Shape;3244;p36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5" name="Google Shape;3245;p36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6" name="Google Shape;3246;p36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7" name="Google Shape;3247;p36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8" name="Google Shape;3248;p36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49" name="Google Shape;3249;p36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0" name="Google Shape;3250;p36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1" name="Google Shape;3251;p36"/>
              <p:cNvSpPr/>
              <p:nvPr/>
            </p:nvSpPr>
            <p:spPr>
              <a:xfrm>
                <a:off x="1040329" y="4239467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2" name="Google Shape;3252;p36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3" name="Google Shape;3253;p36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4" name="Google Shape;3254;p36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5" name="Google Shape;3255;p36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6" name="Google Shape;3256;p36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7" name="Google Shape;3257;p36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8" name="Google Shape;3258;p36"/>
              <p:cNvSpPr/>
              <p:nvPr/>
            </p:nvSpPr>
            <p:spPr>
              <a:xfrm>
                <a:off x="1425377" y="4239467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9" name="Google Shape;3259;p36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60" name="Google Shape;3260;p36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261" name="Google Shape;3261;p36"/>
          <p:cNvGrpSpPr/>
          <p:nvPr/>
        </p:nvGrpSpPr>
        <p:grpSpPr>
          <a:xfrm>
            <a:off x="608268" y="868377"/>
            <a:ext cx="2044936" cy="1953892"/>
            <a:chOff x="456201" y="651282"/>
            <a:chExt cx="1533702" cy="1465419"/>
          </a:xfrm>
        </p:grpSpPr>
        <p:grpSp>
          <p:nvGrpSpPr>
            <p:cNvPr id="3262" name="Google Shape;3262;p36"/>
            <p:cNvGrpSpPr/>
            <p:nvPr/>
          </p:nvGrpSpPr>
          <p:grpSpPr>
            <a:xfrm rot="-2910204">
              <a:off x="772141" y="843178"/>
              <a:ext cx="972019" cy="1094091"/>
              <a:chOff x="1255755" y="2574411"/>
              <a:chExt cx="785793" cy="884477"/>
            </a:xfrm>
          </p:grpSpPr>
          <p:sp>
            <p:nvSpPr>
              <p:cNvPr id="3263" name="Google Shape;3263;p36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64" name="Google Shape;3264;p36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65" name="Google Shape;3265;p36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66" name="Google Shape;3266;p36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67" name="Google Shape;3267;p36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68" name="Google Shape;3268;p36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69" name="Google Shape;3269;p36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0" name="Google Shape;3270;p36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1" name="Google Shape;3271;p36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272" name="Google Shape;3272;p36"/>
            <p:cNvGrpSpPr/>
            <p:nvPr/>
          </p:nvGrpSpPr>
          <p:grpSpPr>
            <a:xfrm rot="-2910204">
              <a:off x="701944" y="830715"/>
              <a:ext cx="972019" cy="1094091"/>
              <a:chOff x="1255755" y="2574411"/>
              <a:chExt cx="785793" cy="884477"/>
            </a:xfrm>
          </p:grpSpPr>
          <p:sp>
            <p:nvSpPr>
              <p:cNvPr id="3273" name="Google Shape;3273;p36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4" name="Google Shape;3274;p36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5" name="Google Shape;3275;p36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6" name="Google Shape;3276;p36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7" name="Google Shape;3277;p36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8" name="Google Shape;3278;p36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9" name="Google Shape;3279;p36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80" name="Google Shape;3280;p36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81" name="Google Shape;3281;p36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282" name="Google Shape;3282;p36"/>
          <p:cNvSpPr/>
          <p:nvPr/>
        </p:nvSpPr>
        <p:spPr>
          <a:xfrm>
            <a:off x="11033134" y="2770234"/>
            <a:ext cx="199828" cy="195583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83" name="Google Shape;3283;p36"/>
          <p:cNvSpPr/>
          <p:nvPr/>
        </p:nvSpPr>
        <p:spPr>
          <a:xfrm flipH="1">
            <a:off x="3726614" y="5921562"/>
            <a:ext cx="199828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84" name="Google Shape;3284;p36"/>
          <p:cNvSpPr/>
          <p:nvPr/>
        </p:nvSpPr>
        <p:spPr>
          <a:xfrm>
            <a:off x="3726139" y="723721"/>
            <a:ext cx="200760" cy="195583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85" name="Google Shape;3285;p36"/>
          <p:cNvSpPr/>
          <p:nvPr/>
        </p:nvSpPr>
        <p:spPr>
          <a:xfrm>
            <a:off x="8724025" y="5828330"/>
            <a:ext cx="309967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2D65DDB-1025-44F2-93F1-63EAA06A0EE3}"/>
              </a:ext>
            </a:extLst>
          </p:cNvPr>
          <p:cNvSpPr/>
          <p:nvPr/>
        </p:nvSpPr>
        <p:spPr>
          <a:xfrm>
            <a:off x="1729931" y="174096"/>
            <a:ext cx="10215663" cy="915148"/>
          </a:xfrm>
          <a:prstGeom prst="roundRect">
            <a:avLst>
              <a:gd name="adj" fmla="val 50000"/>
            </a:avLst>
          </a:prstGeom>
          <a:solidFill>
            <a:srgbClr val="CDFFC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C975011-95FA-4508-87AF-171B4A708DC4}"/>
              </a:ext>
            </a:extLst>
          </p:cNvPr>
          <p:cNvSpPr/>
          <p:nvPr/>
        </p:nvSpPr>
        <p:spPr>
          <a:xfrm>
            <a:off x="1795948" y="238493"/>
            <a:ext cx="809058" cy="809058"/>
          </a:xfrm>
          <a:prstGeom prst="ellipse">
            <a:avLst/>
          </a:prstGeom>
          <a:solidFill>
            <a:srgbClr val="CDFFCC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DD8533-8E03-4A73-B767-7EC9416D8A32}"/>
              </a:ext>
            </a:extLst>
          </p:cNvPr>
          <p:cNvSpPr txBox="1"/>
          <p:nvPr/>
        </p:nvSpPr>
        <p:spPr>
          <a:xfrm>
            <a:off x="1954463" y="288918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1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BDE3C38-32D4-4C9D-8A6A-24F148EBC91E}"/>
              </a:ext>
            </a:extLst>
          </p:cNvPr>
          <p:cNvSpPr/>
          <p:nvPr/>
        </p:nvSpPr>
        <p:spPr>
          <a:xfrm>
            <a:off x="1757697" y="1536411"/>
            <a:ext cx="10187897" cy="5176685"/>
          </a:xfrm>
          <a:prstGeom prst="roundRect">
            <a:avLst>
              <a:gd name="adj" fmla="val 5561"/>
            </a:avLst>
          </a:prstGeom>
          <a:solidFill>
            <a:srgbClr val="CDFFC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0" name="Graphic 69">
            <a:hlinkClick r:id="" action="ppaction://noaction"/>
            <a:extLst>
              <a:ext uri="{FF2B5EF4-FFF2-40B4-BE49-F238E27FC236}">
                <a16:creationId xmlns:a16="http://schemas.microsoft.com/office/drawing/2014/main" id="{D8302F66-5749-43C4-B618-37BAA5956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3B5C56A-48FD-4DEC-AA52-616D0EAFDB2C}"/>
              </a:ext>
            </a:extLst>
          </p:cNvPr>
          <p:cNvSpPr/>
          <p:nvPr/>
        </p:nvSpPr>
        <p:spPr>
          <a:xfrm>
            <a:off x="259394" y="3289261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8" name="Graphic 157">
            <a:hlinkClick r:id="rId8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pic>
        <p:nvPicPr>
          <p:cNvPr id="87" name="Graphic 86">
            <a:hlinkClick r:id="rId11" action="ppaction://hlinksldjump"/>
            <a:extLst>
              <a:ext uri="{FF2B5EF4-FFF2-40B4-BE49-F238E27FC236}">
                <a16:creationId xmlns:a16="http://schemas.microsoft.com/office/drawing/2014/main" id="{ACA03F57-25CB-4CC0-9725-FAAA35F3AE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  <p:sp>
        <p:nvSpPr>
          <p:cNvPr id="51" name="Rectangle 29">
            <a:extLst>
              <a:ext uri="{FF2B5EF4-FFF2-40B4-BE49-F238E27FC236}">
                <a16:creationId xmlns:a16="http://schemas.microsoft.com/office/drawing/2014/main" id="{EA22ABE4-B259-44B4-9EB4-4A247C41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371" y="345245"/>
            <a:ext cx="5407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Sitka Heading Semibold" pitchFamily="2" charset="0"/>
              </a:rPr>
              <a:t>Viết</a:t>
            </a:r>
            <a:r>
              <a:rPr lang="en-US" altLang="vi-VN" b="1" dirty="0">
                <a:latin typeface="Sitka Heading Semibold" pitchFamily="2" charset="0"/>
              </a:rPr>
              <a:t> </a:t>
            </a:r>
            <a:r>
              <a:rPr lang="en-US" altLang="vi-VN" b="1" dirty="0" err="1">
                <a:latin typeface="Sitka Heading Semibold" pitchFamily="2" charset="0"/>
              </a:rPr>
              <a:t>vào</a:t>
            </a:r>
            <a:r>
              <a:rPr lang="en-US" altLang="vi-VN" b="1" dirty="0">
                <a:latin typeface="Sitka Heading Semibold" pitchFamily="2" charset="0"/>
              </a:rPr>
              <a:t> ô </a:t>
            </a:r>
            <a:r>
              <a:rPr lang="en-US" altLang="vi-VN" b="1" dirty="0" err="1">
                <a:latin typeface="Sitka Heading Semibold" pitchFamily="2" charset="0"/>
              </a:rPr>
              <a:t>trống</a:t>
            </a:r>
            <a:r>
              <a:rPr lang="en-US" altLang="vi-VN" b="1" dirty="0">
                <a:latin typeface="Sitka Heading Semibold" pitchFamily="2" charset="0"/>
              </a:rPr>
              <a:t> ( </a:t>
            </a:r>
            <a:r>
              <a:rPr lang="en-US" altLang="vi-VN" b="1" dirty="0" err="1">
                <a:latin typeface="Sitka Heading Semibold" pitchFamily="2" charset="0"/>
              </a:rPr>
              <a:t>theo</a:t>
            </a:r>
            <a:r>
              <a:rPr lang="en-US" altLang="vi-VN" b="1" dirty="0">
                <a:latin typeface="Sitka Heading Semibold" pitchFamily="2" charset="0"/>
              </a:rPr>
              <a:t> </a:t>
            </a:r>
            <a:r>
              <a:rPr lang="en-US" altLang="vi-VN" b="1" dirty="0" err="1">
                <a:latin typeface="Sitka Heading Semibold" pitchFamily="2" charset="0"/>
              </a:rPr>
              <a:t>mẫu</a:t>
            </a:r>
            <a:r>
              <a:rPr lang="en-US" altLang="vi-VN" b="1" dirty="0">
                <a:latin typeface="Sitka Heading Semibold" pitchFamily="2" charset="0"/>
              </a:rPr>
              <a:t> ):</a:t>
            </a:r>
            <a:endParaRPr lang="en-US" altLang="vi-VN" b="1" baseline="30000" dirty="0">
              <a:solidFill>
                <a:srgbClr val="FF0000"/>
              </a:solidFill>
              <a:latin typeface="Sitka Heading Semibold" pitchFamily="2" charset="0"/>
            </a:endParaRPr>
          </a:p>
        </p:txBody>
      </p:sp>
      <p:graphicFrame>
        <p:nvGraphicFramePr>
          <p:cNvPr id="53" name="Group 122">
            <a:extLst>
              <a:ext uri="{FF2B5EF4-FFF2-40B4-BE49-F238E27FC236}">
                <a16:creationId xmlns:a16="http://schemas.microsoft.com/office/drawing/2014/main" id="{16F21646-DED3-4121-AE79-D6E6AF28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64009"/>
              </p:ext>
            </p:extLst>
          </p:nvPr>
        </p:nvGraphicFramePr>
        <p:xfrm>
          <a:off x="1924469" y="1768287"/>
          <a:ext cx="9861785" cy="4797255"/>
        </p:xfrm>
        <a:graphic>
          <a:graphicData uri="http://schemas.openxmlformats.org/drawingml/2006/table">
            <a:tbl>
              <a:tblPr/>
              <a:tblGrid>
                <a:gridCol w="2275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5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3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Chiều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dài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5cm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10cm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32cm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87926"/>
                  </a:ext>
                </a:extLst>
              </a:tr>
              <a:tr h="1093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Chiều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rộng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    3cm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4cm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8cm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Diện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tích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hình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chư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̃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nhật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b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Chu vi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hình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chư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̃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nhật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b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100">
                <a:extLst>
                  <a:ext uri="{FF2B5EF4-FFF2-40B4-BE49-F238E27FC236}">
                    <a16:creationId xmlns:a16="http://schemas.microsoft.com/office/drawing/2014/main" id="{7455B2F9-0BBB-4902-9821-96658173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878" y="4065216"/>
                <a:ext cx="199959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vi-V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 3 =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15 (cm</a:t>
                </a:r>
                <a:r>
                  <a:rPr lang="en-US" altLang="vi-VN" sz="2400" b="1" baseline="30000" dirty="0">
                    <a:solidFill>
                      <a:srgbClr val="FF0000"/>
                    </a:solidFill>
                    <a:latin typeface="Sitka Heading Semibold" pitchFamily="2" charset="0"/>
                  </a:rPr>
                  <a:t>2</a:t>
                </a: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61" name="Rectangle 100">
                <a:extLst>
                  <a:ext uri="{FF2B5EF4-FFF2-40B4-BE49-F238E27FC236}">
                    <a16:creationId xmlns:a16="http://schemas.microsoft.com/office/drawing/2014/main" id="{7455B2F9-0BBB-4902-9821-966581735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5878" y="4065216"/>
                <a:ext cx="1999597" cy="830997"/>
              </a:xfrm>
              <a:prstGeom prst="rect">
                <a:avLst/>
              </a:prstGeom>
              <a:blipFill>
                <a:blip r:embed="rId14"/>
                <a:stretch>
                  <a:fillRect l="-4878" t="-5882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100">
                <a:extLst>
                  <a:ext uri="{FF2B5EF4-FFF2-40B4-BE49-F238E27FC236}">
                    <a16:creationId xmlns:a16="http://schemas.microsoft.com/office/drawing/2014/main" id="{1D00CBA9-0FE0-4383-9403-BE89B705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657" y="5350151"/>
                <a:ext cx="177805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( 5 + 3 ) </a:t>
                </a:r>
                <a14:m>
                  <m:oMath xmlns:m="http://schemas.openxmlformats.org/officeDocument/2006/math">
                    <m:r>
                      <a:rPr lang="en-US" altLang="vi-V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2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= 16 ( cm )</a:t>
                </a:r>
              </a:p>
            </p:txBody>
          </p:sp>
        </mc:Choice>
        <mc:Fallback>
          <p:sp>
            <p:nvSpPr>
              <p:cNvPr id="85" name="Rectangle 100">
                <a:extLst>
                  <a:ext uri="{FF2B5EF4-FFF2-40B4-BE49-F238E27FC236}">
                    <a16:creationId xmlns:a16="http://schemas.microsoft.com/office/drawing/2014/main" id="{1D00CBA9-0FE0-4383-9403-BE89B705D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8657" y="5350151"/>
                <a:ext cx="1778051" cy="830997"/>
              </a:xfrm>
              <a:prstGeom prst="rect">
                <a:avLst/>
              </a:prstGeom>
              <a:blipFill>
                <a:blip r:embed="rId15"/>
                <a:stretch>
                  <a:fillRect l="-5479" t="-5882" r="-4110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100">
                <a:extLst>
                  <a:ext uri="{FF2B5EF4-FFF2-40B4-BE49-F238E27FC236}">
                    <a16:creationId xmlns:a16="http://schemas.microsoft.com/office/drawing/2014/main" id="{2C88B27B-430E-42B0-A103-C6C2E00ED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4311" y="4089569"/>
                <a:ext cx="201813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altLang="vi-V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 4 =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40 (cm</a:t>
                </a:r>
                <a:r>
                  <a:rPr lang="en-US" altLang="vi-VN" sz="2400" b="1" baseline="30000" dirty="0">
                    <a:solidFill>
                      <a:srgbClr val="FF0000"/>
                    </a:solidFill>
                    <a:latin typeface="Sitka Heading Semibold" pitchFamily="2" charset="0"/>
                  </a:rPr>
                  <a:t>2</a:t>
                </a: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8" name="Rectangle 100">
                <a:extLst>
                  <a:ext uri="{FF2B5EF4-FFF2-40B4-BE49-F238E27FC236}">
                    <a16:creationId xmlns:a16="http://schemas.microsoft.com/office/drawing/2014/main" id="{2C88B27B-430E-42B0-A103-C6C2E00ED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4311" y="4089569"/>
                <a:ext cx="2018135" cy="830997"/>
              </a:xfrm>
              <a:prstGeom prst="rect">
                <a:avLst/>
              </a:prstGeom>
              <a:blipFill>
                <a:blip r:embed="rId16"/>
                <a:stretch>
                  <a:fillRect l="-4532" t="-5882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CCCBA9E7-4279-4CB7-8C1D-D5DCD943A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8584" y="5398979"/>
                <a:ext cx="193033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( 10 + 4 ) </a:t>
                </a:r>
                <a14:m>
                  <m:oMath xmlns:m="http://schemas.openxmlformats.org/officeDocument/2006/math">
                    <m:r>
                      <a:rPr lang="en-US" altLang="vi-V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2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= 28 ( cm )</a:t>
                </a:r>
              </a:p>
            </p:txBody>
          </p:sp>
        </mc:Choice>
        <mc:Fallback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CCCBA9E7-4279-4CB7-8C1D-D5DCD943A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8584" y="5398979"/>
                <a:ext cx="1930337" cy="830997"/>
              </a:xfrm>
              <a:prstGeom prst="rect">
                <a:avLst/>
              </a:prstGeom>
              <a:blipFill>
                <a:blip r:embed="rId17"/>
                <a:stretch>
                  <a:fillRect l="-4732" t="-5882" r="-4101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100">
                <a:extLst>
                  <a:ext uri="{FF2B5EF4-FFF2-40B4-BE49-F238E27FC236}">
                    <a16:creationId xmlns:a16="http://schemas.microsoft.com/office/drawing/2014/main" id="{7AF3473E-FB10-4AC5-A9F5-F15AC8FC0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7921" y="4099378"/>
                <a:ext cx="224617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altLang="vi-V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 8 =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256 (cm</a:t>
                </a:r>
                <a:r>
                  <a:rPr lang="en-US" altLang="vi-VN" sz="2400" b="1" baseline="30000" dirty="0">
                    <a:solidFill>
                      <a:srgbClr val="FF0000"/>
                    </a:solidFill>
                    <a:latin typeface="Sitka Heading Semibold" pitchFamily="2" charset="0"/>
                  </a:rPr>
                  <a:t>2</a:t>
                </a: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0" name="Rectangle 100">
                <a:extLst>
                  <a:ext uri="{FF2B5EF4-FFF2-40B4-BE49-F238E27FC236}">
                    <a16:creationId xmlns:a16="http://schemas.microsoft.com/office/drawing/2014/main" id="{7AF3473E-FB10-4AC5-A9F5-F15AC8FC0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7921" y="4099378"/>
                <a:ext cx="2246179" cy="830997"/>
              </a:xfrm>
              <a:prstGeom prst="rect">
                <a:avLst/>
              </a:prstGeom>
              <a:blipFill>
                <a:blip r:embed="rId18"/>
                <a:stretch>
                  <a:fillRect l="-4065" t="-5839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100">
                <a:extLst>
                  <a:ext uri="{FF2B5EF4-FFF2-40B4-BE49-F238E27FC236}">
                    <a16:creationId xmlns:a16="http://schemas.microsoft.com/office/drawing/2014/main" id="{EDD0BB2F-2AD1-4CDB-842D-0DDDA1960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9852" y="5400458"/>
                <a:ext cx="196079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( 32 + 8 ) </a:t>
                </a:r>
                <a14:m>
                  <m:oMath xmlns:m="http://schemas.openxmlformats.org/officeDocument/2006/math">
                    <m:r>
                      <a:rPr lang="en-US" altLang="vi-V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 2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400" b="1" dirty="0">
                    <a:solidFill>
                      <a:srgbClr val="FF0000"/>
                    </a:solidFill>
                    <a:latin typeface="Sitka Heading Semibold" pitchFamily="2" charset="0"/>
                  </a:rPr>
                  <a:t>= 80 ( cm )</a:t>
                </a:r>
              </a:p>
            </p:txBody>
          </p:sp>
        </mc:Choice>
        <mc:Fallback>
          <p:sp>
            <p:nvSpPr>
              <p:cNvPr id="91" name="Rectangle 100">
                <a:extLst>
                  <a:ext uri="{FF2B5EF4-FFF2-40B4-BE49-F238E27FC236}">
                    <a16:creationId xmlns:a16="http://schemas.microsoft.com/office/drawing/2014/main" id="{EDD0BB2F-2AD1-4CDB-842D-0DDDA1960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9852" y="5400458"/>
                <a:ext cx="1960793" cy="830997"/>
              </a:xfrm>
              <a:prstGeom prst="rect">
                <a:avLst/>
              </a:prstGeom>
              <a:blipFill>
                <a:blip r:embed="rId19"/>
                <a:stretch>
                  <a:fillRect l="-4658" t="-5882" r="-4037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6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1" grpId="0"/>
      <p:bldP spid="85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masis MT Pro Medium" panose="020406040500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4DD8533-8E03-4A73-B767-7EC9416D8A32}"/>
              </a:ext>
            </a:extLst>
          </p:cNvPr>
          <p:cNvSpPr txBox="1"/>
          <p:nvPr/>
        </p:nvSpPr>
        <p:spPr>
          <a:xfrm>
            <a:off x="1876866" y="1354580"/>
            <a:ext cx="772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>
                  <a:solidFill>
                    <a:srgbClr val="F2D5CF"/>
                  </a:solidFill>
                </a:ln>
                <a:solidFill>
                  <a:schemeClr val="bg1"/>
                </a:solidFill>
                <a:latin typeface="Hey Comic" pitchFamily="2" charset="0"/>
              </a:rPr>
              <a:t>02</a:t>
            </a:r>
            <a:endParaRPr lang="en-ID" sz="5400" dirty="0">
              <a:ln>
                <a:solidFill>
                  <a:srgbClr val="F2D5CF"/>
                </a:solidFill>
              </a:ln>
              <a:solidFill>
                <a:schemeClr val="bg1"/>
              </a:solidFill>
              <a:latin typeface="Hey Comic" pitchFamily="2" charset="0"/>
            </a:endParaRPr>
          </a:p>
        </p:txBody>
      </p:sp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id="{83F4A3A5-8E9E-4B7F-B5B0-66A4D68160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DD8B78F-24C0-4EB9-B95D-4E50947EC753}"/>
              </a:ext>
            </a:extLst>
          </p:cNvPr>
          <p:cNvSpPr/>
          <p:nvPr/>
        </p:nvSpPr>
        <p:spPr>
          <a:xfrm>
            <a:off x="219763" y="3286907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8" name="Graphic 157">
            <a:hlinkClick r:id="rId8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52854B9-76EA-4889-822C-C4FD2E8B57B4}"/>
              </a:ext>
            </a:extLst>
          </p:cNvPr>
          <p:cNvSpPr/>
          <p:nvPr/>
        </p:nvSpPr>
        <p:spPr>
          <a:xfrm>
            <a:off x="1729931" y="174095"/>
            <a:ext cx="10215663" cy="1571445"/>
          </a:xfrm>
          <a:prstGeom prst="roundRect">
            <a:avLst>
              <a:gd name="adj" fmla="val 50000"/>
            </a:avLst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3188CAA-E6EE-42B9-9475-EEC76FCB035F}"/>
              </a:ext>
            </a:extLst>
          </p:cNvPr>
          <p:cNvSpPr/>
          <p:nvPr/>
        </p:nvSpPr>
        <p:spPr>
          <a:xfrm>
            <a:off x="1876866" y="574339"/>
            <a:ext cx="809058" cy="809058"/>
          </a:xfrm>
          <a:prstGeom prst="ellipse">
            <a:avLst/>
          </a:prstGeom>
          <a:solidFill>
            <a:srgbClr val="FFCC9A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F9D175F-4576-4520-89E8-E8CB32E12787}"/>
              </a:ext>
            </a:extLst>
          </p:cNvPr>
          <p:cNvSpPr/>
          <p:nvPr/>
        </p:nvSpPr>
        <p:spPr>
          <a:xfrm>
            <a:off x="1757697" y="1964082"/>
            <a:ext cx="10187897" cy="4749014"/>
          </a:xfrm>
          <a:prstGeom prst="roundRect">
            <a:avLst>
              <a:gd name="adj" fmla="val 5561"/>
            </a:avLst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94F7EA-4B62-428B-917F-23457253DB0F}"/>
              </a:ext>
            </a:extLst>
          </p:cNvPr>
          <p:cNvSpPr txBox="1"/>
          <p:nvPr/>
        </p:nvSpPr>
        <p:spPr>
          <a:xfrm>
            <a:off x="2067106" y="5935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2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62" name="Graphic 61">
            <a:hlinkClick r:id="rId11" action="ppaction://hlinksldjump"/>
            <a:extLst>
              <a:ext uri="{FF2B5EF4-FFF2-40B4-BE49-F238E27FC236}">
                <a16:creationId xmlns:a16="http://schemas.microsoft.com/office/drawing/2014/main" id="{FAD1F36D-F502-4E00-AD40-0671FADD6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  <p:sp>
        <p:nvSpPr>
          <p:cNvPr id="54" name="Rectangle 5">
            <a:extLst>
              <a:ext uri="{FF2B5EF4-FFF2-40B4-BE49-F238E27FC236}">
                <a16:creationId xmlns:a16="http://schemas.microsoft.com/office/drawing/2014/main" id="{ED560B20-0E53-45BF-8598-7A9E4391D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110" y="388557"/>
            <a:ext cx="92888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5cm,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14cm.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D819D9-C538-447F-B52F-8974D327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992" y="4813872"/>
            <a:ext cx="5536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:.... cm</a:t>
            </a:r>
            <a:r>
              <a:rPr lang="en-US" altLang="vi-VN" b="1" baseline="30000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? </a:t>
            </a:r>
            <a:endParaRPr lang="vi-VN" altLang="en-US" dirty="0">
              <a:solidFill>
                <a:srgbClr val="3333CC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D3F5A7-E6D8-4823-AA6F-7B559D7C5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72" y="2370447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3A0867-7D12-40EA-AE93-DA204620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263" y="3198361"/>
            <a:ext cx="457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: 5cm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D8DC7AB-6D5E-4AC6-B749-F61127AE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548" y="4040374"/>
            <a:ext cx="46907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 : 14 cm</a:t>
            </a:r>
          </a:p>
        </p:txBody>
      </p:sp>
    </p:spTree>
    <p:extLst>
      <p:ext uri="{BB962C8B-B14F-4D97-AF65-F5344CB8AC3E}">
        <p14:creationId xmlns:p14="http://schemas.microsoft.com/office/powerpoint/2010/main" val="13040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9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id="{44EBFD34-1542-47F8-ADBD-4967A68DC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0DF8E27-F03B-478C-9060-098C1444B6D3}"/>
              </a:ext>
            </a:extLst>
          </p:cNvPr>
          <p:cNvSpPr/>
          <p:nvPr/>
        </p:nvSpPr>
        <p:spPr>
          <a:xfrm>
            <a:off x="219763" y="3287091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8" name="Graphic 157">
            <a:hlinkClick r:id="rId8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C939F9B-26A1-47B4-9C74-55FF2BB0FB60}"/>
              </a:ext>
            </a:extLst>
          </p:cNvPr>
          <p:cNvSpPr/>
          <p:nvPr/>
        </p:nvSpPr>
        <p:spPr>
          <a:xfrm>
            <a:off x="1729931" y="174096"/>
            <a:ext cx="10215663" cy="76773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5062546-5DA1-40C0-BE6B-2B6C9CF48FB7}"/>
              </a:ext>
            </a:extLst>
          </p:cNvPr>
          <p:cNvSpPr/>
          <p:nvPr/>
        </p:nvSpPr>
        <p:spPr>
          <a:xfrm>
            <a:off x="1757697" y="1096050"/>
            <a:ext cx="10187897" cy="5617046"/>
          </a:xfrm>
          <a:prstGeom prst="roundRect">
            <a:avLst>
              <a:gd name="adj" fmla="val 5561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7CBFA6-FED0-4847-856D-ADAA18FB7B5D}"/>
              </a:ext>
            </a:extLst>
          </p:cNvPr>
          <p:cNvSpPr/>
          <p:nvPr/>
        </p:nvSpPr>
        <p:spPr>
          <a:xfrm>
            <a:off x="1686626" y="144903"/>
            <a:ext cx="809058" cy="809058"/>
          </a:xfrm>
          <a:prstGeom prst="ellipse">
            <a:avLst/>
          </a:prstGeom>
          <a:solidFill>
            <a:srgbClr val="FF999A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F64273-9DFC-4DCD-B39C-88AA8174719F}"/>
              </a:ext>
            </a:extLst>
          </p:cNvPr>
          <p:cNvSpPr txBox="1"/>
          <p:nvPr/>
        </p:nvSpPr>
        <p:spPr>
          <a:xfrm>
            <a:off x="1857058" y="1640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2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62" name="Graphic 61">
            <a:hlinkClick r:id="rId11" action="ppaction://hlinksldjump"/>
            <a:extLst>
              <a:ext uri="{FF2B5EF4-FFF2-40B4-BE49-F238E27FC236}">
                <a16:creationId xmlns:a16="http://schemas.microsoft.com/office/drawing/2014/main" id="{A354A36B-E291-4808-9082-A8419264D7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3706CBA-D5E8-4731-B3AC-CAF6C9FD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450" y="275430"/>
            <a:ext cx="18565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3600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29A31B-2944-4A2E-8E95-98FAB4797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2" y="3538106"/>
            <a:ext cx="6404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 70cm</a:t>
            </a:r>
            <a:r>
              <a:rPr lang="en-US" altLang="vi-VN" sz="3600" b="1" baseline="30000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EA638FE-4197-4CC4-AA4F-74F985EA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287" y="2047763"/>
            <a:ext cx="8557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21DDE2-734E-4758-9830-57F854F92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84" y="2778122"/>
            <a:ext cx="5270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14 x 5= 70 (cm</a:t>
            </a:r>
            <a:r>
              <a:rPr lang="en-US" altLang="vi-VN" sz="3600" b="1" baseline="30000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3600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98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5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id="{525B6771-8FFB-442C-83CD-74DCF7562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C46527E-5EAF-4502-8EFA-AC0EF1FB768E}"/>
              </a:ext>
            </a:extLst>
          </p:cNvPr>
          <p:cNvSpPr/>
          <p:nvPr/>
        </p:nvSpPr>
        <p:spPr>
          <a:xfrm>
            <a:off x="186403" y="3287091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8" name="Graphic 157">
            <a:hlinkClick r:id="rId8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D6FA223-AF9D-4DD0-9533-447792219AB0}"/>
              </a:ext>
            </a:extLst>
          </p:cNvPr>
          <p:cNvSpPr/>
          <p:nvPr/>
        </p:nvSpPr>
        <p:spPr>
          <a:xfrm>
            <a:off x="1729931" y="174095"/>
            <a:ext cx="10215663" cy="1693165"/>
          </a:xfrm>
          <a:prstGeom prst="roundRect">
            <a:avLst>
              <a:gd name="adj" fmla="val 50000"/>
            </a:avLst>
          </a:prstGeom>
          <a:solidFill>
            <a:srgbClr val="FFCC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0DC7972-E1FC-4420-938B-C1135A0EE2E7}"/>
              </a:ext>
            </a:extLst>
          </p:cNvPr>
          <p:cNvSpPr/>
          <p:nvPr/>
        </p:nvSpPr>
        <p:spPr>
          <a:xfrm>
            <a:off x="2004392" y="640240"/>
            <a:ext cx="809058" cy="809058"/>
          </a:xfrm>
          <a:prstGeom prst="ellipse">
            <a:avLst/>
          </a:prstGeom>
          <a:solidFill>
            <a:srgbClr val="A0E2FC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A9745E0-6D59-4316-800B-2FADA2B8DA81}"/>
              </a:ext>
            </a:extLst>
          </p:cNvPr>
          <p:cNvSpPr/>
          <p:nvPr/>
        </p:nvSpPr>
        <p:spPr>
          <a:xfrm>
            <a:off x="1685271" y="2084748"/>
            <a:ext cx="10320323" cy="4628348"/>
          </a:xfrm>
          <a:prstGeom prst="roundRect">
            <a:avLst>
              <a:gd name="adj" fmla="val 5561"/>
            </a:avLst>
          </a:prstGeom>
          <a:solidFill>
            <a:srgbClr val="FFCC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4FB1B9-D636-4FCF-B635-509EC97FEA64}"/>
              </a:ext>
            </a:extLst>
          </p:cNvPr>
          <p:cNvSpPr txBox="1"/>
          <p:nvPr/>
        </p:nvSpPr>
        <p:spPr>
          <a:xfrm>
            <a:off x="2213604" y="66055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3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60" name="Graphic 59">
            <a:hlinkClick r:id="rId11" action="ppaction://hlinksldjump"/>
            <a:extLst>
              <a:ext uri="{FF2B5EF4-FFF2-40B4-BE49-F238E27FC236}">
                <a16:creationId xmlns:a16="http://schemas.microsoft.com/office/drawing/2014/main" id="{7DA4C7AD-3EDC-4590-B301-3C9A687CC1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  <p:sp>
        <p:nvSpPr>
          <p:cNvPr id="72" name="Rectangle 5">
            <a:extLst>
              <a:ext uri="{FF2B5EF4-FFF2-40B4-BE49-F238E27FC236}">
                <a16:creationId xmlns:a16="http://schemas.microsoft.com/office/drawing/2014/main" id="{B157027C-D8A6-4270-B54C-2C7794C98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910" y="349792"/>
            <a:ext cx="84544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 a. 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5cm,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3cm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    </a:t>
            </a:r>
            <a:endParaRPr lang="en-US" altLang="vi-VN" sz="2800" dirty="0"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FFFE6-60D5-4969-BC80-3FC2B0A41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301" y="2350339"/>
            <a:ext cx="1558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b="1" dirty="0">
              <a:solidFill>
                <a:srgbClr val="FF0000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4D4D7E0-81F2-4688-8B45-396220381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684" y="3637230"/>
            <a:ext cx="5163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42B21D-747F-475F-B11A-DDEFC03CA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777" y="4233553"/>
            <a:ext cx="3127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5 x 3 = 15 (cm</a:t>
            </a:r>
            <a:r>
              <a:rPr lang="en-US" altLang="vi-VN" b="1" baseline="30000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6EB417-5660-4CA4-AA4E-9BEF7AF0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234" y="4851726"/>
            <a:ext cx="2860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 15cm</a:t>
            </a:r>
            <a:r>
              <a:rPr lang="en-US" altLang="vi-VN" b="1" baseline="30000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79807FC8-18E2-4CED-9D0B-8FC3B09F1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34" y="1249387"/>
            <a:ext cx="6205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2dm,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9cm.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1CE1187-738E-4920-A8B6-FEF4863DC7E5}"/>
              </a:ext>
            </a:extLst>
          </p:cNvPr>
          <p:cNvCxnSpPr/>
          <p:nvPr/>
        </p:nvCxnSpPr>
        <p:spPr>
          <a:xfrm>
            <a:off x="6933725" y="3530198"/>
            <a:ext cx="17463" cy="2511425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31EE076-121A-4AB6-89F3-48F71F4A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373" y="3560002"/>
            <a:ext cx="3276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2dm = 20cm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42185FE-E51E-4956-8AFB-7544AC4EB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249" y="4134163"/>
            <a:ext cx="5163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B1DABFD-4BD1-4D9C-AA32-C1FAB1BF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101" y="4778838"/>
            <a:ext cx="3685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20 x 9 = 180 ( cm</a:t>
            </a:r>
            <a:r>
              <a:rPr lang="en-US" altLang="vi-VN" b="1" baseline="30000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F6760A-9788-4AFB-A518-D04C83AFA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686" y="5454193"/>
            <a:ext cx="3082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 180cm</a:t>
            </a:r>
            <a:r>
              <a:rPr lang="en-US" altLang="vi-VN" b="1" baseline="30000" dirty="0">
                <a:solidFill>
                  <a:srgbClr val="3333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BEBADC0-A1EA-4C3B-8375-38149D29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280" y="2849549"/>
            <a:ext cx="6429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a.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2C6B1E-BAB2-4AD7-9AEB-E5CB48E49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00" y="2959112"/>
            <a:ext cx="677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masis MT Pro Medium" panose="02040604050005020304" pitchFamily="18" charset="0"/>
                <a:cs typeface="Times New Roman" panose="02020603050405020304" pitchFamily="18" charset="0"/>
              </a:rPr>
              <a:t>b.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1BD2A139-30D8-4413-910E-99D88BAC8877}"/>
              </a:ext>
            </a:extLst>
          </p:cNvPr>
          <p:cNvSpPr/>
          <p:nvPr/>
        </p:nvSpPr>
        <p:spPr>
          <a:xfrm>
            <a:off x="299248" y="5577590"/>
            <a:ext cx="763795" cy="615306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1259A348-6A49-4D45-9E03-87F9B6E12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pic>
        <p:nvPicPr>
          <p:cNvPr id="158" name="Graphic 157">
            <a:hlinkClick r:id="rId8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C975011-95FA-4508-87AF-171B4A708DC4}"/>
              </a:ext>
            </a:extLst>
          </p:cNvPr>
          <p:cNvSpPr/>
          <p:nvPr/>
        </p:nvSpPr>
        <p:spPr>
          <a:xfrm>
            <a:off x="2923562" y="2179434"/>
            <a:ext cx="1636967" cy="1636967"/>
          </a:xfrm>
          <a:prstGeom prst="ellipse">
            <a:avLst/>
          </a:prstGeom>
          <a:solidFill>
            <a:srgbClr val="FFC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2FACC18-B183-4E6A-9B24-4D8E2B10E7CF}"/>
              </a:ext>
            </a:extLst>
          </p:cNvPr>
          <p:cNvSpPr/>
          <p:nvPr/>
        </p:nvSpPr>
        <p:spPr>
          <a:xfrm>
            <a:off x="215290" y="5541665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48" name="Graphic 147">
            <a:extLst>
              <a:ext uri="{FF2B5EF4-FFF2-40B4-BE49-F238E27FC236}">
                <a16:creationId xmlns:a16="http://schemas.microsoft.com/office/drawing/2014/main" id="{9AF41A50-7966-468C-81E9-2435C00FD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07217F03-06BE-420B-B893-CEE90C7C7C9C}"/>
              </a:ext>
            </a:extLst>
          </p:cNvPr>
          <p:cNvSpPr/>
          <p:nvPr/>
        </p:nvSpPr>
        <p:spPr>
          <a:xfrm>
            <a:off x="10952849" y="508083"/>
            <a:ext cx="954463" cy="954463"/>
          </a:xfrm>
          <a:prstGeom prst="ellipse">
            <a:avLst/>
          </a:prstGeom>
          <a:solidFill>
            <a:srgbClr val="CD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C8C5D0-BE93-4870-98D7-D17C47EB2358}"/>
              </a:ext>
            </a:extLst>
          </p:cNvPr>
          <p:cNvSpPr/>
          <p:nvPr/>
        </p:nvSpPr>
        <p:spPr>
          <a:xfrm>
            <a:off x="10756785" y="580446"/>
            <a:ext cx="954463" cy="954463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9E00B6D-1783-4BEA-A494-7CDD0C651D17}"/>
              </a:ext>
            </a:extLst>
          </p:cNvPr>
          <p:cNvSpPr/>
          <p:nvPr/>
        </p:nvSpPr>
        <p:spPr>
          <a:xfrm>
            <a:off x="10928169" y="2144499"/>
            <a:ext cx="954463" cy="954463"/>
          </a:xfrm>
          <a:prstGeom prst="ellipse">
            <a:avLst/>
          </a:prstGeom>
          <a:solidFill>
            <a:srgbClr val="FF9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D9C1AD-611F-4938-8C99-4BF8DBF771FF}"/>
              </a:ext>
            </a:extLst>
          </p:cNvPr>
          <p:cNvSpPr/>
          <p:nvPr/>
        </p:nvSpPr>
        <p:spPr>
          <a:xfrm>
            <a:off x="10732105" y="2216862"/>
            <a:ext cx="954463" cy="954463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7CC2AB6-0F80-4443-A2A4-4AFD7412F691}"/>
              </a:ext>
            </a:extLst>
          </p:cNvPr>
          <p:cNvSpPr/>
          <p:nvPr/>
        </p:nvSpPr>
        <p:spPr>
          <a:xfrm>
            <a:off x="10952849" y="3691072"/>
            <a:ext cx="954463" cy="954463"/>
          </a:xfrm>
          <a:prstGeom prst="ellipse">
            <a:avLst/>
          </a:prstGeom>
          <a:solidFill>
            <a:srgbClr val="A0E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F5A3E12-8C7C-4AFC-B943-B6419197A509}"/>
              </a:ext>
            </a:extLst>
          </p:cNvPr>
          <p:cNvSpPr/>
          <p:nvPr/>
        </p:nvSpPr>
        <p:spPr>
          <a:xfrm>
            <a:off x="10756785" y="3763435"/>
            <a:ext cx="954463" cy="954463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E3B4CD7-B6DC-4726-AB78-C94656A60EF4}"/>
              </a:ext>
            </a:extLst>
          </p:cNvPr>
          <p:cNvSpPr/>
          <p:nvPr/>
        </p:nvSpPr>
        <p:spPr>
          <a:xfrm>
            <a:off x="10928169" y="5166070"/>
            <a:ext cx="954463" cy="954463"/>
          </a:xfrm>
          <a:prstGeom prst="ellipse">
            <a:avLst/>
          </a:prstGeom>
          <a:solidFill>
            <a:srgbClr val="FBF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C8A46FF-994C-47A9-AA4C-405A81885B52}"/>
              </a:ext>
            </a:extLst>
          </p:cNvPr>
          <p:cNvSpPr/>
          <p:nvPr/>
        </p:nvSpPr>
        <p:spPr>
          <a:xfrm>
            <a:off x="10732105" y="5238433"/>
            <a:ext cx="954463" cy="954463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AA09D8F-1C27-45FE-9AC3-B9A5C485F96C}"/>
              </a:ext>
            </a:extLst>
          </p:cNvPr>
          <p:cNvSpPr/>
          <p:nvPr/>
        </p:nvSpPr>
        <p:spPr>
          <a:xfrm>
            <a:off x="3075962" y="2331834"/>
            <a:ext cx="1636967" cy="1636967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BAF19-AB03-439D-8C71-D2A8DF142C84}"/>
              </a:ext>
            </a:extLst>
          </p:cNvPr>
          <p:cNvSpPr txBox="1"/>
          <p:nvPr/>
        </p:nvSpPr>
        <p:spPr>
          <a:xfrm>
            <a:off x="3385067" y="2365917"/>
            <a:ext cx="6159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Hey Comic" pitchFamily="2" charset="0"/>
              </a:rPr>
              <a:t>Thank You</a:t>
            </a:r>
            <a:endParaRPr lang="en-ID" sz="9600" dirty="0">
              <a:solidFill>
                <a:schemeClr val="bg1"/>
              </a:solidFill>
              <a:latin typeface="Hey Comic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0671E0-C82E-4028-9317-BF98818FD352}"/>
              </a:ext>
            </a:extLst>
          </p:cNvPr>
          <p:cNvSpPr txBox="1"/>
          <p:nvPr/>
        </p:nvSpPr>
        <p:spPr>
          <a:xfrm>
            <a:off x="3306275" y="2427488"/>
            <a:ext cx="6159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T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h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a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n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k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chemeClr val="bg1"/>
                </a:solidFill>
                <a:latin typeface="Hey Comic" pitchFamily="2" charset="0"/>
              </a:rPr>
              <a:t> 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Y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o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u</a:t>
            </a:r>
            <a:endParaRPr lang="en-ID" sz="9600" dirty="0">
              <a:ln>
                <a:solidFill>
                  <a:srgbClr val="665556"/>
                </a:solidFill>
              </a:ln>
              <a:solidFill>
                <a:srgbClr val="FF999A"/>
              </a:solidFill>
              <a:latin typeface="Hey Com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1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91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 New Roman</vt:lpstr>
      <vt:lpstr>Sitka Heading Semibold</vt:lpstr>
      <vt:lpstr>Arial</vt:lpstr>
      <vt:lpstr>Hey Comic</vt:lpstr>
      <vt:lpstr>Calibri</vt:lpstr>
      <vt:lpstr>Amasis MT Pro Medium</vt:lpstr>
      <vt:lpstr>Calibri Light</vt:lpstr>
      <vt:lpstr>Cambria Math</vt:lpstr>
      <vt:lpstr>Office Theme</vt:lpstr>
      <vt:lpstr>PowerPoint Presentation</vt:lpstr>
      <vt:lpstr>PowerPoint Presentation</vt:lpstr>
      <vt:lpstr>Luyện tập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74</cp:revision>
  <dcterms:created xsi:type="dcterms:W3CDTF">2021-02-12T05:00:15Z</dcterms:created>
  <dcterms:modified xsi:type="dcterms:W3CDTF">2022-03-25T14:07:29Z</dcterms:modified>
</cp:coreProperties>
</file>