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8" r:id="rId1"/>
  </p:sldMasterIdLst>
  <p:notesMasterIdLst>
    <p:notesMasterId r:id="rId21"/>
  </p:notesMasterIdLst>
  <p:sldIdLst>
    <p:sldId id="327" r:id="rId2"/>
    <p:sldId id="259" r:id="rId3"/>
    <p:sldId id="257" r:id="rId4"/>
    <p:sldId id="319" r:id="rId5"/>
    <p:sldId id="320" r:id="rId6"/>
    <p:sldId id="321" r:id="rId7"/>
    <p:sldId id="258" r:id="rId8"/>
    <p:sldId id="260" r:id="rId9"/>
    <p:sldId id="256" r:id="rId10"/>
    <p:sldId id="261" r:id="rId11"/>
    <p:sldId id="322" r:id="rId12"/>
    <p:sldId id="323" r:id="rId13"/>
    <p:sldId id="324" r:id="rId14"/>
    <p:sldId id="262" r:id="rId15"/>
    <p:sldId id="263" r:id="rId16"/>
    <p:sldId id="325" r:id="rId17"/>
    <p:sldId id="265" r:id="rId18"/>
    <p:sldId id="326" r:id="rId19"/>
    <p:sldId id="264" r:id="rId20"/>
  </p:sldIdLst>
  <p:sldSz cx="9144000" cy="5143500" type="screen16x9"/>
  <p:notesSz cx="6858000" cy="9144000"/>
  <p:embeddedFontLst>
    <p:embeddedFont>
      <p:font typeface="Song Myung" charset="0"/>
      <p:regular r:id="rId22"/>
    </p:embeddedFont>
    <p:embeddedFont>
      <p:font typeface="Roboto Condensed Light" charset="0"/>
      <p:regular r:id="rId23"/>
      <p:italic r:id="rId24"/>
    </p:embeddedFont>
    <p:embeddedFont>
      <p:font typeface="JetBrains Mono" charset="0"/>
      <p:regular r:id="rId25"/>
      <p:bold r:id="rId26"/>
      <p:italic r:id="rId27"/>
      <p:boldItalic r:id="rId28"/>
    </p:embeddedFont>
    <p:embeddedFont>
      <p:font typeface="Georgia" pitchFamily="18"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D2BB9934-DDE4-444E-9BAD-6BD4607D501B}">
  <a:tblStyle styleId="{D2BB9934-DDE4-444E-9BAD-6BD4607D501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1" d="100"/>
          <a:sy n="91" d="100"/>
        </p:scale>
        <p:origin x="-774" y="-10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161745766"/>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3"/>
        <p:cNvGrpSpPr/>
        <p:nvPr/>
      </p:nvGrpSpPr>
      <p:grpSpPr>
        <a:xfrm>
          <a:off x="0" y="0"/>
          <a:ext cx="0" cy="0"/>
          <a:chOff x="0" y="0"/>
          <a:chExt cx="0" cy="0"/>
        </a:xfrm>
      </p:grpSpPr>
      <p:sp>
        <p:nvSpPr>
          <p:cNvPr id="564" name="Google Shape;564;g10391abdf0b_3_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5" name="Google Shape;565;g10391abdf0b_3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391abdf0b_3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147255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391abdf0b_3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164138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391abdf0b_3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597790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5"/>
        <p:cNvGrpSpPr/>
        <p:nvPr/>
      </p:nvGrpSpPr>
      <p:grpSpPr>
        <a:xfrm>
          <a:off x="0" y="0"/>
          <a:ext cx="0" cy="0"/>
          <a:chOff x="0" y="0"/>
          <a:chExt cx="0" cy="0"/>
        </a:xfrm>
      </p:grpSpPr>
      <p:sp>
        <p:nvSpPr>
          <p:cNvPr id="856" name="Google Shape;856;gfc021d7dfe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57" name="Google Shape;857;gfc021d7dfe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10391abdf0b_3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10391abdf0b_3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7"/>
        <p:cNvGrpSpPr/>
        <p:nvPr/>
      </p:nvGrpSpPr>
      <p:grpSpPr>
        <a:xfrm>
          <a:off x="0" y="0"/>
          <a:ext cx="0" cy="0"/>
          <a:chOff x="0" y="0"/>
          <a:chExt cx="0" cy="0"/>
        </a:xfrm>
      </p:grpSpPr>
      <p:sp>
        <p:nvSpPr>
          <p:cNvPr id="898" name="Google Shape;898;g10391abdf0b_3_7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99" name="Google Shape;899;g10391abdf0b_3_7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81579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10391abdf0b_3_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10391abdf0b_3_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6"/>
        <p:cNvGrpSpPr/>
        <p:nvPr/>
      </p:nvGrpSpPr>
      <p:grpSpPr>
        <a:xfrm>
          <a:off x="0" y="0"/>
          <a:ext cx="0" cy="0"/>
          <a:chOff x="0" y="0"/>
          <a:chExt cx="0" cy="0"/>
        </a:xfrm>
      </p:grpSpPr>
      <p:sp>
        <p:nvSpPr>
          <p:cNvPr id="1037" name="Google Shape;1037;g10391abdf0b_3_8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8" name="Google Shape;1038;g10391abdf0b_3_8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6582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2"/>
        <p:cNvGrpSpPr/>
        <p:nvPr/>
      </p:nvGrpSpPr>
      <p:grpSpPr>
        <a:xfrm>
          <a:off x="0" y="0"/>
          <a:ext cx="0" cy="0"/>
          <a:chOff x="0" y="0"/>
          <a:chExt cx="0" cy="0"/>
        </a:xfrm>
      </p:grpSpPr>
      <p:sp>
        <p:nvSpPr>
          <p:cNvPr id="963" name="Google Shape;963;g10391abdf0b_3_80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4" name="Google Shape;964;g10391abdf0b_3_8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c021d7d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c021d7d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c021d7d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c021d7d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36409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c021d7d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c021d7d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939300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p:cNvGrpSpPr/>
        <p:nvPr/>
      </p:nvGrpSpPr>
      <p:grpSpPr>
        <a:xfrm>
          <a:off x="0" y="0"/>
          <a:ext cx="0" cy="0"/>
          <a:chOff x="0" y="0"/>
          <a:chExt cx="0" cy="0"/>
        </a:xfrm>
      </p:grpSpPr>
      <p:sp>
        <p:nvSpPr>
          <p:cNvPr id="535" name="Google Shape;535;gfc021d7dfe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6" name="Google Shape;536;gfc021d7dfe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85758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1"/>
        <p:cNvGrpSpPr/>
        <p:nvPr/>
      </p:nvGrpSpPr>
      <p:grpSpPr>
        <a:xfrm>
          <a:off x="0" y="0"/>
          <a:ext cx="0" cy="0"/>
          <a:chOff x="0" y="0"/>
          <a:chExt cx="0" cy="0"/>
        </a:xfrm>
      </p:grpSpPr>
      <p:sp>
        <p:nvSpPr>
          <p:cNvPr id="542" name="Google Shape;542;gfc021d7dfe_0_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3" name="Google Shape;543;gfc021d7dfe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10391abdf0b_3_7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7" name="Google Shape;817;g10391abdf0b_3_7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9"/>
        <p:cNvGrpSpPr/>
        <p:nvPr/>
      </p:nvGrpSpPr>
      <p:grpSpPr>
        <a:xfrm>
          <a:off x="0" y="0"/>
          <a:ext cx="0" cy="0"/>
          <a:chOff x="0" y="0"/>
          <a:chExt cx="0" cy="0"/>
        </a:xfrm>
      </p:grpSpPr>
      <p:sp>
        <p:nvSpPr>
          <p:cNvPr id="490" name="Google Shape;490;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1" name="Google Shape;491;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g10391abdf0b_3_7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9" name="Google Shape;839;g10391abdf0b_3_7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a:blip r:embed="rId2">
            <a:alphaModFix amt="25000"/>
          </a:blip>
          <a:stretch>
            <a:fillRect/>
          </a:stretch>
        </p:blipFill>
        <p:spPr>
          <a:xfrm>
            <a:off x="6799975" y="-592350"/>
            <a:ext cx="2531799" cy="2711849"/>
          </a:xfrm>
          <a:prstGeom prst="rect">
            <a:avLst/>
          </a:prstGeom>
          <a:noFill/>
          <a:ln>
            <a:noFill/>
          </a:ln>
        </p:spPr>
      </p:pic>
      <p:pic>
        <p:nvPicPr>
          <p:cNvPr id="10" name="Google Shape;10;p2"/>
          <p:cNvPicPr preferRelativeResize="0"/>
          <p:nvPr/>
        </p:nvPicPr>
        <p:blipFill>
          <a:blip r:embed="rId2">
            <a:alphaModFix amt="25000"/>
          </a:blip>
          <a:stretch>
            <a:fillRect/>
          </a:stretch>
        </p:blipFill>
        <p:spPr>
          <a:xfrm>
            <a:off x="-392676" y="-330501"/>
            <a:ext cx="2375502" cy="2544451"/>
          </a:xfrm>
          <a:prstGeom prst="rect">
            <a:avLst/>
          </a:prstGeom>
          <a:noFill/>
          <a:ln>
            <a:noFill/>
          </a:ln>
        </p:spPr>
      </p:pic>
      <p:sp>
        <p:nvSpPr>
          <p:cNvPr id="11" name="Google Shape;11;p2"/>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txBox="1">
            <a:spLocks noGrp="1"/>
          </p:cNvSpPr>
          <p:nvPr>
            <p:ph type="ctrTitle"/>
          </p:nvPr>
        </p:nvSpPr>
        <p:spPr>
          <a:xfrm>
            <a:off x="2137200" y="1335113"/>
            <a:ext cx="4869600" cy="1509000"/>
          </a:xfrm>
          <a:prstGeom prst="rect">
            <a:avLst/>
          </a:prstGeom>
        </p:spPr>
        <p:txBody>
          <a:bodyPr spcFirstLastPara="1" wrap="square" lIns="0" tIns="0" rIns="0" bIns="0" anchor="b" anchorCtr="0">
            <a:noAutofit/>
          </a:bodyPr>
          <a:lstStyle>
            <a:lvl1pPr lvl="0" algn="ctr">
              <a:lnSpc>
                <a:spcPct val="90000"/>
              </a:lnSpc>
              <a:spcBef>
                <a:spcPts val="0"/>
              </a:spcBef>
              <a:spcAft>
                <a:spcPts val="0"/>
              </a:spcAft>
              <a:buSzPts val="5200"/>
              <a:buFont typeface="Song Myung"/>
              <a:buNone/>
              <a:defRPr sz="5200"/>
            </a:lvl1pPr>
            <a:lvl2pPr lvl="1" algn="ctr">
              <a:spcBef>
                <a:spcPts val="0"/>
              </a:spcBef>
              <a:spcAft>
                <a:spcPts val="0"/>
              </a:spcAft>
              <a:buSzPts val="5200"/>
              <a:buFont typeface="Song Myung"/>
              <a:buNone/>
              <a:defRPr sz="5200">
                <a:latin typeface="Song Myung"/>
                <a:ea typeface="Song Myung"/>
                <a:cs typeface="Song Myung"/>
                <a:sym typeface="Song Myung"/>
              </a:defRPr>
            </a:lvl2pPr>
            <a:lvl3pPr lvl="2" algn="ctr">
              <a:spcBef>
                <a:spcPts val="0"/>
              </a:spcBef>
              <a:spcAft>
                <a:spcPts val="0"/>
              </a:spcAft>
              <a:buSzPts val="5200"/>
              <a:buFont typeface="Song Myung"/>
              <a:buNone/>
              <a:defRPr sz="5200">
                <a:latin typeface="Song Myung"/>
                <a:ea typeface="Song Myung"/>
                <a:cs typeface="Song Myung"/>
                <a:sym typeface="Song Myung"/>
              </a:defRPr>
            </a:lvl3pPr>
            <a:lvl4pPr lvl="3" algn="ctr">
              <a:spcBef>
                <a:spcPts val="0"/>
              </a:spcBef>
              <a:spcAft>
                <a:spcPts val="0"/>
              </a:spcAft>
              <a:buSzPts val="5200"/>
              <a:buFont typeface="Song Myung"/>
              <a:buNone/>
              <a:defRPr sz="5200">
                <a:latin typeface="Song Myung"/>
                <a:ea typeface="Song Myung"/>
                <a:cs typeface="Song Myung"/>
                <a:sym typeface="Song Myung"/>
              </a:defRPr>
            </a:lvl4pPr>
            <a:lvl5pPr lvl="4" algn="ctr">
              <a:spcBef>
                <a:spcPts val="0"/>
              </a:spcBef>
              <a:spcAft>
                <a:spcPts val="0"/>
              </a:spcAft>
              <a:buSzPts val="5200"/>
              <a:buFont typeface="Song Myung"/>
              <a:buNone/>
              <a:defRPr sz="5200">
                <a:latin typeface="Song Myung"/>
                <a:ea typeface="Song Myung"/>
                <a:cs typeface="Song Myung"/>
                <a:sym typeface="Song Myung"/>
              </a:defRPr>
            </a:lvl5pPr>
            <a:lvl6pPr lvl="5" algn="ctr">
              <a:spcBef>
                <a:spcPts val="0"/>
              </a:spcBef>
              <a:spcAft>
                <a:spcPts val="0"/>
              </a:spcAft>
              <a:buSzPts val="5200"/>
              <a:buFont typeface="Song Myung"/>
              <a:buNone/>
              <a:defRPr sz="5200">
                <a:latin typeface="Song Myung"/>
                <a:ea typeface="Song Myung"/>
                <a:cs typeface="Song Myung"/>
                <a:sym typeface="Song Myung"/>
              </a:defRPr>
            </a:lvl6pPr>
            <a:lvl7pPr lvl="6" algn="ctr">
              <a:spcBef>
                <a:spcPts val="0"/>
              </a:spcBef>
              <a:spcAft>
                <a:spcPts val="0"/>
              </a:spcAft>
              <a:buSzPts val="5200"/>
              <a:buFont typeface="Song Myung"/>
              <a:buNone/>
              <a:defRPr sz="5200">
                <a:latin typeface="Song Myung"/>
                <a:ea typeface="Song Myung"/>
                <a:cs typeface="Song Myung"/>
                <a:sym typeface="Song Myung"/>
              </a:defRPr>
            </a:lvl7pPr>
            <a:lvl8pPr lvl="7" algn="ctr">
              <a:spcBef>
                <a:spcPts val="0"/>
              </a:spcBef>
              <a:spcAft>
                <a:spcPts val="0"/>
              </a:spcAft>
              <a:buSzPts val="5200"/>
              <a:buFont typeface="Song Myung"/>
              <a:buNone/>
              <a:defRPr sz="5200">
                <a:latin typeface="Song Myung"/>
                <a:ea typeface="Song Myung"/>
                <a:cs typeface="Song Myung"/>
                <a:sym typeface="Song Myung"/>
              </a:defRPr>
            </a:lvl8pPr>
            <a:lvl9pPr lvl="8" algn="ctr">
              <a:spcBef>
                <a:spcPts val="0"/>
              </a:spcBef>
              <a:spcAft>
                <a:spcPts val="0"/>
              </a:spcAft>
              <a:buSzPts val="5200"/>
              <a:buFont typeface="Song Myung"/>
              <a:buNone/>
              <a:defRPr sz="5200">
                <a:latin typeface="Song Myung"/>
                <a:ea typeface="Song Myung"/>
                <a:cs typeface="Song Myung"/>
                <a:sym typeface="Song Myung"/>
              </a:defRPr>
            </a:lvl9pPr>
          </a:lstStyle>
          <a:p>
            <a:endParaRPr/>
          </a:p>
        </p:txBody>
      </p:sp>
      <p:sp>
        <p:nvSpPr>
          <p:cNvPr id="13" name="Google Shape;13;p2"/>
          <p:cNvSpPr txBox="1">
            <a:spLocks noGrp="1"/>
          </p:cNvSpPr>
          <p:nvPr>
            <p:ph type="subTitle" idx="1"/>
          </p:nvPr>
        </p:nvSpPr>
        <p:spPr>
          <a:xfrm>
            <a:off x="2865150" y="3165525"/>
            <a:ext cx="3413700" cy="503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2800"/>
              <a:buNone/>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grpSp>
        <p:nvGrpSpPr>
          <p:cNvPr id="14" name="Google Shape;14;p2"/>
          <p:cNvGrpSpPr/>
          <p:nvPr/>
        </p:nvGrpSpPr>
        <p:grpSpPr>
          <a:xfrm>
            <a:off x="66976" y="49023"/>
            <a:ext cx="9010049" cy="5036577"/>
            <a:chOff x="66976" y="49023"/>
            <a:chExt cx="9010049" cy="5036577"/>
          </a:xfrm>
        </p:grpSpPr>
        <p:sp>
          <p:nvSpPr>
            <p:cNvPr id="15" name="Google Shape;15;p2"/>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2"/>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2"/>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2"/>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2"/>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2"/>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four columns">
  <p:cSld name="CUSTOM_2_3">
    <p:spTree>
      <p:nvGrpSpPr>
        <p:cNvPr id="1" name="Shape 342"/>
        <p:cNvGrpSpPr/>
        <p:nvPr/>
      </p:nvGrpSpPr>
      <p:grpSpPr>
        <a:xfrm>
          <a:off x="0" y="0"/>
          <a:ext cx="0" cy="0"/>
          <a:chOff x="0" y="0"/>
          <a:chExt cx="0" cy="0"/>
        </a:xfrm>
      </p:grpSpPr>
      <p:pic>
        <p:nvPicPr>
          <p:cNvPr id="343" name="Google Shape;343;p23"/>
          <p:cNvPicPr preferRelativeResize="0"/>
          <p:nvPr/>
        </p:nvPicPr>
        <p:blipFill>
          <a:blip r:embed="rId2">
            <a:alphaModFix amt="25000"/>
          </a:blip>
          <a:stretch>
            <a:fillRect/>
          </a:stretch>
        </p:blipFill>
        <p:spPr>
          <a:xfrm>
            <a:off x="4811027" y="-400450"/>
            <a:ext cx="2680274" cy="2756925"/>
          </a:xfrm>
          <a:prstGeom prst="rect">
            <a:avLst/>
          </a:prstGeom>
          <a:noFill/>
          <a:ln>
            <a:noFill/>
          </a:ln>
        </p:spPr>
      </p:pic>
      <p:pic>
        <p:nvPicPr>
          <p:cNvPr id="344" name="Google Shape;344;p23"/>
          <p:cNvPicPr preferRelativeResize="0"/>
          <p:nvPr/>
        </p:nvPicPr>
        <p:blipFill>
          <a:blip r:embed="rId2">
            <a:alphaModFix amt="25000"/>
          </a:blip>
          <a:stretch>
            <a:fillRect/>
          </a:stretch>
        </p:blipFill>
        <p:spPr>
          <a:xfrm rot="10800000" flipH="1">
            <a:off x="-335224" y="1730097"/>
            <a:ext cx="2501438" cy="2573000"/>
          </a:xfrm>
          <a:prstGeom prst="rect">
            <a:avLst/>
          </a:prstGeom>
          <a:noFill/>
          <a:ln>
            <a:noFill/>
          </a:ln>
        </p:spPr>
      </p:pic>
      <p:grpSp>
        <p:nvGrpSpPr>
          <p:cNvPr id="345" name="Google Shape;345;p23"/>
          <p:cNvGrpSpPr/>
          <p:nvPr/>
        </p:nvGrpSpPr>
        <p:grpSpPr>
          <a:xfrm>
            <a:off x="66976" y="49023"/>
            <a:ext cx="9010049" cy="5036577"/>
            <a:chOff x="66976" y="49023"/>
            <a:chExt cx="9010049" cy="5036577"/>
          </a:xfrm>
        </p:grpSpPr>
        <p:grpSp>
          <p:nvGrpSpPr>
            <p:cNvPr id="346" name="Google Shape;346;p23"/>
            <p:cNvGrpSpPr/>
            <p:nvPr/>
          </p:nvGrpSpPr>
          <p:grpSpPr>
            <a:xfrm>
              <a:off x="66976" y="49023"/>
              <a:ext cx="9010049" cy="5036577"/>
              <a:chOff x="66976" y="49023"/>
              <a:chExt cx="9010049" cy="5036577"/>
            </a:xfrm>
          </p:grpSpPr>
          <p:sp>
            <p:nvSpPr>
              <p:cNvPr id="347" name="Google Shape;347;p2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2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9" name="Google Shape;349;p2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2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1" name="Google Shape;351;p2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2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3" name="Google Shape;353;p2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4" name="Google Shape;354;p2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5" name="Google Shape;355;p2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56" name="Google Shape;356;p2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57" name="Google Shape;357;p23"/>
          <p:cNvSpPr txBox="1">
            <a:spLocks noGrp="1"/>
          </p:cNvSpPr>
          <p:nvPr>
            <p:ph type="subTitle" idx="1"/>
          </p:nvPr>
        </p:nvSpPr>
        <p:spPr>
          <a:xfrm>
            <a:off x="1056982" y="3158975"/>
            <a:ext cx="2255400" cy="434400"/>
          </a:xfrm>
          <a:prstGeom prst="rect">
            <a:avLst/>
          </a:prstGeom>
        </p:spPr>
        <p:txBody>
          <a:bodyPr spcFirstLastPara="1" wrap="square" lIns="0" tIns="0" rIns="0" bIns="0" anchor="t" anchorCtr="0">
            <a:noAutofit/>
          </a:bodyPr>
          <a:lstStyle>
            <a:lvl1pPr lvl="0" algn="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r" rtl="0">
              <a:spcBef>
                <a:spcPts val="0"/>
              </a:spcBef>
              <a:spcAft>
                <a:spcPts val="0"/>
              </a:spcAft>
              <a:buSzPts val="2000"/>
              <a:buFont typeface="Song Myung"/>
              <a:buNone/>
              <a:defRPr sz="2000">
                <a:latin typeface="Song Myung"/>
                <a:ea typeface="Song Myung"/>
                <a:cs typeface="Song Myung"/>
                <a:sym typeface="Song Myung"/>
              </a:defRPr>
            </a:lvl2pPr>
            <a:lvl3pPr lvl="2" algn="r" rtl="0">
              <a:spcBef>
                <a:spcPts val="0"/>
              </a:spcBef>
              <a:spcAft>
                <a:spcPts val="0"/>
              </a:spcAft>
              <a:buSzPts val="2000"/>
              <a:buFont typeface="Song Myung"/>
              <a:buNone/>
              <a:defRPr sz="2000">
                <a:latin typeface="Song Myung"/>
                <a:ea typeface="Song Myung"/>
                <a:cs typeface="Song Myung"/>
                <a:sym typeface="Song Myung"/>
              </a:defRPr>
            </a:lvl3pPr>
            <a:lvl4pPr lvl="3" algn="r" rtl="0">
              <a:spcBef>
                <a:spcPts val="0"/>
              </a:spcBef>
              <a:spcAft>
                <a:spcPts val="0"/>
              </a:spcAft>
              <a:buSzPts val="2000"/>
              <a:buFont typeface="Song Myung"/>
              <a:buNone/>
              <a:defRPr sz="2000">
                <a:latin typeface="Song Myung"/>
                <a:ea typeface="Song Myung"/>
                <a:cs typeface="Song Myung"/>
                <a:sym typeface="Song Myung"/>
              </a:defRPr>
            </a:lvl4pPr>
            <a:lvl5pPr lvl="4" algn="r" rtl="0">
              <a:spcBef>
                <a:spcPts val="0"/>
              </a:spcBef>
              <a:spcAft>
                <a:spcPts val="0"/>
              </a:spcAft>
              <a:buSzPts val="2000"/>
              <a:buFont typeface="Song Myung"/>
              <a:buNone/>
              <a:defRPr sz="2000">
                <a:latin typeface="Song Myung"/>
                <a:ea typeface="Song Myung"/>
                <a:cs typeface="Song Myung"/>
                <a:sym typeface="Song Myung"/>
              </a:defRPr>
            </a:lvl5pPr>
            <a:lvl6pPr lvl="5" algn="r" rtl="0">
              <a:spcBef>
                <a:spcPts val="0"/>
              </a:spcBef>
              <a:spcAft>
                <a:spcPts val="0"/>
              </a:spcAft>
              <a:buSzPts val="2000"/>
              <a:buFont typeface="Song Myung"/>
              <a:buNone/>
              <a:defRPr sz="2000">
                <a:latin typeface="Song Myung"/>
                <a:ea typeface="Song Myung"/>
                <a:cs typeface="Song Myung"/>
                <a:sym typeface="Song Myung"/>
              </a:defRPr>
            </a:lvl6pPr>
            <a:lvl7pPr lvl="6" algn="r" rtl="0">
              <a:spcBef>
                <a:spcPts val="0"/>
              </a:spcBef>
              <a:spcAft>
                <a:spcPts val="0"/>
              </a:spcAft>
              <a:buSzPts val="2000"/>
              <a:buFont typeface="Song Myung"/>
              <a:buNone/>
              <a:defRPr sz="2000">
                <a:latin typeface="Song Myung"/>
                <a:ea typeface="Song Myung"/>
                <a:cs typeface="Song Myung"/>
                <a:sym typeface="Song Myung"/>
              </a:defRPr>
            </a:lvl7pPr>
            <a:lvl8pPr lvl="7" algn="r" rtl="0">
              <a:spcBef>
                <a:spcPts val="0"/>
              </a:spcBef>
              <a:spcAft>
                <a:spcPts val="0"/>
              </a:spcAft>
              <a:buSzPts val="2000"/>
              <a:buFont typeface="Song Myung"/>
              <a:buNone/>
              <a:defRPr sz="2000">
                <a:latin typeface="Song Myung"/>
                <a:ea typeface="Song Myung"/>
                <a:cs typeface="Song Myung"/>
                <a:sym typeface="Song Myung"/>
              </a:defRPr>
            </a:lvl8pPr>
            <a:lvl9pPr lvl="8" algn="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58" name="Google Shape;358;p23"/>
          <p:cNvSpPr txBox="1">
            <a:spLocks noGrp="1"/>
          </p:cNvSpPr>
          <p:nvPr>
            <p:ph type="subTitle" idx="2"/>
          </p:nvPr>
        </p:nvSpPr>
        <p:spPr>
          <a:xfrm>
            <a:off x="1113682" y="3654350"/>
            <a:ext cx="2198700" cy="434400"/>
          </a:xfrm>
          <a:prstGeom prst="rect">
            <a:avLst/>
          </a:prstGeom>
        </p:spPr>
        <p:txBody>
          <a:bodyPr spcFirstLastPara="1" wrap="square" lIns="0" tIns="0" rIns="0" bIns="0"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359" name="Google Shape;359;p23"/>
          <p:cNvSpPr txBox="1">
            <a:spLocks noGrp="1"/>
          </p:cNvSpPr>
          <p:nvPr>
            <p:ph type="subTitle" idx="3"/>
          </p:nvPr>
        </p:nvSpPr>
        <p:spPr>
          <a:xfrm>
            <a:off x="5819782" y="315897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60" name="Google Shape;360;p23"/>
          <p:cNvSpPr txBox="1">
            <a:spLocks noGrp="1"/>
          </p:cNvSpPr>
          <p:nvPr>
            <p:ph type="subTitle" idx="4"/>
          </p:nvPr>
        </p:nvSpPr>
        <p:spPr>
          <a:xfrm>
            <a:off x="5819782" y="3654350"/>
            <a:ext cx="21987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61" name="Google Shape;361;p23"/>
          <p:cNvSpPr txBox="1">
            <a:spLocks noGrp="1"/>
          </p:cNvSpPr>
          <p:nvPr>
            <p:ph type="subTitle" idx="5"/>
          </p:nvPr>
        </p:nvSpPr>
        <p:spPr>
          <a:xfrm>
            <a:off x="1056982" y="1639000"/>
            <a:ext cx="2255400" cy="434400"/>
          </a:xfrm>
          <a:prstGeom prst="rect">
            <a:avLst/>
          </a:prstGeom>
        </p:spPr>
        <p:txBody>
          <a:bodyPr spcFirstLastPara="1" wrap="square" lIns="0" tIns="0" rIns="0" bIns="0" anchor="t" anchorCtr="0">
            <a:noAutofit/>
          </a:bodyPr>
          <a:lstStyle>
            <a:lvl1pPr lvl="0" algn="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r" rtl="0">
              <a:spcBef>
                <a:spcPts val="0"/>
              </a:spcBef>
              <a:spcAft>
                <a:spcPts val="0"/>
              </a:spcAft>
              <a:buSzPts val="2000"/>
              <a:buFont typeface="Song Myung"/>
              <a:buNone/>
              <a:defRPr sz="2000">
                <a:latin typeface="Song Myung"/>
                <a:ea typeface="Song Myung"/>
                <a:cs typeface="Song Myung"/>
                <a:sym typeface="Song Myung"/>
              </a:defRPr>
            </a:lvl2pPr>
            <a:lvl3pPr lvl="2" algn="r" rtl="0">
              <a:spcBef>
                <a:spcPts val="0"/>
              </a:spcBef>
              <a:spcAft>
                <a:spcPts val="0"/>
              </a:spcAft>
              <a:buSzPts val="2000"/>
              <a:buFont typeface="Song Myung"/>
              <a:buNone/>
              <a:defRPr sz="2000">
                <a:latin typeface="Song Myung"/>
                <a:ea typeface="Song Myung"/>
                <a:cs typeface="Song Myung"/>
                <a:sym typeface="Song Myung"/>
              </a:defRPr>
            </a:lvl3pPr>
            <a:lvl4pPr lvl="3" algn="r" rtl="0">
              <a:spcBef>
                <a:spcPts val="0"/>
              </a:spcBef>
              <a:spcAft>
                <a:spcPts val="0"/>
              </a:spcAft>
              <a:buSzPts val="2000"/>
              <a:buFont typeface="Song Myung"/>
              <a:buNone/>
              <a:defRPr sz="2000">
                <a:latin typeface="Song Myung"/>
                <a:ea typeface="Song Myung"/>
                <a:cs typeface="Song Myung"/>
                <a:sym typeface="Song Myung"/>
              </a:defRPr>
            </a:lvl4pPr>
            <a:lvl5pPr lvl="4" algn="r" rtl="0">
              <a:spcBef>
                <a:spcPts val="0"/>
              </a:spcBef>
              <a:spcAft>
                <a:spcPts val="0"/>
              </a:spcAft>
              <a:buSzPts val="2000"/>
              <a:buFont typeface="Song Myung"/>
              <a:buNone/>
              <a:defRPr sz="2000">
                <a:latin typeface="Song Myung"/>
                <a:ea typeface="Song Myung"/>
                <a:cs typeface="Song Myung"/>
                <a:sym typeface="Song Myung"/>
              </a:defRPr>
            </a:lvl5pPr>
            <a:lvl6pPr lvl="5" algn="r" rtl="0">
              <a:spcBef>
                <a:spcPts val="0"/>
              </a:spcBef>
              <a:spcAft>
                <a:spcPts val="0"/>
              </a:spcAft>
              <a:buSzPts val="2000"/>
              <a:buFont typeface="Song Myung"/>
              <a:buNone/>
              <a:defRPr sz="2000">
                <a:latin typeface="Song Myung"/>
                <a:ea typeface="Song Myung"/>
                <a:cs typeface="Song Myung"/>
                <a:sym typeface="Song Myung"/>
              </a:defRPr>
            </a:lvl6pPr>
            <a:lvl7pPr lvl="6" algn="r" rtl="0">
              <a:spcBef>
                <a:spcPts val="0"/>
              </a:spcBef>
              <a:spcAft>
                <a:spcPts val="0"/>
              </a:spcAft>
              <a:buSzPts val="2000"/>
              <a:buFont typeface="Song Myung"/>
              <a:buNone/>
              <a:defRPr sz="2000">
                <a:latin typeface="Song Myung"/>
                <a:ea typeface="Song Myung"/>
                <a:cs typeface="Song Myung"/>
                <a:sym typeface="Song Myung"/>
              </a:defRPr>
            </a:lvl7pPr>
            <a:lvl8pPr lvl="7" algn="r" rtl="0">
              <a:spcBef>
                <a:spcPts val="0"/>
              </a:spcBef>
              <a:spcAft>
                <a:spcPts val="0"/>
              </a:spcAft>
              <a:buSzPts val="2000"/>
              <a:buFont typeface="Song Myung"/>
              <a:buNone/>
              <a:defRPr sz="2000">
                <a:latin typeface="Song Myung"/>
                <a:ea typeface="Song Myung"/>
                <a:cs typeface="Song Myung"/>
                <a:sym typeface="Song Myung"/>
              </a:defRPr>
            </a:lvl8pPr>
            <a:lvl9pPr lvl="8" algn="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62" name="Google Shape;362;p23"/>
          <p:cNvSpPr txBox="1">
            <a:spLocks noGrp="1"/>
          </p:cNvSpPr>
          <p:nvPr>
            <p:ph type="subTitle" idx="6"/>
          </p:nvPr>
        </p:nvSpPr>
        <p:spPr>
          <a:xfrm>
            <a:off x="1113682" y="2134375"/>
            <a:ext cx="2198700" cy="434400"/>
          </a:xfrm>
          <a:prstGeom prst="rect">
            <a:avLst/>
          </a:prstGeom>
        </p:spPr>
        <p:txBody>
          <a:bodyPr spcFirstLastPara="1" wrap="square" lIns="0" tIns="0" rIns="0" bIns="0" anchor="t" anchorCtr="0">
            <a:noAutofit/>
          </a:bodyPr>
          <a:lstStyle>
            <a:lvl1pPr lvl="0" algn="r" rtl="0">
              <a:spcBef>
                <a:spcPts val="0"/>
              </a:spcBef>
              <a:spcAft>
                <a:spcPts val="0"/>
              </a:spcAft>
              <a:buSzPts val="1600"/>
              <a:buNone/>
              <a:defRPr/>
            </a:lvl1pPr>
            <a:lvl2pPr lvl="1" algn="r" rtl="0">
              <a:spcBef>
                <a:spcPts val="0"/>
              </a:spcBef>
              <a:spcAft>
                <a:spcPts val="0"/>
              </a:spcAft>
              <a:buSzPts val="1600"/>
              <a:buNone/>
              <a:defRPr/>
            </a:lvl2pPr>
            <a:lvl3pPr lvl="2" algn="r" rtl="0">
              <a:spcBef>
                <a:spcPts val="0"/>
              </a:spcBef>
              <a:spcAft>
                <a:spcPts val="0"/>
              </a:spcAft>
              <a:buSzPts val="1600"/>
              <a:buNone/>
              <a:defRPr/>
            </a:lvl3pPr>
            <a:lvl4pPr lvl="3" algn="r" rtl="0">
              <a:spcBef>
                <a:spcPts val="0"/>
              </a:spcBef>
              <a:spcAft>
                <a:spcPts val="0"/>
              </a:spcAft>
              <a:buSzPts val="1600"/>
              <a:buNone/>
              <a:defRPr/>
            </a:lvl4pPr>
            <a:lvl5pPr lvl="4" algn="r" rtl="0">
              <a:spcBef>
                <a:spcPts val="0"/>
              </a:spcBef>
              <a:spcAft>
                <a:spcPts val="0"/>
              </a:spcAft>
              <a:buSzPts val="1600"/>
              <a:buNone/>
              <a:defRPr/>
            </a:lvl5pPr>
            <a:lvl6pPr lvl="5" algn="r" rtl="0">
              <a:spcBef>
                <a:spcPts val="0"/>
              </a:spcBef>
              <a:spcAft>
                <a:spcPts val="0"/>
              </a:spcAft>
              <a:buSzPts val="1600"/>
              <a:buNone/>
              <a:defRPr/>
            </a:lvl6pPr>
            <a:lvl7pPr lvl="6" algn="r" rtl="0">
              <a:spcBef>
                <a:spcPts val="0"/>
              </a:spcBef>
              <a:spcAft>
                <a:spcPts val="0"/>
              </a:spcAft>
              <a:buSzPts val="1600"/>
              <a:buNone/>
              <a:defRPr/>
            </a:lvl7pPr>
            <a:lvl8pPr lvl="7" algn="r" rtl="0">
              <a:spcBef>
                <a:spcPts val="0"/>
              </a:spcBef>
              <a:spcAft>
                <a:spcPts val="0"/>
              </a:spcAft>
              <a:buSzPts val="1600"/>
              <a:buNone/>
              <a:defRPr/>
            </a:lvl8pPr>
            <a:lvl9pPr lvl="8" algn="r" rtl="0">
              <a:spcBef>
                <a:spcPts val="0"/>
              </a:spcBef>
              <a:spcAft>
                <a:spcPts val="0"/>
              </a:spcAft>
              <a:buSzPts val="1600"/>
              <a:buNone/>
              <a:defRPr/>
            </a:lvl9pPr>
          </a:lstStyle>
          <a:p>
            <a:endParaRPr/>
          </a:p>
        </p:txBody>
      </p:sp>
      <p:sp>
        <p:nvSpPr>
          <p:cNvPr id="363" name="Google Shape;363;p23"/>
          <p:cNvSpPr txBox="1">
            <a:spLocks noGrp="1"/>
          </p:cNvSpPr>
          <p:nvPr>
            <p:ph type="subTitle" idx="7"/>
          </p:nvPr>
        </p:nvSpPr>
        <p:spPr>
          <a:xfrm>
            <a:off x="5819782" y="1639000"/>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64" name="Google Shape;364;p23"/>
          <p:cNvSpPr txBox="1">
            <a:spLocks noGrp="1"/>
          </p:cNvSpPr>
          <p:nvPr>
            <p:ph type="subTitle" idx="8"/>
          </p:nvPr>
        </p:nvSpPr>
        <p:spPr>
          <a:xfrm>
            <a:off x="5819782" y="2134375"/>
            <a:ext cx="21987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five columns">
  <p:cSld name="TITLE_AND_TWO_COLUMNS_1_1">
    <p:spTree>
      <p:nvGrpSpPr>
        <p:cNvPr id="1" name="Shape 365"/>
        <p:cNvGrpSpPr/>
        <p:nvPr/>
      </p:nvGrpSpPr>
      <p:grpSpPr>
        <a:xfrm>
          <a:off x="0" y="0"/>
          <a:ext cx="0" cy="0"/>
          <a:chOff x="0" y="0"/>
          <a:chExt cx="0" cy="0"/>
        </a:xfrm>
      </p:grpSpPr>
      <p:pic>
        <p:nvPicPr>
          <p:cNvPr id="366" name="Google Shape;366;p24"/>
          <p:cNvPicPr preferRelativeResize="0"/>
          <p:nvPr/>
        </p:nvPicPr>
        <p:blipFill>
          <a:blip r:embed="rId2">
            <a:alphaModFix amt="25000"/>
          </a:blip>
          <a:stretch>
            <a:fillRect/>
          </a:stretch>
        </p:blipFill>
        <p:spPr>
          <a:xfrm rot="-4002121" flipH="1">
            <a:off x="7252448" y="755676"/>
            <a:ext cx="2285553" cy="2326398"/>
          </a:xfrm>
          <a:prstGeom prst="rect">
            <a:avLst/>
          </a:prstGeom>
          <a:noFill/>
          <a:ln>
            <a:noFill/>
          </a:ln>
        </p:spPr>
      </p:pic>
      <p:pic>
        <p:nvPicPr>
          <p:cNvPr id="367" name="Google Shape;367;p24"/>
          <p:cNvPicPr preferRelativeResize="0"/>
          <p:nvPr/>
        </p:nvPicPr>
        <p:blipFill>
          <a:blip r:embed="rId3">
            <a:alphaModFix amt="25000"/>
          </a:blip>
          <a:stretch>
            <a:fillRect/>
          </a:stretch>
        </p:blipFill>
        <p:spPr>
          <a:xfrm rot="10800000" flipH="1">
            <a:off x="-195822" y="-162155"/>
            <a:ext cx="3025424" cy="3111977"/>
          </a:xfrm>
          <a:prstGeom prst="rect">
            <a:avLst/>
          </a:prstGeom>
          <a:noFill/>
          <a:ln>
            <a:noFill/>
          </a:ln>
        </p:spPr>
      </p:pic>
      <p:grpSp>
        <p:nvGrpSpPr>
          <p:cNvPr id="368" name="Google Shape;368;p24"/>
          <p:cNvGrpSpPr/>
          <p:nvPr/>
        </p:nvGrpSpPr>
        <p:grpSpPr>
          <a:xfrm>
            <a:off x="66976" y="49023"/>
            <a:ext cx="9010049" cy="5036577"/>
            <a:chOff x="66976" y="49023"/>
            <a:chExt cx="9010049" cy="5036577"/>
          </a:xfrm>
        </p:grpSpPr>
        <p:sp>
          <p:nvSpPr>
            <p:cNvPr id="369" name="Google Shape;369;p24"/>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4"/>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4"/>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2" name="Google Shape;372;p24"/>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3" name="Google Shape;373;p24"/>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4" name="Google Shape;374;p24"/>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5" name="Google Shape;375;p24"/>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6" name="Google Shape;376;p24"/>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7" name="Google Shape;377;p24"/>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8" name="Google Shape;378;p24"/>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79" name="Google Shape;379;p24"/>
          <p:cNvSpPr txBox="1">
            <a:spLocks noGrp="1"/>
          </p:cNvSpPr>
          <p:nvPr>
            <p:ph type="subTitle" idx="1"/>
          </p:nvPr>
        </p:nvSpPr>
        <p:spPr>
          <a:xfrm>
            <a:off x="1391825" y="137810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0" name="Google Shape;380;p24"/>
          <p:cNvSpPr txBox="1">
            <a:spLocks noGrp="1"/>
          </p:cNvSpPr>
          <p:nvPr>
            <p:ph type="subTitle" idx="2"/>
          </p:nvPr>
        </p:nvSpPr>
        <p:spPr>
          <a:xfrm>
            <a:off x="4179775" y="1472750"/>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1" name="Google Shape;381;p24"/>
          <p:cNvSpPr txBox="1">
            <a:spLocks noGrp="1"/>
          </p:cNvSpPr>
          <p:nvPr>
            <p:ph type="subTitle" idx="3"/>
          </p:nvPr>
        </p:nvSpPr>
        <p:spPr>
          <a:xfrm>
            <a:off x="1391825" y="202005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2" name="Google Shape;382;p24"/>
          <p:cNvSpPr txBox="1">
            <a:spLocks noGrp="1"/>
          </p:cNvSpPr>
          <p:nvPr>
            <p:ph type="subTitle" idx="4"/>
          </p:nvPr>
        </p:nvSpPr>
        <p:spPr>
          <a:xfrm>
            <a:off x="4179775" y="2115294"/>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3" name="Google Shape;383;p24"/>
          <p:cNvSpPr txBox="1">
            <a:spLocks noGrp="1"/>
          </p:cNvSpPr>
          <p:nvPr>
            <p:ph type="subTitle" idx="5"/>
          </p:nvPr>
        </p:nvSpPr>
        <p:spPr>
          <a:xfrm>
            <a:off x="1391825" y="266200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4" name="Google Shape;384;p24"/>
          <p:cNvSpPr txBox="1">
            <a:spLocks noGrp="1"/>
          </p:cNvSpPr>
          <p:nvPr>
            <p:ph type="subTitle" idx="6"/>
          </p:nvPr>
        </p:nvSpPr>
        <p:spPr>
          <a:xfrm>
            <a:off x="4179775" y="2757838"/>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5" name="Google Shape;385;p24"/>
          <p:cNvSpPr txBox="1">
            <a:spLocks noGrp="1"/>
          </p:cNvSpPr>
          <p:nvPr>
            <p:ph type="subTitle" idx="7"/>
          </p:nvPr>
        </p:nvSpPr>
        <p:spPr>
          <a:xfrm>
            <a:off x="1391825" y="330395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6" name="Google Shape;386;p24"/>
          <p:cNvSpPr txBox="1">
            <a:spLocks noGrp="1"/>
          </p:cNvSpPr>
          <p:nvPr>
            <p:ph type="subTitle" idx="8"/>
          </p:nvPr>
        </p:nvSpPr>
        <p:spPr>
          <a:xfrm>
            <a:off x="4179775" y="3400381"/>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387" name="Google Shape;387;p24"/>
          <p:cNvSpPr txBox="1">
            <a:spLocks noGrp="1"/>
          </p:cNvSpPr>
          <p:nvPr>
            <p:ph type="subTitle" idx="9"/>
          </p:nvPr>
        </p:nvSpPr>
        <p:spPr>
          <a:xfrm>
            <a:off x="1391825" y="3945900"/>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88" name="Google Shape;388;p24"/>
          <p:cNvSpPr txBox="1">
            <a:spLocks noGrp="1"/>
          </p:cNvSpPr>
          <p:nvPr>
            <p:ph type="subTitle" idx="13"/>
          </p:nvPr>
        </p:nvSpPr>
        <p:spPr>
          <a:xfrm>
            <a:off x="4179775" y="4042925"/>
            <a:ext cx="3804000" cy="2451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p:cSld name="SECTION_HEADER_2">
    <p:spTree>
      <p:nvGrpSpPr>
        <p:cNvPr id="1" name="Shape 456"/>
        <p:cNvGrpSpPr/>
        <p:nvPr/>
      </p:nvGrpSpPr>
      <p:grpSpPr>
        <a:xfrm>
          <a:off x="0" y="0"/>
          <a:ext cx="0" cy="0"/>
          <a:chOff x="0" y="0"/>
          <a:chExt cx="0" cy="0"/>
        </a:xfrm>
      </p:grpSpPr>
      <p:pic>
        <p:nvPicPr>
          <p:cNvPr id="457" name="Google Shape;457;p28"/>
          <p:cNvPicPr preferRelativeResize="0"/>
          <p:nvPr/>
        </p:nvPicPr>
        <p:blipFill>
          <a:blip r:embed="rId2">
            <a:alphaModFix amt="25000"/>
          </a:blip>
          <a:stretch>
            <a:fillRect/>
          </a:stretch>
        </p:blipFill>
        <p:spPr>
          <a:xfrm rot="10800000" flipH="1">
            <a:off x="6523175" y="-267849"/>
            <a:ext cx="2726698" cy="2775424"/>
          </a:xfrm>
          <a:prstGeom prst="rect">
            <a:avLst/>
          </a:prstGeom>
          <a:noFill/>
          <a:ln>
            <a:noFill/>
          </a:ln>
        </p:spPr>
      </p:pic>
      <p:pic>
        <p:nvPicPr>
          <p:cNvPr id="458" name="Google Shape;458;p28"/>
          <p:cNvPicPr preferRelativeResize="0"/>
          <p:nvPr/>
        </p:nvPicPr>
        <p:blipFill>
          <a:blip r:embed="rId3">
            <a:alphaModFix amt="25000"/>
          </a:blip>
          <a:stretch>
            <a:fillRect/>
          </a:stretch>
        </p:blipFill>
        <p:spPr>
          <a:xfrm rot="10800000" flipH="1">
            <a:off x="-50220" y="1863743"/>
            <a:ext cx="3687327" cy="3792799"/>
          </a:xfrm>
          <a:prstGeom prst="rect">
            <a:avLst/>
          </a:prstGeom>
          <a:noFill/>
          <a:ln>
            <a:noFill/>
          </a:ln>
        </p:spPr>
      </p:pic>
      <p:grpSp>
        <p:nvGrpSpPr>
          <p:cNvPr id="459" name="Google Shape;459;p28"/>
          <p:cNvGrpSpPr/>
          <p:nvPr/>
        </p:nvGrpSpPr>
        <p:grpSpPr>
          <a:xfrm>
            <a:off x="66976" y="49023"/>
            <a:ext cx="9010049" cy="5036577"/>
            <a:chOff x="66976" y="49023"/>
            <a:chExt cx="9010049" cy="5036577"/>
          </a:xfrm>
        </p:grpSpPr>
        <p:grpSp>
          <p:nvGrpSpPr>
            <p:cNvPr id="460" name="Google Shape;460;p28"/>
            <p:cNvGrpSpPr/>
            <p:nvPr/>
          </p:nvGrpSpPr>
          <p:grpSpPr>
            <a:xfrm>
              <a:off x="66976" y="49023"/>
              <a:ext cx="9010049" cy="5036577"/>
              <a:chOff x="66976" y="49023"/>
              <a:chExt cx="9010049" cy="5036577"/>
            </a:xfrm>
          </p:grpSpPr>
          <p:sp>
            <p:nvSpPr>
              <p:cNvPr id="461" name="Google Shape;461;p28"/>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2" name="Google Shape;462;p28"/>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3" name="Google Shape;463;p28"/>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4" name="Google Shape;464;p28"/>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5" name="Google Shape;465;p28"/>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6" name="Google Shape;466;p28"/>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7" name="Google Shape;467;p28"/>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8" name="Google Shape;468;p28"/>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9" name="Google Shape;469;p28"/>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1">
  <p:cSld name="TITLE_AND_BODY_1">
    <p:spTree>
      <p:nvGrpSpPr>
        <p:cNvPr id="1" name="Shape 470"/>
        <p:cNvGrpSpPr/>
        <p:nvPr/>
      </p:nvGrpSpPr>
      <p:grpSpPr>
        <a:xfrm>
          <a:off x="0" y="0"/>
          <a:ext cx="0" cy="0"/>
          <a:chOff x="0" y="0"/>
          <a:chExt cx="0" cy="0"/>
        </a:xfrm>
      </p:grpSpPr>
      <p:pic>
        <p:nvPicPr>
          <p:cNvPr id="471" name="Google Shape;471;p29"/>
          <p:cNvPicPr preferRelativeResize="0"/>
          <p:nvPr/>
        </p:nvPicPr>
        <p:blipFill>
          <a:blip r:embed="rId2">
            <a:alphaModFix amt="25000"/>
          </a:blip>
          <a:stretch>
            <a:fillRect/>
          </a:stretch>
        </p:blipFill>
        <p:spPr>
          <a:xfrm>
            <a:off x="7040526" y="3440300"/>
            <a:ext cx="2285552" cy="2326400"/>
          </a:xfrm>
          <a:prstGeom prst="rect">
            <a:avLst/>
          </a:prstGeom>
          <a:noFill/>
          <a:ln>
            <a:noFill/>
          </a:ln>
        </p:spPr>
      </p:pic>
      <p:pic>
        <p:nvPicPr>
          <p:cNvPr id="472" name="Google Shape;472;p29"/>
          <p:cNvPicPr preferRelativeResize="0"/>
          <p:nvPr/>
        </p:nvPicPr>
        <p:blipFill>
          <a:blip r:embed="rId3">
            <a:alphaModFix amt="25000"/>
          </a:blip>
          <a:stretch>
            <a:fillRect/>
          </a:stretch>
        </p:blipFill>
        <p:spPr>
          <a:xfrm>
            <a:off x="-278830" y="-257851"/>
            <a:ext cx="1997675" cy="2054820"/>
          </a:xfrm>
          <a:prstGeom prst="rect">
            <a:avLst/>
          </a:prstGeom>
          <a:noFill/>
          <a:ln>
            <a:noFill/>
          </a:ln>
        </p:spPr>
      </p:pic>
      <p:grpSp>
        <p:nvGrpSpPr>
          <p:cNvPr id="473" name="Google Shape;473;p29"/>
          <p:cNvGrpSpPr/>
          <p:nvPr/>
        </p:nvGrpSpPr>
        <p:grpSpPr>
          <a:xfrm>
            <a:off x="66976" y="49023"/>
            <a:ext cx="9010049" cy="5036577"/>
            <a:chOff x="66976" y="49023"/>
            <a:chExt cx="9010049" cy="5036577"/>
          </a:xfrm>
        </p:grpSpPr>
        <p:sp>
          <p:nvSpPr>
            <p:cNvPr id="474" name="Google Shape;474;p29"/>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5" name="Google Shape;475;p29"/>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9"/>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7" name="Google Shape;477;p29"/>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8" name="Google Shape;478;p29"/>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9" name="Google Shape;479;p29"/>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0" name="Google Shape;480;p29"/>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1" name="Google Shape;481;p29"/>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2" name="Google Shape;482;p29"/>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dt" sz="half" idx="10"/>
          </p:nvPr>
        </p:nvSpPr>
        <p:spPr>
          <a:xfrm>
            <a:off x="1371356" y="4686300"/>
            <a:ext cx="1905000" cy="342900"/>
          </a:xfrm>
          <a:prstGeom prst="rect">
            <a:avLst/>
          </a:prstGeom>
          <a:ln/>
        </p:spPr>
        <p:txBody>
          <a:bodyPr lIns="69686" tIns="34843" rIns="69686" bIns="34843"/>
          <a:lstStyle>
            <a:lvl1pPr>
              <a:defRPr/>
            </a:lvl1pPr>
          </a:lstStyle>
          <a:p>
            <a:pPr>
              <a:defRPr/>
            </a:pPr>
            <a:fld id="{7359D553-BF6D-48B3-932C-126CF1FB5CC9}" type="datetimeFigureOut">
              <a:rPr lang="en-US"/>
              <a:pPr>
                <a:defRPr/>
              </a:pPr>
              <a:t>23/4/2022</a:t>
            </a:fld>
            <a:endParaRPr lang="en-US"/>
          </a:p>
        </p:txBody>
      </p:sp>
      <p:sp>
        <p:nvSpPr>
          <p:cNvPr id="5" name="Rectangle 6"/>
          <p:cNvSpPr>
            <a:spLocks noGrp="1" noChangeArrowheads="1"/>
          </p:cNvSpPr>
          <p:nvPr>
            <p:ph type="ftr" sz="quarter" idx="11"/>
          </p:nvPr>
        </p:nvSpPr>
        <p:spPr>
          <a:xfrm>
            <a:off x="3556000" y="4686300"/>
            <a:ext cx="2896577" cy="342900"/>
          </a:xfrm>
          <a:prstGeom prst="rect">
            <a:avLst/>
          </a:prstGeom>
          <a:ln/>
        </p:spPr>
        <p:txBody>
          <a:bodyPr lIns="69686" tIns="34843" rIns="69686" bIns="34843"/>
          <a:lstStyle>
            <a:lvl1pPr>
              <a:defRPr/>
            </a:lvl1pPr>
          </a:lstStyle>
          <a:p>
            <a:pPr>
              <a:defRPr/>
            </a:pPr>
            <a:endParaRPr lang="en-US"/>
          </a:p>
        </p:txBody>
      </p:sp>
      <p:sp>
        <p:nvSpPr>
          <p:cNvPr id="6" name="Rectangle 7"/>
          <p:cNvSpPr>
            <a:spLocks noGrp="1" noChangeArrowheads="1"/>
          </p:cNvSpPr>
          <p:nvPr>
            <p:ph type="sldNum" sz="quarter" idx="12"/>
          </p:nvPr>
        </p:nvSpPr>
        <p:spPr>
          <a:xfrm>
            <a:off x="6718788" y="4686300"/>
            <a:ext cx="1905000" cy="342900"/>
          </a:xfrm>
          <a:prstGeom prst="rect">
            <a:avLst/>
          </a:prstGeom>
          <a:ln/>
        </p:spPr>
        <p:txBody>
          <a:bodyPr lIns="69686" tIns="34843" rIns="69686" bIns="34843"/>
          <a:lstStyle>
            <a:lvl1pPr>
              <a:defRPr/>
            </a:lvl1pPr>
          </a:lstStyle>
          <a:p>
            <a:pPr>
              <a:defRPr/>
            </a:pPr>
            <a:fld id="{C953F3BF-3384-404C-8B4C-A2D64DC224A3}" type="slidenum">
              <a:rPr lang="en-US" altLang="en-US"/>
              <a:pPr>
                <a:defRPr/>
              </a:pPr>
              <a:t>‹#›</a:t>
            </a:fld>
            <a:endParaRPr lang="en-US" altLang="en-US"/>
          </a:p>
        </p:txBody>
      </p:sp>
    </p:spTree>
    <p:extLst>
      <p:ext uri="{BB962C8B-B14F-4D97-AF65-F5344CB8AC3E}">
        <p14:creationId xmlns:p14="http://schemas.microsoft.com/office/powerpoint/2010/main" val="39691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pic>
        <p:nvPicPr>
          <p:cNvPr id="24" name="Google Shape;24;p3"/>
          <p:cNvPicPr preferRelativeResize="0"/>
          <p:nvPr/>
        </p:nvPicPr>
        <p:blipFill>
          <a:blip r:embed="rId2">
            <a:alphaModFix amt="25000"/>
          </a:blip>
          <a:stretch>
            <a:fillRect/>
          </a:stretch>
        </p:blipFill>
        <p:spPr>
          <a:xfrm rot="10800000" flipH="1">
            <a:off x="6523175" y="-267849"/>
            <a:ext cx="2726698" cy="2775424"/>
          </a:xfrm>
          <a:prstGeom prst="rect">
            <a:avLst/>
          </a:prstGeom>
          <a:noFill/>
          <a:ln>
            <a:noFill/>
          </a:ln>
        </p:spPr>
      </p:pic>
      <p:pic>
        <p:nvPicPr>
          <p:cNvPr id="25" name="Google Shape;25;p3"/>
          <p:cNvPicPr preferRelativeResize="0"/>
          <p:nvPr/>
        </p:nvPicPr>
        <p:blipFill>
          <a:blip r:embed="rId3">
            <a:alphaModFix amt="25000"/>
          </a:blip>
          <a:stretch>
            <a:fillRect/>
          </a:stretch>
        </p:blipFill>
        <p:spPr>
          <a:xfrm rot="10800000" flipH="1">
            <a:off x="-50220" y="1863743"/>
            <a:ext cx="3687327" cy="3792799"/>
          </a:xfrm>
          <a:prstGeom prst="rect">
            <a:avLst/>
          </a:prstGeom>
          <a:noFill/>
          <a:ln>
            <a:noFill/>
          </a:ln>
        </p:spPr>
      </p:pic>
      <p:grpSp>
        <p:nvGrpSpPr>
          <p:cNvPr id="26" name="Google Shape;26;p3"/>
          <p:cNvGrpSpPr/>
          <p:nvPr/>
        </p:nvGrpSpPr>
        <p:grpSpPr>
          <a:xfrm>
            <a:off x="66976" y="49023"/>
            <a:ext cx="9010049" cy="5036577"/>
            <a:chOff x="66976" y="49023"/>
            <a:chExt cx="9010049" cy="5036577"/>
          </a:xfrm>
        </p:grpSpPr>
        <p:grpSp>
          <p:nvGrpSpPr>
            <p:cNvPr id="27" name="Google Shape;27;p3"/>
            <p:cNvGrpSpPr/>
            <p:nvPr/>
          </p:nvGrpSpPr>
          <p:grpSpPr>
            <a:xfrm>
              <a:off x="66976" y="49023"/>
              <a:ext cx="9010049" cy="5036577"/>
              <a:chOff x="66976" y="49023"/>
              <a:chExt cx="9010049" cy="5036577"/>
            </a:xfrm>
          </p:grpSpPr>
          <p:sp>
            <p:nvSpPr>
              <p:cNvPr id="28" name="Google Shape;28;p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 name="Google Shape;34;p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6" name="Google Shape;36;p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7" name="Google Shape;37;p3"/>
          <p:cNvSpPr txBox="1">
            <a:spLocks noGrp="1"/>
          </p:cNvSpPr>
          <p:nvPr>
            <p:ph type="title"/>
          </p:nvPr>
        </p:nvSpPr>
        <p:spPr>
          <a:xfrm>
            <a:off x="4047675" y="1917550"/>
            <a:ext cx="3681600" cy="722700"/>
          </a:xfrm>
          <a:prstGeom prst="rect">
            <a:avLst/>
          </a:prstGeom>
        </p:spPr>
        <p:txBody>
          <a:bodyPr spcFirstLastPara="1" wrap="square" lIns="0" tIns="0" rIns="0" bIns="0" anchor="t" anchorCtr="0">
            <a:noAutofit/>
          </a:bodyPr>
          <a:lstStyle>
            <a:lvl1pPr lvl="0" algn="l" rtl="0">
              <a:spcBef>
                <a:spcPts val="0"/>
              </a:spcBef>
              <a:spcAft>
                <a:spcPts val="0"/>
              </a:spcAft>
              <a:buSzPts val="4200"/>
              <a:buNone/>
              <a:defRPr sz="4200"/>
            </a:lvl1pPr>
            <a:lvl2pPr lvl="1" algn="l" rtl="0">
              <a:spcBef>
                <a:spcPts val="0"/>
              </a:spcBef>
              <a:spcAft>
                <a:spcPts val="0"/>
              </a:spcAft>
              <a:buSzPts val="4200"/>
              <a:buNone/>
              <a:defRPr sz="4200"/>
            </a:lvl2pPr>
            <a:lvl3pPr lvl="2" algn="l" rtl="0">
              <a:spcBef>
                <a:spcPts val="0"/>
              </a:spcBef>
              <a:spcAft>
                <a:spcPts val="0"/>
              </a:spcAft>
              <a:buSzPts val="4200"/>
              <a:buNone/>
              <a:defRPr sz="4200"/>
            </a:lvl3pPr>
            <a:lvl4pPr lvl="3" algn="l" rtl="0">
              <a:spcBef>
                <a:spcPts val="0"/>
              </a:spcBef>
              <a:spcAft>
                <a:spcPts val="0"/>
              </a:spcAft>
              <a:buSzPts val="4200"/>
              <a:buNone/>
              <a:defRPr sz="4200"/>
            </a:lvl4pPr>
            <a:lvl5pPr lvl="4" algn="l" rtl="0">
              <a:spcBef>
                <a:spcPts val="0"/>
              </a:spcBef>
              <a:spcAft>
                <a:spcPts val="0"/>
              </a:spcAft>
              <a:buSzPts val="4200"/>
              <a:buNone/>
              <a:defRPr sz="4200"/>
            </a:lvl5pPr>
            <a:lvl6pPr lvl="5" algn="l" rtl="0">
              <a:spcBef>
                <a:spcPts val="0"/>
              </a:spcBef>
              <a:spcAft>
                <a:spcPts val="0"/>
              </a:spcAft>
              <a:buSzPts val="4200"/>
              <a:buNone/>
              <a:defRPr sz="4200"/>
            </a:lvl6pPr>
            <a:lvl7pPr lvl="6" algn="l" rtl="0">
              <a:spcBef>
                <a:spcPts val="0"/>
              </a:spcBef>
              <a:spcAft>
                <a:spcPts val="0"/>
              </a:spcAft>
              <a:buSzPts val="4200"/>
              <a:buNone/>
              <a:defRPr sz="4200"/>
            </a:lvl7pPr>
            <a:lvl8pPr lvl="7" algn="l" rtl="0">
              <a:spcBef>
                <a:spcPts val="0"/>
              </a:spcBef>
              <a:spcAft>
                <a:spcPts val="0"/>
              </a:spcAft>
              <a:buSzPts val="4200"/>
              <a:buNone/>
              <a:defRPr sz="4200"/>
            </a:lvl8pPr>
            <a:lvl9pPr lvl="8" algn="l" rtl="0">
              <a:spcBef>
                <a:spcPts val="0"/>
              </a:spcBef>
              <a:spcAft>
                <a:spcPts val="0"/>
              </a:spcAft>
              <a:buSzPts val="4200"/>
              <a:buNone/>
              <a:defRPr sz="4200"/>
            </a:lvl9pPr>
          </a:lstStyle>
          <a:p>
            <a:endParaRPr/>
          </a:p>
        </p:txBody>
      </p:sp>
      <p:sp>
        <p:nvSpPr>
          <p:cNvPr id="38" name="Google Shape;38;p3"/>
          <p:cNvSpPr txBox="1">
            <a:spLocks noGrp="1"/>
          </p:cNvSpPr>
          <p:nvPr>
            <p:ph type="subTitle" idx="1"/>
          </p:nvPr>
        </p:nvSpPr>
        <p:spPr>
          <a:xfrm>
            <a:off x="4047675" y="2624450"/>
            <a:ext cx="3154800" cy="601500"/>
          </a:xfrm>
          <a:prstGeom prst="rect">
            <a:avLst/>
          </a:prstGeom>
        </p:spPr>
        <p:txBody>
          <a:bodyPr spcFirstLastPara="1" wrap="square" lIns="0" tIns="0" rIns="0" bIns="0" anchor="t" anchorCtr="0">
            <a:noAutofit/>
          </a:bodyPr>
          <a:lstStyle>
            <a:lvl1pPr lvl="0" rtl="0">
              <a:lnSpc>
                <a:spcPct val="100000"/>
              </a:lnSpc>
              <a:spcBef>
                <a:spcPts val="0"/>
              </a:spcBef>
              <a:spcAft>
                <a:spcPts val="0"/>
              </a:spcAft>
              <a:buSzPts val="1600"/>
              <a:buNone/>
              <a:defRPr/>
            </a:lvl1pPr>
            <a:lvl2pPr lvl="1" rtl="0">
              <a:lnSpc>
                <a:spcPct val="100000"/>
              </a:lnSpc>
              <a:spcBef>
                <a:spcPts val="0"/>
              </a:spcBef>
              <a:spcAft>
                <a:spcPts val="0"/>
              </a:spcAft>
              <a:buSzPts val="1600"/>
              <a:buNone/>
              <a:defRPr/>
            </a:lvl2pPr>
            <a:lvl3pPr lvl="2" rtl="0">
              <a:lnSpc>
                <a:spcPct val="100000"/>
              </a:lnSpc>
              <a:spcBef>
                <a:spcPts val="0"/>
              </a:spcBef>
              <a:spcAft>
                <a:spcPts val="0"/>
              </a:spcAft>
              <a:buSzPts val="1600"/>
              <a:buNone/>
              <a:defRPr/>
            </a:lvl3pPr>
            <a:lvl4pPr lvl="3" rtl="0">
              <a:lnSpc>
                <a:spcPct val="100000"/>
              </a:lnSpc>
              <a:spcBef>
                <a:spcPts val="0"/>
              </a:spcBef>
              <a:spcAft>
                <a:spcPts val="0"/>
              </a:spcAft>
              <a:buSzPts val="1600"/>
              <a:buNone/>
              <a:defRPr/>
            </a:lvl4pPr>
            <a:lvl5pPr lvl="4" rtl="0">
              <a:lnSpc>
                <a:spcPct val="100000"/>
              </a:lnSpc>
              <a:spcBef>
                <a:spcPts val="0"/>
              </a:spcBef>
              <a:spcAft>
                <a:spcPts val="0"/>
              </a:spcAft>
              <a:buSzPts val="1600"/>
              <a:buNone/>
              <a:defRPr/>
            </a:lvl5pPr>
            <a:lvl6pPr lvl="5" rtl="0">
              <a:lnSpc>
                <a:spcPct val="100000"/>
              </a:lnSpc>
              <a:spcBef>
                <a:spcPts val="0"/>
              </a:spcBef>
              <a:spcAft>
                <a:spcPts val="0"/>
              </a:spcAft>
              <a:buSzPts val="1600"/>
              <a:buNone/>
              <a:defRPr/>
            </a:lvl6pPr>
            <a:lvl7pPr lvl="6" rtl="0">
              <a:lnSpc>
                <a:spcPct val="100000"/>
              </a:lnSpc>
              <a:spcBef>
                <a:spcPts val="0"/>
              </a:spcBef>
              <a:spcAft>
                <a:spcPts val="0"/>
              </a:spcAft>
              <a:buSzPts val="1600"/>
              <a:buNone/>
              <a:defRPr/>
            </a:lvl7pPr>
            <a:lvl8pPr lvl="7" rtl="0">
              <a:lnSpc>
                <a:spcPct val="100000"/>
              </a:lnSpc>
              <a:spcBef>
                <a:spcPts val="0"/>
              </a:spcBef>
              <a:spcAft>
                <a:spcPts val="0"/>
              </a:spcAft>
              <a:buSzPts val="1600"/>
              <a:buNone/>
              <a:defRPr/>
            </a:lvl8pPr>
            <a:lvl9pPr lvl="8" rtl="0">
              <a:lnSpc>
                <a:spcPct val="100000"/>
              </a:lnSpc>
              <a:spcBef>
                <a:spcPts val="0"/>
              </a:spcBef>
              <a:spcAft>
                <a:spcPts val="0"/>
              </a:spcAft>
              <a:buSzPts val="1600"/>
              <a:buNone/>
              <a:defRPr/>
            </a:lvl9pPr>
          </a:lstStyle>
          <a:p>
            <a:endParaRPr/>
          </a:p>
        </p:txBody>
      </p:sp>
      <p:sp>
        <p:nvSpPr>
          <p:cNvPr id="39" name="Google Shape;39;p3"/>
          <p:cNvSpPr txBox="1">
            <a:spLocks noGrp="1"/>
          </p:cNvSpPr>
          <p:nvPr>
            <p:ph type="title" idx="2" hasCustomPrompt="1"/>
          </p:nvPr>
        </p:nvSpPr>
        <p:spPr>
          <a:xfrm>
            <a:off x="1414725" y="1748850"/>
            <a:ext cx="1946700" cy="1645800"/>
          </a:xfrm>
          <a:prstGeom prst="rect">
            <a:avLst/>
          </a:prstGeom>
        </p:spPr>
        <p:txBody>
          <a:bodyPr spcFirstLastPara="1" wrap="square" lIns="0" tIns="0" rIns="0" bIns="0" anchor="b" anchorCtr="0">
            <a:noAutofit/>
          </a:bodyPr>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0"/>
        <p:cNvGrpSpPr/>
        <p:nvPr/>
      </p:nvGrpSpPr>
      <p:grpSpPr>
        <a:xfrm>
          <a:off x="0" y="0"/>
          <a:ext cx="0" cy="0"/>
          <a:chOff x="0" y="0"/>
          <a:chExt cx="0" cy="0"/>
        </a:xfrm>
      </p:grpSpPr>
      <p:pic>
        <p:nvPicPr>
          <p:cNvPr id="41" name="Google Shape;41;p4"/>
          <p:cNvPicPr preferRelativeResize="0"/>
          <p:nvPr/>
        </p:nvPicPr>
        <p:blipFill>
          <a:blip r:embed="rId2">
            <a:alphaModFix amt="25000"/>
          </a:blip>
          <a:stretch>
            <a:fillRect/>
          </a:stretch>
        </p:blipFill>
        <p:spPr>
          <a:xfrm>
            <a:off x="7040526" y="3440300"/>
            <a:ext cx="2285552" cy="2326400"/>
          </a:xfrm>
          <a:prstGeom prst="rect">
            <a:avLst/>
          </a:prstGeom>
          <a:noFill/>
          <a:ln>
            <a:noFill/>
          </a:ln>
        </p:spPr>
      </p:pic>
      <p:pic>
        <p:nvPicPr>
          <p:cNvPr id="42" name="Google Shape;42;p4"/>
          <p:cNvPicPr preferRelativeResize="0"/>
          <p:nvPr/>
        </p:nvPicPr>
        <p:blipFill>
          <a:blip r:embed="rId3">
            <a:alphaModFix amt="25000"/>
          </a:blip>
          <a:stretch>
            <a:fillRect/>
          </a:stretch>
        </p:blipFill>
        <p:spPr>
          <a:xfrm>
            <a:off x="-278830" y="-257851"/>
            <a:ext cx="1997675" cy="2054820"/>
          </a:xfrm>
          <a:prstGeom prst="rect">
            <a:avLst/>
          </a:prstGeom>
          <a:noFill/>
          <a:ln>
            <a:noFill/>
          </a:ln>
        </p:spPr>
      </p:pic>
      <p:sp>
        <p:nvSpPr>
          <p:cNvPr id="43" name="Google Shape;43;p4"/>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44" name="Google Shape;44;p4"/>
          <p:cNvSpPr txBox="1">
            <a:spLocks noGrp="1"/>
          </p:cNvSpPr>
          <p:nvPr>
            <p:ph type="body" idx="1"/>
          </p:nvPr>
        </p:nvSpPr>
        <p:spPr>
          <a:xfrm>
            <a:off x="720000" y="1099925"/>
            <a:ext cx="7704000" cy="3468900"/>
          </a:xfrm>
          <a:prstGeom prst="rect">
            <a:avLst/>
          </a:prstGeom>
        </p:spPr>
        <p:txBody>
          <a:bodyPr spcFirstLastPara="1" wrap="square" lIns="0" tIns="0" rIns="0" bIns="0" anchor="t" anchorCtr="0">
            <a:noAutofit/>
          </a:bodyPr>
          <a:lstStyle>
            <a:lvl1pPr marL="457200" lvl="0" indent="-304800">
              <a:spcBef>
                <a:spcPts val="0"/>
              </a:spcBef>
              <a:spcAft>
                <a:spcPts val="0"/>
              </a:spcAft>
              <a:buClr>
                <a:srgbClr val="434343"/>
              </a:buClr>
              <a:buSzPts val="1200"/>
              <a:buAutoNum type="arabicPeriod"/>
              <a:defRPr sz="1150"/>
            </a:lvl1pPr>
            <a:lvl2pPr marL="914400" lvl="1" indent="-304800">
              <a:spcBef>
                <a:spcPts val="0"/>
              </a:spcBef>
              <a:spcAft>
                <a:spcPts val="0"/>
              </a:spcAft>
              <a:buClr>
                <a:srgbClr val="434343"/>
              </a:buClr>
              <a:buSzPts val="1200"/>
              <a:buFont typeface="Roboto Condensed Light"/>
              <a:buAutoNum type="alphaLcPeriod"/>
              <a:defRPr sz="1200"/>
            </a:lvl2pPr>
            <a:lvl3pPr marL="1371600" lvl="2" indent="-304800">
              <a:spcBef>
                <a:spcPts val="0"/>
              </a:spcBef>
              <a:spcAft>
                <a:spcPts val="0"/>
              </a:spcAft>
              <a:buClr>
                <a:srgbClr val="434343"/>
              </a:buClr>
              <a:buSzPts val="1200"/>
              <a:buFont typeface="Roboto Condensed Light"/>
              <a:buAutoNum type="romanLcPeriod"/>
              <a:defRPr sz="1200"/>
            </a:lvl3pPr>
            <a:lvl4pPr marL="1828800" lvl="3" indent="-304800">
              <a:spcBef>
                <a:spcPts val="0"/>
              </a:spcBef>
              <a:spcAft>
                <a:spcPts val="0"/>
              </a:spcAft>
              <a:buClr>
                <a:srgbClr val="434343"/>
              </a:buClr>
              <a:buSzPts val="1200"/>
              <a:buFont typeface="Roboto Condensed Light"/>
              <a:buAutoNum type="arabicPeriod"/>
              <a:defRPr sz="1200"/>
            </a:lvl4pPr>
            <a:lvl5pPr marL="2286000" lvl="4" indent="-304800">
              <a:spcBef>
                <a:spcPts val="0"/>
              </a:spcBef>
              <a:spcAft>
                <a:spcPts val="0"/>
              </a:spcAft>
              <a:buClr>
                <a:srgbClr val="434343"/>
              </a:buClr>
              <a:buSzPts val="1200"/>
              <a:buFont typeface="Roboto Condensed Light"/>
              <a:buAutoNum type="alphaLcPeriod"/>
              <a:defRPr sz="1200"/>
            </a:lvl5pPr>
            <a:lvl6pPr marL="2743200" lvl="5" indent="-304800">
              <a:spcBef>
                <a:spcPts val="0"/>
              </a:spcBef>
              <a:spcAft>
                <a:spcPts val="0"/>
              </a:spcAft>
              <a:buClr>
                <a:srgbClr val="434343"/>
              </a:buClr>
              <a:buSzPts val="1200"/>
              <a:buFont typeface="Roboto Condensed Light"/>
              <a:buAutoNum type="romanLcPeriod"/>
              <a:defRPr sz="1200"/>
            </a:lvl6pPr>
            <a:lvl7pPr marL="3200400" lvl="6" indent="-304800">
              <a:spcBef>
                <a:spcPts val="0"/>
              </a:spcBef>
              <a:spcAft>
                <a:spcPts val="0"/>
              </a:spcAft>
              <a:buClr>
                <a:srgbClr val="434343"/>
              </a:buClr>
              <a:buSzPts val="1200"/>
              <a:buFont typeface="Roboto Condensed Light"/>
              <a:buAutoNum type="arabicPeriod"/>
              <a:defRPr sz="1200"/>
            </a:lvl7pPr>
            <a:lvl8pPr marL="3657600" lvl="7" indent="-304800">
              <a:spcBef>
                <a:spcPts val="0"/>
              </a:spcBef>
              <a:spcAft>
                <a:spcPts val="0"/>
              </a:spcAft>
              <a:buClr>
                <a:srgbClr val="434343"/>
              </a:buClr>
              <a:buSzPts val="1200"/>
              <a:buFont typeface="Roboto Condensed Light"/>
              <a:buAutoNum type="alphaLcPeriod"/>
              <a:defRPr sz="1200"/>
            </a:lvl8pPr>
            <a:lvl9pPr marL="4114800" lvl="8" indent="-304800">
              <a:spcBef>
                <a:spcPts val="0"/>
              </a:spcBef>
              <a:spcAft>
                <a:spcPts val="0"/>
              </a:spcAft>
              <a:buClr>
                <a:srgbClr val="434343"/>
              </a:buClr>
              <a:buSzPts val="1200"/>
              <a:buFont typeface="Roboto Condensed Light"/>
              <a:buAutoNum type="romanLcPeriod"/>
              <a:defRPr sz="1200"/>
            </a:lvl9pPr>
          </a:lstStyle>
          <a:p>
            <a:endParaRPr/>
          </a:p>
        </p:txBody>
      </p:sp>
      <p:grpSp>
        <p:nvGrpSpPr>
          <p:cNvPr id="45" name="Google Shape;45;p4"/>
          <p:cNvGrpSpPr/>
          <p:nvPr/>
        </p:nvGrpSpPr>
        <p:grpSpPr>
          <a:xfrm>
            <a:off x="66976" y="49023"/>
            <a:ext cx="9010049" cy="5036577"/>
            <a:chOff x="66976" y="49023"/>
            <a:chExt cx="9010049" cy="5036577"/>
          </a:xfrm>
        </p:grpSpPr>
        <p:sp>
          <p:nvSpPr>
            <p:cNvPr id="46" name="Google Shape;46;p4"/>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7" name="Google Shape;47;p4"/>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8" name="Google Shape;48;p4"/>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49" name="Google Shape;49;p4"/>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0" name="Google Shape;50;p4"/>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1" name="Google Shape;51;p4"/>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2" name="Google Shape;52;p4"/>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sp>
          <p:nvSpPr>
            <p:cNvPr id="53" name="Google Shape;53;p4"/>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200"/>
            </a:p>
          </p:txBody>
        </p:sp>
      </p:grpSp>
      <p:sp>
        <p:nvSpPr>
          <p:cNvPr id="54" name="Google Shape;54;p4"/>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55"/>
        <p:cNvGrpSpPr/>
        <p:nvPr/>
      </p:nvGrpSpPr>
      <p:grpSpPr>
        <a:xfrm>
          <a:off x="0" y="0"/>
          <a:ext cx="0" cy="0"/>
          <a:chOff x="0" y="0"/>
          <a:chExt cx="0" cy="0"/>
        </a:xfrm>
      </p:grpSpPr>
      <p:pic>
        <p:nvPicPr>
          <p:cNvPr id="56" name="Google Shape;56;p5"/>
          <p:cNvPicPr preferRelativeResize="0"/>
          <p:nvPr/>
        </p:nvPicPr>
        <p:blipFill>
          <a:blip r:embed="rId2">
            <a:alphaModFix amt="25000"/>
          </a:blip>
          <a:stretch>
            <a:fillRect/>
          </a:stretch>
        </p:blipFill>
        <p:spPr>
          <a:xfrm>
            <a:off x="6324224" y="-519650"/>
            <a:ext cx="3232600" cy="3290373"/>
          </a:xfrm>
          <a:prstGeom prst="rect">
            <a:avLst/>
          </a:prstGeom>
          <a:noFill/>
          <a:ln>
            <a:noFill/>
          </a:ln>
        </p:spPr>
      </p:pic>
      <p:pic>
        <p:nvPicPr>
          <p:cNvPr id="57" name="Google Shape;57;p5"/>
          <p:cNvPicPr preferRelativeResize="0"/>
          <p:nvPr/>
        </p:nvPicPr>
        <p:blipFill>
          <a:blip r:embed="rId3">
            <a:alphaModFix amt="25000"/>
          </a:blip>
          <a:stretch>
            <a:fillRect/>
          </a:stretch>
        </p:blipFill>
        <p:spPr>
          <a:xfrm>
            <a:off x="-387399" y="1414851"/>
            <a:ext cx="2433077" cy="2502676"/>
          </a:xfrm>
          <a:prstGeom prst="rect">
            <a:avLst/>
          </a:prstGeom>
          <a:noFill/>
          <a:ln>
            <a:noFill/>
          </a:ln>
        </p:spPr>
      </p:pic>
      <p:sp>
        <p:nvSpPr>
          <p:cNvPr id="58" name="Google Shape;58;p5"/>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9" name="Google Shape;59;p5"/>
          <p:cNvSpPr txBox="1">
            <a:spLocks noGrp="1"/>
          </p:cNvSpPr>
          <p:nvPr>
            <p:ph type="subTitle" idx="1"/>
          </p:nvPr>
        </p:nvSpPr>
        <p:spPr>
          <a:xfrm>
            <a:off x="2333393" y="2160925"/>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60" name="Google Shape;60;p5"/>
          <p:cNvSpPr txBox="1">
            <a:spLocks noGrp="1"/>
          </p:cNvSpPr>
          <p:nvPr>
            <p:ph type="subTitle" idx="2"/>
          </p:nvPr>
        </p:nvSpPr>
        <p:spPr>
          <a:xfrm>
            <a:off x="3960068" y="1997675"/>
            <a:ext cx="3978000" cy="80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61" name="Google Shape;61;p5"/>
          <p:cNvSpPr txBox="1">
            <a:spLocks noGrp="1"/>
          </p:cNvSpPr>
          <p:nvPr>
            <p:ph type="subTitle" idx="3"/>
          </p:nvPr>
        </p:nvSpPr>
        <p:spPr>
          <a:xfrm>
            <a:off x="2333393" y="3273813"/>
            <a:ext cx="12780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62" name="Google Shape;62;p5"/>
          <p:cNvSpPr txBox="1">
            <a:spLocks noGrp="1"/>
          </p:cNvSpPr>
          <p:nvPr>
            <p:ph type="subTitle" idx="4"/>
          </p:nvPr>
        </p:nvSpPr>
        <p:spPr>
          <a:xfrm>
            <a:off x="3960068" y="3110525"/>
            <a:ext cx="3978000" cy="8070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grpSp>
        <p:nvGrpSpPr>
          <p:cNvPr id="63" name="Google Shape;63;p5"/>
          <p:cNvGrpSpPr/>
          <p:nvPr/>
        </p:nvGrpSpPr>
        <p:grpSpPr>
          <a:xfrm>
            <a:off x="66976" y="49023"/>
            <a:ext cx="9010049" cy="5036577"/>
            <a:chOff x="66976" y="49023"/>
            <a:chExt cx="9010049" cy="5036577"/>
          </a:xfrm>
        </p:grpSpPr>
        <p:sp>
          <p:nvSpPr>
            <p:cNvPr id="64" name="Google Shape;64;p5"/>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5"/>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5"/>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5"/>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5"/>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5"/>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5"/>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2" name="Google Shape;72;p5"/>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8"/>
        <p:cNvGrpSpPr/>
        <p:nvPr/>
      </p:nvGrpSpPr>
      <p:grpSpPr>
        <a:xfrm>
          <a:off x="0" y="0"/>
          <a:ext cx="0" cy="0"/>
          <a:chOff x="0" y="0"/>
          <a:chExt cx="0" cy="0"/>
        </a:xfrm>
      </p:grpSpPr>
      <p:pic>
        <p:nvPicPr>
          <p:cNvPr id="89" name="Google Shape;89;p7"/>
          <p:cNvPicPr preferRelativeResize="0"/>
          <p:nvPr/>
        </p:nvPicPr>
        <p:blipFill>
          <a:blip r:embed="rId2">
            <a:alphaModFix amt="25000"/>
          </a:blip>
          <a:stretch>
            <a:fillRect/>
          </a:stretch>
        </p:blipFill>
        <p:spPr>
          <a:xfrm rot="10800000" flipH="1">
            <a:off x="6161349" y="2410125"/>
            <a:ext cx="3104224" cy="3159700"/>
          </a:xfrm>
          <a:prstGeom prst="rect">
            <a:avLst/>
          </a:prstGeom>
          <a:noFill/>
          <a:ln>
            <a:noFill/>
          </a:ln>
        </p:spPr>
      </p:pic>
      <p:pic>
        <p:nvPicPr>
          <p:cNvPr id="90" name="Google Shape;90;p7"/>
          <p:cNvPicPr preferRelativeResize="0"/>
          <p:nvPr/>
        </p:nvPicPr>
        <p:blipFill>
          <a:blip r:embed="rId3">
            <a:alphaModFix amt="25000"/>
          </a:blip>
          <a:stretch>
            <a:fillRect/>
          </a:stretch>
        </p:blipFill>
        <p:spPr>
          <a:xfrm rot="10800000" flipH="1">
            <a:off x="-613422" y="620473"/>
            <a:ext cx="3042676" cy="3129702"/>
          </a:xfrm>
          <a:prstGeom prst="rect">
            <a:avLst/>
          </a:prstGeom>
          <a:noFill/>
          <a:ln>
            <a:noFill/>
          </a:ln>
        </p:spPr>
      </p:pic>
      <p:grpSp>
        <p:nvGrpSpPr>
          <p:cNvPr id="91" name="Google Shape;91;p7"/>
          <p:cNvGrpSpPr/>
          <p:nvPr/>
        </p:nvGrpSpPr>
        <p:grpSpPr>
          <a:xfrm>
            <a:off x="66976" y="49023"/>
            <a:ext cx="9010049" cy="5036577"/>
            <a:chOff x="66976" y="49023"/>
            <a:chExt cx="9010049" cy="5036577"/>
          </a:xfrm>
        </p:grpSpPr>
        <p:grpSp>
          <p:nvGrpSpPr>
            <p:cNvPr id="92" name="Google Shape;92;p7"/>
            <p:cNvGrpSpPr/>
            <p:nvPr/>
          </p:nvGrpSpPr>
          <p:grpSpPr>
            <a:xfrm>
              <a:off x="66976" y="49023"/>
              <a:ext cx="9010049" cy="5036577"/>
              <a:chOff x="66976" y="49023"/>
              <a:chExt cx="9010049" cy="5036577"/>
            </a:xfrm>
          </p:grpSpPr>
          <p:sp>
            <p:nvSpPr>
              <p:cNvPr id="93" name="Google Shape;93;p7"/>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7"/>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7"/>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7"/>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97;p7"/>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7"/>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7"/>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7"/>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1" name="Google Shape;101;p7"/>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7"/>
          <p:cNvSpPr txBox="1">
            <a:spLocks noGrp="1"/>
          </p:cNvSpPr>
          <p:nvPr>
            <p:ph type="body" idx="1"/>
          </p:nvPr>
        </p:nvSpPr>
        <p:spPr>
          <a:xfrm>
            <a:off x="2182924" y="2116375"/>
            <a:ext cx="6081900" cy="2243100"/>
          </a:xfrm>
          <a:prstGeom prst="rect">
            <a:avLst/>
          </a:prstGeom>
        </p:spPr>
        <p:txBody>
          <a:bodyPr spcFirstLastPara="1" wrap="square" lIns="0" tIns="0" rIns="0" bIns="0" anchor="t" anchorCtr="0">
            <a:noAutofit/>
          </a:bodyPr>
          <a:lstStyle>
            <a:lvl1pPr marL="457200" lvl="0" indent="-330200">
              <a:spcBef>
                <a:spcPts val="0"/>
              </a:spcBef>
              <a:spcAft>
                <a:spcPts val="0"/>
              </a:spcAft>
              <a:buSzPts val="1600"/>
              <a:buChar char="●"/>
              <a:defRPr/>
            </a:lvl1pPr>
            <a:lvl2pPr marL="914400" lvl="1" indent="-330200">
              <a:spcBef>
                <a:spcPts val="0"/>
              </a:spcBef>
              <a:spcAft>
                <a:spcPts val="0"/>
              </a:spcAft>
              <a:buSzPts val="1600"/>
              <a:buChar char="○"/>
              <a:defRPr/>
            </a:lvl2pPr>
            <a:lvl3pPr marL="1371600" lvl="2" indent="-330200">
              <a:spcBef>
                <a:spcPts val="0"/>
              </a:spcBef>
              <a:spcAft>
                <a:spcPts val="0"/>
              </a:spcAft>
              <a:buSzPts val="1600"/>
              <a:buChar char="■"/>
              <a:defRPr/>
            </a:lvl3pPr>
            <a:lvl4pPr marL="1828800" lvl="3" indent="-330200">
              <a:spcBef>
                <a:spcPts val="0"/>
              </a:spcBef>
              <a:spcAft>
                <a:spcPts val="0"/>
              </a:spcAft>
              <a:buSzPts val="1600"/>
              <a:buChar char="●"/>
              <a:defRPr/>
            </a:lvl4pPr>
            <a:lvl5pPr marL="2286000" lvl="4" indent="-330200">
              <a:spcBef>
                <a:spcPts val="0"/>
              </a:spcBef>
              <a:spcAft>
                <a:spcPts val="0"/>
              </a:spcAft>
              <a:buSzPts val="1600"/>
              <a:buChar char="○"/>
              <a:defRPr/>
            </a:lvl5pPr>
            <a:lvl6pPr marL="2743200" lvl="5" indent="-330200">
              <a:spcBef>
                <a:spcPts val="0"/>
              </a:spcBef>
              <a:spcAft>
                <a:spcPts val="0"/>
              </a:spcAft>
              <a:buSzPts val="1600"/>
              <a:buChar char="■"/>
              <a:defRPr/>
            </a:lvl6pPr>
            <a:lvl7pPr marL="3200400" lvl="6" indent="-330200">
              <a:spcBef>
                <a:spcPts val="0"/>
              </a:spcBef>
              <a:spcAft>
                <a:spcPts val="0"/>
              </a:spcAft>
              <a:buSzPts val="1600"/>
              <a:buChar char="●"/>
              <a:defRPr/>
            </a:lvl7pPr>
            <a:lvl8pPr marL="3657600" lvl="7" indent="-330200">
              <a:spcBef>
                <a:spcPts val="0"/>
              </a:spcBef>
              <a:spcAft>
                <a:spcPts val="0"/>
              </a:spcAft>
              <a:buSzPts val="1600"/>
              <a:buChar char="○"/>
              <a:defRPr/>
            </a:lvl8pPr>
            <a:lvl9pPr marL="4114800" lvl="8" indent="-330200">
              <a:spcBef>
                <a:spcPts val="0"/>
              </a:spcBef>
              <a:spcAft>
                <a:spcPts val="0"/>
              </a:spcAft>
              <a:buSzPts val="1600"/>
              <a:buChar char="■"/>
              <a:defRPr/>
            </a:lvl9pPr>
          </a:lstStyle>
          <a:p>
            <a:endParaRPr/>
          </a:p>
        </p:txBody>
      </p:sp>
      <p:sp>
        <p:nvSpPr>
          <p:cNvPr id="103" name="Google Shape;103;p7"/>
          <p:cNvSpPr txBox="1">
            <a:spLocks noGrp="1"/>
          </p:cNvSpPr>
          <p:nvPr>
            <p:ph type="title"/>
          </p:nvPr>
        </p:nvSpPr>
        <p:spPr>
          <a:xfrm>
            <a:off x="2182924" y="784025"/>
            <a:ext cx="4620300" cy="964500"/>
          </a:xfrm>
          <a:prstGeom prst="rect">
            <a:avLst/>
          </a:prstGeom>
        </p:spPr>
        <p:txBody>
          <a:bodyPr spcFirstLastPara="1" wrap="square" lIns="0" tIns="0" rIns="0" bIns="0" anchor="t" anchorCtr="0">
            <a:noAutofit/>
          </a:bodyPr>
          <a:lstStyle>
            <a:lvl1pPr lvl="0" algn="l"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19"/>
        <p:cNvGrpSpPr/>
        <p:nvPr/>
      </p:nvGrpSpPr>
      <p:grpSpPr>
        <a:xfrm>
          <a:off x="0" y="0"/>
          <a:ext cx="0" cy="0"/>
          <a:chOff x="0" y="0"/>
          <a:chExt cx="0" cy="0"/>
        </a:xfrm>
      </p:grpSpPr>
      <p:pic>
        <p:nvPicPr>
          <p:cNvPr id="120" name="Google Shape;120;p9"/>
          <p:cNvPicPr preferRelativeResize="0"/>
          <p:nvPr/>
        </p:nvPicPr>
        <p:blipFill>
          <a:blip r:embed="rId2">
            <a:alphaModFix amt="25000"/>
          </a:blip>
          <a:stretch>
            <a:fillRect/>
          </a:stretch>
        </p:blipFill>
        <p:spPr>
          <a:xfrm rot="10800000" flipH="1">
            <a:off x="6575277" y="2457546"/>
            <a:ext cx="2680274" cy="2756925"/>
          </a:xfrm>
          <a:prstGeom prst="rect">
            <a:avLst/>
          </a:prstGeom>
          <a:noFill/>
          <a:ln>
            <a:noFill/>
          </a:ln>
        </p:spPr>
      </p:pic>
      <p:pic>
        <p:nvPicPr>
          <p:cNvPr id="121" name="Google Shape;121;p9"/>
          <p:cNvPicPr preferRelativeResize="0"/>
          <p:nvPr/>
        </p:nvPicPr>
        <p:blipFill>
          <a:blip r:embed="rId2">
            <a:alphaModFix amt="25000"/>
          </a:blip>
          <a:stretch>
            <a:fillRect/>
          </a:stretch>
        </p:blipFill>
        <p:spPr>
          <a:xfrm rot="-5400000">
            <a:off x="-77374" y="1233175"/>
            <a:ext cx="2501438" cy="2573000"/>
          </a:xfrm>
          <a:prstGeom prst="rect">
            <a:avLst/>
          </a:prstGeom>
          <a:noFill/>
          <a:ln>
            <a:noFill/>
          </a:ln>
        </p:spPr>
      </p:pic>
      <p:sp>
        <p:nvSpPr>
          <p:cNvPr id="122" name="Google Shape;122;p9"/>
          <p:cNvSpPr txBox="1">
            <a:spLocks noGrp="1"/>
          </p:cNvSpPr>
          <p:nvPr>
            <p:ph type="title"/>
          </p:nvPr>
        </p:nvSpPr>
        <p:spPr>
          <a:xfrm>
            <a:off x="4274097" y="1233175"/>
            <a:ext cx="4045200" cy="1482300"/>
          </a:xfrm>
          <a:prstGeom prst="rect">
            <a:avLst/>
          </a:prstGeom>
        </p:spPr>
        <p:txBody>
          <a:bodyPr spcFirstLastPara="1" wrap="square" lIns="0" tIns="0" rIns="0" bIns="0" anchor="t" anchorCtr="0">
            <a:noAutofit/>
          </a:bodyPr>
          <a:lstStyle>
            <a:lvl1pPr lvl="0">
              <a:spcBef>
                <a:spcPts val="0"/>
              </a:spcBef>
              <a:spcAft>
                <a:spcPts val="0"/>
              </a:spcAft>
              <a:buSzPts val="4200"/>
              <a:buNone/>
              <a:defRPr sz="8500"/>
            </a:lvl1pPr>
            <a:lvl2pPr lvl="1" algn="l">
              <a:spcBef>
                <a:spcPts val="0"/>
              </a:spcBef>
              <a:spcAft>
                <a:spcPts val="0"/>
              </a:spcAft>
              <a:buSzPts val="4200"/>
              <a:buNone/>
              <a:defRPr sz="4200"/>
            </a:lvl2pPr>
            <a:lvl3pPr lvl="2" algn="l">
              <a:spcBef>
                <a:spcPts val="0"/>
              </a:spcBef>
              <a:spcAft>
                <a:spcPts val="0"/>
              </a:spcAft>
              <a:buSzPts val="4200"/>
              <a:buNone/>
              <a:defRPr sz="4200"/>
            </a:lvl3pPr>
            <a:lvl4pPr lvl="3" algn="l">
              <a:spcBef>
                <a:spcPts val="0"/>
              </a:spcBef>
              <a:spcAft>
                <a:spcPts val="0"/>
              </a:spcAft>
              <a:buSzPts val="4200"/>
              <a:buNone/>
              <a:defRPr sz="4200"/>
            </a:lvl4pPr>
            <a:lvl5pPr lvl="4" algn="l">
              <a:spcBef>
                <a:spcPts val="0"/>
              </a:spcBef>
              <a:spcAft>
                <a:spcPts val="0"/>
              </a:spcAft>
              <a:buSzPts val="4200"/>
              <a:buNone/>
              <a:defRPr sz="4200"/>
            </a:lvl5pPr>
            <a:lvl6pPr lvl="5" algn="l">
              <a:spcBef>
                <a:spcPts val="0"/>
              </a:spcBef>
              <a:spcAft>
                <a:spcPts val="0"/>
              </a:spcAft>
              <a:buSzPts val="4200"/>
              <a:buNone/>
              <a:defRPr sz="4200"/>
            </a:lvl6pPr>
            <a:lvl7pPr lvl="6" algn="l">
              <a:spcBef>
                <a:spcPts val="0"/>
              </a:spcBef>
              <a:spcAft>
                <a:spcPts val="0"/>
              </a:spcAft>
              <a:buSzPts val="4200"/>
              <a:buNone/>
              <a:defRPr sz="4200"/>
            </a:lvl7pPr>
            <a:lvl8pPr lvl="7" algn="l">
              <a:spcBef>
                <a:spcPts val="0"/>
              </a:spcBef>
              <a:spcAft>
                <a:spcPts val="0"/>
              </a:spcAft>
              <a:buSzPts val="4200"/>
              <a:buNone/>
              <a:defRPr sz="4200"/>
            </a:lvl8pPr>
            <a:lvl9pPr lvl="8" algn="l">
              <a:spcBef>
                <a:spcPts val="0"/>
              </a:spcBef>
              <a:spcAft>
                <a:spcPts val="0"/>
              </a:spcAft>
              <a:buSzPts val="4200"/>
              <a:buNone/>
              <a:defRPr sz="4200"/>
            </a:lvl9pPr>
          </a:lstStyle>
          <a:p>
            <a:endParaRPr/>
          </a:p>
        </p:txBody>
      </p:sp>
      <p:sp>
        <p:nvSpPr>
          <p:cNvPr id="123" name="Google Shape;123;p9"/>
          <p:cNvSpPr txBox="1">
            <a:spLocks noGrp="1"/>
          </p:cNvSpPr>
          <p:nvPr>
            <p:ph type="subTitle" idx="1"/>
          </p:nvPr>
        </p:nvSpPr>
        <p:spPr>
          <a:xfrm>
            <a:off x="4499847" y="2803075"/>
            <a:ext cx="3593700" cy="983400"/>
          </a:xfrm>
          <a:prstGeom prst="rect">
            <a:avLst/>
          </a:prstGeom>
        </p:spPr>
        <p:txBody>
          <a:bodyPr spcFirstLastPara="1" wrap="square" lIns="0" tIns="0" rIns="0" bIns="0" anchor="t" anchorCtr="0">
            <a:noAutofit/>
          </a:bodyPr>
          <a:lstStyle>
            <a:lvl1pPr lvl="0" algn="ctr">
              <a:lnSpc>
                <a:spcPct val="100000"/>
              </a:lnSpc>
              <a:spcBef>
                <a:spcPts val="0"/>
              </a:spcBef>
              <a:spcAft>
                <a:spcPts val="0"/>
              </a:spcAft>
              <a:buSzPts val="1600"/>
              <a:buNone/>
              <a:defRPr/>
            </a:lvl1pPr>
            <a:lvl2pPr lvl="1">
              <a:lnSpc>
                <a:spcPct val="100000"/>
              </a:lnSpc>
              <a:spcBef>
                <a:spcPts val="0"/>
              </a:spcBef>
              <a:spcAft>
                <a:spcPts val="0"/>
              </a:spcAft>
              <a:buSzPts val="1600"/>
              <a:buNone/>
              <a:defRPr/>
            </a:lvl2pPr>
            <a:lvl3pPr lvl="2">
              <a:lnSpc>
                <a:spcPct val="100000"/>
              </a:lnSpc>
              <a:spcBef>
                <a:spcPts val="0"/>
              </a:spcBef>
              <a:spcAft>
                <a:spcPts val="0"/>
              </a:spcAft>
              <a:buSzPts val="1600"/>
              <a:buNone/>
              <a:defRPr/>
            </a:lvl3pPr>
            <a:lvl4pPr lvl="3">
              <a:lnSpc>
                <a:spcPct val="100000"/>
              </a:lnSpc>
              <a:spcBef>
                <a:spcPts val="0"/>
              </a:spcBef>
              <a:spcAft>
                <a:spcPts val="0"/>
              </a:spcAft>
              <a:buSzPts val="1600"/>
              <a:buNone/>
              <a:defRPr/>
            </a:lvl4pPr>
            <a:lvl5pPr lvl="4">
              <a:lnSpc>
                <a:spcPct val="100000"/>
              </a:lnSpc>
              <a:spcBef>
                <a:spcPts val="0"/>
              </a:spcBef>
              <a:spcAft>
                <a:spcPts val="0"/>
              </a:spcAft>
              <a:buSzPts val="1600"/>
              <a:buNone/>
              <a:defRPr/>
            </a:lvl5pPr>
            <a:lvl6pPr lvl="5">
              <a:lnSpc>
                <a:spcPct val="100000"/>
              </a:lnSpc>
              <a:spcBef>
                <a:spcPts val="0"/>
              </a:spcBef>
              <a:spcAft>
                <a:spcPts val="0"/>
              </a:spcAft>
              <a:buSzPts val="1600"/>
              <a:buNone/>
              <a:defRPr/>
            </a:lvl6pPr>
            <a:lvl7pPr lvl="6">
              <a:lnSpc>
                <a:spcPct val="100000"/>
              </a:lnSpc>
              <a:spcBef>
                <a:spcPts val="0"/>
              </a:spcBef>
              <a:spcAft>
                <a:spcPts val="0"/>
              </a:spcAft>
              <a:buSzPts val="1600"/>
              <a:buNone/>
              <a:defRPr/>
            </a:lvl7pPr>
            <a:lvl8pPr lvl="7">
              <a:lnSpc>
                <a:spcPct val="100000"/>
              </a:lnSpc>
              <a:spcBef>
                <a:spcPts val="0"/>
              </a:spcBef>
              <a:spcAft>
                <a:spcPts val="0"/>
              </a:spcAft>
              <a:buSzPts val="1600"/>
              <a:buNone/>
              <a:defRPr/>
            </a:lvl8pPr>
            <a:lvl9pPr lvl="8">
              <a:lnSpc>
                <a:spcPct val="100000"/>
              </a:lnSpc>
              <a:spcBef>
                <a:spcPts val="0"/>
              </a:spcBef>
              <a:spcAft>
                <a:spcPts val="0"/>
              </a:spcAft>
              <a:buSzPts val="1600"/>
              <a:buNone/>
              <a:defRPr/>
            </a:lvl9pPr>
          </a:lstStyle>
          <a:p>
            <a:endParaRPr/>
          </a:p>
        </p:txBody>
      </p:sp>
      <p:grpSp>
        <p:nvGrpSpPr>
          <p:cNvPr id="124" name="Google Shape;124;p9"/>
          <p:cNvGrpSpPr/>
          <p:nvPr/>
        </p:nvGrpSpPr>
        <p:grpSpPr>
          <a:xfrm>
            <a:off x="66976" y="49023"/>
            <a:ext cx="9010049" cy="5036577"/>
            <a:chOff x="66976" y="49023"/>
            <a:chExt cx="9010049" cy="5036577"/>
          </a:xfrm>
        </p:grpSpPr>
        <p:grpSp>
          <p:nvGrpSpPr>
            <p:cNvPr id="125" name="Google Shape;125;p9"/>
            <p:cNvGrpSpPr/>
            <p:nvPr/>
          </p:nvGrpSpPr>
          <p:grpSpPr>
            <a:xfrm>
              <a:off x="66976" y="49023"/>
              <a:ext cx="9010049" cy="5036577"/>
              <a:chOff x="66976" y="49023"/>
              <a:chExt cx="9010049" cy="5036577"/>
            </a:xfrm>
          </p:grpSpPr>
          <p:sp>
            <p:nvSpPr>
              <p:cNvPr id="126" name="Google Shape;126;p9"/>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9"/>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9"/>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9"/>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9"/>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9"/>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9"/>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9"/>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4" name="Google Shape;134;p9"/>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64"/>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65"/>
        <p:cNvGrpSpPr/>
        <p:nvPr/>
      </p:nvGrpSpPr>
      <p:grpSpPr>
        <a:xfrm>
          <a:off x="0" y="0"/>
          <a:ext cx="0" cy="0"/>
          <a:chOff x="0" y="0"/>
          <a:chExt cx="0" cy="0"/>
        </a:xfrm>
      </p:grpSpPr>
      <p:pic>
        <p:nvPicPr>
          <p:cNvPr id="166" name="Google Shape;166;p13"/>
          <p:cNvPicPr preferRelativeResize="0"/>
          <p:nvPr/>
        </p:nvPicPr>
        <p:blipFill>
          <a:blip r:embed="rId2">
            <a:alphaModFix amt="25000"/>
          </a:blip>
          <a:stretch>
            <a:fillRect/>
          </a:stretch>
        </p:blipFill>
        <p:spPr>
          <a:xfrm rot="10800000" flipH="1">
            <a:off x="6735726" y="-115450"/>
            <a:ext cx="2285552" cy="2326400"/>
          </a:xfrm>
          <a:prstGeom prst="rect">
            <a:avLst/>
          </a:prstGeom>
          <a:noFill/>
          <a:ln>
            <a:noFill/>
          </a:ln>
        </p:spPr>
      </p:pic>
      <p:pic>
        <p:nvPicPr>
          <p:cNvPr id="167" name="Google Shape;167;p13"/>
          <p:cNvPicPr preferRelativeResize="0"/>
          <p:nvPr/>
        </p:nvPicPr>
        <p:blipFill>
          <a:blip r:embed="rId3">
            <a:alphaModFix amt="25000"/>
          </a:blip>
          <a:stretch>
            <a:fillRect/>
          </a:stretch>
        </p:blipFill>
        <p:spPr>
          <a:xfrm rot="10800000" flipH="1">
            <a:off x="-50223" y="-70271"/>
            <a:ext cx="2726874" cy="2804874"/>
          </a:xfrm>
          <a:prstGeom prst="rect">
            <a:avLst/>
          </a:prstGeom>
          <a:noFill/>
          <a:ln>
            <a:noFill/>
          </a:ln>
        </p:spPr>
      </p:pic>
      <p:sp>
        <p:nvSpPr>
          <p:cNvPr id="168" name="Google Shape;168;p13"/>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9" name="Google Shape;169;p13"/>
          <p:cNvSpPr txBox="1">
            <a:spLocks noGrp="1"/>
          </p:cNvSpPr>
          <p:nvPr>
            <p:ph type="subTitle" idx="1"/>
          </p:nvPr>
        </p:nvSpPr>
        <p:spPr>
          <a:xfrm>
            <a:off x="1980737" y="1709975"/>
            <a:ext cx="2255400" cy="434400"/>
          </a:xfrm>
          <a:prstGeom prst="rect">
            <a:avLst/>
          </a:prstGeom>
        </p:spPr>
        <p:txBody>
          <a:bodyPr spcFirstLastPara="1" wrap="square" lIns="0" tIns="0" rIns="0" bIns="0" anchor="t" anchorCtr="0">
            <a:noAutofit/>
          </a:bodyPr>
          <a:lstStyle>
            <a:lvl1pPr lv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spcBef>
                <a:spcPts val="0"/>
              </a:spcBef>
              <a:spcAft>
                <a:spcPts val="0"/>
              </a:spcAft>
              <a:buSzPts val="2000"/>
              <a:buFont typeface="Song Myung"/>
              <a:buNone/>
              <a:defRPr sz="2000">
                <a:latin typeface="Song Myung"/>
                <a:ea typeface="Song Myung"/>
                <a:cs typeface="Song Myung"/>
                <a:sym typeface="Song Myung"/>
              </a:defRPr>
            </a:lvl2pPr>
            <a:lvl3pPr lvl="2">
              <a:spcBef>
                <a:spcPts val="0"/>
              </a:spcBef>
              <a:spcAft>
                <a:spcPts val="0"/>
              </a:spcAft>
              <a:buSzPts val="2000"/>
              <a:buFont typeface="Song Myung"/>
              <a:buNone/>
              <a:defRPr sz="2000">
                <a:latin typeface="Song Myung"/>
                <a:ea typeface="Song Myung"/>
                <a:cs typeface="Song Myung"/>
                <a:sym typeface="Song Myung"/>
              </a:defRPr>
            </a:lvl3pPr>
            <a:lvl4pPr lvl="3">
              <a:spcBef>
                <a:spcPts val="0"/>
              </a:spcBef>
              <a:spcAft>
                <a:spcPts val="0"/>
              </a:spcAft>
              <a:buSzPts val="2000"/>
              <a:buFont typeface="Song Myung"/>
              <a:buNone/>
              <a:defRPr sz="2000">
                <a:latin typeface="Song Myung"/>
                <a:ea typeface="Song Myung"/>
                <a:cs typeface="Song Myung"/>
                <a:sym typeface="Song Myung"/>
              </a:defRPr>
            </a:lvl4pPr>
            <a:lvl5pPr lvl="4">
              <a:spcBef>
                <a:spcPts val="0"/>
              </a:spcBef>
              <a:spcAft>
                <a:spcPts val="0"/>
              </a:spcAft>
              <a:buSzPts val="2000"/>
              <a:buFont typeface="Song Myung"/>
              <a:buNone/>
              <a:defRPr sz="2000">
                <a:latin typeface="Song Myung"/>
                <a:ea typeface="Song Myung"/>
                <a:cs typeface="Song Myung"/>
                <a:sym typeface="Song Myung"/>
              </a:defRPr>
            </a:lvl5pPr>
            <a:lvl6pPr lvl="5">
              <a:spcBef>
                <a:spcPts val="0"/>
              </a:spcBef>
              <a:spcAft>
                <a:spcPts val="0"/>
              </a:spcAft>
              <a:buSzPts val="2000"/>
              <a:buFont typeface="Song Myung"/>
              <a:buNone/>
              <a:defRPr sz="2000">
                <a:latin typeface="Song Myung"/>
                <a:ea typeface="Song Myung"/>
                <a:cs typeface="Song Myung"/>
                <a:sym typeface="Song Myung"/>
              </a:defRPr>
            </a:lvl6pPr>
            <a:lvl7pPr lvl="6">
              <a:spcBef>
                <a:spcPts val="0"/>
              </a:spcBef>
              <a:spcAft>
                <a:spcPts val="0"/>
              </a:spcAft>
              <a:buSzPts val="2000"/>
              <a:buFont typeface="Song Myung"/>
              <a:buNone/>
              <a:defRPr sz="2000">
                <a:latin typeface="Song Myung"/>
                <a:ea typeface="Song Myung"/>
                <a:cs typeface="Song Myung"/>
                <a:sym typeface="Song Myung"/>
              </a:defRPr>
            </a:lvl7pPr>
            <a:lvl8pPr lvl="7">
              <a:spcBef>
                <a:spcPts val="0"/>
              </a:spcBef>
              <a:spcAft>
                <a:spcPts val="0"/>
              </a:spcAft>
              <a:buSzPts val="2000"/>
              <a:buFont typeface="Song Myung"/>
              <a:buNone/>
              <a:defRPr sz="2000">
                <a:latin typeface="Song Myung"/>
                <a:ea typeface="Song Myung"/>
                <a:cs typeface="Song Myung"/>
                <a:sym typeface="Song Myung"/>
              </a:defRPr>
            </a:lvl8pPr>
            <a:lvl9pPr lvl="8">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0" name="Google Shape;170;p13"/>
          <p:cNvSpPr txBox="1">
            <a:spLocks noGrp="1"/>
          </p:cNvSpPr>
          <p:nvPr>
            <p:ph type="subTitle" idx="2"/>
          </p:nvPr>
        </p:nvSpPr>
        <p:spPr>
          <a:xfrm>
            <a:off x="1223787" y="220535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1" name="Google Shape;171;p13"/>
          <p:cNvSpPr txBox="1">
            <a:spLocks noGrp="1"/>
          </p:cNvSpPr>
          <p:nvPr>
            <p:ph type="subTitle" idx="3"/>
          </p:nvPr>
        </p:nvSpPr>
        <p:spPr>
          <a:xfrm>
            <a:off x="5663837" y="170997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2" name="Google Shape;172;p13"/>
          <p:cNvSpPr txBox="1">
            <a:spLocks noGrp="1"/>
          </p:cNvSpPr>
          <p:nvPr>
            <p:ph type="subTitle" idx="4"/>
          </p:nvPr>
        </p:nvSpPr>
        <p:spPr>
          <a:xfrm>
            <a:off x="4906937" y="220535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3" name="Google Shape;173;p13"/>
          <p:cNvSpPr txBox="1">
            <a:spLocks noGrp="1"/>
          </p:cNvSpPr>
          <p:nvPr>
            <p:ph type="title" idx="5" hasCustomPrompt="1"/>
          </p:nvPr>
        </p:nvSpPr>
        <p:spPr>
          <a:xfrm>
            <a:off x="1223787" y="1450300"/>
            <a:ext cx="780600" cy="6759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74" name="Google Shape;174;p13"/>
          <p:cNvSpPr txBox="1">
            <a:spLocks noGrp="1"/>
          </p:cNvSpPr>
          <p:nvPr>
            <p:ph type="title" idx="6" hasCustomPrompt="1"/>
          </p:nvPr>
        </p:nvSpPr>
        <p:spPr>
          <a:xfrm>
            <a:off x="4906937" y="1339300"/>
            <a:ext cx="780600" cy="783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75" name="Google Shape;175;p13"/>
          <p:cNvSpPr txBox="1">
            <a:spLocks noGrp="1"/>
          </p:cNvSpPr>
          <p:nvPr>
            <p:ph type="subTitle" idx="7"/>
          </p:nvPr>
        </p:nvSpPr>
        <p:spPr>
          <a:xfrm>
            <a:off x="1980737" y="329272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6" name="Google Shape;176;p13"/>
          <p:cNvSpPr txBox="1">
            <a:spLocks noGrp="1"/>
          </p:cNvSpPr>
          <p:nvPr>
            <p:ph type="subTitle" idx="8"/>
          </p:nvPr>
        </p:nvSpPr>
        <p:spPr>
          <a:xfrm>
            <a:off x="1223787" y="378810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7" name="Google Shape;177;p13"/>
          <p:cNvSpPr txBox="1">
            <a:spLocks noGrp="1"/>
          </p:cNvSpPr>
          <p:nvPr>
            <p:ph type="subTitle" idx="9"/>
          </p:nvPr>
        </p:nvSpPr>
        <p:spPr>
          <a:xfrm>
            <a:off x="5663837" y="3292725"/>
            <a:ext cx="2255400" cy="434400"/>
          </a:xfrm>
          <a:prstGeom prst="rect">
            <a:avLst/>
          </a:prstGeom>
        </p:spPr>
        <p:txBody>
          <a:bodyPr spcFirstLastPara="1" wrap="square" lIns="0" tIns="0" rIns="0" bIns="0" anchor="t" anchorCtr="0">
            <a:noAutofit/>
          </a:bodyPr>
          <a:lstStyle>
            <a:lvl1pPr lvl="0"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rtl="0">
              <a:spcBef>
                <a:spcPts val="0"/>
              </a:spcBef>
              <a:spcAft>
                <a:spcPts val="0"/>
              </a:spcAft>
              <a:buSzPts val="2000"/>
              <a:buFont typeface="Song Myung"/>
              <a:buNone/>
              <a:defRPr sz="2000">
                <a:latin typeface="Song Myung"/>
                <a:ea typeface="Song Myung"/>
                <a:cs typeface="Song Myung"/>
                <a:sym typeface="Song Myung"/>
              </a:defRPr>
            </a:lvl2pPr>
            <a:lvl3pPr lvl="2" rtl="0">
              <a:spcBef>
                <a:spcPts val="0"/>
              </a:spcBef>
              <a:spcAft>
                <a:spcPts val="0"/>
              </a:spcAft>
              <a:buSzPts val="2000"/>
              <a:buFont typeface="Song Myung"/>
              <a:buNone/>
              <a:defRPr sz="2000">
                <a:latin typeface="Song Myung"/>
                <a:ea typeface="Song Myung"/>
                <a:cs typeface="Song Myung"/>
                <a:sym typeface="Song Myung"/>
              </a:defRPr>
            </a:lvl3pPr>
            <a:lvl4pPr lvl="3" rtl="0">
              <a:spcBef>
                <a:spcPts val="0"/>
              </a:spcBef>
              <a:spcAft>
                <a:spcPts val="0"/>
              </a:spcAft>
              <a:buSzPts val="2000"/>
              <a:buFont typeface="Song Myung"/>
              <a:buNone/>
              <a:defRPr sz="2000">
                <a:latin typeface="Song Myung"/>
                <a:ea typeface="Song Myung"/>
                <a:cs typeface="Song Myung"/>
                <a:sym typeface="Song Myung"/>
              </a:defRPr>
            </a:lvl4pPr>
            <a:lvl5pPr lvl="4" rtl="0">
              <a:spcBef>
                <a:spcPts val="0"/>
              </a:spcBef>
              <a:spcAft>
                <a:spcPts val="0"/>
              </a:spcAft>
              <a:buSzPts val="2000"/>
              <a:buFont typeface="Song Myung"/>
              <a:buNone/>
              <a:defRPr sz="2000">
                <a:latin typeface="Song Myung"/>
                <a:ea typeface="Song Myung"/>
                <a:cs typeface="Song Myung"/>
                <a:sym typeface="Song Myung"/>
              </a:defRPr>
            </a:lvl5pPr>
            <a:lvl6pPr lvl="5" rtl="0">
              <a:spcBef>
                <a:spcPts val="0"/>
              </a:spcBef>
              <a:spcAft>
                <a:spcPts val="0"/>
              </a:spcAft>
              <a:buSzPts val="2000"/>
              <a:buFont typeface="Song Myung"/>
              <a:buNone/>
              <a:defRPr sz="2000">
                <a:latin typeface="Song Myung"/>
                <a:ea typeface="Song Myung"/>
                <a:cs typeface="Song Myung"/>
                <a:sym typeface="Song Myung"/>
              </a:defRPr>
            </a:lvl6pPr>
            <a:lvl7pPr lvl="6" rtl="0">
              <a:spcBef>
                <a:spcPts val="0"/>
              </a:spcBef>
              <a:spcAft>
                <a:spcPts val="0"/>
              </a:spcAft>
              <a:buSzPts val="2000"/>
              <a:buFont typeface="Song Myung"/>
              <a:buNone/>
              <a:defRPr sz="2000">
                <a:latin typeface="Song Myung"/>
                <a:ea typeface="Song Myung"/>
                <a:cs typeface="Song Myung"/>
                <a:sym typeface="Song Myung"/>
              </a:defRPr>
            </a:lvl7pPr>
            <a:lvl8pPr lvl="7" rtl="0">
              <a:spcBef>
                <a:spcPts val="0"/>
              </a:spcBef>
              <a:spcAft>
                <a:spcPts val="0"/>
              </a:spcAft>
              <a:buSzPts val="2000"/>
              <a:buFont typeface="Song Myung"/>
              <a:buNone/>
              <a:defRPr sz="2000">
                <a:latin typeface="Song Myung"/>
                <a:ea typeface="Song Myung"/>
                <a:cs typeface="Song Myung"/>
                <a:sym typeface="Song Myung"/>
              </a:defRPr>
            </a:lvl8pPr>
            <a:lvl9pPr lvl="8"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178" name="Google Shape;178;p13"/>
          <p:cNvSpPr txBox="1">
            <a:spLocks noGrp="1"/>
          </p:cNvSpPr>
          <p:nvPr>
            <p:ph type="subTitle" idx="13"/>
          </p:nvPr>
        </p:nvSpPr>
        <p:spPr>
          <a:xfrm>
            <a:off x="4906937" y="3788100"/>
            <a:ext cx="3012300" cy="434400"/>
          </a:xfrm>
          <a:prstGeom prst="rect">
            <a:avLst/>
          </a:prstGeom>
        </p:spPr>
        <p:txBody>
          <a:bodyPr spcFirstLastPara="1" wrap="square" lIns="0" tIns="0" rIns="0" bIns="0" anchor="t" anchorCtr="0">
            <a:noAutofit/>
          </a:bodyPr>
          <a:lstStyle>
            <a:lvl1pPr lvl="0" rtl="0">
              <a:spcBef>
                <a:spcPts val="0"/>
              </a:spcBef>
              <a:spcAft>
                <a:spcPts val="0"/>
              </a:spcAft>
              <a:buSzPts val="1600"/>
              <a:buNone/>
              <a:defRPr/>
            </a:lvl1pPr>
            <a:lvl2pPr lvl="1" rtl="0">
              <a:spcBef>
                <a:spcPts val="0"/>
              </a:spcBef>
              <a:spcAft>
                <a:spcPts val="0"/>
              </a:spcAft>
              <a:buSzPts val="1600"/>
              <a:buNone/>
              <a:defRPr/>
            </a:lvl2pPr>
            <a:lvl3pPr lvl="2" rtl="0">
              <a:spcBef>
                <a:spcPts val="0"/>
              </a:spcBef>
              <a:spcAft>
                <a:spcPts val="0"/>
              </a:spcAft>
              <a:buSzPts val="1600"/>
              <a:buNone/>
              <a:defRPr/>
            </a:lvl3pPr>
            <a:lvl4pPr lvl="3" rtl="0">
              <a:spcBef>
                <a:spcPts val="0"/>
              </a:spcBef>
              <a:spcAft>
                <a:spcPts val="0"/>
              </a:spcAft>
              <a:buSzPts val="1600"/>
              <a:buNone/>
              <a:defRPr/>
            </a:lvl4pPr>
            <a:lvl5pPr lvl="4" rtl="0">
              <a:spcBef>
                <a:spcPts val="0"/>
              </a:spcBef>
              <a:spcAft>
                <a:spcPts val="0"/>
              </a:spcAft>
              <a:buSzPts val="1600"/>
              <a:buNone/>
              <a:defRPr/>
            </a:lvl5pPr>
            <a:lvl6pPr lvl="5" rtl="0">
              <a:spcBef>
                <a:spcPts val="0"/>
              </a:spcBef>
              <a:spcAft>
                <a:spcPts val="0"/>
              </a:spcAft>
              <a:buSzPts val="1600"/>
              <a:buNone/>
              <a:defRPr/>
            </a:lvl6pPr>
            <a:lvl7pPr lvl="6" rtl="0">
              <a:spcBef>
                <a:spcPts val="0"/>
              </a:spcBef>
              <a:spcAft>
                <a:spcPts val="0"/>
              </a:spcAft>
              <a:buSzPts val="1600"/>
              <a:buNone/>
              <a:defRPr/>
            </a:lvl7pPr>
            <a:lvl8pPr lvl="7" rtl="0">
              <a:spcBef>
                <a:spcPts val="0"/>
              </a:spcBef>
              <a:spcAft>
                <a:spcPts val="0"/>
              </a:spcAft>
              <a:buSzPts val="1600"/>
              <a:buNone/>
              <a:defRPr/>
            </a:lvl8pPr>
            <a:lvl9pPr lvl="8" rtl="0">
              <a:spcBef>
                <a:spcPts val="0"/>
              </a:spcBef>
              <a:spcAft>
                <a:spcPts val="0"/>
              </a:spcAft>
              <a:buSzPts val="1600"/>
              <a:buNone/>
              <a:defRPr/>
            </a:lvl9pPr>
          </a:lstStyle>
          <a:p>
            <a:endParaRPr/>
          </a:p>
        </p:txBody>
      </p:sp>
      <p:sp>
        <p:nvSpPr>
          <p:cNvPr id="179" name="Google Shape;179;p13"/>
          <p:cNvSpPr txBox="1">
            <a:spLocks noGrp="1"/>
          </p:cNvSpPr>
          <p:nvPr>
            <p:ph type="title" idx="14" hasCustomPrompt="1"/>
          </p:nvPr>
        </p:nvSpPr>
        <p:spPr>
          <a:xfrm>
            <a:off x="1223787" y="2922050"/>
            <a:ext cx="780600" cy="783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sp>
        <p:nvSpPr>
          <p:cNvPr id="180" name="Google Shape;180;p13"/>
          <p:cNvSpPr txBox="1">
            <a:spLocks noGrp="1"/>
          </p:cNvSpPr>
          <p:nvPr>
            <p:ph type="title" idx="15" hasCustomPrompt="1"/>
          </p:nvPr>
        </p:nvSpPr>
        <p:spPr>
          <a:xfrm>
            <a:off x="4906937" y="2922050"/>
            <a:ext cx="780600" cy="783000"/>
          </a:xfrm>
          <a:prstGeom prst="rect">
            <a:avLst/>
          </a:prstGeom>
        </p:spPr>
        <p:txBody>
          <a:bodyPr spcFirstLastPara="1" wrap="square" lIns="0" tIns="0" rIns="0" bIns="0" anchor="b" anchorCtr="0">
            <a:noAutofit/>
          </a:bodyPr>
          <a:lstStyle>
            <a:lvl1pPr lvl="0" algn="l" rtl="0">
              <a:spcBef>
                <a:spcPts val="0"/>
              </a:spcBef>
              <a:spcAft>
                <a:spcPts val="0"/>
              </a:spcAft>
              <a:buSzPts val="5000"/>
              <a:buNone/>
              <a:defRPr sz="5000">
                <a:solidFill>
                  <a:schemeClr val="accent5"/>
                </a:solidFill>
              </a:defRPr>
            </a:lvl1pPr>
            <a:lvl2pPr lvl="1" algn="ctr" rtl="0">
              <a:spcBef>
                <a:spcPts val="0"/>
              </a:spcBef>
              <a:spcAft>
                <a:spcPts val="0"/>
              </a:spcAft>
              <a:buSzPts val="5000"/>
              <a:buNone/>
              <a:defRPr sz="5000"/>
            </a:lvl2pPr>
            <a:lvl3pPr lvl="2" algn="ctr" rtl="0">
              <a:spcBef>
                <a:spcPts val="0"/>
              </a:spcBef>
              <a:spcAft>
                <a:spcPts val="0"/>
              </a:spcAft>
              <a:buSzPts val="5000"/>
              <a:buNone/>
              <a:defRPr sz="5000"/>
            </a:lvl3pPr>
            <a:lvl4pPr lvl="3" algn="ctr" rtl="0">
              <a:spcBef>
                <a:spcPts val="0"/>
              </a:spcBef>
              <a:spcAft>
                <a:spcPts val="0"/>
              </a:spcAft>
              <a:buSzPts val="5000"/>
              <a:buNone/>
              <a:defRPr sz="5000"/>
            </a:lvl4pPr>
            <a:lvl5pPr lvl="4" algn="ctr" rtl="0">
              <a:spcBef>
                <a:spcPts val="0"/>
              </a:spcBef>
              <a:spcAft>
                <a:spcPts val="0"/>
              </a:spcAft>
              <a:buSzPts val="5000"/>
              <a:buNone/>
              <a:defRPr sz="5000"/>
            </a:lvl5pPr>
            <a:lvl6pPr lvl="5" algn="ctr" rtl="0">
              <a:spcBef>
                <a:spcPts val="0"/>
              </a:spcBef>
              <a:spcAft>
                <a:spcPts val="0"/>
              </a:spcAft>
              <a:buSzPts val="5000"/>
              <a:buNone/>
              <a:defRPr sz="5000"/>
            </a:lvl6pPr>
            <a:lvl7pPr lvl="6" algn="ctr" rtl="0">
              <a:spcBef>
                <a:spcPts val="0"/>
              </a:spcBef>
              <a:spcAft>
                <a:spcPts val="0"/>
              </a:spcAft>
              <a:buSzPts val="5000"/>
              <a:buNone/>
              <a:defRPr sz="5000"/>
            </a:lvl7pPr>
            <a:lvl8pPr lvl="7" algn="ctr" rtl="0">
              <a:spcBef>
                <a:spcPts val="0"/>
              </a:spcBef>
              <a:spcAft>
                <a:spcPts val="0"/>
              </a:spcAft>
              <a:buSzPts val="5000"/>
              <a:buNone/>
              <a:defRPr sz="5000"/>
            </a:lvl8pPr>
            <a:lvl9pPr lvl="8" algn="ctr" rtl="0">
              <a:spcBef>
                <a:spcPts val="0"/>
              </a:spcBef>
              <a:spcAft>
                <a:spcPts val="0"/>
              </a:spcAft>
              <a:buSzPts val="5000"/>
              <a:buNone/>
              <a:defRPr sz="5000"/>
            </a:lvl9pPr>
          </a:lstStyle>
          <a:p>
            <a:r>
              <a:t>xx%</a:t>
            </a:r>
          </a:p>
        </p:txBody>
      </p:sp>
      <p:grpSp>
        <p:nvGrpSpPr>
          <p:cNvPr id="181" name="Google Shape;181;p13"/>
          <p:cNvGrpSpPr/>
          <p:nvPr/>
        </p:nvGrpSpPr>
        <p:grpSpPr>
          <a:xfrm>
            <a:off x="66976" y="49023"/>
            <a:ext cx="9010049" cy="5036577"/>
            <a:chOff x="66976" y="49023"/>
            <a:chExt cx="9010049" cy="5036577"/>
          </a:xfrm>
        </p:grpSpPr>
        <p:grpSp>
          <p:nvGrpSpPr>
            <p:cNvPr id="182" name="Google Shape;182;p13"/>
            <p:cNvGrpSpPr/>
            <p:nvPr/>
          </p:nvGrpSpPr>
          <p:grpSpPr>
            <a:xfrm>
              <a:off x="66976" y="49023"/>
              <a:ext cx="9010049" cy="5036577"/>
              <a:chOff x="66976" y="49023"/>
              <a:chExt cx="9010049" cy="5036577"/>
            </a:xfrm>
          </p:grpSpPr>
          <p:sp>
            <p:nvSpPr>
              <p:cNvPr id="183" name="Google Shape;183;p13"/>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3"/>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13"/>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13"/>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13"/>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188;p13"/>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13"/>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13"/>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91" name="Google Shape;191;p13"/>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321"/>
        <p:cNvGrpSpPr/>
        <p:nvPr/>
      </p:nvGrpSpPr>
      <p:grpSpPr>
        <a:xfrm>
          <a:off x="0" y="0"/>
          <a:ext cx="0" cy="0"/>
          <a:chOff x="0" y="0"/>
          <a:chExt cx="0" cy="0"/>
        </a:xfrm>
      </p:grpSpPr>
      <p:pic>
        <p:nvPicPr>
          <p:cNvPr id="322" name="Google Shape;322;p22"/>
          <p:cNvPicPr preferRelativeResize="0"/>
          <p:nvPr/>
        </p:nvPicPr>
        <p:blipFill>
          <a:blip r:embed="rId2">
            <a:alphaModFix amt="25000"/>
          </a:blip>
          <a:stretch>
            <a:fillRect/>
          </a:stretch>
        </p:blipFill>
        <p:spPr>
          <a:xfrm>
            <a:off x="5671352" y="3257000"/>
            <a:ext cx="2680274" cy="2756925"/>
          </a:xfrm>
          <a:prstGeom prst="rect">
            <a:avLst/>
          </a:prstGeom>
          <a:noFill/>
          <a:ln>
            <a:noFill/>
          </a:ln>
        </p:spPr>
      </p:pic>
      <p:pic>
        <p:nvPicPr>
          <p:cNvPr id="323" name="Google Shape;323;p22"/>
          <p:cNvPicPr preferRelativeResize="0"/>
          <p:nvPr/>
        </p:nvPicPr>
        <p:blipFill>
          <a:blip r:embed="rId2">
            <a:alphaModFix amt="25000"/>
          </a:blip>
          <a:stretch>
            <a:fillRect/>
          </a:stretch>
        </p:blipFill>
        <p:spPr>
          <a:xfrm rot="10800000" flipH="1">
            <a:off x="1191526" y="-493478"/>
            <a:ext cx="2501438" cy="2573000"/>
          </a:xfrm>
          <a:prstGeom prst="rect">
            <a:avLst/>
          </a:prstGeom>
          <a:noFill/>
          <a:ln>
            <a:noFill/>
          </a:ln>
        </p:spPr>
      </p:pic>
      <p:grpSp>
        <p:nvGrpSpPr>
          <p:cNvPr id="324" name="Google Shape;324;p22"/>
          <p:cNvGrpSpPr/>
          <p:nvPr/>
        </p:nvGrpSpPr>
        <p:grpSpPr>
          <a:xfrm>
            <a:off x="66976" y="49023"/>
            <a:ext cx="9010049" cy="5036577"/>
            <a:chOff x="66976" y="49023"/>
            <a:chExt cx="9010049" cy="5036577"/>
          </a:xfrm>
        </p:grpSpPr>
        <p:grpSp>
          <p:nvGrpSpPr>
            <p:cNvPr id="325" name="Google Shape;325;p22"/>
            <p:cNvGrpSpPr/>
            <p:nvPr/>
          </p:nvGrpSpPr>
          <p:grpSpPr>
            <a:xfrm>
              <a:off x="66976" y="49023"/>
              <a:ext cx="9010049" cy="5036577"/>
              <a:chOff x="66976" y="49023"/>
              <a:chExt cx="9010049" cy="5036577"/>
            </a:xfrm>
          </p:grpSpPr>
          <p:sp>
            <p:nvSpPr>
              <p:cNvPr id="326" name="Google Shape;326;p22"/>
              <p:cNvSpPr/>
              <p:nvPr/>
            </p:nvSpPr>
            <p:spPr>
              <a:xfrm>
                <a:off x="156600"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22"/>
              <p:cNvSpPr/>
              <p:nvPr/>
            </p:nvSpPr>
            <p:spPr>
              <a:xfrm>
                <a:off x="66976"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8" name="Google Shape;328;p22"/>
              <p:cNvSpPr/>
              <p:nvPr/>
            </p:nvSpPr>
            <p:spPr>
              <a:xfrm rot="10800000" flipH="1">
                <a:off x="156600"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2"/>
              <p:cNvSpPr/>
              <p:nvPr/>
            </p:nvSpPr>
            <p:spPr>
              <a:xfrm rot="10800000" flipH="1">
                <a:off x="66976"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2"/>
              <p:cNvSpPr/>
              <p:nvPr/>
            </p:nvSpPr>
            <p:spPr>
              <a:xfrm flipH="1">
                <a:off x="8532999" y="128792"/>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22"/>
              <p:cNvSpPr/>
              <p:nvPr/>
            </p:nvSpPr>
            <p:spPr>
              <a:xfrm flipH="1">
                <a:off x="8956927" y="49023"/>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2" name="Google Shape;332;p22"/>
              <p:cNvSpPr/>
              <p:nvPr/>
            </p:nvSpPr>
            <p:spPr>
              <a:xfrm rot="10800000">
                <a:off x="8532999" y="4560825"/>
                <a:ext cx="454401" cy="445006"/>
              </a:xfrm>
              <a:custGeom>
                <a:avLst/>
                <a:gdLst/>
                <a:ahLst/>
                <a:cxnLst/>
                <a:rect l="l" t="t" r="r" b="b"/>
                <a:pathLst>
                  <a:path w="1014" h="993" extrusionOk="0">
                    <a:moveTo>
                      <a:pt x="263" y="50"/>
                    </a:moveTo>
                    <a:cubicBezTo>
                      <a:pt x="290" y="50"/>
                      <a:pt x="318" y="56"/>
                      <a:pt x="345" y="68"/>
                    </a:cubicBezTo>
                    <a:cubicBezTo>
                      <a:pt x="446" y="102"/>
                      <a:pt x="568" y="246"/>
                      <a:pt x="568" y="525"/>
                    </a:cubicBezTo>
                    <a:lnTo>
                      <a:pt x="568" y="547"/>
                    </a:lnTo>
                    <a:lnTo>
                      <a:pt x="546" y="547"/>
                    </a:lnTo>
                    <a:cubicBezTo>
                      <a:pt x="268" y="547"/>
                      <a:pt x="123" y="424"/>
                      <a:pt x="90" y="324"/>
                    </a:cubicBezTo>
                    <a:cubicBezTo>
                      <a:pt x="56" y="246"/>
                      <a:pt x="68" y="179"/>
                      <a:pt x="123" y="112"/>
                    </a:cubicBezTo>
                    <a:lnTo>
                      <a:pt x="134" y="112"/>
                    </a:lnTo>
                    <a:cubicBezTo>
                      <a:pt x="170" y="69"/>
                      <a:pt x="215" y="50"/>
                      <a:pt x="263" y="50"/>
                    </a:cubicBezTo>
                    <a:close/>
                    <a:moveTo>
                      <a:pt x="263" y="0"/>
                    </a:moveTo>
                    <a:cubicBezTo>
                      <a:pt x="206" y="0"/>
                      <a:pt x="151" y="25"/>
                      <a:pt x="100" y="68"/>
                    </a:cubicBezTo>
                    <a:lnTo>
                      <a:pt x="100" y="79"/>
                    </a:lnTo>
                    <a:cubicBezTo>
                      <a:pt x="23" y="157"/>
                      <a:pt x="1" y="246"/>
                      <a:pt x="45" y="346"/>
                    </a:cubicBezTo>
                    <a:cubicBezTo>
                      <a:pt x="100" y="491"/>
                      <a:pt x="301" y="591"/>
                      <a:pt x="546" y="591"/>
                    </a:cubicBezTo>
                    <a:lnTo>
                      <a:pt x="557" y="591"/>
                    </a:lnTo>
                    <a:cubicBezTo>
                      <a:pt x="523" y="925"/>
                      <a:pt x="223" y="948"/>
                      <a:pt x="201" y="948"/>
                    </a:cubicBezTo>
                    <a:cubicBezTo>
                      <a:pt x="190" y="948"/>
                      <a:pt x="179" y="958"/>
                      <a:pt x="179" y="970"/>
                    </a:cubicBezTo>
                    <a:cubicBezTo>
                      <a:pt x="190" y="980"/>
                      <a:pt x="190" y="992"/>
                      <a:pt x="212" y="992"/>
                    </a:cubicBezTo>
                    <a:cubicBezTo>
                      <a:pt x="212" y="992"/>
                      <a:pt x="568" y="970"/>
                      <a:pt x="602" y="591"/>
                    </a:cubicBezTo>
                    <a:cubicBezTo>
                      <a:pt x="991" y="547"/>
                      <a:pt x="1013" y="191"/>
                      <a:pt x="1013" y="191"/>
                    </a:cubicBezTo>
                    <a:cubicBezTo>
                      <a:pt x="1013" y="179"/>
                      <a:pt x="1003" y="168"/>
                      <a:pt x="991" y="168"/>
                    </a:cubicBezTo>
                    <a:cubicBezTo>
                      <a:pt x="988" y="165"/>
                      <a:pt x="985" y="164"/>
                      <a:pt x="982" y="164"/>
                    </a:cubicBezTo>
                    <a:cubicBezTo>
                      <a:pt x="974" y="164"/>
                      <a:pt x="969" y="171"/>
                      <a:pt x="969" y="179"/>
                    </a:cubicBezTo>
                    <a:cubicBezTo>
                      <a:pt x="969" y="201"/>
                      <a:pt x="946" y="502"/>
                      <a:pt x="613" y="535"/>
                    </a:cubicBezTo>
                    <a:lnTo>
                      <a:pt x="613" y="525"/>
                    </a:lnTo>
                    <a:cubicBezTo>
                      <a:pt x="613" y="280"/>
                      <a:pt x="513" y="79"/>
                      <a:pt x="357" y="23"/>
                    </a:cubicBezTo>
                    <a:cubicBezTo>
                      <a:pt x="325" y="7"/>
                      <a:pt x="294" y="0"/>
                      <a:pt x="263"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2"/>
              <p:cNvSpPr/>
              <p:nvPr/>
            </p:nvSpPr>
            <p:spPr>
              <a:xfrm rot="10800000">
                <a:off x="8956927" y="4960120"/>
                <a:ext cx="120098" cy="125480"/>
              </a:xfrm>
              <a:custGeom>
                <a:avLst/>
                <a:gdLst/>
                <a:ahLst/>
                <a:cxnLst/>
                <a:rect l="l" t="t" r="r" b="b"/>
                <a:pathLst>
                  <a:path w="268" h="280" extrusionOk="0">
                    <a:moveTo>
                      <a:pt x="134" y="45"/>
                    </a:moveTo>
                    <a:cubicBezTo>
                      <a:pt x="178" y="45"/>
                      <a:pt x="223" y="90"/>
                      <a:pt x="223" y="134"/>
                    </a:cubicBezTo>
                    <a:cubicBezTo>
                      <a:pt x="223" y="191"/>
                      <a:pt x="178" y="223"/>
                      <a:pt x="134" y="223"/>
                    </a:cubicBezTo>
                    <a:cubicBezTo>
                      <a:pt x="89" y="223"/>
                      <a:pt x="45" y="191"/>
                      <a:pt x="45" y="134"/>
                    </a:cubicBezTo>
                    <a:cubicBezTo>
                      <a:pt x="45" y="90"/>
                      <a:pt x="89" y="45"/>
                      <a:pt x="134" y="45"/>
                    </a:cubicBezTo>
                    <a:close/>
                    <a:moveTo>
                      <a:pt x="134" y="1"/>
                    </a:moveTo>
                    <a:cubicBezTo>
                      <a:pt x="56" y="1"/>
                      <a:pt x="0" y="68"/>
                      <a:pt x="0" y="134"/>
                    </a:cubicBezTo>
                    <a:cubicBezTo>
                      <a:pt x="0" y="213"/>
                      <a:pt x="56" y="280"/>
                      <a:pt x="134" y="280"/>
                    </a:cubicBezTo>
                    <a:cubicBezTo>
                      <a:pt x="211" y="280"/>
                      <a:pt x="268" y="213"/>
                      <a:pt x="268" y="134"/>
                    </a:cubicBezTo>
                    <a:cubicBezTo>
                      <a:pt x="268" y="68"/>
                      <a:pt x="211" y="1"/>
                      <a:pt x="134"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4" name="Google Shape;334;p22"/>
            <p:cNvSpPr/>
            <p:nvPr/>
          </p:nvSpPr>
          <p:spPr>
            <a:xfrm>
              <a:off x="363725" y="305350"/>
              <a:ext cx="8433300" cy="4519200"/>
            </a:xfrm>
            <a:prstGeom prst="plaque">
              <a:avLst>
                <a:gd name="adj" fmla="val 6853"/>
              </a:avLst>
            </a:prstGeom>
            <a:noFill/>
            <a:ln w="19050" cap="flat" cmpd="sng">
              <a:solidFill>
                <a:schemeClr val="l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35" name="Google Shape;335;p22"/>
          <p:cNvSpPr txBox="1">
            <a:spLocks noGrp="1"/>
          </p:cNvSpPr>
          <p:nvPr>
            <p:ph type="title"/>
          </p:nvPr>
        </p:nvSpPr>
        <p:spPr>
          <a:xfrm>
            <a:off x="720000" y="445025"/>
            <a:ext cx="7704000" cy="572700"/>
          </a:xfrm>
          <a:prstGeom prst="rect">
            <a:avLst/>
          </a:prstGeom>
        </p:spPr>
        <p:txBody>
          <a:bodyPr spcFirstLastPara="1" wrap="square" lIns="0" tIns="0" rIns="0" bIns="0"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36" name="Google Shape;336;p22"/>
          <p:cNvSpPr txBox="1">
            <a:spLocks noGrp="1"/>
          </p:cNvSpPr>
          <p:nvPr>
            <p:ph type="subTitle" idx="1"/>
          </p:nvPr>
        </p:nvSpPr>
        <p:spPr>
          <a:xfrm>
            <a:off x="760193" y="28219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37" name="Google Shape;337;p22"/>
          <p:cNvSpPr txBox="1">
            <a:spLocks noGrp="1"/>
          </p:cNvSpPr>
          <p:nvPr>
            <p:ph type="subTitle" idx="2"/>
          </p:nvPr>
        </p:nvSpPr>
        <p:spPr>
          <a:xfrm>
            <a:off x="788543" y="33588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38" name="Google Shape;338;p22"/>
          <p:cNvSpPr txBox="1">
            <a:spLocks noGrp="1"/>
          </p:cNvSpPr>
          <p:nvPr>
            <p:ph type="subTitle" idx="3"/>
          </p:nvPr>
        </p:nvSpPr>
        <p:spPr>
          <a:xfrm>
            <a:off x="3444293" y="28219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39" name="Google Shape;339;p22"/>
          <p:cNvSpPr txBox="1">
            <a:spLocks noGrp="1"/>
          </p:cNvSpPr>
          <p:nvPr>
            <p:ph type="subTitle" idx="4"/>
          </p:nvPr>
        </p:nvSpPr>
        <p:spPr>
          <a:xfrm>
            <a:off x="3472643" y="33588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40" name="Google Shape;340;p22"/>
          <p:cNvSpPr txBox="1">
            <a:spLocks noGrp="1"/>
          </p:cNvSpPr>
          <p:nvPr>
            <p:ph type="subTitle" idx="5"/>
          </p:nvPr>
        </p:nvSpPr>
        <p:spPr>
          <a:xfrm>
            <a:off x="6128397" y="2821900"/>
            <a:ext cx="2255400" cy="434400"/>
          </a:xfrm>
          <a:prstGeom prst="rect">
            <a:avLst/>
          </a:prstGeom>
        </p:spPr>
        <p:txBody>
          <a:bodyPr spcFirstLastPara="1" wrap="square" lIns="0" tIns="0" rIns="0" bIns="0" anchor="t" anchorCtr="0">
            <a:noAutofit/>
          </a:bodyPr>
          <a:lstStyle>
            <a:lvl1pPr lvl="0" algn="ctr" rtl="0">
              <a:spcBef>
                <a:spcPts val="0"/>
              </a:spcBef>
              <a:spcAft>
                <a:spcPts val="0"/>
              </a:spcAft>
              <a:buSzPts val="2000"/>
              <a:buFont typeface="Song Myung"/>
              <a:buNone/>
              <a:defRPr sz="2200">
                <a:solidFill>
                  <a:schemeClr val="accent1"/>
                </a:solidFill>
                <a:latin typeface="Song Myung"/>
                <a:ea typeface="Song Myung"/>
                <a:cs typeface="Song Myung"/>
                <a:sym typeface="Song Myung"/>
              </a:defRPr>
            </a:lvl1pPr>
            <a:lvl2pPr lvl="1" algn="ctr" rtl="0">
              <a:spcBef>
                <a:spcPts val="0"/>
              </a:spcBef>
              <a:spcAft>
                <a:spcPts val="0"/>
              </a:spcAft>
              <a:buSzPts val="2000"/>
              <a:buFont typeface="Song Myung"/>
              <a:buNone/>
              <a:defRPr sz="2000">
                <a:latin typeface="Song Myung"/>
                <a:ea typeface="Song Myung"/>
                <a:cs typeface="Song Myung"/>
                <a:sym typeface="Song Myung"/>
              </a:defRPr>
            </a:lvl2pPr>
            <a:lvl3pPr lvl="2" algn="ctr" rtl="0">
              <a:spcBef>
                <a:spcPts val="0"/>
              </a:spcBef>
              <a:spcAft>
                <a:spcPts val="0"/>
              </a:spcAft>
              <a:buSzPts val="2000"/>
              <a:buFont typeface="Song Myung"/>
              <a:buNone/>
              <a:defRPr sz="2000">
                <a:latin typeface="Song Myung"/>
                <a:ea typeface="Song Myung"/>
                <a:cs typeface="Song Myung"/>
                <a:sym typeface="Song Myung"/>
              </a:defRPr>
            </a:lvl3pPr>
            <a:lvl4pPr lvl="3" algn="ctr" rtl="0">
              <a:spcBef>
                <a:spcPts val="0"/>
              </a:spcBef>
              <a:spcAft>
                <a:spcPts val="0"/>
              </a:spcAft>
              <a:buSzPts val="2000"/>
              <a:buFont typeface="Song Myung"/>
              <a:buNone/>
              <a:defRPr sz="2000">
                <a:latin typeface="Song Myung"/>
                <a:ea typeface="Song Myung"/>
                <a:cs typeface="Song Myung"/>
                <a:sym typeface="Song Myung"/>
              </a:defRPr>
            </a:lvl4pPr>
            <a:lvl5pPr lvl="4" algn="ctr" rtl="0">
              <a:spcBef>
                <a:spcPts val="0"/>
              </a:spcBef>
              <a:spcAft>
                <a:spcPts val="0"/>
              </a:spcAft>
              <a:buSzPts val="2000"/>
              <a:buFont typeface="Song Myung"/>
              <a:buNone/>
              <a:defRPr sz="2000">
                <a:latin typeface="Song Myung"/>
                <a:ea typeface="Song Myung"/>
                <a:cs typeface="Song Myung"/>
                <a:sym typeface="Song Myung"/>
              </a:defRPr>
            </a:lvl5pPr>
            <a:lvl6pPr lvl="5" algn="ctr" rtl="0">
              <a:spcBef>
                <a:spcPts val="0"/>
              </a:spcBef>
              <a:spcAft>
                <a:spcPts val="0"/>
              </a:spcAft>
              <a:buSzPts val="2000"/>
              <a:buFont typeface="Song Myung"/>
              <a:buNone/>
              <a:defRPr sz="2000">
                <a:latin typeface="Song Myung"/>
                <a:ea typeface="Song Myung"/>
                <a:cs typeface="Song Myung"/>
                <a:sym typeface="Song Myung"/>
              </a:defRPr>
            </a:lvl6pPr>
            <a:lvl7pPr lvl="6" algn="ctr" rtl="0">
              <a:spcBef>
                <a:spcPts val="0"/>
              </a:spcBef>
              <a:spcAft>
                <a:spcPts val="0"/>
              </a:spcAft>
              <a:buSzPts val="2000"/>
              <a:buFont typeface="Song Myung"/>
              <a:buNone/>
              <a:defRPr sz="2000">
                <a:latin typeface="Song Myung"/>
                <a:ea typeface="Song Myung"/>
                <a:cs typeface="Song Myung"/>
                <a:sym typeface="Song Myung"/>
              </a:defRPr>
            </a:lvl7pPr>
            <a:lvl8pPr lvl="7" algn="ctr" rtl="0">
              <a:spcBef>
                <a:spcPts val="0"/>
              </a:spcBef>
              <a:spcAft>
                <a:spcPts val="0"/>
              </a:spcAft>
              <a:buSzPts val="2000"/>
              <a:buFont typeface="Song Myung"/>
              <a:buNone/>
              <a:defRPr sz="2000">
                <a:latin typeface="Song Myung"/>
                <a:ea typeface="Song Myung"/>
                <a:cs typeface="Song Myung"/>
                <a:sym typeface="Song Myung"/>
              </a:defRPr>
            </a:lvl8pPr>
            <a:lvl9pPr lvl="8" algn="ctr" rtl="0">
              <a:spcBef>
                <a:spcPts val="0"/>
              </a:spcBef>
              <a:spcAft>
                <a:spcPts val="0"/>
              </a:spcAft>
              <a:buSzPts val="2000"/>
              <a:buFont typeface="Song Myung"/>
              <a:buNone/>
              <a:defRPr sz="2000">
                <a:latin typeface="Song Myung"/>
                <a:ea typeface="Song Myung"/>
                <a:cs typeface="Song Myung"/>
                <a:sym typeface="Song Myung"/>
              </a:defRPr>
            </a:lvl9pPr>
          </a:lstStyle>
          <a:p>
            <a:endParaRPr/>
          </a:p>
        </p:txBody>
      </p:sp>
      <p:sp>
        <p:nvSpPr>
          <p:cNvPr id="341" name="Google Shape;341;p22"/>
          <p:cNvSpPr txBox="1">
            <a:spLocks noGrp="1"/>
          </p:cNvSpPr>
          <p:nvPr>
            <p:ph type="subTitle" idx="6"/>
          </p:nvPr>
        </p:nvSpPr>
        <p:spPr>
          <a:xfrm>
            <a:off x="6156747" y="3358800"/>
            <a:ext cx="2198700" cy="777600"/>
          </a:xfrm>
          <a:prstGeom prst="rect">
            <a:avLst/>
          </a:prstGeom>
        </p:spPr>
        <p:txBody>
          <a:bodyPr spcFirstLastPara="1" wrap="square" lIns="0" tIns="0" rIns="0" bIns="0"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blipFill>
          <a:blip r:embed="rId16">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445025"/>
            <a:ext cx="7704000" cy="572700"/>
          </a:xfrm>
          <a:prstGeom prst="rect">
            <a:avLst/>
          </a:prstGeom>
          <a:noFill/>
          <a:ln>
            <a:noFill/>
          </a:ln>
        </p:spPr>
        <p:txBody>
          <a:bodyPr spcFirstLastPara="1" wrap="square" lIns="0" tIns="0" rIns="0" bIns="0" anchor="t" anchorCtr="0">
            <a:noAutofit/>
          </a:bodyPr>
          <a:lstStyle>
            <a:lvl1pPr lvl="0"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1pPr>
            <a:lvl2pPr lvl="1"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2pPr>
            <a:lvl3pPr lvl="2"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3pPr>
            <a:lvl4pPr lvl="3"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4pPr>
            <a:lvl5pPr lvl="4"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5pPr>
            <a:lvl6pPr lvl="5"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6pPr>
            <a:lvl7pPr lvl="6"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7pPr>
            <a:lvl8pPr lvl="7"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8pPr>
            <a:lvl9pPr lvl="8" algn="ctr">
              <a:spcBef>
                <a:spcPts val="0"/>
              </a:spcBef>
              <a:spcAft>
                <a:spcPts val="0"/>
              </a:spcAft>
              <a:buClr>
                <a:schemeClr val="dk1"/>
              </a:buClr>
              <a:buSzPts val="3000"/>
              <a:buFont typeface="Song Myung"/>
              <a:buNone/>
              <a:defRPr sz="3000">
                <a:solidFill>
                  <a:schemeClr val="dk1"/>
                </a:solidFill>
                <a:latin typeface="Song Myung"/>
                <a:ea typeface="Song Myung"/>
                <a:cs typeface="Song Myung"/>
                <a:sym typeface="Song Myung"/>
              </a:defRPr>
            </a:lvl9pPr>
          </a:lstStyle>
          <a:p>
            <a:endParaRPr/>
          </a:p>
        </p:txBody>
      </p:sp>
      <p:sp>
        <p:nvSpPr>
          <p:cNvPr id="7" name="Google Shape;7;p1"/>
          <p:cNvSpPr txBox="1">
            <a:spLocks noGrp="1"/>
          </p:cNvSpPr>
          <p:nvPr>
            <p:ph type="body" idx="1"/>
          </p:nvPr>
        </p:nvSpPr>
        <p:spPr>
          <a:xfrm>
            <a:off x="720000" y="1152475"/>
            <a:ext cx="7704000" cy="3416400"/>
          </a:xfrm>
          <a:prstGeom prst="rect">
            <a:avLst/>
          </a:prstGeom>
          <a:noFill/>
          <a:ln>
            <a:noFill/>
          </a:ln>
        </p:spPr>
        <p:txBody>
          <a:bodyPr spcFirstLastPara="1" wrap="square" lIns="0" tIns="0" rIns="0" bIns="0" anchor="t" anchorCtr="0">
            <a:noAutofit/>
          </a:bodyPr>
          <a:lstStyle>
            <a:lvl1pPr marL="457200" lvl="0"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1pPr>
            <a:lvl2pPr marL="914400" lvl="1"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2pPr>
            <a:lvl3pPr marL="1371600" lvl="2"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3pPr>
            <a:lvl4pPr marL="1828800" lvl="3"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4pPr>
            <a:lvl5pPr marL="2286000" lvl="4"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5pPr>
            <a:lvl6pPr marL="2743200" lvl="5"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6pPr>
            <a:lvl7pPr marL="3200400" lvl="6"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7pPr>
            <a:lvl8pPr marL="3657600" lvl="7"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8pPr>
            <a:lvl9pPr marL="4114800" lvl="8" indent="-330200">
              <a:lnSpc>
                <a:spcPct val="100000"/>
              </a:lnSpc>
              <a:spcBef>
                <a:spcPts val="0"/>
              </a:spcBef>
              <a:spcAft>
                <a:spcPts val="0"/>
              </a:spcAft>
              <a:buClr>
                <a:schemeClr val="dk1"/>
              </a:buClr>
              <a:buSzPts val="1600"/>
              <a:buFont typeface="JetBrains Mono"/>
              <a:buChar char="■"/>
              <a:defRPr sz="1600">
                <a:solidFill>
                  <a:schemeClr val="dk1"/>
                </a:solidFill>
                <a:latin typeface="JetBrains Mono"/>
                <a:ea typeface="JetBrains Mono"/>
                <a:cs typeface="JetBrains Mono"/>
                <a:sym typeface="JetBrains Mon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3" r:id="rId5"/>
    <p:sldLayoutId id="2147483655" r:id="rId6"/>
    <p:sldLayoutId id="2147483658" r:id="rId7"/>
    <p:sldLayoutId id="2147483659" r:id="rId8"/>
    <p:sldLayoutId id="2147483668" r:id="rId9"/>
    <p:sldLayoutId id="2147483669" r:id="rId10"/>
    <p:sldLayoutId id="2147483670" r:id="rId11"/>
    <p:sldLayoutId id="2147483674" r:id="rId12"/>
    <p:sldLayoutId id="2147483675" r:id="rId13"/>
    <p:sldLayoutId id="2147483679"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3.jpeg"/><Relationship Id="rId5" Type="http://schemas.openxmlformats.org/officeDocument/2006/relationships/image" Target="../media/image8.jpeg"/><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audio" Target="../media/audio2.wav"/><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9.xml"/><Relationship Id="rId6" Type="http://schemas.openxmlformats.org/officeDocument/2006/relationships/image" Target="../media/image16.jpeg"/><Relationship Id="rId5" Type="http://schemas.openxmlformats.org/officeDocument/2006/relationships/image" Target="../media/image15.png"/><Relationship Id="rId10" Type="http://schemas.openxmlformats.org/officeDocument/2006/relationships/image" Target="../media/image19.jpeg"/><Relationship Id="rId4" Type="http://schemas.openxmlformats.org/officeDocument/2006/relationships/image" Target="../media/image14.jpeg"/><Relationship Id="rId9" Type="http://schemas.openxmlformats.org/officeDocument/2006/relationships/hyperlink" Target="http://i602.photobucket.com/albums/tt110/swnamphong/Trieu%20dinh%20Hue/ma-binh-hue1.jpg"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6.xml"/><Relationship Id="rId1" Type="http://schemas.openxmlformats.org/officeDocument/2006/relationships/slideLayout" Target="../slideLayouts/slideLayout11.xml"/><Relationship Id="rId6" Type="http://schemas.openxmlformats.org/officeDocument/2006/relationships/image" Target="../media/image21.jpeg"/><Relationship Id="rId5" Type="http://schemas.openxmlformats.org/officeDocument/2006/relationships/hyperlink" Target="http://i602.photobucket.com/albums/tt110/swnamphong/Trieu%20dinh%20Hue/Tunhandiday.jpg" TargetMode="External"/><Relationship Id="rId4" Type="http://schemas.openxmlformats.org/officeDocument/2006/relationships/image" Target="../media/image20.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extLst>
          </p:cNvPr>
          <p:cNvSpPr>
            <a:spLocks noGrp="1"/>
          </p:cNvSpPr>
          <p:nvPr>
            <p:ph type="title"/>
          </p:nvPr>
        </p:nvSpPr>
        <p:spPr/>
        <p:txBody>
          <a:bodyPr/>
          <a:lstStyle/>
          <a:p>
            <a:pPr eaLnBrk="1" hangingPunct="1">
              <a:defRPr/>
            </a:pPr>
            <a:endParaRPr lang="en-US"/>
          </a:p>
        </p:txBody>
      </p:sp>
      <p:sp>
        <p:nvSpPr>
          <p:cNvPr id="8195" name="Content Placeholder 2"/>
          <p:cNvSpPr>
            <a:spLocks noGrp="1"/>
          </p:cNvSpPr>
          <p:nvPr>
            <p:ph idx="4294967295"/>
          </p:nvPr>
        </p:nvSpPr>
        <p:spPr>
          <a:xfrm>
            <a:off x="457200" y="1200153"/>
            <a:ext cx="8229600" cy="3394472"/>
          </a:xfrm>
        </p:spPr>
        <p:txBody>
          <a:bodyPr/>
          <a:lstStyle/>
          <a:p>
            <a:pPr eaLnBrk="1" hangingPunct="1"/>
            <a:endParaRPr lang="en-US" altLang="en-US" smtClean="0"/>
          </a:p>
        </p:txBody>
      </p:sp>
      <p:pic>
        <p:nvPicPr>
          <p:cNvPr id="8196" name="Picture 2" descr="SZ169"/>
          <p:cNvPicPr>
            <a:picLocks noChangeAspect="1" noChangeArrowheads="1"/>
          </p:cNvPicPr>
          <p:nvPr/>
        </p:nvPicPr>
        <p:blipFill>
          <a:blip r:embed="rId2">
            <a:extLst>
              <a:ext uri="{28A0092B-C50C-407E-A947-70E740481C1C}">
                <a14:useLocalDpi xmlns:a14="http://schemas.microsoft.com/office/drawing/2010/main" val="0"/>
              </a:ext>
            </a:extLst>
          </a:blip>
          <a:srcRect l="8594" t="2061" r="10156" b="5154"/>
          <a:stretch>
            <a:fillRect/>
          </a:stretch>
        </p:blipFill>
        <p:spPr bwMode="auto">
          <a:xfrm>
            <a:off x="-152400" y="0"/>
            <a:ext cx="10134600" cy="5543550"/>
          </a:xfrm>
          <a:prstGeom prst="rect">
            <a:avLst/>
          </a:prstGeom>
          <a:solidFill>
            <a:srgbClr val="FF0066"/>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6" name="Text Box 5">
            <a:extLst>
              <a:ext uri="{FF2B5EF4-FFF2-40B4-BE49-F238E27FC236}"/>
            </a:extLst>
          </p:cNvPr>
          <p:cNvSpPr txBox="1">
            <a:spLocks noChangeArrowheads="1"/>
          </p:cNvSpPr>
          <p:nvPr/>
        </p:nvSpPr>
        <p:spPr bwMode="auto">
          <a:xfrm>
            <a:off x="1562100" y="1888333"/>
            <a:ext cx="6705600" cy="1925090"/>
          </a:xfrm>
          <a:prstGeom prst="rect">
            <a:avLst/>
          </a:prstGeom>
          <a:noFill/>
          <a:ln>
            <a:noFill/>
          </a:ln>
          <a:effectLst>
            <a:prstShdw prst="shdw17" dist="17961" dir="2700000">
              <a:schemeClr val="accent1">
                <a:gamma/>
                <a:shade val="60000"/>
                <a:invGamma/>
              </a:schemeClr>
            </a:prstShdw>
          </a:effectLst>
        </p:spPr>
        <p:txBody>
          <a:bodyPr lIns="92913" tIns="46456" rIns="92913" bIns="46456">
            <a:spAutoFit/>
          </a:bodyPr>
          <a:lstStyle/>
          <a:p>
            <a:pPr lvl="0" algn="ctr"/>
            <a:r>
              <a:rPr lang="en-US" sz="3300" b="1">
                <a:latin typeface="Times New Roman" pitchFamily="18" charset="0"/>
                <a:cs typeface="Times New Roman" pitchFamily="18" charset="0"/>
              </a:rPr>
              <a:t> </a:t>
            </a:r>
            <a:r>
              <a:rPr lang="en-US" sz="2800" b="1" u="sng">
                <a:latin typeface="Times New Roman" pitchFamily="18" charset="0"/>
                <a:cs typeface="Times New Roman" pitchFamily="18" charset="0"/>
              </a:rPr>
              <a:t>Lịch sử</a:t>
            </a:r>
          </a:p>
          <a:p>
            <a:r>
              <a:rPr lang="en" sz="4000">
                <a:latin typeface="Times New Roman" pitchFamily="18" charset="0"/>
                <a:cs typeface="Times New Roman" pitchFamily="18" charset="0"/>
              </a:rPr>
              <a:t>NHÀ NGUYỄN THÀNH LẬP</a:t>
            </a:r>
            <a:endParaRPr lang="en-US" sz="3700" b="1" u="sng" kern="10">
              <a:ln w="9525">
                <a:solidFill>
                  <a:srgbClr val="0000FF"/>
                </a:solidFill>
                <a:round/>
                <a:headEnd/>
                <a:tailEnd/>
              </a:ln>
              <a:effectLst>
                <a:outerShdw dist="45791" dir="2021404" algn="ctr" rotWithShape="0">
                  <a:srgbClr val="B2B2B2">
                    <a:alpha val="79999"/>
                  </a:srgbClr>
                </a:outerShdw>
              </a:effectLst>
              <a:latin typeface="Times New Roman" pitchFamily="18" charset="0"/>
              <a:cs typeface="Times New Roman" pitchFamily="18" charset="0"/>
            </a:endParaRPr>
          </a:p>
          <a:p>
            <a:r>
              <a:rPr lang="en-US" sz="4600" b="1">
                <a:solidFill>
                  <a:srgbClr val="FF0000"/>
                </a:solidFill>
              </a:rPr>
              <a:t>                </a:t>
            </a:r>
            <a:endParaRPr lang="en-US" sz="4600" b="1">
              <a:solidFill>
                <a:srgbClr val="FF0000"/>
              </a:solidFill>
            </a:endParaRPr>
          </a:p>
        </p:txBody>
      </p:sp>
      <p:sp>
        <p:nvSpPr>
          <p:cNvPr id="2" name="Rectangle 1"/>
          <p:cNvSpPr/>
          <p:nvPr/>
        </p:nvSpPr>
        <p:spPr>
          <a:xfrm>
            <a:off x="1143001" y="122637"/>
            <a:ext cx="7467600" cy="1159930"/>
          </a:xfrm>
          <a:prstGeom prst="rect">
            <a:avLst/>
          </a:prstGeom>
        </p:spPr>
        <p:txBody>
          <a:bodyPr wrap="square" lIns="92913" tIns="46456" rIns="92913" bIns="46456">
            <a:spAutoFit/>
          </a:bodyPr>
          <a:lstStyle/>
          <a:p>
            <a:pPr algn="ctr">
              <a:spcBef>
                <a:spcPct val="50000"/>
              </a:spcBef>
              <a:defRPr/>
            </a:pPr>
            <a:r>
              <a:rPr lang="en-US" altLang="en-US" sz="2800" i="1" u="sng">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Tuần </a:t>
            </a:r>
            <a:r>
              <a:rPr lang="en-US" altLang="en-US" sz="2800" i="1" u="sng">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31</a:t>
            </a:r>
            <a:endParaRPr lang="en-US" altLang="en-US" sz="2800" i="1" u="sng">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ctr">
              <a:spcBef>
                <a:spcPct val="50000"/>
              </a:spcBef>
              <a:defRPr/>
            </a:pPr>
            <a:r>
              <a:rPr lang="en-US" altLang="en-US" sz="2800" u="sng">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Chủ điểm</a:t>
            </a:r>
            <a:r>
              <a:rPr lang="en-US" altLang="en-US" sz="2800" i="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:Hòa bình – Hữu nghị</a:t>
            </a:r>
            <a:endParaRPr lang="en-US" altLang="en-US" sz="2800" i="1"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8199" name="Rectangle 3"/>
          <p:cNvSpPr>
            <a:spLocks noChangeArrowheads="1"/>
          </p:cNvSpPr>
          <p:nvPr/>
        </p:nvSpPr>
        <p:spPr bwMode="auto">
          <a:xfrm>
            <a:off x="685800" y="1143001"/>
            <a:ext cx="8458200" cy="601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913" tIns="46456" rIns="92913" bIns="46456">
            <a:spAutoFit/>
          </a:bodyPr>
          <a:lstStyle/>
          <a:p>
            <a:pPr algn="ctr"/>
            <a:r>
              <a:rPr lang="en-US" altLang="en-US" sz="3300" b="1">
                <a:latin typeface="Times New Roman" pitchFamily="18" charset="0"/>
                <a:cs typeface="Times New Roman" pitchFamily="18" charset="0"/>
              </a:rPr>
              <a:t>Thứ </a:t>
            </a:r>
            <a:r>
              <a:rPr lang="en-US" altLang="en-US" sz="3300" b="1">
                <a:latin typeface="Times New Roman" pitchFamily="18" charset="0"/>
                <a:cs typeface="Times New Roman" pitchFamily="18" charset="0"/>
              </a:rPr>
              <a:t>hai </a:t>
            </a:r>
            <a:r>
              <a:rPr lang="en-US" altLang="en-US" sz="3300" b="1">
                <a:latin typeface="Times New Roman" pitchFamily="18" charset="0"/>
                <a:cs typeface="Times New Roman" pitchFamily="18" charset="0"/>
              </a:rPr>
              <a:t>ngày </a:t>
            </a:r>
            <a:r>
              <a:rPr lang="en-US" altLang="en-US" sz="3300" b="1">
                <a:latin typeface="Times New Roman" pitchFamily="18" charset="0"/>
                <a:cs typeface="Times New Roman" pitchFamily="18" charset="0"/>
              </a:rPr>
              <a:t>25</a:t>
            </a:r>
            <a:r>
              <a:rPr lang="vi-VN" altLang="en-US" sz="3300" b="1">
                <a:latin typeface="Times New Roman" pitchFamily="18" charset="0"/>
                <a:cs typeface="Times New Roman" pitchFamily="18" charset="0"/>
              </a:rPr>
              <a:t> </a:t>
            </a:r>
            <a:r>
              <a:rPr lang="en-US" altLang="en-US" sz="3300" b="1">
                <a:latin typeface="Times New Roman" pitchFamily="18" charset="0"/>
                <a:cs typeface="Times New Roman" pitchFamily="18" charset="0"/>
              </a:rPr>
              <a:t>tháng 4</a:t>
            </a:r>
            <a:r>
              <a:rPr lang="vi-VN" altLang="en-US" sz="3300" b="1">
                <a:latin typeface="Times New Roman" pitchFamily="18" charset="0"/>
                <a:cs typeface="Times New Roman" pitchFamily="18" charset="0"/>
              </a:rPr>
              <a:t> </a:t>
            </a:r>
            <a:r>
              <a:rPr lang="en-US" altLang="en-US" sz="3300" b="1">
                <a:latin typeface="Times New Roman" pitchFamily="18" charset="0"/>
                <a:cs typeface="Times New Roman" pitchFamily="18" charset="0"/>
              </a:rPr>
              <a:t>năm </a:t>
            </a:r>
            <a:r>
              <a:rPr lang="vi-VN" altLang="en-US" sz="3300" b="1">
                <a:latin typeface="Times New Roman" pitchFamily="18" charset="0"/>
                <a:cs typeface="Times New Roman" pitchFamily="18" charset="0"/>
              </a:rPr>
              <a:t>2022</a:t>
            </a:r>
          </a:p>
        </p:txBody>
      </p:sp>
    </p:spTree>
    <p:extLst>
      <p:ext uri="{BB962C8B-B14F-4D97-AF65-F5344CB8AC3E}">
        <p14:creationId xmlns:p14="http://schemas.microsoft.com/office/powerpoint/2010/main" val="242512618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ox(in)">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box(in)">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box(in)">
                                      <p:cBhvr>
                                        <p:cTn id="1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20" name="Text Box 5">
            <a:extLst>
              <a:ext uri="{FF2B5EF4-FFF2-40B4-BE49-F238E27FC236}">
                <a16:creationId xmlns="" xmlns:a16="http://schemas.microsoft.com/office/drawing/2014/main" id="{492DC9A2-CDEB-474A-99EC-38E48B10C588}"/>
              </a:ext>
            </a:extLst>
          </p:cNvPr>
          <p:cNvSpPr txBox="1">
            <a:spLocks noChangeArrowheads="1"/>
          </p:cNvSpPr>
          <p:nvPr/>
        </p:nvSpPr>
        <p:spPr bwMode="auto">
          <a:xfrm>
            <a:off x="368968" y="2892232"/>
            <a:ext cx="84541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800" b="1" dirty="0">
                <a:solidFill>
                  <a:srgbClr val="0070C0"/>
                </a:solidFill>
                <a:latin typeface="Times New Roman" panose="02020603050405020304" pitchFamily="18" charset="0"/>
                <a:cs typeface="Times New Roman" panose="02020603050405020304" pitchFamily="18" charset="0"/>
              </a:rPr>
              <a:t>- Nguyễn Ánh lên ngôi hoàng đế lấy hiệu là gì ? Kinh đô ở đâu ?</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21" name="Text Box 6">
            <a:extLst>
              <a:ext uri="{FF2B5EF4-FFF2-40B4-BE49-F238E27FC236}">
                <a16:creationId xmlns="" xmlns:a16="http://schemas.microsoft.com/office/drawing/2014/main" id="{6091EC41-FA03-448F-8668-5F7EEDB68C25}"/>
              </a:ext>
            </a:extLst>
          </p:cNvPr>
          <p:cNvSpPr txBox="1">
            <a:spLocks noChangeArrowheads="1"/>
          </p:cNvSpPr>
          <p:nvPr/>
        </p:nvSpPr>
        <p:spPr bwMode="auto">
          <a:xfrm>
            <a:off x="1604210" y="284183"/>
            <a:ext cx="680185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b="1" dirty="0">
                <a:solidFill>
                  <a:srgbClr val="C00000"/>
                </a:solidFill>
                <a:latin typeface="Times New Roman" panose="02020603050405020304" pitchFamily="18" charset="0"/>
                <a:cs typeface="Times New Roman" panose="02020603050405020304" pitchFamily="18" charset="0"/>
              </a:rPr>
              <a:t>1. Hoàn cảnh ra đời của nhà Nguyễn</a:t>
            </a:r>
            <a:endParaRPr lang="en-US" altLang="en-US" b="1" dirty="0">
              <a:solidFill>
                <a:srgbClr val="0070C0"/>
              </a:solidFill>
              <a:latin typeface="Times New Roman" panose="02020603050405020304" pitchFamily="18" charset="0"/>
              <a:cs typeface="Times New Roman" panose="02020603050405020304" pitchFamily="18" charset="0"/>
            </a:endParaRPr>
          </a:p>
        </p:txBody>
      </p:sp>
      <p:sp>
        <p:nvSpPr>
          <p:cNvPr id="22" name="Text Box 7">
            <a:extLst>
              <a:ext uri="{FF2B5EF4-FFF2-40B4-BE49-F238E27FC236}">
                <a16:creationId xmlns="" xmlns:a16="http://schemas.microsoft.com/office/drawing/2014/main" id="{D538A167-F29B-4FE5-8B69-5D1B49534107}"/>
              </a:ext>
            </a:extLst>
          </p:cNvPr>
          <p:cNvSpPr txBox="1">
            <a:spLocks noChangeArrowheads="1"/>
          </p:cNvSpPr>
          <p:nvPr/>
        </p:nvSpPr>
        <p:spPr bwMode="auto">
          <a:xfrm>
            <a:off x="368968" y="2369012"/>
            <a:ext cx="84541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800" b="1" dirty="0">
                <a:solidFill>
                  <a:srgbClr val="0070C0"/>
                </a:solidFill>
                <a:latin typeface="Times New Roman" panose="02020603050405020304" pitchFamily="18" charset="0"/>
                <a:cs typeface="Times New Roman" panose="02020603050405020304" pitchFamily="18" charset="0"/>
              </a:rPr>
              <a:t>- Nhà Nguyễn ra đời trong hoàn cảnh nào?</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23" name="Text Box 8">
            <a:extLst>
              <a:ext uri="{FF2B5EF4-FFF2-40B4-BE49-F238E27FC236}">
                <a16:creationId xmlns="" xmlns:a16="http://schemas.microsoft.com/office/drawing/2014/main" id="{6BB0A1D7-CE15-4ADE-958A-759C165A7383}"/>
              </a:ext>
            </a:extLst>
          </p:cNvPr>
          <p:cNvSpPr txBox="1">
            <a:spLocks noChangeArrowheads="1"/>
          </p:cNvSpPr>
          <p:nvPr/>
        </p:nvSpPr>
        <p:spPr bwMode="auto">
          <a:xfrm>
            <a:off x="368968" y="3681663"/>
            <a:ext cx="845419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800" b="1" dirty="0">
                <a:solidFill>
                  <a:srgbClr val="0070C0"/>
                </a:solidFill>
                <a:latin typeface="Times New Roman" panose="02020603050405020304" pitchFamily="18" charset="0"/>
                <a:cs typeface="Times New Roman" panose="02020603050405020304" pitchFamily="18" charset="0"/>
              </a:rPr>
              <a:t>- Từ năm 1802 đến năm 1858, Nhà Nguyễn trải qua các đời vua nào ?</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24" name="Text Box 9">
            <a:extLst>
              <a:ext uri="{FF2B5EF4-FFF2-40B4-BE49-F238E27FC236}">
                <a16:creationId xmlns="" xmlns:a16="http://schemas.microsoft.com/office/drawing/2014/main" id="{0C0B5854-C162-4D0D-878C-04640C530C10}"/>
              </a:ext>
            </a:extLst>
          </p:cNvPr>
          <p:cNvSpPr txBox="1">
            <a:spLocks noChangeArrowheads="1"/>
          </p:cNvSpPr>
          <p:nvPr/>
        </p:nvSpPr>
        <p:spPr bwMode="auto">
          <a:xfrm>
            <a:off x="368968" y="866274"/>
            <a:ext cx="845419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Đọc thầm SGK </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đ</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o</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ạn</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từ</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Sau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khi</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vua</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Quang</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Trung</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đến</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 Thiệu Trị, Tự Đức</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và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thảo</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luận</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a:t>
            </a:r>
            <a:r>
              <a:rPr lang="en-US" altLang="en-US" sz="2800" b="1" dirty="0" err="1">
                <a:solidFill>
                  <a:schemeClr val="accent6">
                    <a:lumMod val="50000"/>
                  </a:schemeClr>
                </a:solidFill>
                <a:latin typeface="Times New Roman" panose="02020603050405020304" pitchFamily="18" charset="0"/>
                <a:cs typeface="Times New Roman" panose="02020603050405020304" pitchFamily="18" charset="0"/>
              </a:rPr>
              <a:t>nhóm</a:t>
            </a:r>
            <a:r>
              <a:rPr lang="en-US" altLang="en-US" sz="2800" b="1" dirty="0">
                <a:solidFill>
                  <a:schemeClr val="accent6">
                    <a:lumMod val="50000"/>
                  </a:schemeClr>
                </a:solidFill>
                <a:latin typeface="Times New Roman" panose="02020603050405020304" pitchFamily="18" charset="0"/>
                <a:cs typeface="Times New Roman" panose="02020603050405020304" pitchFamily="18" charset="0"/>
              </a:rPr>
              <a:t> 2 </a:t>
            </a:r>
            <a:r>
              <a:rPr lang="vi-VN" altLang="en-US" sz="2800" b="1" dirty="0">
                <a:solidFill>
                  <a:schemeClr val="accent6">
                    <a:lumMod val="50000"/>
                  </a:schemeClr>
                </a:solidFill>
                <a:latin typeface="Times New Roman" panose="02020603050405020304" pitchFamily="18" charset="0"/>
                <a:cs typeface="Times New Roman" panose="02020603050405020304" pitchFamily="18" charset="0"/>
              </a:rPr>
              <a:t>trả lời câu hỏi : </a:t>
            </a:r>
            <a:endParaRPr lang="en-US" altLang="en-US" sz="2800" b="1" dirty="0">
              <a:solidFill>
                <a:schemeClr val="accent6">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21" name="Text Box 6">
            <a:extLst>
              <a:ext uri="{FF2B5EF4-FFF2-40B4-BE49-F238E27FC236}">
                <a16:creationId xmlns="" xmlns:a16="http://schemas.microsoft.com/office/drawing/2014/main" id="{6091EC41-FA03-448F-8668-5F7EEDB68C25}"/>
              </a:ext>
            </a:extLst>
          </p:cNvPr>
          <p:cNvSpPr txBox="1">
            <a:spLocks noChangeArrowheads="1"/>
          </p:cNvSpPr>
          <p:nvPr/>
        </p:nvSpPr>
        <p:spPr bwMode="auto">
          <a:xfrm>
            <a:off x="1604210" y="284183"/>
            <a:ext cx="678581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b="1" dirty="0">
                <a:solidFill>
                  <a:srgbClr val="C00000"/>
                </a:solidFill>
                <a:latin typeface="Times New Roman" panose="02020603050405020304" pitchFamily="18" charset="0"/>
                <a:cs typeface="Times New Roman" panose="02020603050405020304" pitchFamily="18" charset="0"/>
              </a:rPr>
              <a:t>1. Hoàn cảnh ra đời của nhà Nguyễn</a:t>
            </a:r>
            <a:endParaRPr lang="en-US" altLang="en-US" b="1" dirty="0">
              <a:solidFill>
                <a:srgbClr val="0070C0"/>
              </a:solidFill>
              <a:latin typeface="Times New Roman" panose="02020603050405020304" pitchFamily="18" charset="0"/>
              <a:cs typeface="Times New Roman" panose="02020603050405020304" pitchFamily="18" charset="0"/>
            </a:endParaRPr>
          </a:p>
        </p:txBody>
      </p:sp>
      <p:sp>
        <p:nvSpPr>
          <p:cNvPr id="22" name="Text Box 7">
            <a:extLst>
              <a:ext uri="{FF2B5EF4-FFF2-40B4-BE49-F238E27FC236}">
                <a16:creationId xmlns="" xmlns:a16="http://schemas.microsoft.com/office/drawing/2014/main" id="{D538A167-F29B-4FE5-8B69-5D1B49534107}"/>
              </a:ext>
            </a:extLst>
          </p:cNvPr>
          <p:cNvSpPr txBox="1">
            <a:spLocks noChangeArrowheads="1"/>
          </p:cNvSpPr>
          <p:nvPr/>
        </p:nvSpPr>
        <p:spPr bwMode="auto">
          <a:xfrm>
            <a:off x="368968" y="807403"/>
            <a:ext cx="845419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vi-VN" altLang="en-US" sz="2800" b="1" dirty="0">
                <a:solidFill>
                  <a:srgbClr val="0070C0"/>
                </a:solidFill>
                <a:latin typeface="Times New Roman" panose="02020603050405020304" pitchFamily="18" charset="0"/>
                <a:cs typeface="Times New Roman" panose="02020603050405020304" pitchFamily="18" charset="0"/>
              </a:rPr>
              <a:t>- Nhà Nguyễn ra đời trong hoàn cảnh nào?</a:t>
            </a:r>
            <a:endParaRPr lang="en-US" altLang="en-US" sz="2800" b="1" dirty="0">
              <a:solidFill>
                <a:srgbClr val="0070C0"/>
              </a:solidFill>
              <a:latin typeface="Times New Roman" panose="02020603050405020304" pitchFamily="18" charset="0"/>
              <a:cs typeface="Times New Roman" panose="02020603050405020304" pitchFamily="18" charset="0"/>
            </a:endParaRPr>
          </a:p>
        </p:txBody>
      </p:sp>
      <p:sp>
        <p:nvSpPr>
          <p:cNvPr id="9" name="Text Box 9">
            <a:extLst>
              <a:ext uri="{FF2B5EF4-FFF2-40B4-BE49-F238E27FC236}">
                <a16:creationId xmlns="" xmlns:a16="http://schemas.microsoft.com/office/drawing/2014/main" id="{4E10BD71-CE71-410D-8905-A26FB37BE921}"/>
              </a:ext>
            </a:extLst>
          </p:cNvPr>
          <p:cNvSpPr txBox="1">
            <a:spLocks noChangeArrowheads="1"/>
          </p:cNvSpPr>
          <p:nvPr/>
        </p:nvSpPr>
        <p:spPr bwMode="auto">
          <a:xfrm>
            <a:off x="368968" y="1524000"/>
            <a:ext cx="845419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3600" b="1" dirty="0">
                <a:latin typeface="Times New Roman" panose="02020603050405020304" pitchFamily="18" charset="0"/>
                <a:cs typeface="Times New Roman" panose="02020603050405020304" pitchFamily="18" charset="0"/>
              </a:rPr>
              <a:t>- Sau </a:t>
            </a:r>
            <a:r>
              <a:rPr lang="en-US" altLang="en-US" sz="3600" b="1" dirty="0" err="1">
                <a:latin typeface="Times New Roman" panose="02020603050405020304" pitchFamily="18" charset="0"/>
                <a:cs typeface="Times New Roman" panose="02020603050405020304" pitchFamily="18" charset="0"/>
              </a:rPr>
              <a:t>khi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vua</a:t>
            </a:r>
            <a:r>
              <a:rPr lang="en-US" altLang="en-US" sz="3600" b="1" dirty="0">
                <a:latin typeface="Times New Roman" panose="02020603050405020304" pitchFamily="18" charset="0"/>
                <a:cs typeface="Times New Roman" panose="02020603050405020304" pitchFamily="18" charset="0"/>
              </a:rPr>
              <a:t> Quang </a:t>
            </a:r>
            <a:r>
              <a:rPr lang="en-US" altLang="en-US" sz="3600" b="1" dirty="0" err="1">
                <a:latin typeface="Times New Roman" panose="02020603050405020304" pitchFamily="18" charset="0"/>
                <a:cs typeface="Times New Roman" panose="02020603050405020304" pitchFamily="18" charset="0"/>
              </a:rPr>
              <a:t>Trung</a:t>
            </a:r>
            <a:r>
              <a:rPr lang="en-US" altLang="en-US" sz="3600" b="1" dirty="0">
                <a:latin typeface="Times New Roman" panose="02020603050405020304" pitchFamily="18" charset="0"/>
                <a:cs typeface="Times New Roman" panose="02020603050405020304" pitchFamily="18" charset="0"/>
              </a:rPr>
              <a:t> qua </a:t>
            </a:r>
            <a:r>
              <a:rPr lang="en-US" altLang="en-US" sz="3600" b="1" dirty="0" err="1">
                <a:latin typeface="Times New Roman" panose="02020603050405020304" pitchFamily="18" charset="0"/>
                <a:cs typeface="Times New Roman" panose="02020603050405020304" pitchFamily="18" charset="0"/>
              </a:rPr>
              <a:t>đời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triều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đại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Tây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suy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yếu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dần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Lợi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dụng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thời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cơ</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đó</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Nguyễn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Ánh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tấn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công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nhà</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Tây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Năm</a:t>
            </a:r>
            <a:r>
              <a:rPr lang="en-US" altLang="en-US" sz="3600" b="1" dirty="0">
                <a:latin typeface="Times New Roman" panose="02020603050405020304" pitchFamily="18" charset="0"/>
                <a:cs typeface="Times New Roman" panose="02020603050405020304" pitchFamily="18" charset="0"/>
              </a:rPr>
              <a:t> 1802, </a:t>
            </a:r>
            <a:r>
              <a:rPr lang="en-US" altLang="en-US" sz="3600" b="1" dirty="0" err="1">
                <a:latin typeface="Times New Roman" panose="02020603050405020304" pitchFamily="18" charset="0"/>
                <a:cs typeface="Times New Roman" panose="02020603050405020304" pitchFamily="18" charset="0"/>
              </a:rPr>
              <a:t>triều</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Tây</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Sơn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bị</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lật</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đổ</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Nguyễn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Ánh</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lên</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ngôi</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hoàng</a:t>
            </a:r>
            <a:r>
              <a:rPr lang="en-US" altLang="en-US" sz="3600" b="1" dirty="0">
                <a:latin typeface="Times New Roman" panose="02020603050405020304" pitchFamily="18" charset="0"/>
                <a:cs typeface="Times New Roman" panose="02020603050405020304" pitchFamily="18" charset="0"/>
              </a:rPr>
              <a:t> </a:t>
            </a:r>
            <a:r>
              <a:rPr lang="en-US" altLang="en-US" sz="3600" b="1" dirty="0" err="1">
                <a:latin typeface="Times New Roman" panose="02020603050405020304" pitchFamily="18" charset="0"/>
                <a:cs typeface="Times New Roman" panose="02020603050405020304" pitchFamily="18" charset="0"/>
              </a:rPr>
              <a:t>đế</a:t>
            </a:r>
            <a:r>
              <a:rPr lang="en-US" altLang="en-US" sz="3600" b="1" dirty="0">
                <a:latin typeface="Times New Roman" panose="02020603050405020304" pitchFamily="18" charset="0"/>
                <a:cs typeface="Times New Roman" panose="02020603050405020304" pitchFamily="18" charset="0"/>
              </a:rPr>
              <a:t>.</a:t>
            </a:r>
            <a:endParaRPr lang="en-US" alt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068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grpSp>
        <p:nvGrpSpPr>
          <p:cNvPr id="5" name="Group 7">
            <a:extLst>
              <a:ext uri="{FF2B5EF4-FFF2-40B4-BE49-F238E27FC236}">
                <a16:creationId xmlns="" xmlns:a16="http://schemas.microsoft.com/office/drawing/2014/main" id="{BDFD108F-08AB-4FA7-AC9E-C0BFF71DBC7F}"/>
              </a:ext>
            </a:extLst>
          </p:cNvPr>
          <p:cNvGrpSpPr>
            <a:grpSpLocks/>
          </p:cNvGrpSpPr>
          <p:nvPr/>
        </p:nvGrpSpPr>
        <p:grpSpPr bwMode="auto">
          <a:xfrm>
            <a:off x="2819399" y="609600"/>
            <a:ext cx="3105817" cy="5257800"/>
            <a:chOff x="0" y="838200"/>
            <a:chExt cx="9144000" cy="6019802"/>
          </a:xfrm>
        </p:grpSpPr>
        <p:pic>
          <p:nvPicPr>
            <p:cNvPr id="6" name="Picture 6">
              <a:extLst>
                <a:ext uri="{FF2B5EF4-FFF2-40B4-BE49-F238E27FC236}">
                  <a16:creationId xmlns="" xmlns:a16="http://schemas.microsoft.com/office/drawing/2014/main" id="{6EB5E80C-1879-45F7-B255-2BDA7CBF4A2C}"/>
                </a:ext>
              </a:extLst>
            </p:cNvPr>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0" y="838200"/>
              <a:ext cx="9144000" cy="6019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 xmlns:a16="http://schemas.microsoft.com/office/drawing/2014/main" id="{3ED2CD15-2857-482A-BBB3-1412F9501516}"/>
                </a:ext>
              </a:extLst>
            </p:cNvPr>
            <p:cNvSpPr/>
            <p:nvPr/>
          </p:nvSpPr>
          <p:spPr>
            <a:xfrm>
              <a:off x="0" y="5353051"/>
              <a:ext cx="9144000" cy="150495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anchor="ctr"/>
            <a:lstStyle/>
            <a:p>
              <a:pPr algn="ctr" eaLnBrk="1" hangingPunct="1">
                <a:defRPr/>
              </a:pPr>
              <a:endParaRPr lang="en-US" b="1">
                <a:solidFill>
                  <a:srgbClr val="FF0000"/>
                </a:solidFill>
                <a:latin typeface="Times New Roman" pitchFamily="18" charset="0"/>
                <a:cs typeface="Times New Roman" pitchFamily="18" charset="0"/>
              </a:endParaRPr>
            </a:p>
          </p:txBody>
        </p:sp>
      </p:grpSp>
      <p:grpSp>
        <p:nvGrpSpPr>
          <p:cNvPr id="8" name="Group 11">
            <a:extLst>
              <a:ext uri="{FF2B5EF4-FFF2-40B4-BE49-F238E27FC236}">
                <a16:creationId xmlns="" xmlns:a16="http://schemas.microsoft.com/office/drawing/2014/main" id="{087F4AA9-BA61-4646-B1CD-664DEDA55ACB}"/>
              </a:ext>
            </a:extLst>
          </p:cNvPr>
          <p:cNvGrpSpPr>
            <a:grpSpLocks/>
          </p:cNvGrpSpPr>
          <p:nvPr/>
        </p:nvGrpSpPr>
        <p:grpSpPr bwMode="auto">
          <a:xfrm>
            <a:off x="31750" y="609599"/>
            <a:ext cx="2819400" cy="3505200"/>
            <a:chOff x="457200" y="381000"/>
            <a:chExt cx="3962400" cy="2819400"/>
          </a:xfrm>
        </p:grpSpPr>
        <p:pic>
          <p:nvPicPr>
            <p:cNvPr id="10" name="Picture 12" descr="Emperor Gia Long.jpg">
              <a:extLst>
                <a:ext uri="{FF2B5EF4-FFF2-40B4-BE49-F238E27FC236}">
                  <a16:creationId xmlns="" xmlns:a16="http://schemas.microsoft.com/office/drawing/2014/main" id="{3447E9BE-E237-4CEA-BAD3-A7BE3ABB97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1000"/>
              <a:ext cx="3962400" cy="2819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8">
              <a:extLst>
                <a:ext uri="{FF2B5EF4-FFF2-40B4-BE49-F238E27FC236}">
                  <a16:creationId xmlns="" xmlns:a16="http://schemas.microsoft.com/office/drawing/2014/main" id="{390B5A97-D604-4BC5-936E-AFE7194AE3AC}"/>
                </a:ext>
              </a:extLst>
            </p:cNvPr>
            <p:cNvSpPr>
              <a:spLocks noChangeArrowheads="1"/>
            </p:cNvSpPr>
            <p:nvPr/>
          </p:nvSpPr>
          <p:spPr bwMode="auto">
            <a:xfrm>
              <a:off x="457200" y="2511608"/>
              <a:ext cx="3962399" cy="6677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vi-VN" altLang="en-US" sz="2400" b="1">
                <a:solidFill>
                  <a:srgbClr val="FFFF00"/>
                </a:solidFill>
                <a:latin typeface="Times New Roman" panose="02020603050405020304" pitchFamily="18" charset="0"/>
                <a:cs typeface="Times New Roman" panose="02020603050405020304" pitchFamily="18" charset="0"/>
              </a:endParaRPr>
            </a:p>
          </p:txBody>
        </p:sp>
      </p:grpSp>
      <p:grpSp>
        <p:nvGrpSpPr>
          <p:cNvPr id="12" name="Group 22">
            <a:extLst>
              <a:ext uri="{FF2B5EF4-FFF2-40B4-BE49-F238E27FC236}">
                <a16:creationId xmlns="" xmlns:a16="http://schemas.microsoft.com/office/drawing/2014/main" id="{07D706E6-4D6D-49CB-8542-EB95B5437B74}"/>
              </a:ext>
            </a:extLst>
          </p:cNvPr>
          <p:cNvGrpSpPr>
            <a:grpSpLocks/>
          </p:cNvGrpSpPr>
          <p:nvPr/>
        </p:nvGrpSpPr>
        <p:grpSpPr bwMode="auto">
          <a:xfrm>
            <a:off x="5855368" y="609600"/>
            <a:ext cx="3288632" cy="6096000"/>
            <a:chOff x="3504" y="1056"/>
            <a:chExt cx="2256" cy="3264"/>
          </a:xfrm>
        </p:grpSpPr>
        <p:pic>
          <p:nvPicPr>
            <p:cNvPr id="13" name="Picture 2" descr="Picture1">
              <a:extLst>
                <a:ext uri="{FF2B5EF4-FFF2-40B4-BE49-F238E27FC236}">
                  <a16:creationId xmlns="" xmlns:a16="http://schemas.microsoft.com/office/drawing/2014/main" id="{821C3D88-A96C-4F1E-9EBA-73CBB7B2526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4" y="1056"/>
              <a:ext cx="2256" cy="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5" descr="Ảnh3">
              <a:extLst>
                <a:ext uri="{FF2B5EF4-FFF2-40B4-BE49-F238E27FC236}">
                  <a16:creationId xmlns="" xmlns:a16="http://schemas.microsoft.com/office/drawing/2014/main" id="{CC5CFA75-55CA-425C-B167-6A9BEC512E4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2" y="1584"/>
              <a:ext cx="143" cy="1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Box 16">
            <a:extLst>
              <a:ext uri="{FF2B5EF4-FFF2-40B4-BE49-F238E27FC236}">
                <a16:creationId xmlns="" xmlns:a16="http://schemas.microsoft.com/office/drawing/2014/main" id="{B201B23B-44DD-4680-B6DE-F1C278FB6059}"/>
              </a:ext>
            </a:extLst>
          </p:cNvPr>
          <p:cNvSpPr txBox="1">
            <a:spLocks noChangeArrowheads="1"/>
          </p:cNvSpPr>
          <p:nvPr/>
        </p:nvSpPr>
        <p:spPr bwMode="auto">
          <a:xfrm>
            <a:off x="2781300" y="684669"/>
            <a:ext cx="2787650" cy="79375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300" b="1" dirty="0" err="1">
                <a:solidFill>
                  <a:srgbClr val="FF0000"/>
                </a:solidFill>
              </a:rPr>
              <a:t>Kinh</a:t>
            </a:r>
            <a:r>
              <a:rPr lang="en-US" sz="2300" b="1" dirty="0">
                <a:solidFill>
                  <a:srgbClr val="FF0000"/>
                </a:solidFill>
              </a:rPr>
              <a:t> </a:t>
            </a:r>
            <a:r>
              <a:rPr lang="en-US" sz="2300" b="1" dirty="0" err="1">
                <a:solidFill>
                  <a:srgbClr val="FF0000"/>
                </a:solidFill>
              </a:rPr>
              <a:t>Đô</a:t>
            </a:r>
            <a:r>
              <a:rPr lang="en-US" sz="2300" b="1" dirty="0">
                <a:solidFill>
                  <a:srgbClr val="FF0000"/>
                </a:solidFill>
              </a:rPr>
              <a:t> </a:t>
            </a:r>
            <a:r>
              <a:rPr lang="en-US" sz="2300" b="1" dirty="0" err="1">
                <a:solidFill>
                  <a:srgbClr val="FF0000"/>
                </a:solidFill>
              </a:rPr>
              <a:t>Phú</a:t>
            </a:r>
            <a:r>
              <a:rPr lang="en-US" sz="2300" b="1" dirty="0">
                <a:solidFill>
                  <a:srgbClr val="FF0000"/>
                </a:solidFill>
              </a:rPr>
              <a:t> </a:t>
            </a:r>
            <a:r>
              <a:rPr lang="en-US" sz="2300" b="1" dirty="0" err="1">
                <a:solidFill>
                  <a:srgbClr val="FF0000"/>
                </a:solidFill>
              </a:rPr>
              <a:t>Xuân</a:t>
            </a:r>
            <a:r>
              <a:rPr lang="en-US" sz="2300" b="1" dirty="0">
                <a:solidFill>
                  <a:srgbClr val="FF0000"/>
                </a:solidFill>
              </a:rPr>
              <a:t> (</a:t>
            </a:r>
            <a:r>
              <a:rPr lang="en-US" sz="2300" b="1" dirty="0" err="1">
                <a:solidFill>
                  <a:srgbClr val="FF0000"/>
                </a:solidFill>
              </a:rPr>
              <a:t>Huế</a:t>
            </a:r>
            <a:r>
              <a:rPr lang="en-US" sz="2300" b="1" dirty="0">
                <a:solidFill>
                  <a:srgbClr val="FF0000"/>
                </a:solidFill>
              </a:rPr>
              <a:t>)</a:t>
            </a:r>
            <a:endParaRPr lang="en-US" sz="2300" b="1" dirty="0"/>
          </a:p>
        </p:txBody>
      </p:sp>
      <p:sp>
        <p:nvSpPr>
          <p:cNvPr id="16" name="Text Box 17">
            <a:extLst>
              <a:ext uri="{FF2B5EF4-FFF2-40B4-BE49-F238E27FC236}">
                <a16:creationId xmlns="" xmlns:a16="http://schemas.microsoft.com/office/drawing/2014/main" id="{06B149F1-5BA7-4A45-A136-72A82AE9BAB6}"/>
              </a:ext>
            </a:extLst>
          </p:cNvPr>
          <p:cNvSpPr txBox="1">
            <a:spLocks noChangeArrowheads="1"/>
          </p:cNvSpPr>
          <p:nvPr/>
        </p:nvSpPr>
        <p:spPr bwMode="auto">
          <a:xfrm>
            <a:off x="-38100" y="4232273"/>
            <a:ext cx="2819400" cy="793750"/>
          </a:xfrm>
          <a:prstGeom prst="rect">
            <a:avLst/>
          </a:prstGeom>
          <a:ln/>
        </p:spPr>
        <p:style>
          <a:lnRef idx="1">
            <a:schemeClr val="accent1"/>
          </a:lnRef>
          <a:fillRef idx="2">
            <a:schemeClr val="accent1"/>
          </a:fillRef>
          <a:effectRef idx="1">
            <a:schemeClr val="accent1"/>
          </a:effectRef>
          <a:fontRef idx="minor">
            <a:schemeClr val="dk1"/>
          </a:fontRef>
        </p:style>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US" sz="2300" b="1">
                <a:solidFill>
                  <a:srgbClr val="FF0066"/>
                </a:solidFill>
              </a:rPr>
              <a:t>Vua Gia Long </a:t>
            </a:r>
          </a:p>
          <a:p>
            <a:pPr algn="ctr" eaLnBrk="1" hangingPunct="1">
              <a:defRPr/>
            </a:pPr>
            <a:r>
              <a:rPr lang="en-US" sz="2300" b="1">
                <a:solidFill>
                  <a:srgbClr val="FF0066"/>
                </a:solidFill>
              </a:rPr>
              <a:t>(1802-1820)</a:t>
            </a:r>
            <a:endParaRPr lang="en-US" sz="2300">
              <a:solidFill>
                <a:srgbClr val="FF0066"/>
              </a:solidFill>
            </a:endParaRPr>
          </a:p>
        </p:txBody>
      </p:sp>
      <p:sp>
        <p:nvSpPr>
          <p:cNvPr id="17" name="Text Box 21">
            <a:extLst>
              <a:ext uri="{FF2B5EF4-FFF2-40B4-BE49-F238E27FC236}">
                <a16:creationId xmlns="" xmlns:a16="http://schemas.microsoft.com/office/drawing/2014/main" id="{3AD3015A-A4CA-447E-82A0-71F881E84D92}"/>
              </a:ext>
            </a:extLst>
          </p:cNvPr>
          <p:cNvSpPr txBox="1">
            <a:spLocks noChangeArrowheads="1"/>
          </p:cNvSpPr>
          <p:nvPr/>
        </p:nvSpPr>
        <p:spPr bwMode="auto">
          <a:xfrm>
            <a:off x="0" y="0"/>
            <a:ext cx="9144000" cy="492125"/>
          </a:xfrm>
          <a:prstGeom prst="rect">
            <a:avLst/>
          </a:prstGeom>
          <a:ln/>
        </p:spPr>
        <p:style>
          <a:lnRef idx="2">
            <a:schemeClr val="accent4">
              <a:shade val="50000"/>
            </a:schemeClr>
          </a:lnRef>
          <a:fillRef idx="1">
            <a:schemeClr val="accent4"/>
          </a:fillRef>
          <a:effectRef idx="0">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600" b="1" dirty="0">
                <a:solidFill>
                  <a:srgbClr val="0070C0"/>
                </a:solidFill>
                <a:latin typeface="Times New Roman" panose="02020603050405020304" pitchFamily="18" charset="0"/>
                <a:cs typeface="Times New Roman" panose="02020603050405020304" pitchFamily="18" charset="0"/>
              </a:rPr>
              <a:t>- Nguyễn Ánh lên ngôi hoàng đế lấy hiệu là gì? Kinh đô ở đâu ?</a:t>
            </a:r>
            <a:endParaRPr lang="en-US" altLang="en-US" sz="2600" b="1" dirty="0">
              <a:solidFill>
                <a:srgbClr val="0070C0"/>
              </a:solidFill>
              <a:latin typeface="Times New Roman" panose="02020603050405020304" pitchFamily="18" charset="0"/>
              <a:cs typeface="Times New Roman" panose="02020603050405020304" pitchFamily="18" charset="0"/>
            </a:endParaRPr>
          </a:p>
        </p:txBody>
      </p:sp>
      <p:pic>
        <p:nvPicPr>
          <p:cNvPr id="18" name="Picture 5" descr="Ảnh3">
            <a:extLst>
              <a:ext uri="{FF2B5EF4-FFF2-40B4-BE49-F238E27FC236}">
                <a16:creationId xmlns="" xmlns:a16="http://schemas.microsoft.com/office/drawing/2014/main" id="{94125589-7649-4811-A6CD-DD379A5FC8F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077200" y="3886200"/>
            <a:ext cx="227013" cy="220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32073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additive="base">
                                        <p:cTn id="21" dur="500" fill="hold"/>
                                        <p:tgtEl>
                                          <p:spTgt spid="16"/>
                                        </p:tgtEl>
                                        <p:attrNameLst>
                                          <p:attrName>ppt_x</p:attrName>
                                        </p:attrNameLst>
                                      </p:cBhvr>
                                      <p:tavLst>
                                        <p:tav tm="0">
                                          <p:val>
                                            <p:strVal val="#ppt_x"/>
                                          </p:val>
                                        </p:tav>
                                        <p:tav tm="100000">
                                          <p:val>
                                            <p:strVal val="#ppt_x"/>
                                          </p:val>
                                        </p:tav>
                                      </p:tavLst>
                                    </p:anim>
                                    <p:anim calcmode="lin" valueType="num">
                                      <p:cBhvr additive="base">
                                        <p:cTn id="2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ppt_x"/>
                                          </p:val>
                                        </p:tav>
                                        <p:tav tm="100000">
                                          <p:val>
                                            <p:strVal val="#ppt_x"/>
                                          </p:val>
                                        </p:tav>
                                      </p:tavLst>
                                    </p:anim>
                                    <p:anim calcmode="lin" valueType="num">
                                      <p:cBhvr additive="base">
                                        <p:cTn id="3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19" name="AutoShape 6" descr="Kết quả hình ảnh cho quang trung đại phá quan thanh">
            <a:extLst>
              <a:ext uri="{FF2B5EF4-FFF2-40B4-BE49-F238E27FC236}">
                <a16:creationId xmlns="" xmlns:a16="http://schemas.microsoft.com/office/drawing/2014/main" id="{5ABE5BFA-AA09-4E2F-B1DB-F6048E72313F}"/>
              </a:ext>
            </a:extLst>
          </p:cNvPr>
          <p:cNvSpPr>
            <a:spLocks noChangeAspect="1" noChangeArrowheads="1"/>
          </p:cNvSpPr>
          <p:nvPr/>
        </p:nvSpPr>
        <p:spPr bwMode="auto">
          <a:xfrm>
            <a:off x="165100"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1800" b="1">
              <a:solidFill>
                <a:srgbClr val="0000FF"/>
              </a:solidFill>
              <a:latin typeface="Times New Roman" panose="02020603050405020304" pitchFamily="18" charset="0"/>
              <a:cs typeface="Times New Roman" panose="02020603050405020304" pitchFamily="18" charset="0"/>
            </a:endParaRPr>
          </a:p>
        </p:txBody>
      </p:sp>
      <p:sp>
        <p:nvSpPr>
          <p:cNvPr id="20" name="Text Box 20">
            <a:extLst>
              <a:ext uri="{FF2B5EF4-FFF2-40B4-BE49-F238E27FC236}">
                <a16:creationId xmlns="" xmlns:a16="http://schemas.microsoft.com/office/drawing/2014/main" id="{FEDA545E-158A-4760-A7D1-46E1C4F87482}"/>
              </a:ext>
            </a:extLst>
          </p:cNvPr>
          <p:cNvSpPr txBox="1">
            <a:spLocks noChangeArrowheads="1"/>
          </p:cNvSpPr>
          <p:nvPr/>
        </p:nvSpPr>
        <p:spPr bwMode="auto">
          <a:xfrm>
            <a:off x="-76200" y="-79027"/>
            <a:ext cx="9144000" cy="9541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latin typeface="Times New Roman" panose="02020603050405020304" pitchFamily="18" charset="0"/>
                <a:cs typeface="Times New Roman" panose="02020603050405020304" pitchFamily="18" charset="0"/>
              </a:rPr>
              <a:t>*</a:t>
            </a:r>
            <a:r>
              <a:rPr lang="en-US" altLang="en-US" sz="2800" b="1" dirty="0" err="1">
                <a:latin typeface="Times New Roman" panose="02020603050405020304" pitchFamily="18" charset="0"/>
                <a:cs typeface="Times New Roman" panose="02020603050405020304" pitchFamily="18" charset="0"/>
              </a:rPr>
              <a:t>Từ</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năm</a:t>
            </a:r>
            <a:r>
              <a:rPr lang="en-US" altLang="en-US" sz="2800" b="1" dirty="0">
                <a:latin typeface="Times New Roman" panose="02020603050405020304" pitchFamily="18" charset="0"/>
                <a:cs typeface="Times New Roman" panose="02020603050405020304" pitchFamily="18" charset="0"/>
              </a:rPr>
              <a:t> 1802 </a:t>
            </a:r>
            <a:r>
              <a:rPr lang="en-US" altLang="en-US" sz="2800" b="1" dirty="0" err="1">
                <a:latin typeface="Times New Roman" panose="02020603050405020304" pitchFamily="18" charset="0"/>
                <a:cs typeface="Times New Roman" panose="02020603050405020304" pitchFamily="18" charset="0"/>
              </a:rPr>
              <a:t>đến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năm</a:t>
            </a:r>
            <a:r>
              <a:rPr lang="en-US" altLang="en-US" sz="2800" b="1" dirty="0">
                <a:latin typeface="Times New Roman" panose="02020603050405020304" pitchFamily="18" charset="0"/>
                <a:cs typeface="Times New Roman" panose="02020603050405020304" pitchFamily="18" charset="0"/>
              </a:rPr>
              <a:t> 1858 </a:t>
            </a:r>
            <a:r>
              <a:rPr lang="en-US" altLang="en-US" sz="2800" b="1" dirty="0" err="1">
                <a:latin typeface="Times New Roman" panose="02020603050405020304" pitchFamily="18" charset="0"/>
                <a:cs typeface="Times New Roman" panose="02020603050405020304" pitchFamily="18" charset="0"/>
              </a:rPr>
              <a:t>triều</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Nguyễn</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trải</a:t>
            </a:r>
            <a:r>
              <a:rPr lang="en-US" altLang="en-US" sz="2800" b="1" dirty="0">
                <a:latin typeface="Times New Roman" panose="02020603050405020304" pitchFamily="18" charset="0"/>
                <a:cs typeface="Times New Roman" panose="02020603050405020304" pitchFamily="18" charset="0"/>
              </a:rPr>
              <a:t> qua </a:t>
            </a:r>
            <a:r>
              <a:rPr lang="en-US" altLang="en-US" sz="2800" b="1" dirty="0" err="1">
                <a:latin typeface="Times New Roman" panose="02020603050405020304" pitchFamily="18" charset="0"/>
                <a:cs typeface="Times New Roman" panose="02020603050405020304" pitchFamily="18" charset="0"/>
              </a:rPr>
              <a:t>các</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đời</a:t>
            </a:r>
            <a:r>
              <a:rPr lang="en-US" altLang="en-US" sz="2800" b="1" dirty="0">
                <a:latin typeface="Times New Roman" panose="02020603050405020304" pitchFamily="18" charset="0"/>
                <a:cs typeface="Times New Roman" panose="02020603050405020304" pitchFamily="18" charset="0"/>
              </a:rPr>
              <a:t> </a:t>
            </a:r>
            <a:r>
              <a:rPr lang="en-US" altLang="en-US" sz="2800" b="1" dirty="0" err="1">
                <a:latin typeface="Times New Roman" panose="02020603050405020304" pitchFamily="18" charset="0"/>
                <a:cs typeface="Times New Roman" panose="02020603050405020304" pitchFamily="18" charset="0"/>
              </a:rPr>
              <a:t>vua</a:t>
            </a:r>
            <a:r>
              <a:rPr lang="en-US" altLang="en-US" sz="2800" b="1" dirty="0">
                <a:latin typeface="Times New Roman" panose="02020603050405020304" pitchFamily="18" charset="0"/>
                <a:cs typeface="Times New Roman" panose="02020603050405020304" pitchFamily="18" charset="0"/>
              </a:rPr>
              <a:t> : </a:t>
            </a:r>
          </a:p>
        </p:txBody>
      </p:sp>
      <p:grpSp>
        <p:nvGrpSpPr>
          <p:cNvPr id="21" name="Group 31">
            <a:extLst>
              <a:ext uri="{FF2B5EF4-FFF2-40B4-BE49-F238E27FC236}">
                <a16:creationId xmlns="" xmlns:a16="http://schemas.microsoft.com/office/drawing/2014/main" id="{9700F96C-A288-40FD-A5F3-33413911CEE7}"/>
              </a:ext>
            </a:extLst>
          </p:cNvPr>
          <p:cNvGrpSpPr>
            <a:grpSpLocks/>
          </p:cNvGrpSpPr>
          <p:nvPr/>
        </p:nvGrpSpPr>
        <p:grpSpPr bwMode="auto">
          <a:xfrm>
            <a:off x="4495800" y="948453"/>
            <a:ext cx="2362200" cy="4271963"/>
            <a:chOff x="2832" y="1632"/>
            <a:chExt cx="1488" cy="2691"/>
          </a:xfrm>
        </p:grpSpPr>
        <p:pic>
          <p:nvPicPr>
            <p:cNvPr id="22" name="Picture 21" descr="http://a9.vietbao.vn/images/vn999/150/2013/04/20130410-ngam-tuyet-pham-tai-hien-chan-dung-cac-vi-vua-trieu-nguyen-3.jpeg">
              <a:extLst>
                <a:ext uri="{FF2B5EF4-FFF2-40B4-BE49-F238E27FC236}">
                  <a16:creationId xmlns="" xmlns:a16="http://schemas.microsoft.com/office/drawing/2014/main" id="{C7B1B207-2086-4371-8F28-90B827B8681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8" y="1632"/>
              <a:ext cx="1392" cy="230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3" name="Text Box 21">
              <a:extLst>
                <a:ext uri="{FF2B5EF4-FFF2-40B4-BE49-F238E27FC236}">
                  <a16:creationId xmlns="" xmlns:a16="http://schemas.microsoft.com/office/drawing/2014/main" id="{00FF6C86-DD79-47BC-BEA2-70B99E2EBEEC}"/>
                </a:ext>
              </a:extLst>
            </p:cNvPr>
            <p:cNvSpPr txBox="1">
              <a:spLocks noChangeArrowheads="1"/>
            </p:cNvSpPr>
            <p:nvPr/>
          </p:nvSpPr>
          <p:spPr bwMode="auto">
            <a:xfrm>
              <a:off x="2832" y="3916"/>
              <a:ext cx="1488" cy="4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Vua</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Thiệu</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Trị</a:t>
              </a:r>
              <a:r>
                <a:rPr lang="en-US" altLang="en-US" sz="1800" b="1" dirty="0">
                  <a:solidFill>
                    <a:srgbClr val="0000FF"/>
                  </a:solidFill>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(1841- 1847)</a:t>
              </a:r>
            </a:p>
          </p:txBody>
        </p:sp>
      </p:grpSp>
      <p:grpSp>
        <p:nvGrpSpPr>
          <p:cNvPr id="24" name="Group 32">
            <a:extLst>
              <a:ext uri="{FF2B5EF4-FFF2-40B4-BE49-F238E27FC236}">
                <a16:creationId xmlns="" xmlns:a16="http://schemas.microsoft.com/office/drawing/2014/main" id="{353A7247-7B0F-43DF-BE41-EFFC84E5C99C}"/>
              </a:ext>
            </a:extLst>
          </p:cNvPr>
          <p:cNvGrpSpPr>
            <a:grpSpLocks/>
          </p:cNvGrpSpPr>
          <p:nvPr/>
        </p:nvGrpSpPr>
        <p:grpSpPr bwMode="auto">
          <a:xfrm>
            <a:off x="6858000" y="948453"/>
            <a:ext cx="2286000" cy="4227513"/>
            <a:chOff x="4320" y="1632"/>
            <a:chExt cx="1440" cy="2663"/>
          </a:xfrm>
        </p:grpSpPr>
        <p:pic>
          <p:nvPicPr>
            <p:cNvPr id="25" name="Picture 23" descr="http://e-cadao.com/lichsu/tuduc.jpg">
              <a:extLst>
                <a:ext uri="{FF2B5EF4-FFF2-40B4-BE49-F238E27FC236}">
                  <a16:creationId xmlns="" xmlns:a16="http://schemas.microsoft.com/office/drawing/2014/main" id="{C87DB017-4360-45DF-867B-E5692FA0BBC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20" y="1632"/>
              <a:ext cx="1432" cy="230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6" name="Text Box 22">
              <a:extLst>
                <a:ext uri="{FF2B5EF4-FFF2-40B4-BE49-F238E27FC236}">
                  <a16:creationId xmlns="" xmlns:a16="http://schemas.microsoft.com/office/drawing/2014/main" id="{615E4061-69A4-43CB-871C-95B0D4C0961A}"/>
                </a:ext>
              </a:extLst>
            </p:cNvPr>
            <p:cNvSpPr txBox="1">
              <a:spLocks noChangeArrowheads="1"/>
            </p:cNvSpPr>
            <p:nvPr/>
          </p:nvSpPr>
          <p:spPr bwMode="auto">
            <a:xfrm>
              <a:off x="4320" y="3888"/>
              <a:ext cx="1440" cy="4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Vua</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Tự</a:t>
              </a:r>
              <a:r>
                <a:rPr lang="en-US" altLang="en-US" sz="1800" b="1" dirty="0">
                  <a:solidFill>
                    <a:srgbClr val="0000FF"/>
                  </a:solidFill>
                  <a:latin typeface="Times New Roman" panose="02020603050405020304" pitchFamily="18" charset="0"/>
                  <a:cs typeface="Times New Roman" panose="02020603050405020304" pitchFamily="18" charset="0"/>
                </a:rPr>
                <a:t> </a:t>
              </a:r>
              <a:r>
                <a:rPr lang="en-US" altLang="en-US" sz="1800" b="1" dirty="0" err="1">
                  <a:solidFill>
                    <a:srgbClr val="0000FF"/>
                  </a:solidFill>
                  <a:latin typeface="Times New Roman" panose="02020603050405020304" pitchFamily="18" charset="0"/>
                  <a:cs typeface="Times New Roman" panose="02020603050405020304" pitchFamily="18" charset="0"/>
                </a:rPr>
                <a:t>Đức</a:t>
              </a:r>
              <a:r>
                <a:rPr lang="en-US" altLang="en-US" sz="1800" b="1" dirty="0">
                  <a:solidFill>
                    <a:srgbClr val="0000FF"/>
                  </a:solidFill>
                  <a:latin typeface="Times New Roman" panose="02020603050405020304" pitchFamily="18" charset="0"/>
                  <a:cs typeface="Times New Roman" panose="02020603050405020304" pitchFamily="18" charset="0"/>
                </a:rPr>
                <a:t> </a:t>
              </a:r>
            </a:p>
            <a:p>
              <a:pPr algn="ctr"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(1847- 1883)</a:t>
              </a:r>
            </a:p>
          </p:txBody>
        </p:sp>
      </p:grpSp>
      <p:grpSp>
        <p:nvGrpSpPr>
          <p:cNvPr id="27" name="Group 29">
            <a:extLst>
              <a:ext uri="{FF2B5EF4-FFF2-40B4-BE49-F238E27FC236}">
                <a16:creationId xmlns="" xmlns:a16="http://schemas.microsoft.com/office/drawing/2014/main" id="{27F3767A-8F8F-4C72-8278-3661373207C7}"/>
              </a:ext>
            </a:extLst>
          </p:cNvPr>
          <p:cNvGrpSpPr>
            <a:grpSpLocks/>
          </p:cNvGrpSpPr>
          <p:nvPr/>
        </p:nvGrpSpPr>
        <p:grpSpPr bwMode="auto">
          <a:xfrm>
            <a:off x="0" y="948453"/>
            <a:ext cx="2362200" cy="4271963"/>
            <a:chOff x="0" y="1632"/>
            <a:chExt cx="1488" cy="2691"/>
          </a:xfrm>
        </p:grpSpPr>
        <p:pic>
          <p:nvPicPr>
            <p:cNvPr id="28" name="Picture 14" descr="Emperor Gia Long.jpg">
              <a:extLst>
                <a:ext uri="{FF2B5EF4-FFF2-40B4-BE49-F238E27FC236}">
                  <a16:creationId xmlns="" xmlns:a16="http://schemas.microsoft.com/office/drawing/2014/main" id="{06BEC530-EB93-40FD-B80B-45E772C548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1632"/>
              <a:ext cx="1440" cy="230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29" name="Text Box 23">
              <a:extLst>
                <a:ext uri="{FF2B5EF4-FFF2-40B4-BE49-F238E27FC236}">
                  <a16:creationId xmlns="" xmlns:a16="http://schemas.microsoft.com/office/drawing/2014/main" id="{A4D2A772-6294-440C-9A12-3C22E5D63122}"/>
                </a:ext>
              </a:extLst>
            </p:cNvPr>
            <p:cNvSpPr txBox="1">
              <a:spLocks noChangeArrowheads="1"/>
            </p:cNvSpPr>
            <p:nvPr/>
          </p:nvSpPr>
          <p:spPr bwMode="auto">
            <a:xfrm>
              <a:off x="0" y="3916"/>
              <a:ext cx="1488" cy="4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Vua</a:t>
              </a:r>
              <a:r>
                <a:rPr lang="en-US" altLang="en-US" sz="1800" b="1" dirty="0">
                  <a:solidFill>
                    <a:srgbClr val="0000FF"/>
                  </a:solidFill>
                  <a:latin typeface="Times New Roman" panose="02020603050405020304" pitchFamily="18" charset="0"/>
                  <a:cs typeface="Times New Roman" panose="02020603050405020304" pitchFamily="18" charset="0"/>
                </a:rPr>
                <a:t> Gia Long</a:t>
              </a:r>
            </a:p>
            <a:p>
              <a:pPr algn="ctr" eaLnBrk="1" hangingPunct="1">
                <a:spcBef>
                  <a:spcPct val="0"/>
                </a:spcBef>
                <a:buFontTx/>
                <a:buNone/>
              </a:pPr>
              <a:r>
                <a:rPr lang="en-US" altLang="en-US" sz="1800" b="1" dirty="0">
                  <a:solidFill>
                    <a:srgbClr val="0000FF"/>
                  </a:solidFill>
                  <a:latin typeface="Times New Roman" panose="02020603050405020304" pitchFamily="18" charset="0"/>
                  <a:cs typeface="Times New Roman" panose="02020603050405020304" pitchFamily="18" charset="0"/>
                </a:rPr>
                <a:t>( 1802-1820)</a:t>
              </a:r>
            </a:p>
          </p:txBody>
        </p:sp>
      </p:grpSp>
      <p:grpSp>
        <p:nvGrpSpPr>
          <p:cNvPr id="30" name="Group 30">
            <a:extLst>
              <a:ext uri="{FF2B5EF4-FFF2-40B4-BE49-F238E27FC236}">
                <a16:creationId xmlns="" xmlns:a16="http://schemas.microsoft.com/office/drawing/2014/main" id="{9E4FBD46-A953-4423-8DB1-97E6BBE0B430}"/>
              </a:ext>
            </a:extLst>
          </p:cNvPr>
          <p:cNvGrpSpPr>
            <a:grpSpLocks/>
          </p:cNvGrpSpPr>
          <p:nvPr/>
        </p:nvGrpSpPr>
        <p:grpSpPr bwMode="auto">
          <a:xfrm>
            <a:off x="2286000" y="948453"/>
            <a:ext cx="2362200" cy="4227513"/>
            <a:chOff x="1440" y="1632"/>
            <a:chExt cx="1488" cy="2663"/>
          </a:xfrm>
        </p:grpSpPr>
        <p:pic>
          <p:nvPicPr>
            <p:cNvPr id="31" name="Picture 18" descr="http://webdulichhue.com/wp-content/uploads/vua_minh_mang_chan_dung.jpg">
              <a:extLst>
                <a:ext uri="{FF2B5EF4-FFF2-40B4-BE49-F238E27FC236}">
                  <a16:creationId xmlns="" xmlns:a16="http://schemas.microsoft.com/office/drawing/2014/main" id="{E30F6623-192D-485C-B508-FA61954A523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40" y="1632"/>
              <a:ext cx="1488" cy="2304"/>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32" name="Text Box 24">
              <a:extLst>
                <a:ext uri="{FF2B5EF4-FFF2-40B4-BE49-F238E27FC236}">
                  <a16:creationId xmlns="" xmlns:a16="http://schemas.microsoft.com/office/drawing/2014/main" id="{F9925A4D-CB25-4F38-B883-5812AD8A626F}"/>
                </a:ext>
              </a:extLst>
            </p:cNvPr>
            <p:cNvSpPr txBox="1">
              <a:spLocks noChangeArrowheads="1"/>
            </p:cNvSpPr>
            <p:nvPr/>
          </p:nvSpPr>
          <p:spPr bwMode="auto">
            <a:xfrm>
              <a:off x="1488" y="3888"/>
              <a:ext cx="1440" cy="407"/>
            </a:xfrm>
            <a:prstGeom prst="rect">
              <a:avLst/>
            </a:prstGeom>
            <a:ln/>
          </p:spPr>
          <p:style>
            <a:lnRef idx="3">
              <a:schemeClr val="lt1"/>
            </a:lnRef>
            <a:fillRef idx="1">
              <a:schemeClr val="accent4"/>
            </a:fillRef>
            <a:effectRef idx="1">
              <a:schemeClr val="accent4"/>
            </a:effectRef>
            <a:fontRef idx="minor">
              <a:schemeClr val="lt1"/>
            </a:fontRef>
          </p:style>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1800" b="1" dirty="0" err="1">
                  <a:solidFill>
                    <a:srgbClr val="0000FF"/>
                  </a:solidFill>
                  <a:latin typeface="Times New Roman" panose="02020603050405020304" pitchFamily="18" charset="0"/>
                  <a:cs typeface="Times New Roman" panose="02020603050405020304" pitchFamily="18" charset="0"/>
                </a:rPr>
                <a:t>Vua</a:t>
              </a:r>
              <a:r>
                <a:rPr lang="en-US" altLang="en-US" sz="1800" b="1" dirty="0">
                  <a:solidFill>
                    <a:srgbClr val="0000FF"/>
                  </a:solidFill>
                  <a:latin typeface="Times New Roman" panose="02020603050405020304" pitchFamily="18" charset="0"/>
                  <a:cs typeface="Times New Roman" panose="02020603050405020304" pitchFamily="18" charset="0"/>
                </a:rPr>
                <a:t> Minh </a:t>
              </a:r>
              <a:r>
                <a:rPr lang="en-US" altLang="en-US" sz="1800" b="1" dirty="0" err="1">
                  <a:solidFill>
                    <a:srgbClr val="0000FF"/>
                  </a:solidFill>
                  <a:latin typeface="Times New Roman" panose="02020603050405020304" pitchFamily="18" charset="0"/>
                  <a:cs typeface="Times New Roman" panose="02020603050405020304" pitchFamily="18" charset="0"/>
                </a:rPr>
                <a:t>Mạng</a:t>
              </a:r>
              <a:r>
                <a:rPr lang="en-US" altLang="en-US" sz="1800" b="1" dirty="0">
                  <a:solidFill>
                    <a:srgbClr val="0000FF"/>
                  </a:solidFill>
                  <a:latin typeface="Times New Roman" panose="02020603050405020304" pitchFamily="18" charset="0"/>
                  <a:cs typeface="Times New Roman" panose="02020603050405020304" pitchFamily="18" charset="0"/>
                </a:rPr>
                <a:t> (1820-1841)</a:t>
              </a:r>
            </a:p>
          </p:txBody>
        </p:sp>
      </p:grpSp>
    </p:spTree>
    <p:extLst>
      <p:ext uri="{BB962C8B-B14F-4D97-AF65-F5344CB8AC3E}">
        <p14:creationId xmlns:p14="http://schemas.microsoft.com/office/powerpoint/2010/main" val="1868733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0"/>
                                        </p:tgtEl>
                                        <p:attrNameLst>
                                          <p:attrName>style.visibility</p:attrName>
                                        </p:attrNameLst>
                                      </p:cBhvr>
                                      <p:to>
                                        <p:strVal val="visible"/>
                                      </p:to>
                                    </p:set>
                                    <p:anim calcmode="discrete" valueType="clr">
                                      <p:cBhvr override="childStyle">
                                        <p:cTn id="7" dur="80"/>
                                        <p:tgtEl>
                                          <p:spTgt spid="20"/>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0"/>
                                        </p:tgtEl>
                                        <p:attrNameLst>
                                          <p:attrName>fillcolor</p:attrName>
                                        </p:attrNameLst>
                                      </p:cBhvr>
                                      <p:tavLst>
                                        <p:tav tm="0">
                                          <p:val>
                                            <p:clrVal>
                                              <a:schemeClr val="accent2"/>
                                            </p:clrVal>
                                          </p:val>
                                        </p:tav>
                                        <p:tav tm="50000">
                                          <p:val>
                                            <p:clrVal>
                                              <a:schemeClr val="hlink"/>
                                            </p:clrVal>
                                          </p:val>
                                        </p:tav>
                                      </p:tavLst>
                                    </p:anim>
                                    <p:set>
                                      <p:cBhvr>
                                        <p:cTn id="9" dur="80"/>
                                        <p:tgtEl>
                                          <p:spTgt spid="20"/>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additive="base">
                                        <p:cTn id="14" dur="500" fill="hold"/>
                                        <p:tgtEl>
                                          <p:spTgt spid="27"/>
                                        </p:tgtEl>
                                        <p:attrNameLst>
                                          <p:attrName>ppt_x</p:attrName>
                                        </p:attrNameLst>
                                      </p:cBhvr>
                                      <p:tavLst>
                                        <p:tav tm="0">
                                          <p:val>
                                            <p:strVal val="#ppt_x"/>
                                          </p:val>
                                        </p:tav>
                                        <p:tav tm="100000">
                                          <p:val>
                                            <p:strVal val="#ppt_x"/>
                                          </p:val>
                                        </p:tav>
                                      </p:tavLst>
                                    </p:anim>
                                    <p:anim calcmode="lin" valueType="num">
                                      <p:cBhvr additive="base">
                                        <p:cTn id="15"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30"/>
                                        </p:tgtEl>
                                        <p:attrNameLst>
                                          <p:attrName>style.visibility</p:attrName>
                                        </p:attrNameLst>
                                      </p:cBhvr>
                                      <p:to>
                                        <p:strVal val="visible"/>
                                      </p:to>
                                    </p:set>
                                    <p:anim calcmode="lin" valueType="num">
                                      <p:cBhvr additive="base">
                                        <p:cTn id="20" dur="500" fill="hold"/>
                                        <p:tgtEl>
                                          <p:spTgt spid="30"/>
                                        </p:tgtEl>
                                        <p:attrNameLst>
                                          <p:attrName>ppt_x</p:attrName>
                                        </p:attrNameLst>
                                      </p:cBhvr>
                                      <p:tavLst>
                                        <p:tav tm="0">
                                          <p:val>
                                            <p:strVal val="#ppt_x"/>
                                          </p:val>
                                        </p:tav>
                                        <p:tav tm="100000">
                                          <p:val>
                                            <p:strVal val="#ppt_x"/>
                                          </p:val>
                                        </p:tav>
                                      </p:tavLst>
                                    </p:anim>
                                    <p:anim calcmode="lin" valueType="num">
                                      <p:cBhvr additive="base">
                                        <p:cTn id="21"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500" fill="hold"/>
                                        <p:tgtEl>
                                          <p:spTgt spid="21"/>
                                        </p:tgtEl>
                                        <p:attrNameLst>
                                          <p:attrName>ppt_x</p:attrName>
                                        </p:attrNameLst>
                                      </p:cBhvr>
                                      <p:tavLst>
                                        <p:tav tm="0">
                                          <p:val>
                                            <p:strVal val="#ppt_x"/>
                                          </p:val>
                                        </p:tav>
                                        <p:tav tm="100000">
                                          <p:val>
                                            <p:strVal val="#ppt_x"/>
                                          </p:val>
                                        </p:tav>
                                      </p:tavLst>
                                    </p:anim>
                                    <p:anim calcmode="lin" valueType="num">
                                      <p:cBhvr additive="base">
                                        <p:cTn id="27"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additive="base">
                                        <p:cTn id="32" dur="500" fill="hold"/>
                                        <p:tgtEl>
                                          <p:spTgt spid="24"/>
                                        </p:tgtEl>
                                        <p:attrNameLst>
                                          <p:attrName>ppt_x</p:attrName>
                                        </p:attrNameLst>
                                      </p:cBhvr>
                                      <p:tavLst>
                                        <p:tav tm="0">
                                          <p:val>
                                            <p:strVal val="#ppt_x"/>
                                          </p:val>
                                        </p:tav>
                                        <p:tav tm="100000">
                                          <p:val>
                                            <p:strVal val="#ppt_x"/>
                                          </p:val>
                                        </p:tav>
                                      </p:tavLst>
                                    </p:anim>
                                    <p:anim calcmode="lin" valueType="num">
                                      <p:cBhvr additive="base">
                                        <p:cTn id="33"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58"/>
        <p:cNvGrpSpPr/>
        <p:nvPr/>
      </p:nvGrpSpPr>
      <p:grpSpPr>
        <a:xfrm>
          <a:off x="0" y="0"/>
          <a:ext cx="0" cy="0"/>
          <a:chOff x="0" y="0"/>
          <a:chExt cx="0" cy="0"/>
        </a:xfrm>
      </p:grpSpPr>
      <p:sp>
        <p:nvSpPr>
          <p:cNvPr id="50" name="Text Box 4">
            <a:extLst>
              <a:ext uri="{FF2B5EF4-FFF2-40B4-BE49-F238E27FC236}">
                <a16:creationId xmlns="" xmlns:a16="http://schemas.microsoft.com/office/drawing/2014/main" id="{4632C36B-DC3B-4518-8621-779962F7F557}"/>
              </a:ext>
            </a:extLst>
          </p:cNvPr>
          <p:cNvSpPr txBox="1">
            <a:spLocks noChangeArrowheads="1"/>
          </p:cNvSpPr>
          <p:nvPr/>
        </p:nvSpPr>
        <p:spPr bwMode="auto">
          <a:xfrm>
            <a:off x="430714" y="2985691"/>
            <a:ext cx="84060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Quân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đội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nhà</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Nguyễn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gồm</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nhiều</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thứ</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quân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bộ</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binh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thủy</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binh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tượng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binh</a:t>
            </a:r>
            <a:r>
              <a:rPr lang="en-US" altLang="en-US" sz="2800" b="1" dirty="0">
                <a:solidFill>
                  <a:srgbClr val="0070C0"/>
                </a:solidFill>
                <a:latin typeface="Times New Roman" panose="02020603050405020304" pitchFamily="18" charset="0"/>
                <a:cs typeface="Times New Roman" panose="02020603050405020304" pitchFamily="18" charset="0"/>
              </a:rPr>
              <a:t>…)</a:t>
            </a:r>
            <a:endParaRPr lang="en-US" altLang="en-US" sz="2800" dirty="0">
              <a:solidFill>
                <a:srgbClr val="0070C0"/>
              </a:solidFill>
              <a:latin typeface="Times New Roman" panose="02020603050405020304" pitchFamily="18" charset="0"/>
              <a:cs typeface="Times New Roman" panose="02020603050405020304" pitchFamily="18" charset="0"/>
            </a:endParaRPr>
          </a:p>
        </p:txBody>
      </p:sp>
      <p:sp>
        <p:nvSpPr>
          <p:cNvPr id="51" name="Text Box 5">
            <a:extLst>
              <a:ext uri="{FF2B5EF4-FFF2-40B4-BE49-F238E27FC236}">
                <a16:creationId xmlns="" xmlns:a16="http://schemas.microsoft.com/office/drawing/2014/main" id="{451DA601-A744-417E-A2F4-8E12239DE173}"/>
              </a:ext>
            </a:extLst>
          </p:cNvPr>
          <p:cNvSpPr txBox="1">
            <a:spLocks noChangeArrowheads="1"/>
          </p:cNvSpPr>
          <p:nvPr/>
        </p:nvSpPr>
        <p:spPr bwMode="auto">
          <a:xfrm>
            <a:off x="430714" y="2541587"/>
            <a:ext cx="8406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Quân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đội</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nhà</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Nguyễn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được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tổ</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chức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như</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thế</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nào</a:t>
            </a:r>
            <a:r>
              <a:rPr lang="en-US" altLang="en-US" sz="2800" b="1" dirty="0">
                <a:solidFill>
                  <a:srgbClr val="008000"/>
                </a:solidFill>
                <a:latin typeface="Times New Roman" panose="02020603050405020304" pitchFamily="18" charset="0"/>
                <a:cs typeface="Times New Roman" panose="02020603050405020304" pitchFamily="18" charset="0"/>
              </a:rPr>
              <a:t>?</a:t>
            </a:r>
            <a:endParaRPr lang="en-US" altLang="en-US" sz="2800" dirty="0">
              <a:solidFill>
                <a:srgbClr val="008000"/>
              </a:solidFill>
              <a:latin typeface="Times New Roman" panose="02020603050405020304" pitchFamily="18" charset="0"/>
              <a:cs typeface="Times New Roman" panose="02020603050405020304" pitchFamily="18" charset="0"/>
            </a:endParaRPr>
          </a:p>
        </p:txBody>
      </p:sp>
      <p:sp>
        <p:nvSpPr>
          <p:cNvPr id="52" name="Text Box 6">
            <a:extLst>
              <a:ext uri="{FF2B5EF4-FFF2-40B4-BE49-F238E27FC236}">
                <a16:creationId xmlns="" xmlns:a16="http://schemas.microsoft.com/office/drawing/2014/main" id="{AD0E4143-D8AD-490A-9601-658BFFC234A1}"/>
              </a:ext>
            </a:extLst>
          </p:cNvPr>
          <p:cNvSpPr txBox="1">
            <a:spLocks noChangeArrowheads="1"/>
          </p:cNvSpPr>
          <p:nvPr/>
        </p:nvSpPr>
        <p:spPr bwMode="auto">
          <a:xfrm>
            <a:off x="368968" y="1277143"/>
            <a:ext cx="8406063" cy="1373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Vua</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nhà</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Nguyễn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không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đặt</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ngôi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hoàng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hậu</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bỏ</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chức</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tể</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tướng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trực</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tiếp</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điều</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hành</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mọi</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công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việc</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từ</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trung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ương</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đến</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địa</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phương</a:t>
            </a:r>
            <a:r>
              <a:rPr lang="en-US" altLang="en-US" sz="2800" b="1" dirty="0">
                <a:solidFill>
                  <a:srgbClr val="0070C0"/>
                </a:solidFill>
                <a:latin typeface="Times New Roman" panose="02020603050405020304" pitchFamily="18" charset="0"/>
                <a:cs typeface="Times New Roman" panose="02020603050405020304" pitchFamily="18" charset="0"/>
              </a:rPr>
              <a:t>.</a:t>
            </a:r>
            <a:endParaRPr lang="en-US" altLang="en-US" sz="2800" dirty="0">
              <a:solidFill>
                <a:srgbClr val="0070C0"/>
              </a:solidFill>
              <a:latin typeface="Times New Roman" panose="02020603050405020304" pitchFamily="18" charset="0"/>
              <a:cs typeface="Times New Roman" panose="02020603050405020304" pitchFamily="18" charset="0"/>
            </a:endParaRPr>
          </a:p>
        </p:txBody>
      </p:sp>
      <p:sp>
        <p:nvSpPr>
          <p:cNvPr id="53" name="Text Box 7">
            <a:extLst>
              <a:ext uri="{FF2B5EF4-FFF2-40B4-BE49-F238E27FC236}">
                <a16:creationId xmlns="" xmlns:a16="http://schemas.microsoft.com/office/drawing/2014/main" id="{3ED0C490-FE0A-4D7C-972C-748E2B22FF1F}"/>
              </a:ext>
            </a:extLst>
          </p:cNvPr>
          <p:cNvSpPr txBox="1">
            <a:spLocks noChangeArrowheads="1"/>
          </p:cNvSpPr>
          <p:nvPr/>
        </p:nvSpPr>
        <p:spPr bwMode="auto">
          <a:xfrm>
            <a:off x="368968" y="388937"/>
            <a:ext cx="8406063"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Nêu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các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việc</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cho</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thấy</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vua</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triều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Nguyễn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không</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muốn</a:t>
            </a:r>
            <a:r>
              <a:rPr lang="en-US" altLang="en-US" sz="2800" b="1" dirty="0">
                <a:solidFill>
                  <a:srgbClr val="008000"/>
                </a:solidFill>
                <a:latin typeface="Times New Roman" panose="02020603050405020304" pitchFamily="18" charset="0"/>
                <a:cs typeface="Times New Roman" panose="02020603050405020304" pitchFamily="18" charset="0"/>
              </a:rPr>
              <a:t> chia </a:t>
            </a:r>
            <a:r>
              <a:rPr lang="en-US" altLang="en-US" sz="2800" b="1" dirty="0" err="1">
                <a:solidFill>
                  <a:srgbClr val="008000"/>
                </a:solidFill>
                <a:latin typeface="Times New Roman" panose="02020603050405020304" pitchFamily="18" charset="0"/>
                <a:cs typeface="Times New Roman" panose="02020603050405020304" pitchFamily="18" charset="0"/>
              </a:rPr>
              <a:t>sẻ</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quyền</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hành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cho</a:t>
            </a:r>
            <a:r>
              <a:rPr lang="en-US" altLang="en-US" sz="2800" b="1" dirty="0">
                <a:solidFill>
                  <a:srgbClr val="008000"/>
                </a:solidFill>
                <a:latin typeface="Times New Roman" panose="02020603050405020304" pitchFamily="18" charset="0"/>
                <a:cs typeface="Times New Roman" panose="02020603050405020304" pitchFamily="18" charset="0"/>
              </a:rPr>
              <a:t> ai?</a:t>
            </a:r>
            <a:endParaRPr lang="en-US" altLang="en-US" sz="2800" dirty="0">
              <a:solidFill>
                <a:srgbClr val="008000"/>
              </a:solidFill>
              <a:latin typeface="Times New Roman" panose="02020603050405020304" pitchFamily="18" charset="0"/>
              <a:cs typeface="Times New Roman" panose="02020603050405020304" pitchFamily="18" charset="0"/>
            </a:endParaRPr>
          </a:p>
        </p:txBody>
      </p:sp>
      <p:sp>
        <p:nvSpPr>
          <p:cNvPr id="54" name="Text Box 11">
            <a:extLst>
              <a:ext uri="{FF2B5EF4-FFF2-40B4-BE49-F238E27FC236}">
                <a16:creationId xmlns="" xmlns:a16="http://schemas.microsoft.com/office/drawing/2014/main" id="{6B1011E8-A9AB-459F-A641-81B189A74BF9}"/>
              </a:ext>
            </a:extLst>
          </p:cNvPr>
          <p:cNvSpPr txBox="1">
            <a:spLocks noChangeArrowheads="1"/>
          </p:cNvSpPr>
          <p:nvPr/>
        </p:nvSpPr>
        <p:spPr bwMode="auto">
          <a:xfrm>
            <a:off x="593557" y="-73819"/>
            <a:ext cx="8406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800" b="1">
                <a:solidFill>
                  <a:schemeClr val="tx2">
                    <a:lumMod val="50000"/>
                  </a:schemeClr>
                </a:solidFill>
                <a:latin typeface="Times New Roman" panose="02020603050405020304" pitchFamily="18" charset="0"/>
                <a:cs typeface="Times New Roman" panose="02020603050405020304" pitchFamily="18" charset="0"/>
              </a:rPr>
              <a:t>2. Cách trị vì đất nước của nhà Nguyễn.</a:t>
            </a:r>
            <a:endParaRPr lang="en-US" altLang="en-US" sz="2800" b="1">
              <a:solidFill>
                <a:schemeClr val="tx2">
                  <a:lumMod val="50000"/>
                </a:schemeClr>
              </a:solidFill>
              <a:latin typeface="Times New Roman" panose="02020603050405020304" pitchFamily="18" charset="0"/>
              <a:cs typeface="Times New Roman" panose="02020603050405020304" pitchFamily="18" charset="0"/>
            </a:endParaRPr>
          </a:p>
        </p:txBody>
      </p:sp>
      <p:sp>
        <p:nvSpPr>
          <p:cNvPr id="55" name="Text Box 10">
            <a:extLst>
              <a:ext uri="{FF2B5EF4-FFF2-40B4-BE49-F238E27FC236}">
                <a16:creationId xmlns="" xmlns:a16="http://schemas.microsoft.com/office/drawing/2014/main" id="{8EBA3A00-6583-4982-94B5-7EED85EA08E9}"/>
              </a:ext>
            </a:extLst>
          </p:cNvPr>
          <p:cNvSpPr txBox="1">
            <a:spLocks noChangeArrowheads="1"/>
          </p:cNvSpPr>
          <p:nvPr/>
        </p:nvSpPr>
        <p:spPr bwMode="auto">
          <a:xfrm>
            <a:off x="368968" y="3866357"/>
            <a:ext cx="8406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a:solidFill>
                  <a:srgbClr val="008000"/>
                </a:solidFill>
                <a:latin typeface="Times New Roman" panose="02020603050405020304" pitchFamily="18" charset="0"/>
                <a:cs typeface="Times New Roman" panose="02020603050405020304" pitchFamily="18" charset="0"/>
              </a:rPr>
              <a:t>- </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Vua</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triều</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Nguyễn</a:t>
            </a:r>
            <a:r>
              <a:rPr lang="en-US" altLang="en-US" sz="2800" b="1" dirty="0">
                <a:solidFill>
                  <a:srgbClr val="008000"/>
                </a:solidFill>
                <a:latin typeface="Times New Roman" panose="02020603050405020304" pitchFamily="18" charset="0"/>
                <a:cs typeface="Times New Roman" panose="02020603050405020304" pitchFamily="18" charset="0"/>
              </a:rPr>
              <a:t> ban </a:t>
            </a:r>
            <a:r>
              <a:rPr lang="en-US" altLang="en-US" sz="2800" b="1" dirty="0" err="1">
                <a:solidFill>
                  <a:srgbClr val="008000"/>
                </a:solidFill>
                <a:latin typeface="Times New Roman" panose="02020603050405020304" pitchFamily="18" charset="0"/>
                <a:cs typeface="Times New Roman" panose="02020603050405020304" pitchFamily="18" charset="0"/>
              </a:rPr>
              <a:t>hành</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Bộ</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luật</a:t>
            </a:r>
            <a:r>
              <a:rPr lang="en-US" altLang="en-US" sz="2800" b="1" dirty="0">
                <a:solidFill>
                  <a:srgbClr val="008000"/>
                </a:solidFill>
                <a:latin typeface="Times New Roman" panose="02020603050405020304" pitchFamily="18" charset="0"/>
                <a:cs typeface="Times New Roman" panose="02020603050405020304" pitchFamily="18" charset="0"/>
              </a:rPr>
              <a:t> </a:t>
            </a:r>
            <a:r>
              <a:rPr lang="en-US" altLang="en-US" sz="2800" b="1" dirty="0" err="1">
                <a:solidFill>
                  <a:srgbClr val="008000"/>
                </a:solidFill>
                <a:latin typeface="Times New Roman" panose="02020603050405020304" pitchFamily="18" charset="0"/>
                <a:cs typeface="Times New Roman" panose="02020603050405020304" pitchFamily="18" charset="0"/>
              </a:rPr>
              <a:t>gì</a:t>
            </a:r>
            <a:r>
              <a:rPr lang="en-US" altLang="en-US" sz="2800" b="1" dirty="0">
                <a:solidFill>
                  <a:srgbClr val="008000"/>
                </a:solidFill>
                <a:latin typeface="Times New Roman" panose="02020603050405020304" pitchFamily="18" charset="0"/>
                <a:cs typeface="Times New Roman" panose="02020603050405020304" pitchFamily="18" charset="0"/>
              </a:rPr>
              <a:t>?</a:t>
            </a:r>
            <a:endParaRPr lang="en-US" altLang="en-US" sz="2800" dirty="0">
              <a:solidFill>
                <a:srgbClr val="008000"/>
              </a:solidFill>
              <a:latin typeface="Times New Roman" panose="02020603050405020304" pitchFamily="18" charset="0"/>
              <a:cs typeface="Times New Roman" panose="02020603050405020304" pitchFamily="18" charset="0"/>
            </a:endParaRPr>
          </a:p>
        </p:txBody>
      </p:sp>
      <p:sp>
        <p:nvSpPr>
          <p:cNvPr id="56" name="Text Box 11">
            <a:extLst>
              <a:ext uri="{FF2B5EF4-FFF2-40B4-BE49-F238E27FC236}">
                <a16:creationId xmlns="" xmlns:a16="http://schemas.microsoft.com/office/drawing/2014/main" id="{34240BF1-7D48-4931-A857-916DD41611D4}"/>
              </a:ext>
            </a:extLst>
          </p:cNvPr>
          <p:cNvSpPr txBox="1">
            <a:spLocks noChangeArrowheads="1"/>
          </p:cNvSpPr>
          <p:nvPr/>
        </p:nvSpPr>
        <p:spPr bwMode="auto">
          <a:xfrm>
            <a:off x="593557" y="4325144"/>
            <a:ext cx="8406063"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Bộ</a:t>
            </a:r>
            <a:r>
              <a:rPr lang="en-US" altLang="en-US" sz="2800" b="1" dirty="0">
                <a:solidFill>
                  <a:srgbClr val="0070C0"/>
                </a:solidFill>
                <a:latin typeface="Times New Roman" panose="02020603050405020304" pitchFamily="18" charset="0"/>
                <a:cs typeface="Times New Roman" panose="02020603050405020304" pitchFamily="18" charset="0"/>
              </a:rPr>
              <a:t> </a:t>
            </a:r>
            <a:r>
              <a:rPr lang="en-US" altLang="en-US" sz="2800" b="1" dirty="0" err="1">
                <a:solidFill>
                  <a:srgbClr val="0070C0"/>
                </a:solidFill>
                <a:latin typeface="Times New Roman" panose="02020603050405020304" pitchFamily="18" charset="0"/>
                <a:cs typeface="Times New Roman" panose="02020603050405020304" pitchFamily="18" charset="0"/>
              </a:rPr>
              <a:t>luật</a:t>
            </a:r>
            <a:r>
              <a:rPr lang="en-US" altLang="en-US" sz="2800" b="1" dirty="0">
                <a:solidFill>
                  <a:srgbClr val="0070C0"/>
                </a:solidFill>
                <a:latin typeface="Times New Roman" panose="02020603050405020304" pitchFamily="18" charset="0"/>
                <a:cs typeface="Times New Roman" panose="02020603050405020304" pitchFamily="18" charset="0"/>
              </a:rPr>
              <a:t> Gia Long.</a:t>
            </a:r>
            <a:endParaRPr lang="en-US" altLang="en-US" sz="28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withEffect">
                                  <p:stCondLst>
                                    <p:cond delay="0"/>
                                  </p:stCondLst>
                                  <p:iterate type="lt">
                                    <p:tmPct val="50000"/>
                                  </p:iterate>
                                  <p:childTnLst>
                                    <p:set>
                                      <p:cBhvr>
                                        <p:cTn id="6" dur="1" fill="hold">
                                          <p:stCondLst>
                                            <p:cond delay="0"/>
                                          </p:stCondLst>
                                        </p:cTn>
                                        <p:tgtEl>
                                          <p:spTgt spid="51"/>
                                        </p:tgtEl>
                                        <p:attrNameLst>
                                          <p:attrName>style.visibility</p:attrName>
                                        </p:attrNameLst>
                                      </p:cBhvr>
                                      <p:to>
                                        <p:strVal val="visible"/>
                                      </p:to>
                                    </p:set>
                                    <p:anim calcmode="discrete" valueType="clr">
                                      <p:cBhvr override="childStyle">
                                        <p:cTn id="7" dur="80"/>
                                        <p:tgtEl>
                                          <p:spTgt spid="5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
                                        </p:tgtEl>
                                        <p:attrNameLst>
                                          <p:attrName>fillcolor</p:attrName>
                                        </p:attrNameLst>
                                      </p:cBhvr>
                                      <p:tavLst>
                                        <p:tav tm="0">
                                          <p:val>
                                            <p:clrVal>
                                              <a:schemeClr val="accent2"/>
                                            </p:clrVal>
                                          </p:val>
                                        </p:tav>
                                        <p:tav tm="50000">
                                          <p:val>
                                            <p:clrVal>
                                              <a:schemeClr val="hlink"/>
                                            </p:clrVal>
                                          </p:val>
                                        </p:tav>
                                      </p:tavLst>
                                    </p:anim>
                                    <p:set>
                                      <p:cBhvr>
                                        <p:cTn id="9" dur="80"/>
                                        <p:tgtEl>
                                          <p:spTgt spid="51"/>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55"/>
                                        </p:tgtEl>
                                        <p:attrNameLst>
                                          <p:attrName>style.visibility</p:attrName>
                                        </p:attrNameLst>
                                      </p:cBhvr>
                                      <p:to>
                                        <p:strVal val="visible"/>
                                      </p:to>
                                    </p:set>
                                    <p:anim calcmode="discrete" valueType="clr">
                                      <p:cBhvr override="childStyle">
                                        <p:cTn id="12" dur="80"/>
                                        <p:tgtEl>
                                          <p:spTgt spid="55"/>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55"/>
                                        </p:tgtEl>
                                        <p:attrNameLst>
                                          <p:attrName>fillcolor</p:attrName>
                                        </p:attrNameLst>
                                      </p:cBhvr>
                                      <p:tavLst>
                                        <p:tav tm="0">
                                          <p:val>
                                            <p:clrVal>
                                              <a:schemeClr val="accent2"/>
                                            </p:clrVal>
                                          </p:val>
                                        </p:tav>
                                        <p:tav tm="50000">
                                          <p:val>
                                            <p:clrVal>
                                              <a:schemeClr val="hlink"/>
                                            </p:clrVal>
                                          </p:val>
                                        </p:tav>
                                      </p:tavLst>
                                    </p:anim>
                                    <p:set>
                                      <p:cBhvr>
                                        <p:cTn id="14" dur="80"/>
                                        <p:tgtEl>
                                          <p:spTgt spid="55"/>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2"/>
                                        </p:tgtEl>
                                        <p:attrNameLst>
                                          <p:attrName>style.visibility</p:attrName>
                                        </p:attrNameLst>
                                      </p:cBhvr>
                                      <p:to>
                                        <p:strVal val="visible"/>
                                      </p:to>
                                    </p:set>
                                    <p:anim calcmode="discrete" valueType="clr">
                                      <p:cBhvr override="childStyle">
                                        <p:cTn id="19" dur="80"/>
                                        <p:tgtEl>
                                          <p:spTgt spid="52"/>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2"/>
                                        </p:tgtEl>
                                        <p:attrNameLst>
                                          <p:attrName>fillcolor</p:attrName>
                                        </p:attrNameLst>
                                      </p:cBhvr>
                                      <p:tavLst>
                                        <p:tav tm="0">
                                          <p:val>
                                            <p:clrVal>
                                              <a:schemeClr val="accent2"/>
                                            </p:clrVal>
                                          </p:val>
                                        </p:tav>
                                        <p:tav tm="50000">
                                          <p:val>
                                            <p:clrVal>
                                              <a:schemeClr val="hlink"/>
                                            </p:clrVal>
                                          </p:val>
                                        </p:tav>
                                      </p:tavLst>
                                    </p:anim>
                                    <p:set>
                                      <p:cBhvr>
                                        <p:cTn id="21" dur="80"/>
                                        <p:tgtEl>
                                          <p:spTgt spid="52"/>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7" presetClass="entr" presetSubtype="0" fill="hold" grpId="0" nodeType="clickEffect">
                                  <p:stCondLst>
                                    <p:cond delay="0"/>
                                  </p:stCondLst>
                                  <p:iterate type="lt">
                                    <p:tmPct val="50000"/>
                                  </p:iterate>
                                  <p:childTnLst>
                                    <p:set>
                                      <p:cBhvr>
                                        <p:cTn id="25" dur="1" fill="hold">
                                          <p:stCondLst>
                                            <p:cond delay="0"/>
                                          </p:stCondLst>
                                        </p:cTn>
                                        <p:tgtEl>
                                          <p:spTgt spid="50"/>
                                        </p:tgtEl>
                                        <p:attrNameLst>
                                          <p:attrName>style.visibility</p:attrName>
                                        </p:attrNameLst>
                                      </p:cBhvr>
                                      <p:to>
                                        <p:strVal val="visible"/>
                                      </p:to>
                                    </p:set>
                                    <p:anim calcmode="discrete" valueType="clr">
                                      <p:cBhvr override="childStyle">
                                        <p:cTn id="26" dur="80"/>
                                        <p:tgtEl>
                                          <p:spTgt spid="50"/>
                                        </p:tgtEl>
                                        <p:attrNameLst>
                                          <p:attrName>style.color</p:attrName>
                                        </p:attrNameLst>
                                      </p:cBhvr>
                                      <p:tavLst>
                                        <p:tav tm="0">
                                          <p:val>
                                            <p:clrVal>
                                              <a:schemeClr val="accent2"/>
                                            </p:clrVal>
                                          </p:val>
                                        </p:tav>
                                        <p:tav tm="50000">
                                          <p:val>
                                            <p:clrVal>
                                              <a:schemeClr val="hlink"/>
                                            </p:clrVal>
                                          </p:val>
                                        </p:tav>
                                      </p:tavLst>
                                    </p:anim>
                                    <p:anim calcmode="discrete" valueType="clr">
                                      <p:cBhvr>
                                        <p:cTn id="27" dur="80"/>
                                        <p:tgtEl>
                                          <p:spTgt spid="50"/>
                                        </p:tgtEl>
                                        <p:attrNameLst>
                                          <p:attrName>fillcolor</p:attrName>
                                        </p:attrNameLst>
                                      </p:cBhvr>
                                      <p:tavLst>
                                        <p:tav tm="0">
                                          <p:val>
                                            <p:clrVal>
                                              <a:schemeClr val="accent2"/>
                                            </p:clrVal>
                                          </p:val>
                                        </p:tav>
                                        <p:tav tm="50000">
                                          <p:val>
                                            <p:clrVal>
                                              <a:schemeClr val="hlink"/>
                                            </p:clrVal>
                                          </p:val>
                                        </p:tav>
                                      </p:tavLst>
                                    </p:anim>
                                    <p:set>
                                      <p:cBhvr>
                                        <p:cTn id="28" dur="80"/>
                                        <p:tgtEl>
                                          <p:spTgt spid="50"/>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7" presetClass="entr" presetSubtype="0" fill="hold" grpId="0" nodeType="clickEffect">
                                  <p:stCondLst>
                                    <p:cond delay="0"/>
                                  </p:stCondLst>
                                  <p:iterate type="lt">
                                    <p:tmPct val="50000"/>
                                  </p:iterate>
                                  <p:childTnLst>
                                    <p:set>
                                      <p:cBhvr>
                                        <p:cTn id="32" dur="1" fill="hold">
                                          <p:stCondLst>
                                            <p:cond delay="0"/>
                                          </p:stCondLst>
                                        </p:cTn>
                                        <p:tgtEl>
                                          <p:spTgt spid="56"/>
                                        </p:tgtEl>
                                        <p:attrNameLst>
                                          <p:attrName>style.visibility</p:attrName>
                                        </p:attrNameLst>
                                      </p:cBhvr>
                                      <p:to>
                                        <p:strVal val="visible"/>
                                      </p:to>
                                    </p:set>
                                    <p:anim calcmode="discrete" valueType="clr">
                                      <p:cBhvr override="childStyle">
                                        <p:cTn id="33" dur="80"/>
                                        <p:tgtEl>
                                          <p:spTgt spid="56"/>
                                        </p:tgtEl>
                                        <p:attrNameLst>
                                          <p:attrName>style.color</p:attrName>
                                        </p:attrNameLst>
                                      </p:cBhvr>
                                      <p:tavLst>
                                        <p:tav tm="0">
                                          <p:val>
                                            <p:clrVal>
                                              <a:schemeClr val="accent2"/>
                                            </p:clrVal>
                                          </p:val>
                                        </p:tav>
                                        <p:tav tm="50000">
                                          <p:val>
                                            <p:clrVal>
                                              <a:schemeClr val="hlink"/>
                                            </p:clrVal>
                                          </p:val>
                                        </p:tav>
                                      </p:tavLst>
                                    </p:anim>
                                    <p:anim calcmode="discrete" valueType="clr">
                                      <p:cBhvr>
                                        <p:cTn id="34" dur="80"/>
                                        <p:tgtEl>
                                          <p:spTgt spid="56"/>
                                        </p:tgtEl>
                                        <p:attrNameLst>
                                          <p:attrName>fillcolor</p:attrName>
                                        </p:attrNameLst>
                                      </p:cBhvr>
                                      <p:tavLst>
                                        <p:tav tm="0">
                                          <p:val>
                                            <p:clrVal>
                                              <a:schemeClr val="accent2"/>
                                            </p:clrVal>
                                          </p:val>
                                        </p:tav>
                                        <p:tav tm="50000">
                                          <p:val>
                                            <p:clrVal>
                                              <a:schemeClr val="hlink"/>
                                            </p:clrVal>
                                          </p:val>
                                        </p:tav>
                                      </p:tavLst>
                                    </p:anim>
                                    <p:set>
                                      <p:cBhvr>
                                        <p:cTn id="35" dur="80"/>
                                        <p:tgtEl>
                                          <p:spTgt spid="5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52" grpId="0"/>
      <p:bldP spid="55" grpId="0"/>
      <p:bldP spid="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80" name="AutoShape 6" descr="Kết quả hình ảnh cho quang trung đại phá quan thanh">
            <a:extLst>
              <a:ext uri="{FF2B5EF4-FFF2-40B4-BE49-F238E27FC236}">
                <a16:creationId xmlns="" xmlns:a16="http://schemas.microsoft.com/office/drawing/2014/main" id="{4C3028CB-6779-44A8-BDCB-949C8867EE4F}"/>
              </a:ext>
            </a:extLst>
          </p:cNvPr>
          <p:cNvSpPr>
            <a:spLocks noChangeAspect="1" noChangeArrowheads="1"/>
          </p:cNvSpPr>
          <p:nvPr/>
        </p:nvSpPr>
        <p:spPr bwMode="auto">
          <a:xfrm>
            <a:off x="0" y="-685800"/>
            <a:ext cx="322078" cy="27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00">
              <a:solidFill>
                <a:srgbClr val="FFFF00"/>
              </a:solidFill>
              <a:latin typeface="Times New Roman" panose="02020603050405020304" pitchFamily="18" charset="0"/>
              <a:cs typeface="Times New Roman" panose="02020603050405020304" pitchFamily="18" charset="0"/>
            </a:endParaRPr>
          </a:p>
        </p:txBody>
      </p:sp>
      <p:grpSp>
        <p:nvGrpSpPr>
          <p:cNvPr id="81" name="Group 21">
            <a:extLst>
              <a:ext uri="{FF2B5EF4-FFF2-40B4-BE49-F238E27FC236}">
                <a16:creationId xmlns="" xmlns:a16="http://schemas.microsoft.com/office/drawing/2014/main" id="{F7F2FC68-1721-4765-9568-EE7E0FAA61B7}"/>
              </a:ext>
            </a:extLst>
          </p:cNvPr>
          <p:cNvGrpSpPr>
            <a:grpSpLocks/>
          </p:cNvGrpSpPr>
          <p:nvPr/>
        </p:nvGrpSpPr>
        <p:grpSpPr bwMode="auto">
          <a:xfrm>
            <a:off x="368300" y="0"/>
            <a:ext cx="8535068" cy="5143500"/>
            <a:chOff x="533400" y="533400"/>
            <a:chExt cx="8077200" cy="5799138"/>
          </a:xfrm>
        </p:grpSpPr>
        <p:grpSp>
          <p:nvGrpSpPr>
            <p:cNvPr id="82" name="Group 7">
              <a:extLst>
                <a:ext uri="{FF2B5EF4-FFF2-40B4-BE49-F238E27FC236}">
                  <a16:creationId xmlns="" xmlns:a16="http://schemas.microsoft.com/office/drawing/2014/main" id="{B1973E86-99C7-4CF4-8950-0862AA17C2F4}"/>
                </a:ext>
              </a:extLst>
            </p:cNvPr>
            <p:cNvGrpSpPr>
              <a:grpSpLocks/>
            </p:cNvGrpSpPr>
            <p:nvPr/>
          </p:nvGrpSpPr>
          <p:grpSpPr bwMode="auto">
            <a:xfrm>
              <a:off x="533400" y="533400"/>
              <a:ext cx="2590800" cy="2819400"/>
              <a:chOff x="152400" y="381000"/>
              <a:chExt cx="2743200" cy="3581400"/>
            </a:xfrm>
          </p:grpSpPr>
          <p:pic>
            <p:nvPicPr>
              <p:cNvPr id="96" name="Picture 5">
                <a:extLst>
                  <a:ext uri="{FF2B5EF4-FFF2-40B4-BE49-F238E27FC236}">
                    <a16:creationId xmlns="" xmlns:a16="http://schemas.microsoft.com/office/drawing/2014/main" id="{32455B73-BDEF-4F28-95A1-7A33368AAE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381000"/>
                <a:ext cx="2743200" cy="3581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7" name="Rectangle 96">
                <a:extLst>
                  <a:ext uri="{FF2B5EF4-FFF2-40B4-BE49-F238E27FC236}">
                    <a16:creationId xmlns="" xmlns:a16="http://schemas.microsoft.com/office/drawing/2014/main" id="{9967D656-4865-431F-9A22-5BC1E12438D7}"/>
                  </a:ext>
                </a:extLst>
              </p:cNvPr>
              <p:cNvSpPr/>
              <p:nvPr/>
            </p:nvSpPr>
            <p:spPr>
              <a:xfrm>
                <a:off x="762000" y="3464011"/>
                <a:ext cx="1371600" cy="304800"/>
              </a:xfrm>
              <a:prstGeom prst="rect">
                <a:avLst/>
              </a:prstGeom>
              <a:noFill/>
              <a:ln>
                <a:noFill/>
              </a:ln>
            </p:spPr>
            <p:style>
              <a:lnRef idx="0">
                <a:schemeClr val="accent5"/>
              </a:lnRef>
              <a:fillRef idx="3">
                <a:schemeClr val="accent5"/>
              </a:fillRef>
              <a:effectRef idx="3">
                <a:schemeClr val="accent5"/>
              </a:effectRef>
              <a:fontRef idx="minor">
                <a:schemeClr val="lt1"/>
              </a:fontRef>
            </p:style>
            <p:txBody>
              <a:bodyPr anchor="ctr"/>
              <a:lstStyle/>
              <a:p>
                <a:pPr algn="ctr" eaLnBrk="1" hangingPunct="1">
                  <a:defRPr/>
                </a:pPr>
                <a:r>
                  <a:rPr lang="en-US" sz="2400" b="1" dirty="0">
                    <a:solidFill>
                      <a:srgbClr val="FFFF00"/>
                    </a:solidFill>
                    <a:latin typeface="Times New Roman" pitchFamily="18" charset="0"/>
                    <a:cs typeface="Times New Roman" pitchFamily="18" charset="0"/>
                  </a:rPr>
                  <a:t>B ộ </a:t>
                </a:r>
                <a:r>
                  <a:rPr lang="en-US" sz="2400" b="1" dirty="0" err="1">
                    <a:solidFill>
                      <a:srgbClr val="FFFF00"/>
                    </a:solidFill>
                    <a:latin typeface="Times New Roman" pitchFamily="18" charset="0"/>
                    <a:cs typeface="Times New Roman" pitchFamily="18" charset="0"/>
                  </a:rPr>
                  <a:t>binh</a:t>
                </a:r>
                <a:endParaRPr lang="en-US" sz="2400" b="1" dirty="0">
                  <a:solidFill>
                    <a:srgbClr val="FFFF00"/>
                  </a:solidFill>
                  <a:latin typeface="Times New Roman" pitchFamily="18" charset="0"/>
                  <a:cs typeface="Times New Roman" pitchFamily="18" charset="0"/>
                </a:endParaRPr>
              </a:p>
            </p:txBody>
          </p:sp>
        </p:grpSp>
        <p:grpSp>
          <p:nvGrpSpPr>
            <p:cNvPr id="83" name="Group 10">
              <a:extLst>
                <a:ext uri="{FF2B5EF4-FFF2-40B4-BE49-F238E27FC236}">
                  <a16:creationId xmlns="" xmlns:a16="http://schemas.microsoft.com/office/drawing/2014/main" id="{2EC22C51-FE4F-4ED7-AD65-9A9AB1102815}"/>
                </a:ext>
              </a:extLst>
            </p:cNvPr>
            <p:cNvGrpSpPr>
              <a:grpSpLocks/>
            </p:cNvGrpSpPr>
            <p:nvPr/>
          </p:nvGrpSpPr>
          <p:grpSpPr bwMode="auto">
            <a:xfrm>
              <a:off x="3282950" y="539750"/>
              <a:ext cx="2547938" cy="2813050"/>
              <a:chOff x="0" y="4191000"/>
              <a:chExt cx="2743200" cy="2667000"/>
            </a:xfrm>
          </p:grpSpPr>
          <p:pic>
            <p:nvPicPr>
              <p:cNvPr id="94" name="Picture 7">
                <a:extLst>
                  <a:ext uri="{FF2B5EF4-FFF2-40B4-BE49-F238E27FC236}">
                    <a16:creationId xmlns="" xmlns:a16="http://schemas.microsoft.com/office/drawing/2014/main" id="{85A824A8-6DA4-461D-9119-2006332E681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4191000"/>
                <a:ext cx="2743200" cy="2667000"/>
              </a:xfrm>
              <a:prstGeom prst="rect">
                <a:avLst/>
              </a:prstGeom>
              <a:solidFill>
                <a:srgbClr val="FF0000"/>
              </a:solidFill>
              <a:ln w="9525">
                <a:solidFill>
                  <a:srgbClr val="FF0000"/>
                </a:solidFill>
                <a:miter lim="800000"/>
                <a:headEnd/>
                <a:tailEnd/>
              </a:ln>
            </p:spPr>
          </p:pic>
          <p:sp>
            <p:nvSpPr>
              <p:cNvPr id="95" name="Rectangle 94">
                <a:extLst>
                  <a:ext uri="{FF2B5EF4-FFF2-40B4-BE49-F238E27FC236}">
                    <a16:creationId xmlns="" xmlns:a16="http://schemas.microsoft.com/office/drawing/2014/main" id="{471EC105-C236-44B1-A042-A5E0B561A5E0}"/>
                  </a:ext>
                </a:extLst>
              </p:cNvPr>
              <p:cNvSpPr/>
              <p:nvPr/>
            </p:nvSpPr>
            <p:spPr>
              <a:xfrm>
                <a:off x="396711" y="6423837"/>
                <a:ext cx="1899203" cy="304800"/>
              </a:xfrm>
              <a:prstGeom prst="rect">
                <a:avLst/>
              </a:prstGeom>
              <a:noFill/>
              <a:ln>
                <a:noFill/>
              </a:ln>
            </p:spPr>
            <p:style>
              <a:lnRef idx="0">
                <a:schemeClr val="accent2"/>
              </a:lnRef>
              <a:fillRef idx="3">
                <a:schemeClr val="accent2"/>
              </a:fillRef>
              <a:effectRef idx="3">
                <a:schemeClr val="accent2"/>
              </a:effectRef>
              <a:fontRef idx="minor">
                <a:schemeClr val="lt1"/>
              </a:fontRef>
            </p:style>
            <p:txBody>
              <a:bodyPr anchor="ctr"/>
              <a:lstStyle/>
              <a:p>
                <a:pPr algn="ctr" eaLnBrk="1" hangingPunct="1">
                  <a:defRPr/>
                </a:pPr>
                <a:r>
                  <a:rPr lang="en-US" sz="2400" b="1" dirty="0" err="1">
                    <a:solidFill>
                      <a:srgbClr val="FFFF00"/>
                    </a:solidFill>
                    <a:latin typeface="Times New Roman" pitchFamily="18" charset="0"/>
                    <a:cs typeface="Times New Roman" pitchFamily="18" charset="0"/>
                  </a:rPr>
                  <a:t>Thuỷ</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binh</a:t>
                </a:r>
                <a:endParaRPr lang="en-US" sz="2400" b="1" dirty="0">
                  <a:solidFill>
                    <a:srgbClr val="FFFF00"/>
                  </a:solidFill>
                  <a:latin typeface="Times New Roman" pitchFamily="18" charset="0"/>
                  <a:cs typeface="Times New Roman" pitchFamily="18" charset="0"/>
                </a:endParaRPr>
              </a:p>
            </p:txBody>
          </p:sp>
        </p:grpSp>
        <p:grpSp>
          <p:nvGrpSpPr>
            <p:cNvPr id="84" name="Group 13">
              <a:extLst>
                <a:ext uri="{FF2B5EF4-FFF2-40B4-BE49-F238E27FC236}">
                  <a16:creationId xmlns="" xmlns:a16="http://schemas.microsoft.com/office/drawing/2014/main" id="{5843ECF5-1B98-4D1C-AF19-76F2639A4B68}"/>
                </a:ext>
              </a:extLst>
            </p:cNvPr>
            <p:cNvGrpSpPr>
              <a:grpSpLocks/>
            </p:cNvGrpSpPr>
            <p:nvPr/>
          </p:nvGrpSpPr>
          <p:grpSpPr bwMode="auto">
            <a:xfrm>
              <a:off x="3254375" y="3513138"/>
              <a:ext cx="2590800" cy="2819400"/>
              <a:chOff x="5715000" y="609600"/>
              <a:chExt cx="3429000" cy="2971800"/>
            </a:xfrm>
          </p:grpSpPr>
          <p:pic>
            <p:nvPicPr>
              <p:cNvPr id="92" name="Picture 8">
                <a:extLst>
                  <a:ext uri="{FF2B5EF4-FFF2-40B4-BE49-F238E27FC236}">
                    <a16:creationId xmlns="" xmlns:a16="http://schemas.microsoft.com/office/drawing/2014/main" id="{C4FAA0D4-9B71-4A87-893D-EB1A384542B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15000" y="609600"/>
                <a:ext cx="3429000" cy="29718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93" name="Rectangle 92">
                <a:extLst>
                  <a:ext uri="{FF2B5EF4-FFF2-40B4-BE49-F238E27FC236}">
                    <a16:creationId xmlns="" xmlns:a16="http://schemas.microsoft.com/office/drawing/2014/main" id="{4747B159-71D8-4280-9AAB-ECC69FC0B6CB}"/>
                  </a:ext>
                </a:extLst>
              </p:cNvPr>
              <p:cNvSpPr/>
              <p:nvPr/>
            </p:nvSpPr>
            <p:spPr>
              <a:xfrm>
                <a:off x="6286499" y="3204672"/>
                <a:ext cx="2584357" cy="288042"/>
              </a:xfrm>
              <a:prstGeom prst="rect">
                <a:avLst/>
              </a:prstGeom>
              <a:noFill/>
              <a:ln>
                <a:noFill/>
              </a:ln>
            </p:spPr>
            <p:style>
              <a:lnRef idx="0">
                <a:schemeClr val="accent3"/>
              </a:lnRef>
              <a:fillRef idx="3">
                <a:schemeClr val="accent3"/>
              </a:fillRef>
              <a:effectRef idx="3">
                <a:schemeClr val="accent3"/>
              </a:effectRef>
              <a:fontRef idx="minor">
                <a:schemeClr val="lt1"/>
              </a:fontRef>
            </p:style>
            <p:txBody>
              <a:bodyPr anchor="ctr"/>
              <a:lstStyle/>
              <a:p>
                <a:pPr algn="ctr" eaLnBrk="1" hangingPunct="1">
                  <a:defRPr/>
                </a:pPr>
                <a:r>
                  <a:rPr lang="en-US" sz="2400" b="1" dirty="0">
                    <a:solidFill>
                      <a:srgbClr val="FFFF00"/>
                    </a:solidFill>
                    <a:latin typeface="Times New Roman" pitchFamily="18" charset="0"/>
                    <a:cs typeface="Times New Roman" pitchFamily="18" charset="0"/>
                  </a:rPr>
                  <a:t>T</a:t>
                </a:r>
                <a:r>
                  <a:rPr lang="vi-VN" sz="2400" b="1" dirty="0">
                    <a:solidFill>
                      <a:srgbClr val="FFFF00"/>
                    </a:solidFill>
                    <a:latin typeface="Times New Roman" pitchFamily="18" charset="0"/>
                    <a:cs typeface="Times New Roman" pitchFamily="18" charset="0"/>
                  </a:rPr>
                  <a:t>ượng</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binh</a:t>
                </a:r>
                <a:endParaRPr lang="en-US" sz="2400" b="1" dirty="0">
                  <a:solidFill>
                    <a:srgbClr val="FFFF00"/>
                  </a:solidFill>
                  <a:latin typeface="Times New Roman" pitchFamily="18" charset="0"/>
                  <a:cs typeface="Times New Roman" pitchFamily="18" charset="0"/>
                </a:endParaRPr>
              </a:p>
            </p:txBody>
          </p:sp>
        </p:grpSp>
        <p:grpSp>
          <p:nvGrpSpPr>
            <p:cNvPr id="85" name="Group 16">
              <a:extLst>
                <a:ext uri="{FF2B5EF4-FFF2-40B4-BE49-F238E27FC236}">
                  <a16:creationId xmlns="" xmlns:a16="http://schemas.microsoft.com/office/drawing/2014/main" id="{D62ABDE3-4EB1-49C5-BABC-6A6AC4D4ADAF}"/>
                </a:ext>
              </a:extLst>
            </p:cNvPr>
            <p:cNvGrpSpPr>
              <a:grpSpLocks/>
            </p:cNvGrpSpPr>
            <p:nvPr/>
          </p:nvGrpSpPr>
          <p:grpSpPr bwMode="auto">
            <a:xfrm>
              <a:off x="5943600" y="3505200"/>
              <a:ext cx="2590800" cy="2819400"/>
              <a:chOff x="6477000" y="3665414"/>
              <a:chExt cx="3429000" cy="3192586"/>
            </a:xfrm>
          </p:grpSpPr>
          <p:pic>
            <p:nvPicPr>
              <p:cNvPr id="90" name="Picture 6">
                <a:extLst>
                  <a:ext uri="{FF2B5EF4-FFF2-40B4-BE49-F238E27FC236}">
                    <a16:creationId xmlns="" xmlns:a16="http://schemas.microsoft.com/office/drawing/2014/main" id="{272A4B39-EB94-4A09-9DF4-E21F9AD9560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77000" y="3665414"/>
                <a:ext cx="3429000" cy="3192586"/>
              </a:xfrm>
              <a:prstGeom prst="rect">
                <a:avLst/>
              </a:prstGeom>
              <a:solidFill>
                <a:srgbClr val="FF0000"/>
              </a:solidFill>
              <a:ln w="9525">
                <a:solidFill>
                  <a:srgbClr val="FF0000"/>
                </a:solidFill>
                <a:miter lim="800000"/>
                <a:headEnd/>
                <a:tailEnd/>
              </a:ln>
            </p:spPr>
          </p:pic>
          <p:sp>
            <p:nvSpPr>
              <p:cNvPr id="91" name="Rectangle 90">
                <a:extLst>
                  <a:ext uri="{FF2B5EF4-FFF2-40B4-BE49-F238E27FC236}">
                    <a16:creationId xmlns="" xmlns:a16="http://schemas.microsoft.com/office/drawing/2014/main" id="{2DE61995-929E-486B-888C-724D5B322EEB}"/>
                  </a:ext>
                </a:extLst>
              </p:cNvPr>
              <p:cNvSpPr/>
              <p:nvPr/>
            </p:nvSpPr>
            <p:spPr>
              <a:xfrm>
                <a:off x="6669742" y="6432782"/>
                <a:ext cx="2933700" cy="381000"/>
              </a:xfrm>
              <a:prstGeom prst="rect">
                <a:avLst/>
              </a:prstGeom>
              <a:noFill/>
              <a:ln>
                <a:noFill/>
              </a:ln>
            </p:spPr>
            <p:style>
              <a:lnRef idx="0">
                <a:schemeClr val="accent4"/>
              </a:lnRef>
              <a:fillRef idx="3">
                <a:schemeClr val="accent4"/>
              </a:fillRef>
              <a:effectRef idx="3">
                <a:schemeClr val="accent4"/>
              </a:effectRef>
              <a:fontRef idx="minor">
                <a:schemeClr val="lt1"/>
              </a:fontRef>
            </p:style>
            <p:txBody>
              <a:bodyPr anchor="ctr"/>
              <a:lstStyle/>
              <a:p>
                <a:pPr algn="ctr" eaLnBrk="1" hangingPunct="1">
                  <a:defRPr/>
                </a:pPr>
                <a:r>
                  <a:rPr lang="en-US" sz="2400" b="1" dirty="0" err="1">
                    <a:solidFill>
                      <a:srgbClr val="FFFF00"/>
                    </a:solidFill>
                    <a:latin typeface="Times New Roman" pitchFamily="18" charset="0"/>
                    <a:cs typeface="Times New Roman" pitchFamily="18" charset="0"/>
                  </a:rPr>
                  <a:t>Súng</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thần</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công</a:t>
                </a:r>
                <a:endParaRPr lang="en-US" sz="2400" b="1" dirty="0">
                  <a:solidFill>
                    <a:srgbClr val="FFFF00"/>
                  </a:solidFill>
                  <a:latin typeface="Times New Roman" pitchFamily="18" charset="0"/>
                  <a:cs typeface="Times New Roman" pitchFamily="18" charset="0"/>
                </a:endParaRPr>
              </a:p>
            </p:txBody>
          </p:sp>
        </p:grpSp>
        <p:pic>
          <p:nvPicPr>
            <p:cNvPr id="86" name="Picture 9" descr="03">
              <a:extLst>
                <a:ext uri="{FF2B5EF4-FFF2-40B4-BE49-F238E27FC236}">
                  <a16:creationId xmlns="" xmlns:a16="http://schemas.microsoft.com/office/drawing/2014/main" id="{1ED4D6A7-442A-4FD2-AB8F-469A22723B8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3400" y="3511550"/>
              <a:ext cx="2590800" cy="2819400"/>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87" name="Group 25">
              <a:extLst>
                <a:ext uri="{FF2B5EF4-FFF2-40B4-BE49-F238E27FC236}">
                  <a16:creationId xmlns="" xmlns:a16="http://schemas.microsoft.com/office/drawing/2014/main" id="{EA90530D-B661-4CA6-834B-C60C59C2AABF}"/>
                </a:ext>
              </a:extLst>
            </p:cNvPr>
            <p:cNvGrpSpPr>
              <a:grpSpLocks/>
            </p:cNvGrpSpPr>
            <p:nvPr/>
          </p:nvGrpSpPr>
          <p:grpSpPr bwMode="auto">
            <a:xfrm>
              <a:off x="5943600" y="560388"/>
              <a:ext cx="2667000" cy="2819400"/>
              <a:chOff x="4267200" y="609600"/>
              <a:chExt cx="2716816" cy="2819400"/>
            </a:xfrm>
          </p:grpSpPr>
          <p:pic>
            <p:nvPicPr>
              <p:cNvPr id="88" name="hs_imageresizer_container_3" descr="ma-binh-hue1">
                <a:hlinkClick r:id="rId9"/>
                <a:extLst>
                  <a:ext uri="{FF2B5EF4-FFF2-40B4-BE49-F238E27FC236}">
                    <a16:creationId xmlns="" xmlns:a16="http://schemas.microsoft.com/office/drawing/2014/main" id="{600FCF7C-4D46-408F-86F0-C6F06C2DABB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67200" y="609600"/>
                <a:ext cx="2667000" cy="28194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89" name="Rectangle 88">
                <a:extLst>
                  <a:ext uri="{FF2B5EF4-FFF2-40B4-BE49-F238E27FC236}">
                    <a16:creationId xmlns="" xmlns:a16="http://schemas.microsoft.com/office/drawing/2014/main" id="{B465B59A-4A08-4D9A-81F4-69646B032126}"/>
                  </a:ext>
                </a:extLst>
              </p:cNvPr>
              <p:cNvSpPr/>
              <p:nvPr/>
            </p:nvSpPr>
            <p:spPr>
              <a:xfrm>
                <a:off x="5175672" y="2944504"/>
                <a:ext cx="1808344" cy="442720"/>
              </a:xfrm>
              <a:prstGeom prst="rect">
                <a:avLst/>
              </a:prstGeom>
              <a:noFill/>
              <a:ln>
                <a:noFill/>
              </a:ln>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en-US" sz="2400" b="1" dirty="0" err="1">
                    <a:solidFill>
                      <a:srgbClr val="FFFF00"/>
                    </a:solidFill>
                    <a:latin typeface="Times New Roman" pitchFamily="18" charset="0"/>
                    <a:cs typeface="Times New Roman" pitchFamily="18" charset="0"/>
                  </a:rPr>
                  <a:t>Kỵ</a:t>
                </a:r>
                <a:r>
                  <a:rPr lang="en-US" sz="2400" b="1" dirty="0">
                    <a:solidFill>
                      <a:srgbClr val="FFFF00"/>
                    </a:solidFill>
                    <a:latin typeface="Times New Roman" pitchFamily="18" charset="0"/>
                    <a:cs typeface="Times New Roman" pitchFamily="18" charset="0"/>
                  </a:rPr>
                  <a:t> </a:t>
                </a:r>
                <a:r>
                  <a:rPr lang="en-US" sz="2400" b="1" dirty="0" err="1">
                    <a:solidFill>
                      <a:srgbClr val="FFFF00"/>
                    </a:solidFill>
                    <a:latin typeface="Times New Roman" pitchFamily="18" charset="0"/>
                    <a:cs typeface="Times New Roman" pitchFamily="18" charset="0"/>
                  </a:rPr>
                  <a:t>binh</a:t>
                </a:r>
                <a:endParaRPr lang="en-US" sz="2400" b="1" dirty="0">
                  <a:solidFill>
                    <a:srgbClr val="FFFF00"/>
                  </a:solidFill>
                  <a:latin typeface="Times New Roman" pitchFamily="18" charset="0"/>
                  <a:cs typeface="Times New Roman" pitchFamily="18" charset="0"/>
                </a:endParaRPr>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81"/>
                                        </p:tgtEl>
                                        <p:attrNameLst>
                                          <p:attrName>style.visibility</p:attrName>
                                        </p:attrNameLst>
                                      </p:cBhvr>
                                      <p:to>
                                        <p:strVal val="visible"/>
                                      </p:to>
                                    </p:set>
                                    <p:animEffect transition="in" filter="wipe(down)">
                                      <p:cBhvr>
                                        <p:cTn id="7" dur="500"/>
                                        <p:tgtEl>
                                          <p:spTgt spid="81"/>
                                        </p:tgtEl>
                                      </p:cBhvr>
                                    </p:animEffec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900"/>
        <p:cNvGrpSpPr/>
        <p:nvPr/>
      </p:nvGrpSpPr>
      <p:grpSpPr>
        <a:xfrm>
          <a:off x="0" y="0"/>
          <a:ext cx="0" cy="0"/>
          <a:chOff x="0" y="0"/>
          <a:chExt cx="0" cy="0"/>
        </a:xfrm>
      </p:grpSpPr>
      <p:sp>
        <p:nvSpPr>
          <p:cNvPr id="80" name="AutoShape 6" descr="Kết quả hình ảnh cho quang trung đại phá quan thanh">
            <a:extLst>
              <a:ext uri="{FF2B5EF4-FFF2-40B4-BE49-F238E27FC236}">
                <a16:creationId xmlns="" xmlns:a16="http://schemas.microsoft.com/office/drawing/2014/main" id="{4C3028CB-6779-44A8-BDCB-949C8867EE4F}"/>
              </a:ext>
            </a:extLst>
          </p:cNvPr>
          <p:cNvSpPr>
            <a:spLocks noChangeAspect="1" noChangeArrowheads="1"/>
          </p:cNvSpPr>
          <p:nvPr/>
        </p:nvSpPr>
        <p:spPr bwMode="auto">
          <a:xfrm>
            <a:off x="0" y="-685800"/>
            <a:ext cx="322078" cy="270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400">
              <a:solidFill>
                <a:srgbClr val="FFFF00"/>
              </a:solidFill>
              <a:latin typeface="Times New Roman" panose="02020603050405020304" pitchFamily="18" charset="0"/>
              <a:cs typeface="Times New Roman" panose="02020603050405020304" pitchFamily="18" charset="0"/>
            </a:endParaRPr>
          </a:p>
        </p:txBody>
      </p:sp>
      <p:sp>
        <p:nvSpPr>
          <p:cNvPr id="2" name="Oval 1">
            <a:extLst>
              <a:ext uri="{FF2B5EF4-FFF2-40B4-BE49-F238E27FC236}">
                <a16:creationId xmlns="" xmlns:a16="http://schemas.microsoft.com/office/drawing/2014/main" id="{16BF4D20-BE6E-47B6-BD49-ABA66073FE80}"/>
              </a:ext>
            </a:extLst>
          </p:cNvPr>
          <p:cNvSpPr/>
          <p:nvPr/>
        </p:nvSpPr>
        <p:spPr>
          <a:xfrm>
            <a:off x="1432193" y="1068636"/>
            <a:ext cx="6621137" cy="336014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ctr"/>
            <a:r>
              <a:rPr lang="nl-NL" sz="4400" b="1" dirty="0">
                <a:effectLst/>
                <a:latin typeface="Times New Roman" panose="02020603050405020304" pitchFamily="18" charset="0"/>
                <a:ea typeface="Times New Roman" panose="02020603050405020304" pitchFamily="18" charset="0"/>
              </a:rPr>
              <a:t>Bộ luật Gia Long được ban hành với những điều lệ như thế nào?</a:t>
            </a:r>
            <a:endParaRPr lang="en-US" sz="4400" b="1" dirty="0">
              <a:effectLst/>
              <a:latin typeface="Times New Roman" panose="02020603050405020304" pitchFamily="18" charset="0"/>
              <a:ea typeface="Times New Roman" panose="02020603050405020304" pitchFamily="18" charset="0"/>
            </a:endParaRPr>
          </a:p>
        </p:txBody>
      </p:sp>
      <p:sp>
        <p:nvSpPr>
          <p:cNvPr id="21" name="Oval 20">
            <a:extLst>
              <a:ext uri="{FF2B5EF4-FFF2-40B4-BE49-F238E27FC236}">
                <a16:creationId xmlns="" xmlns:a16="http://schemas.microsoft.com/office/drawing/2014/main" id="{C45B7A5E-F323-47B9-90E5-D43FCBFD3700}"/>
              </a:ext>
            </a:extLst>
          </p:cNvPr>
          <p:cNvSpPr/>
          <p:nvPr/>
        </p:nvSpPr>
        <p:spPr>
          <a:xfrm>
            <a:off x="1432192" y="1068635"/>
            <a:ext cx="6621137" cy="336014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nl-NL" sz="3600" i="1" dirty="0"/>
              <a:t>Những kẻ mưu phản và cùng mưu không phân biệt thủ phạm hay tòng phạm đều bị xử lăng trì…</a:t>
            </a:r>
            <a:endParaRPr lang="en-US" sz="3600" dirty="0"/>
          </a:p>
        </p:txBody>
      </p:sp>
      <p:sp>
        <p:nvSpPr>
          <p:cNvPr id="22" name="Oval 21">
            <a:extLst>
              <a:ext uri="{FF2B5EF4-FFF2-40B4-BE49-F238E27FC236}">
                <a16:creationId xmlns="" xmlns:a16="http://schemas.microsoft.com/office/drawing/2014/main" id="{EC2D9FC9-2707-4B3F-B0C3-9439D7D360E5}"/>
              </a:ext>
            </a:extLst>
          </p:cNvPr>
          <p:cNvSpPr/>
          <p:nvPr/>
        </p:nvSpPr>
        <p:spPr>
          <a:xfrm>
            <a:off x="1432191" y="1068635"/>
            <a:ext cx="6621137" cy="336014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nl-NL" sz="3600" b="1" dirty="0"/>
              <a:t>Theo em, với cách thống trị của các vua thời Nguyễn cuộc sống của nhân dân ta như thế nào?</a:t>
            </a:r>
            <a:endParaRPr lang="en-US" sz="3600" b="1" dirty="0"/>
          </a:p>
        </p:txBody>
      </p:sp>
      <p:sp>
        <p:nvSpPr>
          <p:cNvPr id="23" name="Oval 22">
            <a:extLst>
              <a:ext uri="{FF2B5EF4-FFF2-40B4-BE49-F238E27FC236}">
                <a16:creationId xmlns="" xmlns:a16="http://schemas.microsoft.com/office/drawing/2014/main" id="{EC95AD00-5B6D-4F9B-94D0-1381578EC4FE}"/>
              </a:ext>
            </a:extLst>
          </p:cNvPr>
          <p:cNvSpPr/>
          <p:nvPr/>
        </p:nvSpPr>
        <p:spPr>
          <a:xfrm>
            <a:off x="1432191" y="1068635"/>
            <a:ext cx="6621137" cy="3360145"/>
          </a:xfrm>
          <a:prstGeom prst="ellipse">
            <a:avLst/>
          </a:prstGeom>
        </p:spPr>
        <p:style>
          <a:lnRef idx="3">
            <a:schemeClr val="lt1"/>
          </a:lnRef>
          <a:fillRef idx="1">
            <a:schemeClr val="accent4"/>
          </a:fillRef>
          <a:effectRef idx="1">
            <a:schemeClr val="accent4"/>
          </a:effectRef>
          <a:fontRef idx="minor">
            <a:schemeClr val="lt1"/>
          </a:fontRef>
        </p:style>
        <p:txBody>
          <a:bodyPr rtlCol="0" anchor="ctr"/>
          <a:lstStyle/>
          <a:p>
            <a:pPr algn="just"/>
            <a:r>
              <a:rPr lang="nl-NL" sz="2800" i="1" dirty="0"/>
              <a:t>Nhà vua đã dùng nhiều chính sách hà khắc để bảo vệ ngai vàng của mình. Với cách thống trị như vậy cuộc sống của nhân dân vô cùng cực khổ.</a:t>
            </a:r>
            <a:endParaRPr lang="en-US" sz="6000" b="1" dirty="0"/>
          </a:p>
        </p:txBody>
      </p:sp>
    </p:spTree>
    <p:extLst>
      <p:ext uri="{BB962C8B-B14F-4D97-AF65-F5344CB8AC3E}">
        <p14:creationId xmlns:p14="http://schemas.microsoft.com/office/powerpoint/2010/main" val="571028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arn(inVertical)">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inVertical)">
                                      <p:cBhvr>
                                        <p:cTn id="17" dur="500"/>
                                        <p:tgtEl>
                                          <p:spTgt spid="2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3"/>
                                        </p:tgtEl>
                                        <p:attrNameLst>
                                          <p:attrName>style.visibility</p:attrName>
                                        </p:attrNameLst>
                                      </p:cBhvr>
                                      <p:to>
                                        <p:strVal val="visible"/>
                                      </p:to>
                                    </p:set>
                                    <p:animEffect transition="in" filter="barn(inVertical)">
                                      <p:cBhvr>
                                        <p:cTn id="2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1" grpId="0" animBg="1"/>
      <p:bldP spid="22" grpId="0" animBg="1"/>
      <p:bldP spid="2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22" name="AutoShape 6" descr="Kết quả hình ảnh cho quang trung đại phá quan thanh">
            <a:extLst>
              <a:ext uri="{FF2B5EF4-FFF2-40B4-BE49-F238E27FC236}">
                <a16:creationId xmlns="" xmlns:a16="http://schemas.microsoft.com/office/drawing/2014/main" id="{EF22B4DE-8B42-4D8F-A3ED-4819B6D66BE5}"/>
              </a:ext>
            </a:extLst>
          </p:cNvPr>
          <p:cNvSpPr>
            <a:spLocks noChangeAspect="1" noChangeArrowheads="1"/>
          </p:cNvSpPr>
          <p:nvPr/>
        </p:nvSpPr>
        <p:spPr bwMode="auto">
          <a:xfrm>
            <a:off x="130175" y="-256382"/>
            <a:ext cx="339725" cy="38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latin typeface="VNI-Avo" pitchFamily="2" charset="0"/>
              <a:cs typeface="Times New Roman" panose="02020603050405020304" pitchFamily="18" charset="0"/>
            </a:endParaRPr>
          </a:p>
        </p:txBody>
      </p:sp>
      <p:pic>
        <p:nvPicPr>
          <p:cNvPr id="123" name="Picture 2" descr="02">
            <a:extLst>
              <a:ext uri="{FF2B5EF4-FFF2-40B4-BE49-F238E27FC236}">
                <a16:creationId xmlns="" xmlns:a16="http://schemas.microsoft.com/office/drawing/2014/main" id="{CADC268F-6C4C-4FCC-86A7-729DE8214122}"/>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9789" r="9524"/>
          <a:stretch/>
        </p:blipFill>
        <p:spPr bwMode="auto">
          <a:xfrm>
            <a:off x="0" y="-1"/>
            <a:ext cx="4800600" cy="5134055"/>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grpSp>
        <p:nvGrpSpPr>
          <p:cNvPr id="124" name="Group 14">
            <a:extLst>
              <a:ext uri="{FF2B5EF4-FFF2-40B4-BE49-F238E27FC236}">
                <a16:creationId xmlns="" xmlns:a16="http://schemas.microsoft.com/office/drawing/2014/main" id="{7F41400E-1E97-4AE1-B120-4B0C0D657201}"/>
              </a:ext>
            </a:extLst>
          </p:cNvPr>
          <p:cNvGrpSpPr>
            <a:grpSpLocks/>
          </p:cNvGrpSpPr>
          <p:nvPr/>
        </p:nvGrpSpPr>
        <p:grpSpPr bwMode="auto">
          <a:xfrm>
            <a:off x="5029200" y="-26858"/>
            <a:ext cx="4114800" cy="5160912"/>
            <a:chOff x="3276600" y="1143000"/>
            <a:chExt cx="2667000" cy="3505200"/>
          </a:xfrm>
        </p:grpSpPr>
        <p:pic>
          <p:nvPicPr>
            <p:cNvPr id="125" name="hs_imageresizer_container_31" descr="Tunhandiday">
              <a:hlinkClick r:id="rId5"/>
              <a:extLst>
                <a:ext uri="{FF2B5EF4-FFF2-40B4-BE49-F238E27FC236}">
                  <a16:creationId xmlns="" xmlns:a16="http://schemas.microsoft.com/office/drawing/2014/main" id="{F779365C-C430-4A7D-B0FC-04A6A6C8A1D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1143000"/>
              <a:ext cx="2667000" cy="3505200"/>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26" name="Text Box 5">
              <a:extLst>
                <a:ext uri="{FF2B5EF4-FFF2-40B4-BE49-F238E27FC236}">
                  <a16:creationId xmlns="" xmlns:a16="http://schemas.microsoft.com/office/drawing/2014/main" id="{C03FF523-5B7D-4CB4-B906-3846A150B24C}"/>
                </a:ext>
              </a:extLst>
            </p:cNvPr>
            <p:cNvSpPr txBox="1">
              <a:spLocks noChangeArrowheads="1"/>
            </p:cNvSpPr>
            <p:nvPr/>
          </p:nvSpPr>
          <p:spPr bwMode="auto">
            <a:xfrm>
              <a:off x="3344985" y="4312085"/>
              <a:ext cx="2433438" cy="32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buFontTx/>
                <a:buNone/>
              </a:pPr>
              <a:r>
                <a:rPr lang="en-US" altLang="en-US" sz="2800" b="1">
                  <a:solidFill>
                    <a:srgbClr val="FFFF00"/>
                  </a:solidFill>
                  <a:latin typeface="Times New Roman" panose="02020603050405020304" pitchFamily="18" charset="0"/>
                  <a:cs typeface="Times New Roman" panose="02020603050405020304" pitchFamily="18" charset="0"/>
                </a:rPr>
                <a:t>Lưu đày</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23"/>
                                        </p:tgtEl>
                                        <p:attrNameLst>
                                          <p:attrName>style.visibility</p:attrName>
                                        </p:attrNameLst>
                                      </p:cBhvr>
                                      <p:to>
                                        <p:strVal val="visible"/>
                                      </p:to>
                                    </p:set>
                                    <p:animEffect transition="in" filter="box(in)">
                                      <p:cBhvr>
                                        <p:cTn id="7" dur="1000"/>
                                        <p:tgtEl>
                                          <p:spTgt spid="123"/>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124"/>
                                        </p:tgtEl>
                                        <p:attrNameLst>
                                          <p:attrName>style.visibility</p:attrName>
                                        </p:attrNameLst>
                                      </p:cBhvr>
                                      <p:to>
                                        <p:strVal val="visible"/>
                                      </p:to>
                                    </p:set>
                                    <p:anim calcmode="lin" valueType="num">
                                      <p:cBhvr>
                                        <p:cTn id="12" dur="500" fill="hold"/>
                                        <p:tgtEl>
                                          <p:spTgt spid="124"/>
                                        </p:tgtEl>
                                        <p:attrNameLst>
                                          <p:attrName>ppt_w</p:attrName>
                                        </p:attrNameLst>
                                      </p:cBhvr>
                                      <p:tavLst>
                                        <p:tav tm="0">
                                          <p:val>
                                            <p:fltVal val="0"/>
                                          </p:val>
                                        </p:tav>
                                        <p:tav tm="100000">
                                          <p:val>
                                            <p:strVal val="#ppt_w"/>
                                          </p:val>
                                        </p:tav>
                                      </p:tavLst>
                                    </p:anim>
                                    <p:anim calcmode="lin" valueType="num">
                                      <p:cBhvr>
                                        <p:cTn id="13" dur="500" fill="hold"/>
                                        <p:tgtEl>
                                          <p:spTgt spid="124"/>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039"/>
        <p:cNvGrpSpPr/>
        <p:nvPr/>
      </p:nvGrpSpPr>
      <p:grpSpPr>
        <a:xfrm>
          <a:off x="0" y="0"/>
          <a:ext cx="0" cy="0"/>
          <a:chOff x="0" y="0"/>
          <a:chExt cx="0" cy="0"/>
        </a:xfrm>
      </p:grpSpPr>
      <p:sp>
        <p:nvSpPr>
          <p:cNvPr id="122" name="AutoShape 6" descr="Kết quả hình ảnh cho quang trung đại phá quan thanh">
            <a:extLst>
              <a:ext uri="{FF2B5EF4-FFF2-40B4-BE49-F238E27FC236}">
                <a16:creationId xmlns="" xmlns:a16="http://schemas.microsoft.com/office/drawing/2014/main" id="{EF22B4DE-8B42-4D8F-A3ED-4819B6D66BE5}"/>
              </a:ext>
            </a:extLst>
          </p:cNvPr>
          <p:cNvSpPr>
            <a:spLocks noChangeAspect="1" noChangeArrowheads="1"/>
          </p:cNvSpPr>
          <p:nvPr/>
        </p:nvSpPr>
        <p:spPr bwMode="auto">
          <a:xfrm>
            <a:off x="130175" y="-256382"/>
            <a:ext cx="339725" cy="3816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vi-VN" altLang="en-US" sz="2000">
              <a:latin typeface="VNI-Avo" pitchFamily="2" charset="0"/>
              <a:cs typeface="Times New Roman" panose="02020603050405020304" pitchFamily="18" charset="0"/>
            </a:endParaRPr>
          </a:p>
        </p:txBody>
      </p:sp>
      <p:sp>
        <p:nvSpPr>
          <p:cNvPr id="8" name="TextBox 7">
            <a:extLst>
              <a:ext uri="{FF2B5EF4-FFF2-40B4-BE49-F238E27FC236}">
                <a16:creationId xmlns="" xmlns:a16="http://schemas.microsoft.com/office/drawing/2014/main" id="{3260CC93-1715-4CA3-AE70-1AAA89A6AA25}"/>
              </a:ext>
            </a:extLst>
          </p:cNvPr>
          <p:cNvSpPr txBox="1"/>
          <p:nvPr/>
        </p:nvSpPr>
        <p:spPr>
          <a:xfrm>
            <a:off x="1134739" y="710320"/>
            <a:ext cx="7105878" cy="3416320"/>
          </a:xfrm>
          <a:prstGeom prst="rect">
            <a:avLst/>
          </a:prstGeom>
          <a:noFill/>
        </p:spPr>
        <p:txBody>
          <a:bodyPr wrap="square">
            <a:spAutoFit/>
          </a:bodyPr>
          <a:lstStyle/>
          <a:p>
            <a:pPr marL="0" marR="0" algn="just">
              <a:spcBef>
                <a:spcPts val="0"/>
              </a:spcBef>
              <a:spcAft>
                <a:spcPts val="0"/>
              </a:spcAft>
            </a:pPr>
            <a:r>
              <a:rPr lang="nl-NL" sz="3600" b="1" i="1" dirty="0">
                <a:latin typeface="Times New Roman" panose="02020603050405020304" pitchFamily="18" charset="0"/>
                <a:ea typeface="Times New Roman" panose="02020603050405020304" pitchFamily="18" charset="0"/>
              </a:rPr>
              <a:t>V</a:t>
            </a:r>
            <a:r>
              <a:rPr lang="nl-NL" sz="3600" b="1" i="1" dirty="0">
                <a:effectLst/>
                <a:latin typeface="Times New Roman" panose="02020603050405020304" pitchFamily="18" charset="0"/>
                <a:ea typeface="Times New Roman" panose="02020603050405020304" pitchFamily="18" charset="0"/>
              </a:rPr>
              <a:t>ua nhà Nguyễn đã thực hiện nhiều chính sách để tập trung quyền hành vào tay và bảo vệ ngai vàng của mình.Vì vậy nhà Nguyễn không được sự ủng hộ của các tầng lớp nhân dân.</a:t>
            </a:r>
            <a:endParaRPr lang="en-US" sz="32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07104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65"/>
        <p:cNvGrpSpPr/>
        <p:nvPr/>
      </p:nvGrpSpPr>
      <p:grpSpPr>
        <a:xfrm>
          <a:off x="0" y="0"/>
          <a:ext cx="0" cy="0"/>
          <a:chOff x="0" y="0"/>
          <a:chExt cx="0" cy="0"/>
        </a:xfrm>
      </p:grpSpPr>
      <p:sp>
        <p:nvSpPr>
          <p:cNvPr id="90" name="Rectangle 89">
            <a:extLst>
              <a:ext uri="{FF2B5EF4-FFF2-40B4-BE49-F238E27FC236}">
                <a16:creationId xmlns="" xmlns:a16="http://schemas.microsoft.com/office/drawing/2014/main" id="{69D9C1F6-C794-4A62-B53F-34D14492CA6A}"/>
              </a:ext>
            </a:extLst>
          </p:cNvPr>
          <p:cNvSpPr/>
          <p:nvPr/>
        </p:nvSpPr>
        <p:spPr>
          <a:xfrm>
            <a:off x="2256287" y="441657"/>
            <a:ext cx="4631426" cy="3788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6000" b="1" u="sng" dirty="0">
                <a:solidFill>
                  <a:srgbClr val="0070C0"/>
                </a:solidFill>
                <a:latin typeface="Times New Roman" pitchFamily="18" charset="0"/>
                <a:cs typeface="Times New Roman" pitchFamily="18" charset="0"/>
              </a:rPr>
              <a:t>Bài học</a:t>
            </a:r>
            <a:endParaRPr lang="vi-VN" sz="6000" b="1" u="sng" dirty="0">
              <a:solidFill>
                <a:srgbClr val="0070C0"/>
              </a:solidFill>
              <a:latin typeface="Times New Roman" pitchFamily="18" charset="0"/>
              <a:cs typeface="Times New Roman" pitchFamily="18" charset="0"/>
            </a:endParaRPr>
          </a:p>
        </p:txBody>
      </p:sp>
      <p:sp>
        <p:nvSpPr>
          <p:cNvPr id="91" name="Rectangle 31">
            <a:extLst>
              <a:ext uri="{FF2B5EF4-FFF2-40B4-BE49-F238E27FC236}">
                <a16:creationId xmlns="" xmlns:a16="http://schemas.microsoft.com/office/drawing/2014/main" id="{C6D84CE2-ADC8-4155-9E68-DABC699897A0}"/>
              </a:ext>
            </a:extLst>
          </p:cNvPr>
          <p:cNvSpPr>
            <a:spLocks noChangeArrowheads="1"/>
          </p:cNvSpPr>
          <p:nvPr/>
        </p:nvSpPr>
        <p:spPr bwMode="auto">
          <a:xfrm>
            <a:off x="352926" y="1219200"/>
            <a:ext cx="8454190" cy="3293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48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Năm</a:t>
            </a:r>
            <a:r>
              <a:rPr lang="en-US" altLang="en-US" sz="4000" b="1" dirty="0">
                <a:latin typeface="Times New Roman" panose="02020603050405020304" pitchFamily="18" charset="0"/>
                <a:cs typeface="Times New Roman" panose="02020603050405020304" pitchFamily="18" charset="0"/>
              </a:rPr>
              <a:t> 1802, </a:t>
            </a:r>
            <a:r>
              <a:rPr lang="en-US" altLang="en-US" sz="4000" b="1" dirty="0" err="1">
                <a:latin typeface="Times New Roman" panose="02020603050405020304" pitchFamily="18" charset="0"/>
                <a:cs typeface="Times New Roman" panose="02020603050405020304" pitchFamily="18" charset="0"/>
              </a:rPr>
              <a:t>Nguyễn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Ánh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lật</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đổ</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triều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Tây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Sơn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lập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nên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triều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Nguyễn</a:t>
            </a:r>
            <a:r>
              <a:rPr lang="en-US" altLang="en-US" sz="4000" b="1" dirty="0">
                <a:latin typeface="Times New Roman" panose="02020603050405020304" pitchFamily="18" charset="0"/>
                <a:cs typeface="Times New Roman" panose="02020603050405020304" pitchFamily="18" charset="0"/>
              </a:rPr>
              <a:t>.</a:t>
            </a:r>
          </a:p>
          <a:p>
            <a:pPr algn="just" eaLnBrk="1" hangingPunct="1">
              <a:spcBef>
                <a:spcPct val="0"/>
              </a:spcBef>
              <a:buFontTx/>
              <a:buNone/>
            </a:pP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Các</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vua</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nhà</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Nguyễn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dùng</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mọi</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biện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pháp</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thâu</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tóm</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quyền</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hành</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vào</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tay</a:t>
            </a:r>
            <a:r>
              <a:rPr lang="en-US" altLang="en-US" sz="4000" b="1" dirty="0">
                <a:latin typeface="Times New Roman" panose="02020603050405020304" pitchFamily="18" charset="0"/>
                <a:cs typeface="Times New Roman" panose="02020603050405020304" pitchFamily="18" charset="0"/>
              </a:rPr>
              <a:t> </a:t>
            </a:r>
            <a:r>
              <a:rPr lang="en-US" altLang="en-US" sz="4000" b="1" dirty="0" err="1">
                <a:latin typeface="Times New Roman" panose="02020603050405020304" pitchFamily="18" charset="0"/>
                <a:cs typeface="Times New Roman" panose="02020603050405020304" pitchFamily="18" charset="0"/>
              </a:rPr>
              <a:t>mình</a:t>
            </a:r>
            <a:r>
              <a:rPr lang="en-US" altLang="en-US" sz="4000" b="1" dirty="0">
                <a:latin typeface="Times New Roman" panose="02020603050405020304" pitchFamily="18" charset="0"/>
                <a:cs typeface="Times New Roman" panose="02020603050405020304" pitchFamily="18" charset="0"/>
              </a:rPr>
              <a:t>.</a:t>
            </a:r>
          </a:p>
        </p:txBody>
      </p:sp>
      <p:sp>
        <p:nvSpPr>
          <p:cNvPr id="2" name="Rectangle 1">
            <a:extLst>
              <a:ext uri="{FF2B5EF4-FFF2-40B4-BE49-F238E27FC236}">
                <a16:creationId xmlns="" xmlns:a16="http://schemas.microsoft.com/office/drawing/2014/main" id="{EDA6D8E8-B597-4C7E-8F10-C11F83010E91}"/>
              </a:ext>
            </a:extLst>
          </p:cNvPr>
          <p:cNvSpPr/>
          <p:nvPr/>
        </p:nvSpPr>
        <p:spPr>
          <a:xfrm>
            <a:off x="2256287" y="1297172"/>
            <a:ext cx="1518271"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5" name="Rectangle 4">
            <a:extLst>
              <a:ext uri="{FF2B5EF4-FFF2-40B4-BE49-F238E27FC236}">
                <a16:creationId xmlns="" xmlns:a16="http://schemas.microsoft.com/office/drawing/2014/main" id="{1842B287-40C8-41D5-8B90-23BDDACD8EA5}"/>
              </a:ext>
            </a:extLst>
          </p:cNvPr>
          <p:cNvSpPr/>
          <p:nvPr/>
        </p:nvSpPr>
        <p:spPr>
          <a:xfrm>
            <a:off x="3851173" y="1297171"/>
            <a:ext cx="3176948"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6" name="Rectangle 5">
            <a:extLst>
              <a:ext uri="{FF2B5EF4-FFF2-40B4-BE49-F238E27FC236}">
                <a16:creationId xmlns="" xmlns:a16="http://schemas.microsoft.com/office/drawing/2014/main" id="{60B15019-B2FD-4BCF-B056-2D9B6CBF568F}"/>
              </a:ext>
            </a:extLst>
          </p:cNvPr>
          <p:cNvSpPr/>
          <p:nvPr/>
        </p:nvSpPr>
        <p:spPr>
          <a:xfrm>
            <a:off x="1535459" y="2009552"/>
            <a:ext cx="1920122"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7" name="Rectangle 6">
            <a:extLst>
              <a:ext uri="{FF2B5EF4-FFF2-40B4-BE49-F238E27FC236}">
                <a16:creationId xmlns="" xmlns:a16="http://schemas.microsoft.com/office/drawing/2014/main" id="{C0333356-E51A-4FD0-93E1-E99B748406C6}"/>
              </a:ext>
            </a:extLst>
          </p:cNvPr>
          <p:cNvSpPr/>
          <p:nvPr/>
        </p:nvSpPr>
        <p:spPr>
          <a:xfrm>
            <a:off x="5337544" y="2009552"/>
            <a:ext cx="2913321"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8" name="Rectangle 7">
            <a:extLst>
              <a:ext uri="{FF2B5EF4-FFF2-40B4-BE49-F238E27FC236}">
                <a16:creationId xmlns="" xmlns:a16="http://schemas.microsoft.com/office/drawing/2014/main" id="{BFF9EC31-3F7D-4551-BB43-D493AF42EEAC}"/>
              </a:ext>
            </a:extLst>
          </p:cNvPr>
          <p:cNvSpPr/>
          <p:nvPr/>
        </p:nvSpPr>
        <p:spPr>
          <a:xfrm>
            <a:off x="1736384" y="3201104"/>
            <a:ext cx="5151329" cy="71238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blinds(horizontal)">
                                      <p:cBhvr>
                                        <p:cTn id="7" dur="500"/>
                                        <p:tgtEl>
                                          <p:spTgt spid="9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barn(inVertical)">
                                      <p:cBhvr>
                                        <p:cTn id="21" dur="500"/>
                                        <p:tgtEl>
                                          <p:spTgt spid="7"/>
                                        </p:tgtEl>
                                      </p:cBhvr>
                                    </p:animEffect>
                                  </p:childTnLst>
                                </p:cTn>
                              </p:par>
                              <p:par>
                                <p:cTn id="22" presetID="16" presetClass="entr" presetSubtype="21" fill="hold" grpId="0" nodeType="with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xit" presetSubtype="0" fill="hold" grpId="1" nodeType="clickEffect">
                                  <p:stCondLst>
                                    <p:cond delay="0"/>
                                  </p:stCondLst>
                                  <p:childTnLst>
                                    <p:animEffect transition="out" filter="fade">
                                      <p:cBhvr>
                                        <p:cTn id="28" dur="500"/>
                                        <p:tgtEl>
                                          <p:spTgt spid="2"/>
                                        </p:tgtEl>
                                      </p:cBhvr>
                                    </p:animEffect>
                                    <p:set>
                                      <p:cBhvr>
                                        <p:cTn id="29" dur="1" fill="hold">
                                          <p:stCondLst>
                                            <p:cond delay="499"/>
                                          </p:stCondLst>
                                        </p:cTn>
                                        <p:tgtEl>
                                          <p:spTgt spid="2"/>
                                        </p:tgtEl>
                                        <p:attrNameLst>
                                          <p:attrName>style.visibility</p:attrName>
                                        </p:attrNameLst>
                                      </p:cBhvr>
                                      <p:to>
                                        <p:strVal val="hidden"/>
                                      </p:to>
                                    </p:set>
                                  </p:childTnLst>
                                </p:cTn>
                              </p:par>
                              <p:par>
                                <p:cTn id="30" presetID="10" presetClass="exit" presetSubtype="0" fill="hold" grpId="1" nodeType="withEffect">
                                  <p:stCondLst>
                                    <p:cond delay="0"/>
                                  </p:stCondLst>
                                  <p:childTnLst>
                                    <p:animEffect transition="out" filter="fade">
                                      <p:cBhvr>
                                        <p:cTn id="31" dur="500"/>
                                        <p:tgtEl>
                                          <p:spTgt spid="5"/>
                                        </p:tgtEl>
                                      </p:cBhvr>
                                    </p:animEffect>
                                    <p:set>
                                      <p:cBhvr>
                                        <p:cTn id="32" dur="1" fill="hold">
                                          <p:stCondLst>
                                            <p:cond delay="499"/>
                                          </p:stCondLst>
                                        </p:cTn>
                                        <p:tgtEl>
                                          <p:spTgt spid="5"/>
                                        </p:tgtEl>
                                        <p:attrNameLst>
                                          <p:attrName>style.visibility</p:attrName>
                                        </p:attrNameLst>
                                      </p:cBhvr>
                                      <p:to>
                                        <p:strVal val="hidden"/>
                                      </p:to>
                                    </p:set>
                                  </p:childTnLst>
                                </p:cTn>
                              </p:par>
                              <p:par>
                                <p:cTn id="33" presetID="10" presetClass="exit" presetSubtype="0" fill="hold" grpId="1" nodeType="withEffect">
                                  <p:stCondLst>
                                    <p:cond delay="0"/>
                                  </p:stCondLst>
                                  <p:childTnLst>
                                    <p:animEffect transition="out" filter="fade">
                                      <p:cBhvr>
                                        <p:cTn id="34" dur="500"/>
                                        <p:tgtEl>
                                          <p:spTgt spid="6"/>
                                        </p:tgtEl>
                                      </p:cBhvr>
                                    </p:animEffect>
                                    <p:set>
                                      <p:cBhvr>
                                        <p:cTn id="35" dur="1" fill="hold">
                                          <p:stCondLst>
                                            <p:cond delay="499"/>
                                          </p:stCondLst>
                                        </p:cTn>
                                        <p:tgtEl>
                                          <p:spTgt spid="6"/>
                                        </p:tgtEl>
                                        <p:attrNameLst>
                                          <p:attrName>style.visibility</p:attrName>
                                        </p:attrNameLst>
                                      </p:cBhvr>
                                      <p:to>
                                        <p:strVal val="hidden"/>
                                      </p:to>
                                    </p:set>
                                  </p:childTnLst>
                                </p:cTn>
                              </p:par>
                              <p:par>
                                <p:cTn id="36" presetID="10" presetClass="exit" presetSubtype="0" fill="hold" grpId="1" nodeType="withEffect">
                                  <p:stCondLst>
                                    <p:cond delay="0"/>
                                  </p:stCondLst>
                                  <p:childTnLst>
                                    <p:animEffect transition="out" filter="fade">
                                      <p:cBhvr>
                                        <p:cTn id="37" dur="500"/>
                                        <p:tgtEl>
                                          <p:spTgt spid="7"/>
                                        </p:tgtEl>
                                      </p:cBhvr>
                                    </p:animEffect>
                                    <p:set>
                                      <p:cBhvr>
                                        <p:cTn id="38" dur="1" fill="hold">
                                          <p:stCondLst>
                                            <p:cond delay="499"/>
                                          </p:stCondLst>
                                        </p:cTn>
                                        <p:tgtEl>
                                          <p:spTgt spid="7"/>
                                        </p:tgtEl>
                                        <p:attrNameLst>
                                          <p:attrName>style.visibility</p:attrName>
                                        </p:attrNameLst>
                                      </p:cBhvr>
                                      <p:to>
                                        <p:strVal val="hidden"/>
                                      </p:to>
                                    </p:set>
                                  </p:childTnLst>
                                </p:cTn>
                              </p:par>
                              <p:par>
                                <p:cTn id="39" presetID="10" presetClass="exit" presetSubtype="0" fill="hold" grpId="1" nodeType="withEffect">
                                  <p:stCondLst>
                                    <p:cond delay="0"/>
                                  </p:stCondLst>
                                  <p:childTnLst>
                                    <p:animEffect transition="out" filter="fade">
                                      <p:cBhvr>
                                        <p:cTn id="40" dur="500"/>
                                        <p:tgtEl>
                                          <p:spTgt spid="8"/>
                                        </p:tgtEl>
                                      </p:cBhvr>
                                    </p:animEffect>
                                    <p:set>
                                      <p:cBhvr>
                                        <p:cTn id="41"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0"/>
      <p:bldP spid="2" grpId="0" animBg="1"/>
      <p:bldP spid="2" grpId="1" animBg="1"/>
      <p:bldP spid="5" grpId="0" animBg="1"/>
      <p:bldP spid="5" grpId="1" animBg="1"/>
      <p:bldP spid="6" grpId="0" animBg="1"/>
      <p:bldP spid="6" grpId="1" animBg="1"/>
      <p:bldP spid="7" grpId="0" animBg="1"/>
      <p:bldP spid="7" grpId="1" animBg="1"/>
      <p:bldP spid="8" grpId="0" animBg="1"/>
      <p:bldP spid="8"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36"/>
          <p:cNvSpPr txBox="1">
            <a:spLocks noGrp="1"/>
          </p:cNvSpPr>
          <p:nvPr>
            <p:ph type="title"/>
          </p:nvPr>
        </p:nvSpPr>
        <p:spPr>
          <a:xfrm>
            <a:off x="4400221" y="1331605"/>
            <a:ext cx="4045200" cy="14823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dirty="0"/>
              <a:t>KHỞI ĐỘNG</a:t>
            </a:r>
            <a:endParaRPr dirty="0"/>
          </a:p>
        </p:txBody>
      </p:sp>
      <p:grpSp>
        <p:nvGrpSpPr>
          <p:cNvPr id="570" name="Google Shape;570;p36"/>
          <p:cNvGrpSpPr/>
          <p:nvPr/>
        </p:nvGrpSpPr>
        <p:grpSpPr>
          <a:xfrm>
            <a:off x="5007646" y="540030"/>
            <a:ext cx="2578101" cy="693179"/>
            <a:chOff x="1077203" y="3984570"/>
            <a:chExt cx="2043841" cy="549532"/>
          </a:xfrm>
        </p:grpSpPr>
        <p:sp>
          <p:nvSpPr>
            <p:cNvPr id="571" name="Google Shape;571;p36"/>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2" name="Google Shape;572;p36"/>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3" name="Google Shape;573;p36"/>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4" name="Google Shape;574;p36"/>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5" name="Google Shape;575;p36"/>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6" name="Google Shape;576;p36"/>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7" name="Google Shape;577;p36"/>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8" name="Google Shape;578;p36"/>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9" name="Google Shape;579;p36"/>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0" name="Google Shape;580;p36"/>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1" name="Google Shape;581;p36"/>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82" name="Google Shape;582;p36"/>
          <p:cNvGrpSpPr/>
          <p:nvPr/>
        </p:nvGrpSpPr>
        <p:grpSpPr>
          <a:xfrm rot="10800000">
            <a:off x="5007646" y="3908967"/>
            <a:ext cx="2578101" cy="693179"/>
            <a:chOff x="1077203" y="3984570"/>
            <a:chExt cx="2043841" cy="549532"/>
          </a:xfrm>
        </p:grpSpPr>
        <p:sp>
          <p:nvSpPr>
            <p:cNvPr id="583" name="Google Shape;583;p36"/>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4" name="Google Shape;584;p36"/>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5" name="Google Shape;585;p36"/>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6" name="Google Shape;586;p36"/>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7" name="Google Shape;587;p36"/>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8" name="Google Shape;588;p36"/>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9" name="Google Shape;589;p36"/>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0" name="Google Shape;590;p36"/>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1" name="Google Shape;591;p36"/>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2" name="Google Shape;592;p36"/>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3" name="Google Shape;593;p36"/>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94" name="Google Shape;594;p36"/>
          <p:cNvGrpSpPr/>
          <p:nvPr/>
        </p:nvGrpSpPr>
        <p:grpSpPr>
          <a:xfrm>
            <a:off x="720002" y="1021039"/>
            <a:ext cx="3667598" cy="3232386"/>
            <a:chOff x="720002" y="1021039"/>
            <a:chExt cx="3667598" cy="3232386"/>
          </a:xfrm>
        </p:grpSpPr>
        <p:sp>
          <p:nvSpPr>
            <p:cNvPr id="595" name="Google Shape;595;p36"/>
            <p:cNvSpPr/>
            <p:nvPr/>
          </p:nvSpPr>
          <p:spPr>
            <a:xfrm>
              <a:off x="985300" y="3411925"/>
              <a:ext cx="3402300" cy="841500"/>
            </a:xfrm>
            <a:prstGeom prst="ellipse">
              <a:avLst/>
            </a:prstGeom>
            <a:solidFill>
              <a:srgbClr val="874F40">
                <a:alpha val="248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96" name="Google Shape;596;p36"/>
            <p:cNvGrpSpPr/>
            <p:nvPr/>
          </p:nvGrpSpPr>
          <p:grpSpPr>
            <a:xfrm>
              <a:off x="720002" y="1021039"/>
              <a:ext cx="3593680" cy="3189203"/>
              <a:chOff x="5501375" y="3734675"/>
              <a:chExt cx="914725" cy="811750"/>
            </a:xfrm>
          </p:grpSpPr>
          <p:sp>
            <p:nvSpPr>
              <p:cNvPr id="597" name="Google Shape;597;p36"/>
              <p:cNvSpPr/>
              <p:nvPr/>
            </p:nvSpPr>
            <p:spPr>
              <a:xfrm>
                <a:off x="5843375" y="4161575"/>
                <a:ext cx="355375" cy="79875"/>
              </a:xfrm>
              <a:custGeom>
                <a:avLst/>
                <a:gdLst/>
                <a:ahLst/>
                <a:cxnLst/>
                <a:rect l="l" t="t" r="r" b="b"/>
                <a:pathLst>
                  <a:path w="14215" h="3195" extrusionOk="0">
                    <a:moveTo>
                      <a:pt x="12623" y="0"/>
                    </a:moveTo>
                    <a:lnTo>
                      <a:pt x="8149" y="0"/>
                    </a:lnTo>
                    <a:lnTo>
                      <a:pt x="1" y="0"/>
                    </a:lnTo>
                    <a:lnTo>
                      <a:pt x="1" y="468"/>
                    </a:lnTo>
                    <a:lnTo>
                      <a:pt x="1" y="2727"/>
                    </a:lnTo>
                    <a:lnTo>
                      <a:pt x="1" y="3194"/>
                    </a:lnTo>
                    <a:lnTo>
                      <a:pt x="8149" y="3194"/>
                    </a:lnTo>
                    <a:lnTo>
                      <a:pt x="12623" y="3194"/>
                    </a:lnTo>
                    <a:cubicBezTo>
                      <a:pt x="13502" y="3194"/>
                      <a:pt x="14215" y="2482"/>
                      <a:pt x="14215" y="1603"/>
                    </a:cubicBezTo>
                    <a:cubicBezTo>
                      <a:pt x="14215" y="723"/>
                      <a:pt x="13502" y="0"/>
                      <a:pt x="12623"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8" name="Google Shape;598;p36"/>
              <p:cNvSpPr/>
              <p:nvPr/>
            </p:nvSpPr>
            <p:spPr>
              <a:xfrm>
                <a:off x="5654425" y="4173250"/>
                <a:ext cx="375975" cy="56500"/>
              </a:xfrm>
              <a:custGeom>
                <a:avLst/>
                <a:gdLst/>
                <a:ahLst/>
                <a:cxnLst/>
                <a:rect l="l" t="t" r="r" b="b"/>
                <a:pathLst>
                  <a:path w="15039" h="2260" extrusionOk="0">
                    <a:moveTo>
                      <a:pt x="13914" y="1"/>
                    </a:moveTo>
                    <a:lnTo>
                      <a:pt x="0" y="1"/>
                    </a:lnTo>
                    <a:lnTo>
                      <a:pt x="0" y="2260"/>
                    </a:lnTo>
                    <a:lnTo>
                      <a:pt x="13914" y="2260"/>
                    </a:lnTo>
                    <a:cubicBezTo>
                      <a:pt x="14537" y="2260"/>
                      <a:pt x="15039" y="1759"/>
                      <a:pt x="15039" y="1136"/>
                    </a:cubicBezTo>
                    <a:lnTo>
                      <a:pt x="15039" y="1136"/>
                    </a:lnTo>
                    <a:cubicBezTo>
                      <a:pt x="15039" y="513"/>
                      <a:pt x="14537" y="1"/>
                      <a:pt x="13914"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9" name="Google Shape;599;p36"/>
              <p:cNvSpPr/>
              <p:nvPr/>
            </p:nvSpPr>
            <p:spPr>
              <a:xfrm>
                <a:off x="5654425" y="4173250"/>
                <a:ext cx="375975" cy="42600"/>
              </a:xfrm>
              <a:custGeom>
                <a:avLst/>
                <a:gdLst/>
                <a:ahLst/>
                <a:cxnLst/>
                <a:rect l="l" t="t" r="r" b="b"/>
                <a:pathLst>
                  <a:path w="15039" h="1704" extrusionOk="0">
                    <a:moveTo>
                      <a:pt x="13914" y="1"/>
                    </a:moveTo>
                    <a:lnTo>
                      <a:pt x="0" y="1"/>
                    </a:lnTo>
                    <a:lnTo>
                      <a:pt x="0" y="278"/>
                    </a:lnTo>
                    <a:lnTo>
                      <a:pt x="13792" y="278"/>
                    </a:lnTo>
                    <a:cubicBezTo>
                      <a:pt x="14415" y="278"/>
                      <a:pt x="14927" y="780"/>
                      <a:pt x="14927" y="1403"/>
                    </a:cubicBezTo>
                    <a:lnTo>
                      <a:pt x="14927" y="1403"/>
                    </a:lnTo>
                    <a:cubicBezTo>
                      <a:pt x="14927" y="1514"/>
                      <a:pt x="14916" y="1614"/>
                      <a:pt x="14883" y="1703"/>
                    </a:cubicBezTo>
                    <a:cubicBezTo>
                      <a:pt x="14983" y="1537"/>
                      <a:pt x="15039" y="1336"/>
                      <a:pt x="15039" y="1136"/>
                    </a:cubicBezTo>
                    <a:lnTo>
                      <a:pt x="15039" y="1136"/>
                    </a:lnTo>
                    <a:cubicBezTo>
                      <a:pt x="15039" y="513"/>
                      <a:pt x="14537" y="1"/>
                      <a:pt x="13914"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0" name="Google Shape;600;p36"/>
              <p:cNvSpPr/>
              <p:nvPr/>
            </p:nvSpPr>
            <p:spPr>
              <a:xfrm>
                <a:off x="6004225" y="4229725"/>
                <a:ext cx="182850" cy="11725"/>
              </a:xfrm>
              <a:custGeom>
                <a:avLst/>
                <a:gdLst/>
                <a:ahLst/>
                <a:cxnLst/>
                <a:rect l="l" t="t" r="r" b="b"/>
                <a:pathLst>
                  <a:path w="7314" h="469" extrusionOk="0">
                    <a:moveTo>
                      <a:pt x="1147" y="1"/>
                    </a:moveTo>
                    <a:cubicBezTo>
                      <a:pt x="879" y="280"/>
                      <a:pt x="501" y="468"/>
                      <a:pt x="0" y="468"/>
                    </a:cubicBezTo>
                    <a:lnTo>
                      <a:pt x="6189" y="468"/>
                    </a:lnTo>
                    <a:cubicBezTo>
                      <a:pt x="6623" y="468"/>
                      <a:pt x="7024" y="290"/>
                      <a:pt x="7313" y="1"/>
                    </a:cubicBezTo>
                    <a:close/>
                  </a:path>
                </a:pathLst>
              </a:custGeom>
              <a:solidFill>
                <a:srgbClr val="AE9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1" name="Google Shape;601;p36"/>
              <p:cNvSpPr/>
              <p:nvPr/>
            </p:nvSpPr>
            <p:spPr>
              <a:xfrm>
                <a:off x="6159225" y="4161575"/>
                <a:ext cx="9475" cy="1125"/>
              </a:xfrm>
              <a:custGeom>
                <a:avLst/>
                <a:gdLst/>
                <a:ahLst/>
                <a:cxnLst/>
                <a:rect l="l" t="t" r="r" b="b"/>
                <a:pathLst>
                  <a:path w="379" h="45" extrusionOk="0">
                    <a:moveTo>
                      <a:pt x="378" y="45"/>
                    </a:moveTo>
                    <a:lnTo>
                      <a:pt x="378" y="45"/>
                    </a:lnTo>
                    <a:lnTo>
                      <a:pt x="378" y="45"/>
                    </a:lnTo>
                    <a:close/>
                    <a:moveTo>
                      <a:pt x="378" y="45"/>
                    </a:moveTo>
                    <a:lnTo>
                      <a:pt x="378" y="45"/>
                    </a:lnTo>
                    <a:lnTo>
                      <a:pt x="378" y="45"/>
                    </a:lnTo>
                    <a:close/>
                    <a:moveTo>
                      <a:pt x="368" y="45"/>
                    </a:moveTo>
                    <a:lnTo>
                      <a:pt x="368" y="45"/>
                    </a:lnTo>
                    <a:lnTo>
                      <a:pt x="368" y="45"/>
                    </a:lnTo>
                    <a:close/>
                    <a:moveTo>
                      <a:pt x="368" y="45"/>
                    </a:moveTo>
                    <a:lnTo>
                      <a:pt x="368" y="45"/>
                    </a:lnTo>
                    <a:lnTo>
                      <a:pt x="368" y="45"/>
                    </a:lnTo>
                    <a:close/>
                    <a:moveTo>
                      <a:pt x="356" y="45"/>
                    </a:moveTo>
                    <a:lnTo>
                      <a:pt x="356" y="45"/>
                    </a:lnTo>
                    <a:lnTo>
                      <a:pt x="356" y="45"/>
                    </a:lnTo>
                    <a:close/>
                    <a:moveTo>
                      <a:pt x="356" y="45"/>
                    </a:moveTo>
                    <a:lnTo>
                      <a:pt x="356" y="45"/>
                    </a:lnTo>
                    <a:lnTo>
                      <a:pt x="356" y="45"/>
                    </a:lnTo>
                    <a:close/>
                    <a:moveTo>
                      <a:pt x="346" y="45"/>
                    </a:moveTo>
                    <a:lnTo>
                      <a:pt x="346" y="45"/>
                    </a:lnTo>
                    <a:lnTo>
                      <a:pt x="346" y="45"/>
                    </a:lnTo>
                    <a:close/>
                    <a:moveTo>
                      <a:pt x="346" y="45"/>
                    </a:moveTo>
                    <a:lnTo>
                      <a:pt x="346" y="45"/>
                    </a:lnTo>
                    <a:lnTo>
                      <a:pt x="346" y="45"/>
                    </a:lnTo>
                    <a:close/>
                    <a:moveTo>
                      <a:pt x="334" y="45"/>
                    </a:moveTo>
                    <a:lnTo>
                      <a:pt x="346" y="45"/>
                    </a:lnTo>
                    <a:lnTo>
                      <a:pt x="334" y="45"/>
                    </a:lnTo>
                    <a:close/>
                    <a:moveTo>
                      <a:pt x="334" y="33"/>
                    </a:moveTo>
                    <a:lnTo>
                      <a:pt x="334" y="45"/>
                    </a:lnTo>
                    <a:lnTo>
                      <a:pt x="334" y="33"/>
                    </a:lnTo>
                    <a:close/>
                    <a:moveTo>
                      <a:pt x="334" y="33"/>
                    </a:moveTo>
                    <a:lnTo>
                      <a:pt x="334" y="33"/>
                    </a:lnTo>
                    <a:lnTo>
                      <a:pt x="334" y="33"/>
                    </a:lnTo>
                    <a:close/>
                    <a:moveTo>
                      <a:pt x="323" y="33"/>
                    </a:moveTo>
                    <a:lnTo>
                      <a:pt x="323" y="33"/>
                    </a:lnTo>
                    <a:lnTo>
                      <a:pt x="323" y="33"/>
                    </a:lnTo>
                    <a:close/>
                    <a:moveTo>
                      <a:pt x="323" y="33"/>
                    </a:moveTo>
                    <a:lnTo>
                      <a:pt x="323" y="33"/>
                    </a:lnTo>
                    <a:lnTo>
                      <a:pt x="323" y="33"/>
                    </a:lnTo>
                    <a:close/>
                    <a:moveTo>
                      <a:pt x="312" y="33"/>
                    </a:moveTo>
                    <a:lnTo>
                      <a:pt x="312" y="33"/>
                    </a:lnTo>
                    <a:lnTo>
                      <a:pt x="312" y="33"/>
                    </a:lnTo>
                    <a:close/>
                    <a:moveTo>
                      <a:pt x="312" y="33"/>
                    </a:moveTo>
                    <a:lnTo>
                      <a:pt x="312" y="33"/>
                    </a:lnTo>
                    <a:lnTo>
                      <a:pt x="312" y="33"/>
                    </a:lnTo>
                    <a:close/>
                    <a:moveTo>
                      <a:pt x="301" y="33"/>
                    </a:moveTo>
                    <a:lnTo>
                      <a:pt x="312" y="33"/>
                    </a:lnTo>
                    <a:lnTo>
                      <a:pt x="301" y="33"/>
                    </a:lnTo>
                    <a:close/>
                    <a:moveTo>
                      <a:pt x="301" y="33"/>
                    </a:moveTo>
                    <a:lnTo>
                      <a:pt x="301" y="33"/>
                    </a:lnTo>
                    <a:lnTo>
                      <a:pt x="301" y="33"/>
                    </a:lnTo>
                    <a:close/>
                    <a:moveTo>
                      <a:pt x="289" y="33"/>
                    </a:moveTo>
                    <a:lnTo>
                      <a:pt x="301" y="33"/>
                    </a:lnTo>
                    <a:lnTo>
                      <a:pt x="289" y="33"/>
                    </a:lnTo>
                    <a:close/>
                    <a:moveTo>
                      <a:pt x="289" y="33"/>
                    </a:moveTo>
                    <a:lnTo>
                      <a:pt x="289" y="33"/>
                    </a:lnTo>
                    <a:lnTo>
                      <a:pt x="289" y="33"/>
                    </a:lnTo>
                    <a:close/>
                    <a:moveTo>
                      <a:pt x="289" y="33"/>
                    </a:moveTo>
                    <a:lnTo>
                      <a:pt x="289" y="33"/>
                    </a:lnTo>
                    <a:lnTo>
                      <a:pt x="289" y="33"/>
                    </a:lnTo>
                    <a:close/>
                    <a:moveTo>
                      <a:pt x="279" y="22"/>
                    </a:moveTo>
                    <a:lnTo>
                      <a:pt x="279" y="33"/>
                    </a:lnTo>
                    <a:lnTo>
                      <a:pt x="279" y="22"/>
                    </a:lnTo>
                    <a:close/>
                    <a:moveTo>
                      <a:pt x="279" y="22"/>
                    </a:moveTo>
                    <a:lnTo>
                      <a:pt x="279" y="22"/>
                    </a:lnTo>
                    <a:lnTo>
                      <a:pt x="279" y="22"/>
                    </a:lnTo>
                    <a:close/>
                    <a:moveTo>
                      <a:pt x="267" y="22"/>
                    </a:moveTo>
                    <a:lnTo>
                      <a:pt x="279" y="22"/>
                    </a:lnTo>
                    <a:lnTo>
                      <a:pt x="267" y="22"/>
                    </a:lnTo>
                    <a:close/>
                    <a:moveTo>
                      <a:pt x="267" y="22"/>
                    </a:moveTo>
                    <a:lnTo>
                      <a:pt x="267" y="22"/>
                    </a:lnTo>
                    <a:lnTo>
                      <a:pt x="267" y="22"/>
                    </a:lnTo>
                    <a:close/>
                    <a:moveTo>
                      <a:pt x="256" y="22"/>
                    </a:moveTo>
                    <a:lnTo>
                      <a:pt x="267" y="22"/>
                    </a:lnTo>
                    <a:lnTo>
                      <a:pt x="256" y="22"/>
                    </a:lnTo>
                    <a:close/>
                    <a:moveTo>
                      <a:pt x="256" y="22"/>
                    </a:moveTo>
                    <a:lnTo>
                      <a:pt x="256" y="22"/>
                    </a:lnTo>
                    <a:lnTo>
                      <a:pt x="256" y="22"/>
                    </a:lnTo>
                    <a:close/>
                    <a:moveTo>
                      <a:pt x="245" y="22"/>
                    </a:moveTo>
                    <a:lnTo>
                      <a:pt x="256" y="22"/>
                    </a:lnTo>
                    <a:lnTo>
                      <a:pt x="245" y="22"/>
                    </a:lnTo>
                    <a:close/>
                    <a:moveTo>
                      <a:pt x="245" y="22"/>
                    </a:moveTo>
                    <a:lnTo>
                      <a:pt x="245" y="22"/>
                    </a:lnTo>
                    <a:lnTo>
                      <a:pt x="245" y="22"/>
                    </a:lnTo>
                    <a:close/>
                    <a:moveTo>
                      <a:pt x="245" y="22"/>
                    </a:moveTo>
                    <a:lnTo>
                      <a:pt x="245" y="22"/>
                    </a:lnTo>
                    <a:lnTo>
                      <a:pt x="245" y="22"/>
                    </a:lnTo>
                    <a:close/>
                    <a:moveTo>
                      <a:pt x="234" y="22"/>
                    </a:moveTo>
                    <a:lnTo>
                      <a:pt x="234" y="22"/>
                    </a:lnTo>
                    <a:lnTo>
                      <a:pt x="234" y="22"/>
                    </a:lnTo>
                    <a:close/>
                    <a:moveTo>
                      <a:pt x="234" y="22"/>
                    </a:moveTo>
                    <a:lnTo>
                      <a:pt x="234" y="22"/>
                    </a:lnTo>
                    <a:lnTo>
                      <a:pt x="234" y="22"/>
                    </a:lnTo>
                    <a:close/>
                    <a:moveTo>
                      <a:pt x="223" y="22"/>
                    </a:moveTo>
                    <a:lnTo>
                      <a:pt x="234" y="22"/>
                    </a:lnTo>
                    <a:lnTo>
                      <a:pt x="223" y="22"/>
                    </a:lnTo>
                    <a:close/>
                    <a:moveTo>
                      <a:pt x="223" y="22"/>
                    </a:moveTo>
                    <a:lnTo>
                      <a:pt x="223" y="22"/>
                    </a:lnTo>
                    <a:lnTo>
                      <a:pt x="223" y="22"/>
                    </a:lnTo>
                    <a:close/>
                    <a:moveTo>
                      <a:pt x="212" y="22"/>
                    </a:moveTo>
                    <a:lnTo>
                      <a:pt x="223" y="22"/>
                    </a:lnTo>
                    <a:lnTo>
                      <a:pt x="212" y="22"/>
                    </a:lnTo>
                    <a:close/>
                    <a:moveTo>
                      <a:pt x="212" y="11"/>
                    </a:moveTo>
                    <a:lnTo>
                      <a:pt x="212" y="22"/>
                    </a:lnTo>
                    <a:lnTo>
                      <a:pt x="212" y="11"/>
                    </a:lnTo>
                    <a:close/>
                    <a:moveTo>
                      <a:pt x="200" y="11"/>
                    </a:moveTo>
                    <a:lnTo>
                      <a:pt x="212" y="11"/>
                    </a:lnTo>
                    <a:lnTo>
                      <a:pt x="200" y="11"/>
                    </a:lnTo>
                    <a:close/>
                    <a:moveTo>
                      <a:pt x="0" y="0"/>
                    </a:moveTo>
                    <a:lnTo>
                      <a:pt x="0" y="0"/>
                    </a:lnTo>
                    <a:cubicBezTo>
                      <a:pt x="67" y="0"/>
                      <a:pt x="134" y="11"/>
                      <a:pt x="200" y="11"/>
                    </a:cubicBezTo>
                    <a:cubicBezTo>
                      <a:pt x="134" y="11"/>
                      <a:pt x="67" y="0"/>
                      <a:pt x="0" y="0"/>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2" name="Google Shape;602;p36"/>
              <p:cNvSpPr/>
              <p:nvPr/>
            </p:nvSpPr>
            <p:spPr>
              <a:xfrm>
                <a:off x="6004225" y="4161575"/>
                <a:ext cx="182850" cy="11700"/>
              </a:xfrm>
              <a:custGeom>
                <a:avLst/>
                <a:gdLst/>
                <a:ahLst/>
                <a:cxnLst/>
                <a:rect l="l" t="t" r="r" b="b"/>
                <a:pathLst>
                  <a:path w="7314" h="468" extrusionOk="0">
                    <a:moveTo>
                      <a:pt x="0" y="0"/>
                    </a:moveTo>
                    <a:cubicBezTo>
                      <a:pt x="501" y="0"/>
                      <a:pt x="879" y="189"/>
                      <a:pt x="1147" y="468"/>
                    </a:cubicBezTo>
                    <a:lnTo>
                      <a:pt x="7313" y="468"/>
                    </a:lnTo>
                    <a:cubicBezTo>
                      <a:pt x="7113" y="267"/>
                      <a:pt x="6857" y="122"/>
                      <a:pt x="6578" y="45"/>
                    </a:cubicBezTo>
                    <a:lnTo>
                      <a:pt x="6534" y="45"/>
                    </a:lnTo>
                    <a:lnTo>
                      <a:pt x="6534" y="33"/>
                    </a:lnTo>
                    <a:lnTo>
                      <a:pt x="6479" y="33"/>
                    </a:lnTo>
                    <a:lnTo>
                      <a:pt x="6479" y="22"/>
                    </a:lnTo>
                    <a:lnTo>
                      <a:pt x="6412" y="22"/>
                    </a:lnTo>
                    <a:lnTo>
                      <a:pt x="6412" y="11"/>
                    </a:lnTo>
                    <a:lnTo>
                      <a:pt x="6400" y="11"/>
                    </a:lnTo>
                    <a:cubicBezTo>
                      <a:pt x="6334" y="11"/>
                      <a:pt x="6267" y="0"/>
                      <a:pt x="6200"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3" name="Google Shape;603;p36"/>
              <p:cNvSpPr/>
              <p:nvPr/>
            </p:nvSpPr>
            <p:spPr>
              <a:xfrm>
                <a:off x="5630775" y="4161575"/>
                <a:ext cx="426050" cy="79875"/>
              </a:xfrm>
              <a:custGeom>
                <a:avLst/>
                <a:gdLst/>
                <a:ahLst/>
                <a:cxnLst/>
                <a:rect l="l" t="t" r="r" b="b"/>
                <a:pathLst>
                  <a:path w="17042" h="3195" extrusionOk="0">
                    <a:moveTo>
                      <a:pt x="14927" y="0"/>
                    </a:moveTo>
                    <a:lnTo>
                      <a:pt x="312" y="0"/>
                    </a:lnTo>
                    <a:cubicBezTo>
                      <a:pt x="1" y="0"/>
                      <a:pt x="1" y="468"/>
                      <a:pt x="312" y="468"/>
                    </a:cubicBezTo>
                    <a:lnTo>
                      <a:pt x="14860" y="468"/>
                    </a:lnTo>
                    <a:cubicBezTo>
                      <a:pt x="16352" y="468"/>
                      <a:pt x="16352" y="2727"/>
                      <a:pt x="14860" y="2727"/>
                    </a:cubicBezTo>
                    <a:lnTo>
                      <a:pt x="312" y="2727"/>
                    </a:lnTo>
                    <a:lnTo>
                      <a:pt x="312" y="2727"/>
                    </a:lnTo>
                    <a:cubicBezTo>
                      <a:pt x="1" y="2727"/>
                      <a:pt x="1" y="3194"/>
                      <a:pt x="312" y="3194"/>
                    </a:cubicBezTo>
                    <a:lnTo>
                      <a:pt x="14927" y="3194"/>
                    </a:lnTo>
                    <a:cubicBezTo>
                      <a:pt x="17042" y="3194"/>
                      <a:pt x="17042" y="0"/>
                      <a:pt x="14927"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4" name="Google Shape;604;p36"/>
              <p:cNvSpPr/>
              <p:nvPr/>
            </p:nvSpPr>
            <p:spPr>
              <a:xfrm>
                <a:off x="5654425" y="4186325"/>
                <a:ext cx="365400" cy="875"/>
              </a:xfrm>
              <a:custGeom>
                <a:avLst/>
                <a:gdLst/>
                <a:ahLst/>
                <a:cxnLst/>
                <a:rect l="l" t="t" r="r" b="b"/>
                <a:pathLst>
                  <a:path w="14616" h="35" extrusionOk="0">
                    <a:moveTo>
                      <a:pt x="0" y="34"/>
                    </a:moveTo>
                    <a:lnTo>
                      <a:pt x="14616" y="34"/>
                    </a:lnTo>
                    <a:lnTo>
                      <a:pt x="14616"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5" name="Google Shape;605;p36"/>
              <p:cNvSpPr/>
              <p:nvPr/>
            </p:nvSpPr>
            <p:spPr>
              <a:xfrm>
                <a:off x="5885950" y="4081700"/>
                <a:ext cx="355650" cy="79900"/>
              </a:xfrm>
              <a:custGeom>
                <a:avLst/>
                <a:gdLst/>
                <a:ahLst/>
                <a:cxnLst/>
                <a:rect l="l" t="t" r="r" b="b"/>
                <a:pathLst>
                  <a:path w="14226" h="3196" extrusionOk="0">
                    <a:moveTo>
                      <a:pt x="12623" y="0"/>
                    </a:moveTo>
                    <a:lnTo>
                      <a:pt x="8160" y="0"/>
                    </a:lnTo>
                    <a:lnTo>
                      <a:pt x="0" y="0"/>
                    </a:lnTo>
                    <a:lnTo>
                      <a:pt x="0" y="468"/>
                    </a:lnTo>
                    <a:lnTo>
                      <a:pt x="0" y="2728"/>
                    </a:lnTo>
                    <a:lnTo>
                      <a:pt x="0" y="3195"/>
                    </a:lnTo>
                    <a:lnTo>
                      <a:pt x="8160" y="3195"/>
                    </a:lnTo>
                    <a:lnTo>
                      <a:pt x="12623" y="3195"/>
                    </a:lnTo>
                    <a:cubicBezTo>
                      <a:pt x="13503" y="3195"/>
                      <a:pt x="14226" y="2471"/>
                      <a:pt x="14226" y="1603"/>
                    </a:cubicBezTo>
                    <a:cubicBezTo>
                      <a:pt x="14226" y="724"/>
                      <a:pt x="13503" y="0"/>
                      <a:pt x="12623"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6" name="Google Shape;606;p36"/>
              <p:cNvSpPr/>
              <p:nvPr/>
            </p:nvSpPr>
            <p:spPr>
              <a:xfrm>
                <a:off x="5697275" y="4093375"/>
                <a:ext cx="375975" cy="56525"/>
              </a:xfrm>
              <a:custGeom>
                <a:avLst/>
                <a:gdLst/>
                <a:ahLst/>
                <a:cxnLst/>
                <a:rect l="l" t="t" r="r" b="b"/>
                <a:pathLst>
                  <a:path w="15039" h="2261" extrusionOk="0">
                    <a:moveTo>
                      <a:pt x="13904" y="1"/>
                    </a:moveTo>
                    <a:lnTo>
                      <a:pt x="0" y="1"/>
                    </a:lnTo>
                    <a:lnTo>
                      <a:pt x="0" y="2261"/>
                    </a:lnTo>
                    <a:lnTo>
                      <a:pt x="13904" y="2261"/>
                    </a:lnTo>
                    <a:cubicBezTo>
                      <a:pt x="14638" y="2261"/>
                      <a:pt x="15039" y="1759"/>
                      <a:pt x="15039" y="1136"/>
                    </a:cubicBezTo>
                    <a:lnTo>
                      <a:pt x="15039" y="1136"/>
                    </a:lnTo>
                    <a:cubicBezTo>
                      <a:pt x="15039" y="513"/>
                      <a:pt x="14649" y="1"/>
                      <a:pt x="13904"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7" name="Google Shape;607;p36"/>
              <p:cNvSpPr/>
              <p:nvPr/>
            </p:nvSpPr>
            <p:spPr>
              <a:xfrm>
                <a:off x="5697275" y="4093375"/>
                <a:ext cx="375975" cy="42625"/>
              </a:xfrm>
              <a:custGeom>
                <a:avLst/>
                <a:gdLst/>
                <a:ahLst/>
                <a:cxnLst/>
                <a:rect l="l" t="t" r="r" b="b"/>
                <a:pathLst>
                  <a:path w="15039" h="1705" extrusionOk="0">
                    <a:moveTo>
                      <a:pt x="13904" y="1"/>
                    </a:moveTo>
                    <a:lnTo>
                      <a:pt x="0" y="1"/>
                    </a:lnTo>
                    <a:lnTo>
                      <a:pt x="0" y="279"/>
                    </a:lnTo>
                    <a:lnTo>
                      <a:pt x="13792" y="279"/>
                    </a:lnTo>
                    <a:cubicBezTo>
                      <a:pt x="14416" y="279"/>
                      <a:pt x="14916" y="780"/>
                      <a:pt x="14916" y="1403"/>
                    </a:cubicBezTo>
                    <a:lnTo>
                      <a:pt x="14916" y="1403"/>
                    </a:lnTo>
                    <a:cubicBezTo>
                      <a:pt x="14916" y="1514"/>
                      <a:pt x="14905" y="1615"/>
                      <a:pt x="14883" y="1704"/>
                    </a:cubicBezTo>
                    <a:cubicBezTo>
                      <a:pt x="14983" y="1537"/>
                      <a:pt x="15039" y="1336"/>
                      <a:pt x="15039" y="1136"/>
                    </a:cubicBezTo>
                    <a:lnTo>
                      <a:pt x="15039" y="1136"/>
                    </a:lnTo>
                    <a:cubicBezTo>
                      <a:pt x="15039" y="513"/>
                      <a:pt x="14582" y="1"/>
                      <a:pt x="13904"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8" name="Google Shape;608;p36"/>
              <p:cNvSpPr/>
              <p:nvPr/>
            </p:nvSpPr>
            <p:spPr>
              <a:xfrm>
                <a:off x="6046800" y="4149875"/>
                <a:ext cx="182850" cy="11725"/>
              </a:xfrm>
              <a:custGeom>
                <a:avLst/>
                <a:gdLst/>
                <a:ahLst/>
                <a:cxnLst/>
                <a:rect l="l" t="t" r="r" b="b"/>
                <a:pathLst>
                  <a:path w="7314" h="469" extrusionOk="0">
                    <a:moveTo>
                      <a:pt x="1147" y="1"/>
                    </a:moveTo>
                    <a:cubicBezTo>
                      <a:pt x="891" y="278"/>
                      <a:pt x="501" y="468"/>
                      <a:pt x="0" y="468"/>
                    </a:cubicBezTo>
                    <a:lnTo>
                      <a:pt x="6189" y="468"/>
                    </a:lnTo>
                    <a:cubicBezTo>
                      <a:pt x="6634" y="468"/>
                      <a:pt x="7024" y="290"/>
                      <a:pt x="7314" y="1"/>
                    </a:cubicBezTo>
                    <a:close/>
                  </a:path>
                </a:pathLst>
              </a:custGeom>
              <a:solidFill>
                <a:srgbClr val="1C4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9" name="Google Shape;609;p36"/>
              <p:cNvSpPr/>
              <p:nvPr/>
            </p:nvSpPr>
            <p:spPr>
              <a:xfrm>
                <a:off x="6046800" y="4081700"/>
                <a:ext cx="158075" cy="25"/>
              </a:xfrm>
              <a:custGeom>
                <a:avLst/>
                <a:gdLst/>
                <a:ahLst/>
                <a:cxnLst/>
                <a:rect l="l" t="t" r="r" b="b"/>
                <a:pathLst>
                  <a:path w="6323" h="1" extrusionOk="0">
                    <a:moveTo>
                      <a:pt x="6323" y="0"/>
                    </a:moveTo>
                    <a:lnTo>
                      <a:pt x="6323" y="0"/>
                    </a:lnTo>
                    <a:lnTo>
                      <a:pt x="6323" y="0"/>
                    </a:lnTo>
                    <a:close/>
                    <a:moveTo>
                      <a:pt x="6312" y="0"/>
                    </a:moveTo>
                    <a:lnTo>
                      <a:pt x="6312" y="0"/>
                    </a:lnTo>
                    <a:lnTo>
                      <a:pt x="6312" y="0"/>
                    </a:lnTo>
                    <a:close/>
                    <a:moveTo>
                      <a:pt x="6312" y="0"/>
                    </a:moveTo>
                    <a:lnTo>
                      <a:pt x="6312" y="0"/>
                    </a:lnTo>
                    <a:lnTo>
                      <a:pt x="6312" y="0"/>
                    </a:lnTo>
                    <a:close/>
                    <a:moveTo>
                      <a:pt x="6300" y="0"/>
                    </a:moveTo>
                    <a:lnTo>
                      <a:pt x="6300" y="0"/>
                    </a:lnTo>
                    <a:lnTo>
                      <a:pt x="6300" y="0"/>
                    </a:lnTo>
                    <a:close/>
                    <a:moveTo>
                      <a:pt x="6300" y="0"/>
                    </a:moveTo>
                    <a:lnTo>
                      <a:pt x="6300" y="0"/>
                    </a:lnTo>
                    <a:lnTo>
                      <a:pt x="6300" y="0"/>
                    </a:lnTo>
                    <a:close/>
                    <a:moveTo>
                      <a:pt x="6290" y="0"/>
                    </a:moveTo>
                    <a:lnTo>
                      <a:pt x="6300" y="0"/>
                    </a:lnTo>
                    <a:lnTo>
                      <a:pt x="6290" y="0"/>
                    </a:lnTo>
                    <a:close/>
                    <a:moveTo>
                      <a:pt x="6290" y="0"/>
                    </a:moveTo>
                    <a:lnTo>
                      <a:pt x="6290" y="0"/>
                    </a:lnTo>
                    <a:lnTo>
                      <a:pt x="6290" y="0"/>
                    </a:lnTo>
                    <a:close/>
                    <a:moveTo>
                      <a:pt x="6278" y="0"/>
                    </a:moveTo>
                    <a:lnTo>
                      <a:pt x="6290" y="0"/>
                    </a:lnTo>
                    <a:lnTo>
                      <a:pt x="6278" y="0"/>
                    </a:lnTo>
                    <a:close/>
                    <a:moveTo>
                      <a:pt x="6278" y="0"/>
                    </a:moveTo>
                    <a:lnTo>
                      <a:pt x="6278" y="0"/>
                    </a:lnTo>
                    <a:lnTo>
                      <a:pt x="6278" y="0"/>
                    </a:lnTo>
                    <a:close/>
                    <a:moveTo>
                      <a:pt x="6267" y="0"/>
                    </a:moveTo>
                    <a:lnTo>
                      <a:pt x="6278" y="0"/>
                    </a:lnTo>
                    <a:lnTo>
                      <a:pt x="6267" y="0"/>
                    </a:lnTo>
                    <a:close/>
                    <a:moveTo>
                      <a:pt x="6267" y="0"/>
                    </a:moveTo>
                    <a:lnTo>
                      <a:pt x="6267" y="0"/>
                    </a:lnTo>
                    <a:lnTo>
                      <a:pt x="6267" y="0"/>
                    </a:lnTo>
                    <a:close/>
                    <a:moveTo>
                      <a:pt x="6256" y="0"/>
                    </a:moveTo>
                    <a:lnTo>
                      <a:pt x="6267" y="0"/>
                    </a:lnTo>
                    <a:lnTo>
                      <a:pt x="6256" y="0"/>
                    </a:lnTo>
                    <a:close/>
                    <a:moveTo>
                      <a:pt x="6256" y="0"/>
                    </a:moveTo>
                    <a:lnTo>
                      <a:pt x="6256" y="0"/>
                    </a:lnTo>
                    <a:lnTo>
                      <a:pt x="6256" y="0"/>
                    </a:lnTo>
                    <a:close/>
                    <a:moveTo>
                      <a:pt x="6245" y="0"/>
                    </a:moveTo>
                    <a:lnTo>
                      <a:pt x="6256" y="0"/>
                    </a:lnTo>
                    <a:lnTo>
                      <a:pt x="6245" y="0"/>
                    </a:lnTo>
                    <a:close/>
                    <a:moveTo>
                      <a:pt x="6189" y="0"/>
                    </a:moveTo>
                    <a:lnTo>
                      <a:pt x="1726" y="0"/>
                    </a:lnTo>
                    <a:lnTo>
                      <a:pt x="0" y="0"/>
                    </a:lnTo>
                    <a:lnTo>
                      <a:pt x="0" y="0"/>
                    </a:lnTo>
                    <a:lnTo>
                      <a:pt x="1726" y="0"/>
                    </a:lnTo>
                    <a:lnTo>
                      <a:pt x="6189" y="0"/>
                    </a:lnTo>
                    <a:lnTo>
                      <a:pt x="6245" y="0"/>
                    </a:ln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0" name="Google Shape;610;p36"/>
              <p:cNvSpPr/>
              <p:nvPr/>
            </p:nvSpPr>
            <p:spPr>
              <a:xfrm>
                <a:off x="6046800" y="4081700"/>
                <a:ext cx="182850" cy="11700"/>
              </a:xfrm>
              <a:custGeom>
                <a:avLst/>
                <a:gdLst/>
                <a:ahLst/>
                <a:cxnLst/>
                <a:rect l="l" t="t" r="r" b="b"/>
                <a:pathLst>
                  <a:path w="7314" h="468" extrusionOk="0">
                    <a:moveTo>
                      <a:pt x="0" y="0"/>
                    </a:moveTo>
                    <a:cubicBezTo>
                      <a:pt x="501" y="0"/>
                      <a:pt x="891" y="190"/>
                      <a:pt x="1147" y="468"/>
                    </a:cubicBezTo>
                    <a:lnTo>
                      <a:pt x="7314" y="468"/>
                    </a:lnTo>
                    <a:cubicBezTo>
                      <a:pt x="7057" y="200"/>
                      <a:pt x="6713" y="34"/>
                      <a:pt x="6323" y="0"/>
                    </a:cubicBezTo>
                    <a:close/>
                  </a:path>
                </a:pathLst>
              </a:custGeom>
              <a:solidFill>
                <a:srgbClr val="5C7A7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1" name="Google Shape;611;p36"/>
              <p:cNvSpPr/>
              <p:nvPr/>
            </p:nvSpPr>
            <p:spPr>
              <a:xfrm>
                <a:off x="5673625" y="4081700"/>
                <a:ext cx="425800" cy="79900"/>
              </a:xfrm>
              <a:custGeom>
                <a:avLst/>
                <a:gdLst/>
                <a:ahLst/>
                <a:cxnLst/>
                <a:rect l="l" t="t" r="r" b="b"/>
                <a:pathLst>
                  <a:path w="17032" h="3196" extrusionOk="0">
                    <a:moveTo>
                      <a:pt x="14916" y="0"/>
                    </a:moveTo>
                    <a:lnTo>
                      <a:pt x="301" y="0"/>
                    </a:lnTo>
                    <a:cubicBezTo>
                      <a:pt x="1" y="0"/>
                      <a:pt x="1" y="468"/>
                      <a:pt x="301" y="468"/>
                    </a:cubicBezTo>
                    <a:lnTo>
                      <a:pt x="14850" y="468"/>
                    </a:lnTo>
                    <a:cubicBezTo>
                      <a:pt x="16352" y="468"/>
                      <a:pt x="16352" y="2728"/>
                      <a:pt x="14850" y="2728"/>
                    </a:cubicBezTo>
                    <a:lnTo>
                      <a:pt x="312" y="2728"/>
                    </a:lnTo>
                    <a:lnTo>
                      <a:pt x="301" y="2728"/>
                    </a:lnTo>
                    <a:cubicBezTo>
                      <a:pt x="1" y="2728"/>
                      <a:pt x="1" y="3195"/>
                      <a:pt x="301" y="3195"/>
                    </a:cubicBezTo>
                    <a:lnTo>
                      <a:pt x="14916" y="3195"/>
                    </a:lnTo>
                    <a:cubicBezTo>
                      <a:pt x="17031" y="3195"/>
                      <a:pt x="17031" y="0"/>
                      <a:pt x="14916" y="0"/>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2" name="Google Shape;612;p36"/>
              <p:cNvSpPr/>
              <p:nvPr/>
            </p:nvSpPr>
            <p:spPr>
              <a:xfrm>
                <a:off x="5697275" y="4116200"/>
                <a:ext cx="371525" cy="875"/>
              </a:xfrm>
              <a:custGeom>
                <a:avLst/>
                <a:gdLst/>
                <a:ahLst/>
                <a:cxnLst/>
                <a:rect l="l" t="t" r="r" b="b"/>
                <a:pathLst>
                  <a:path w="14861" h="35" extrusionOk="0">
                    <a:moveTo>
                      <a:pt x="0" y="34"/>
                    </a:moveTo>
                    <a:lnTo>
                      <a:pt x="14861" y="34"/>
                    </a:lnTo>
                    <a:lnTo>
                      <a:pt x="14861"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3" name="Google Shape;613;p36"/>
              <p:cNvSpPr/>
              <p:nvPr/>
            </p:nvSpPr>
            <p:spPr>
              <a:xfrm>
                <a:off x="5752650" y="4241425"/>
                <a:ext cx="612800" cy="81575"/>
              </a:xfrm>
              <a:custGeom>
                <a:avLst/>
                <a:gdLst/>
                <a:ahLst/>
                <a:cxnLst/>
                <a:rect l="l" t="t" r="r" b="b"/>
                <a:pathLst>
                  <a:path w="24512" h="3263" extrusionOk="0">
                    <a:moveTo>
                      <a:pt x="1637" y="0"/>
                    </a:moveTo>
                    <a:lnTo>
                      <a:pt x="16196" y="0"/>
                    </a:lnTo>
                    <a:lnTo>
                      <a:pt x="24512" y="0"/>
                    </a:lnTo>
                    <a:lnTo>
                      <a:pt x="24512" y="479"/>
                    </a:lnTo>
                    <a:lnTo>
                      <a:pt x="24512" y="2783"/>
                    </a:lnTo>
                    <a:lnTo>
                      <a:pt x="24512" y="3262"/>
                    </a:lnTo>
                    <a:lnTo>
                      <a:pt x="16196" y="3262"/>
                    </a:lnTo>
                    <a:lnTo>
                      <a:pt x="1637" y="3262"/>
                    </a:lnTo>
                    <a:cubicBezTo>
                      <a:pt x="736" y="3262"/>
                      <a:pt x="1" y="2527"/>
                      <a:pt x="1" y="1637"/>
                    </a:cubicBezTo>
                    <a:cubicBezTo>
                      <a:pt x="1" y="735"/>
                      <a:pt x="736" y="0"/>
                      <a:pt x="1637" y="0"/>
                    </a:cubicBez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4" name="Google Shape;614;p36"/>
              <p:cNvSpPr/>
              <p:nvPr/>
            </p:nvSpPr>
            <p:spPr>
              <a:xfrm>
                <a:off x="6174525" y="4253400"/>
                <a:ext cx="217650" cy="57625"/>
              </a:xfrm>
              <a:custGeom>
                <a:avLst/>
                <a:gdLst/>
                <a:ahLst/>
                <a:cxnLst/>
                <a:rect l="l" t="t" r="r" b="b"/>
                <a:pathLst>
                  <a:path w="8706" h="2305" extrusionOk="0">
                    <a:moveTo>
                      <a:pt x="1147" y="0"/>
                    </a:moveTo>
                    <a:lnTo>
                      <a:pt x="8705" y="0"/>
                    </a:lnTo>
                    <a:lnTo>
                      <a:pt x="8705" y="2304"/>
                    </a:lnTo>
                    <a:lnTo>
                      <a:pt x="1147" y="2304"/>
                    </a:lnTo>
                    <a:cubicBezTo>
                      <a:pt x="513" y="2304"/>
                      <a:pt x="1" y="1792"/>
                      <a:pt x="1" y="1158"/>
                    </a:cubicBezTo>
                    <a:lnTo>
                      <a:pt x="1" y="1158"/>
                    </a:lnTo>
                    <a:cubicBezTo>
                      <a:pt x="1" y="512"/>
                      <a:pt x="513" y="0"/>
                      <a:pt x="1147"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5" name="Google Shape;615;p36"/>
              <p:cNvSpPr/>
              <p:nvPr/>
            </p:nvSpPr>
            <p:spPr>
              <a:xfrm>
                <a:off x="6174525" y="4253400"/>
                <a:ext cx="217650" cy="43425"/>
              </a:xfrm>
              <a:custGeom>
                <a:avLst/>
                <a:gdLst/>
                <a:ahLst/>
                <a:cxnLst/>
                <a:rect l="l" t="t" r="r" b="b"/>
                <a:pathLst>
                  <a:path w="8706" h="1737" extrusionOk="0">
                    <a:moveTo>
                      <a:pt x="1147" y="0"/>
                    </a:moveTo>
                    <a:lnTo>
                      <a:pt x="8705" y="0"/>
                    </a:lnTo>
                    <a:lnTo>
                      <a:pt x="8705" y="278"/>
                    </a:lnTo>
                    <a:lnTo>
                      <a:pt x="1270" y="278"/>
                    </a:lnTo>
                    <a:cubicBezTo>
                      <a:pt x="635" y="278"/>
                      <a:pt x="112" y="802"/>
                      <a:pt x="112" y="1436"/>
                    </a:cubicBezTo>
                    <a:lnTo>
                      <a:pt x="112" y="1436"/>
                    </a:lnTo>
                    <a:cubicBezTo>
                      <a:pt x="112" y="1536"/>
                      <a:pt x="134" y="1648"/>
                      <a:pt x="157" y="1737"/>
                    </a:cubicBezTo>
                    <a:cubicBezTo>
                      <a:pt x="56" y="1569"/>
                      <a:pt x="1" y="1369"/>
                      <a:pt x="1" y="1158"/>
                    </a:cubicBezTo>
                    <a:lnTo>
                      <a:pt x="1" y="1158"/>
                    </a:lnTo>
                    <a:cubicBezTo>
                      <a:pt x="1" y="512"/>
                      <a:pt x="513" y="0"/>
                      <a:pt x="1147"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6" name="Google Shape;616;p36"/>
              <p:cNvSpPr/>
              <p:nvPr/>
            </p:nvSpPr>
            <p:spPr>
              <a:xfrm>
                <a:off x="5825575" y="4311000"/>
                <a:ext cx="375700" cy="12000"/>
              </a:xfrm>
              <a:custGeom>
                <a:avLst/>
                <a:gdLst/>
                <a:ahLst/>
                <a:cxnLst/>
                <a:rect l="l" t="t" r="r" b="b"/>
                <a:pathLst>
                  <a:path w="15028" h="480" extrusionOk="0">
                    <a:moveTo>
                      <a:pt x="67" y="0"/>
                    </a:moveTo>
                    <a:cubicBezTo>
                      <a:pt x="45" y="167"/>
                      <a:pt x="23" y="323"/>
                      <a:pt x="0" y="479"/>
                    </a:cubicBezTo>
                    <a:lnTo>
                      <a:pt x="15027" y="479"/>
                    </a:lnTo>
                    <a:cubicBezTo>
                      <a:pt x="14582" y="479"/>
                      <a:pt x="14181" y="289"/>
                      <a:pt x="13892" y="0"/>
                    </a:cubicBezTo>
                    <a:close/>
                  </a:path>
                </a:pathLst>
              </a:custGeom>
              <a:solidFill>
                <a:srgbClr val="A36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7" name="Google Shape;617;p36"/>
              <p:cNvSpPr/>
              <p:nvPr/>
            </p:nvSpPr>
            <p:spPr>
              <a:xfrm>
                <a:off x="5832525" y="4241425"/>
                <a:ext cx="369000" cy="12000"/>
              </a:xfrm>
              <a:custGeom>
                <a:avLst/>
                <a:gdLst/>
                <a:ahLst/>
                <a:cxnLst/>
                <a:rect l="l" t="t" r="r" b="b"/>
                <a:pathLst>
                  <a:path w="14760" h="480" extrusionOk="0">
                    <a:moveTo>
                      <a:pt x="34" y="0"/>
                    </a:moveTo>
                    <a:cubicBezTo>
                      <a:pt x="22" y="156"/>
                      <a:pt x="12" y="312"/>
                      <a:pt x="0" y="479"/>
                    </a:cubicBezTo>
                    <a:lnTo>
                      <a:pt x="13614" y="479"/>
                    </a:lnTo>
                    <a:cubicBezTo>
                      <a:pt x="13914" y="178"/>
                      <a:pt x="14315" y="0"/>
                      <a:pt x="14760" y="0"/>
                    </a:cubicBez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8" name="Google Shape;618;p36"/>
              <p:cNvSpPr/>
              <p:nvPr/>
            </p:nvSpPr>
            <p:spPr>
              <a:xfrm>
                <a:off x="6147525" y="4241425"/>
                <a:ext cx="268575" cy="81575"/>
              </a:xfrm>
              <a:custGeom>
                <a:avLst/>
                <a:gdLst/>
                <a:ahLst/>
                <a:cxnLst/>
                <a:rect l="l" t="t" r="r" b="b"/>
                <a:pathLst>
                  <a:path w="10743" h="3263" extrusionOk="0">
                    <a:moveTo>
                      <a:pt x="2160" y="0"/>
                    </a:moveTo>
                    <a:lnTo>
                      <a:pt x="10431" y="0"/>
                    </a:lnTo>
                    <a:cubicBezTo>
                      <a:pt x="10742" y="0"/>
                      <a:pt x="10742" y="479"/>
                      <a:pt x="10431" y="479"/>
                    </a:cubicBezTo>
                    <a:lnTo>
                      <a:pt x="2227" y="479"/>
                    </a:lnTo>
                    <a:cubicBezTo>
                      <a:pt x="702" y="479"/>
                      <a:pt x="702" y="2783"/>
                      <a:pt x="2227" y="2783"/>
                    </a:cubicBezTo>
                    <a:lnTo>
                      <a:pt x="10431" y="2783"/>
                    </a:lnTo>
                    <a:lnTo>
                      <a:pt x="10431" y="2783"/>
                    </a:lnTo>
                    <a:cubicBezTo>
                      <a:pt x="10742" y="2783"/>
                      <a:pt x="10742" y="3262"/>
                      <a:pt x="10431" y="3262"/>
                    </a:cubicBezTo>
                    <a:lnTo>
                      <a:pt x="2160" y="3262"/>
                    </a:lnTo>
                    <a:cubicBezTo>
                      <a:pt x="1" y="3262"/>
                      <a:pt x="1" y="0"/>
                      <a:pt x="2160" y="0"/>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9" name="Google Shape;619;p36"/>
              <p:cNvSpPr/>
              <p:nvPr/>
            </p:nvSpPr>
            <p:spPr>
              <a:xfrm>
                <a:off x="6176200" y="4281225"/>
                <a:ext cx="215975" cy="1125"/>
              </a:xfrm>
              <a:custGeom>
                <a:avLst/>
                <a:gdLst/>
                <a:ahLst/>
                <a:cxnLst/>
                <a:rect l="l" t="t" r="r" b="b"/>
                <a:pathLst>
                  <a:path w="8639" h="45" extrusionOk="0">
                    <a:moveTo>
                      <a:pt x="0" y="45"/>
                    </a:moveTo>
                    <a:lnTo>
                      <a:pt x="8638" y="45"/>
                    </a:lnTo>
                    <a:lnTo>
                      <a:pt x="8638"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6"/>
              <p:cNvSpPr/>
              <p:nvPr/>
            </p:nvSpPr>
            <p:spPr>
              <a:xfrm>
                <a:off x="6176200" y="4278450"/>
                <a:ext cx="215975" cy="1125"/>
              </a:xfrm>
              <a:custGeom>
                <a:avLst/>
                <a:gdLst/>
                <a:ahLst/>
                <a:cxnLst/>
                <a:rect l="l" t="t" r="r" b="b"/>
                <a:pathLst>
                  <a:path w="8639" h="45" extrusionOk="0">
                    <a:moveTo>
                      <a:pt x="0" y="45"/>
                    </a:moveTo>
                    <a:lnTo>
                      <a:pt x="8638" y="45"/>
                    </a:lnTo>
                    <a:lnTo>
                      <a:pt x="8638" y="0"/>
                    </a:lnTo>
                    <a:lnTo>
                      <a:pt x="0"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6"/>
              <p:cNvSpPr/>
              <p:nvPr/>
            </p:nvSpPr>
            <p:spPr>
              <a:xfrm>
                <a:off x="5641625" y="4322975"/>
                <a:ext cx="595525" cy="95450"/>
              </a:xfrm>
              <a:custGeom>
                <a:avLst/>
                <a:gdLst/>
                <a:ahLst/>
                <a:cxnLst/>
                <a:rect l="l" t="t" r="r" b="b"/>
                <a:pathLst>
                  <a:path w="23821" h="3818" extrusionOk="0">
                    <a:moveTo>
                      <a:pt x="1915" y="0"/>
                    </a:moveTo>
                    <a:lnTo>
                      <a:pt x="14081" y="0"/>
                    </a:lnTo>
                    <a:lnTo>
                      <a:pt x="23821" y="0"/>
                    </a:lnTo>
                    <a:lnTo>
                      <a:pt x="23821" y="557"/>
                    </a:lnTo>
                    <a:lnTo>
                      <a:pt x="23821" y="3261"/>
                    </a:lnTo>
                    <a:lnTo>
                      <a:pt x="23821" y="3818"/>
                    </a:lnTo>
                    <a:lnTo>
                      <a:pt x="14081" y="3818"/>
                    </a:lnTo>
                    <a:lnTo>
                      <a:pt x="1915" y="3818"/>
                    </a:lnTo>
                    <a:cubicBezTo>
                      <a:pt x="858" y="3818"/>
                      <a:pt x="0" y="2961"/>
                      <a:pt x="0" y="1915"/>
                    </a:cubicBezTo>
                    <a:cubicBezTo>
                      <a:pt x="0" y="857"/>
                      <a:pt x="858" y="0"/>
                      <a:pt x="1915"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2" name="Google Shape;622;p36"/>
              <p:cNvSpPr/>
              <p:nvPr/>
            </p:nvSpPr>
            <p:spPr>
              <a:xfrm>
                <a:off x="6013675" y="4336875"/>
                <a:ext cx="354550" cy="67650"/>
              </a:xfrm>
              <a:custGeom>
                <a:avLst/>
                <a:gdLst/>
                <a:ahLst/>
                <a:cxnLst/>
                <a:rect l="l" t="t" r="r" b="b"/>
                <a:pathLst>
                  <a:path w="14182" h="2706" extrusionOk="0">
                    <a:moveTo>
                      <a:pt x="1347" y="1"/>
                    </a:moveTo>
                    <a:lnTo>
                      <a:pt x="14182" y="1"/>
                    </a:lnTo>
                    <a:lnTo>
                      <a:pt x="14182" y="2705"/>
                    </a:lnTo>
                    <a:lnTo>
                      <a:pt x="1347" y="2705"/>
                    </a:lnTo>
                    <a:cubicBezTo>
                      <a:pt x="535" y="2705"/>
                      <a:pt x="1" y="2093"/>
                      <a:pt x="1" y="1359"/>
                    </a:cubicBezTo>
                    <a:lnTo>
                      <a:pt x="1" y="1359"/>
                    </a:lnTo>
                    <a:cubicBezTo>
                      <a:pt x="1" y="612"/>
                      <a:pt x="602" y="1"/>
                      <a:pt x="1347"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3" name="Google Shape;623;p36"/>
              <p:cNvSpPr/>
              <p:nvPr/>
            </p:nvSpPr>
            <p:spPr>
              <a:xfrm>
                <a:off x="6012275" y="4336875"/>
                <a:ext cx="355950" cy="50950"/>
              </a:xfrm>
              <a:custGeom>
                <a:avLst/>
                <a:gdLst/>
                <a:ahLst/>
                <a:cxnLst/>
                <a:rect l="l" t="t" r="r" b="b"/>
                <a:pathLst>
                  <a:path w="14238" h="2038" extrusionOk="0">
                    <a:moveTo>
                      <a:pt x="1403" y="1"/>
                    </a:moveTo>
                    <a:lnTo>
                      <a:pt x="14238" y="1"/>
                    </a:lnTo>
                    <a:lnTo>
                      <a:pt x="14238" y="335"/>
                    </a:lnTo>
                    <a:lnTo>
                      <a:pt x="1548" y="335"/>
                    </a:lnTo>
                    <a:cubicBezTo>
                      <a:pt x="658" y="335"/>
                      <a:pt x="1" y="1236"/>
                      <a:pt x="223" y="2037"/>
                    </a:cubicBezTo>
                    <a:cubicBezTo>
                      <a:pt x="134" y="1848"/>
                      <a:pt x="57" y="1604"/>
                      <a:pt x="57" y="1359"/>
                    </a:cubicBezTo>
                    <a:lnTo>
                      <a:pt x="57" y="1359"/>
                    </a:lnTo>
                    <a:cubicBezTo>
                      <a:pt x="57" y="612"/>
                      <a:pt x="658" y="1"/>
                      <a:pt x="1403" y="1"/>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4" name="Google Shape;624;p36"/>
              <p:cNvSpPr/>
              <p:nvPr/>
            </p:nvSpPr>
            <p:spPr>
              <a:xfrm>
                <a:off x="5968325" y="4417300"/>
                <a:ext cx="60400" cy="1125"/>
              </a:xfrm>
              <a:custGeom>
                <a:avLst/>
                <a:gdLst/>
                <a:ahLst/>
                <a:cxnLst/>
                <a:rect l="l" t="t" r="r" b="b"/>
                <a:pathLst>
                  <a:path w="2416" h="45" extrusionOk="0">
                    <a:moveTo>
                      <a:pt x="1202" y="0"/>
                    </a:moveTo>
                    <a:cubicBezTo>
                      <a:pt x="791" y="12"/>
                      <a:pt x="390" y="22"/>
                      <a:pt x="0" y="34"/>
                    </a:cubicBezTo>
                    <a:lnTo>
                      <a:pt x="0" y="45"/>
                    </a:lnTo>
                    <a:lnTo>
                      <a:pt x="2416" y="45"/>
                    </a:lnTo>
                    <a:lnTo>
                      <a:pt x="2416" y="34"/>
                    </a:lnTo>
                    <a:cubicBezTo>
                      <a:pt x="2026" y="22"/>
                      <a:pt x="1625" y="12"/>
                      <a:pt x="1202" y="0"/>
                    </a:cubicBezTo>
                    <a:close/>
                  </a:path>
                </a:pathLst>
              </a:custGeom>
              <a:solidFill>
                <a:srgbClr val="AE9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6"/>
              <p:cNvSpPr/>
              <p:nvPr/>
            </p:nvSpPr>
            <p:spPr>
              <a:xfrm>
                <a:off x="5823600" y="4322975"/>
                <a:ext cx="221550" cy="13925"/>
              </a:xfrm>
              <a:custGeom>
                <a:avLst/>
                <a:gdLst/>
                <a:ahLst/>
                <a:cxnLst/>
                <a:rect l="l" t="t" r="r" b="b"/>
                <a:pathLst>
                  <a:path w="8862" h="557" extrusionOk="0">
                    <a:moveTo>
                      <a:pt x="79" y="0"/>
                    </a:moveTo>
                    <a:cubicBezTo>
                      <a:pt x="57" y="189"/>
                      <a:pt x="35" y="367"/>
                      <a:pt x="1" y="557"/>
                    </a:cubicBezTo>
                    <a:cubicBezTo>
                      <a:pt x="357" y="501"/>
                      <a:pt x="725" y="468"/>
                      <a:pt x="1103" y="468"/>
                    </a:cubicBezTo>
                    <a:cubicBezTo>
                      <a:pt x="1470" y="468"/>
                      <a:pt x="1838" y="490"/>
                      <a:pt x="2194" y="557"/>
                    </a:cubicBezTo>
                    <a:lnTo>
                      <a:pt x="7493" y="557"/>
                    </a:lnTo>
                    <a:cubicBezTo>
                      <a:pt x="7804" y="223"/>
                      <a:pt x="8260" y="0"/>
                      <a:pt x="8861"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6" name="Google Shape;626;p36"/>
              <p:cNvSpPr/>
              <p:nvPr/>
            </p:nvSpPr>
            <p:spPr>
              <a:xfrm>
                <a:off x="5982225" y="4322975"/>
                <a:ext cx="414400" cy="95450"/>
              </a:xfrm>
              <a:custGeom>
                <a:avLst/>
                <a:gdLst/>
                <a:ahLst/>
                <a:cxnLst/>
                <a:rect l="l" t="t" r="r" b="b"/>
                <a:pathLst>
                  <a:path w="16576" h="3818" extrusionOk="0">
                    <a:moveTo>
                      <a:pt x="2528" y="0"/>
                    </a:moveTo>
                    <a:lnTo>
                      <a:pt x="16208" y="0"/>
                    </a:lnTo>
                    <a:cubicBezTo>
                      <a:pt x="16575" y="0"/>
                      <a:pt x="16575" y="557"/>
                      <a:pt x="16208" y="557"/>
                    </a:cubicBezTo>
                    <a:lnTo>
                      <a:pt x="2605" y="557"/>
                    </a:lnTo>
                    <a:cubicBezTo>
                      <a:pt x="814" y="557"/>
                      <a:pt x="814" y="3261"/>
                      <a:pt x="2605" y="3261"/>
                    </a:cubicBezTo>
                    <a:lnTo>
                      <a:pt x="16208" y="3261"/>
                    </a:lnTo>
                    <a:lnTo>
                      <a:pt x="16208" y="3261"/>
                    </a:lnTo>
                    <a:cubicBezTo>
                      <a:pt x="16575" y="3261"/>
                      <a:pt x="16575" y="3818"/>
                      <a:pt x="16208" y="3818"/>
                    </a:cubicBezTo>
                    <a:lnTo>
                      <a:pt x="2528" y="3818"/>
                    </a:lnTo>
                    <a:cubicBezTo>
                      <a:pt x="1" y="3818"/>
                      <a:pt x="1" y="0"/>
                      <a:pt x="2528"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7" name="Google Shape;627;p36"/>
              <p:cNvSpPr/>
              <p:nvPr/>
            </p:nvSpPr>
            <p:spPr>
              <a:xfrm>
                <a:off x="6020925" y="4392250"/>
                <a:ext cx="347300" cy="1125"/>
              </a:xfrm>
              <a:custGeom>
                <a:avLst/>
                <a:gdLst/>
                <a:ahLst/>
                <a:cxnLst/>
                <a:rect l="l" t="t" r="r" b="b"/>
                <a:pathLst>
                  <a:path w="13892" h="45" extrusionOk="0">
                    <a:moveTo>
                      <a:pt x="0" y="0"/>
                    </a:moveTo>
                    <a:lnTo>
                      <a:pt x="13892" y="0"/>
                    </a:lnTo>
                    <a:lnTo>
                      <a:pt x="13892" y="45"/>
                    </a:lnTo>
                    <a:lnTo>
                      <a:pt x="33" y="45"/>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6"/>
              <p:cNvSpPr/>
              <p:nvPr/>
            </p:nvSpPr>
            <p:spPr>
              <a:xfrm>
                <a:off x="6017300" y="4384450"/>
                <a:ext cx="350925" cy="1150"/>
              </a:xfrm>
              <a:custGeom>
                <a:avLst/>
                <a:gdLst/>
                <a:ahLst/>
                <a:cxnLst/>
                <a:rect l="l" t="t" r="r" b="b"/>
                <a:pathLst>
                  <a:path w="14037" h="46" extrusionOk="0">
                    <a:moveTo>
                      <a:pt x="0" y="45"/>
                    </a:moveTo>
                    <a:lnTo>
                      <a:pt x="14037" y="45"/>
                    </a:lnTo>
                    <a:lnTo>
                      <a:pt x="14037" y="1"/>
                    </a:lnTo>
                    <a:lnTo>
                      <a:pt x="0" y="1"/>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9" name="Google Shape;629;p36"/>
              <p:cNvSpPr/>
              <p:nvPr/>
            </p:nvSpPr>
            <p:spPr>
              <a:xfrm>
                <a:off x="5758225" y="3900800"/>
                <a:ext cx="558525" cy="85475"/>
              </a:xfrm>
              <a:custGeom>
                <a:avLst/>
                <a:gdLst/>
                <a:ahLst/>
                <a:cxnLst/>
                <a:rect l="l" t="t" r="r" b="b"/>
                <a:pathLst>
                  <a:path w="22341" h="3419" extrusionOk="0">
                    <a:moveTo>
                      <a:pt x="1" y="1"/>
                    </a:moveTo>
                    <a:lnTo>
                      <a:pt x="22340" y="1"/>
                    </a:lnTo>
                    <a:lnTo>
                      <a:pt x="22340" y="3418"/>
                    </a:lnTo>
                    <a:lnTo>
                      <a:pt x="1" y="3418"/>
                    </a:lnTo>
                    <a:close/>
                  </a:path>
                </a:pathLst>
              </a:custGeom>
              <a:solidFill>
                <a:srgbClr val="BF7E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0" name="Google Shape;630;p36"/>
              <p:cNvSpPr/>
              <p:nvPr/>
            </p:nvSpPr>
            <p:spPr>
              <a:xfrm>
                <a:off x="5758225" y="3973725"/>
                <a:ext cx="558525" cy="12550"/>
              </a:xfrm>
              <a:custGeom>
                <a:avLst/>
                <a:gdLst/>
                <a:ahLst/>
                <a:cxnLst/>
                <a:rect l="l" t="t" r="r" b="b"/>
                <a:pathLst>
                  <a:path w="22341" h="502" extrusionOk="0">
                    <a:moveTo>
                      <a:pt x="1" y="0"/>
                    </a:moveTo>
                    <a:lnTo>
                      <a:pt x="1" y="501"/>
                    </a:lnTo>
                    <a:lnTo>
                      <a:pt x="980" y="501"/>
                    </a:lnTo>
                    <a:cubicBezTo>
                      <a:pt x="1058" y="334"/>
                      <a:pt x="1158" y="168"/>
                      <a:pt x="1258" y="0"/>
                    </a:cubicBezTo>
                    <a:close/>
                    <a:moveTo>
                      <a:pt x="3607" y="0"/>
                    </a:moveTo>
                    <a:cubicBezTo>
                      <a:pt x="3518" y="168"/>
                      <a:pt x="3417" y="334"/>
                      <a:pt x="3318" y="501"/>
                    </a:cubicBezTo>
                    <a:lnTo>
                      <a:pt x="22340" y="501"/>
                    </a:lnTo>
                    <a:lnTo>
                      <a:pt x="22340" y="0"/>
                    </a:lnTo>
                    <a:close/>
                  </a:path>
                </a:pathLst>
              </a:custGeom>
              <a:solidFill>
                <a:srgbClr val="A36B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6"/>
              <p:cNvSpPr/>
              <p:nvPr/>
            </p:nvSpPr>
            <p:spPr>
              <a:xfrm>
                <a:off x="5774375" y="3900800"/>
                <a:ext cx="542375" cy="12575"/>
              </a:xfrm>
              <a:custGeom>
                <a:avLst/>
                <a:gdLst/>
                <a:ahLst/>
                <a:cxnLst/>
                <a:rect l="l" t="t" r="r" b="b"/>
                <a:pathLst>
                  <a:path w="21695" h="503" extrusionOk="0">
                    <a:moveTo>
                      <a:pt x="11" y="1"/>
                    </a:moveTo>
                    <a:cubicBezTo>
                      <a:pt x="11" y="168"/>
                      <a:pt x="11" y="335"/>
                      <a:pt x="0" y="502"/>
                    </a:cubicBezTo>
                    <a:lnTo>
                      <a:pt x="1903" y="502"/>
                    </a:lnTo>
                    <a:cubicBezTo>
                      <a:pt x="1948" y="335"/>
                      <a:pt x="1982" y="168"/>
                      <a:pt x="2004" y="1"/>
                    </a:cubicBezTo>
                    <a:close/>
                    <a:moveTo>
                      <a:pt x="3328" y="1"/>
                    </a:moveTo>
                    <a:cubicBezTo>
                      <a:pt x="3395" y="168"/>
                      <a:pt x="3429" y="335"/>
                      <a:pt x="3462" y="502"/>
                    </a:cubicBezTo>
                    <a:lnTo>
                      <a:pt x="21694" y="502"/>
                    </a:lnTo>
                    <a:lnTo>
                      <a:pt x="21694" y="1"/>
                    </a:ln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2" name="Google Shape;632;p36"/>
              <p:cNvSpPr/>
              <p:nvPr/>
            </p:nvSpPr>
            <p:spPr>
              <a:xfrm>
                <a:off x="5659725" y="3986250"/>
                <a:ext cx="453875" cy="95475"/>
              </a:xfrm>
              <a:custGeom>
                <a:avLst/>
                <a:gdLst/>
                <a:ahLst/>
                <a:cxnLst/>
                <a:rect l="l" t="t" r="r" b="b"/>
                <a:pathLst>
                  <a:path w="18155" h="3819" extrusionOk="0">
                    <a:moveTo>
                      <a:pt x="1915" y="0"/>
                    </a:moveTo>
                    <a:lnTo>
                      <a:pt x="14092" y="0"/>
                    </a:lnTo>
                    <a:lnTo>
                      <a:pt x="18155" y="0"/>
                    </a:lnTo>
                    <a:lnTo>
                      <a:pt x="18155" y="557"/>
                    </a:lnTo>
                    <a:lnTo>
                      <a:pt x="18155" y="3261"/>
                    </a:lnTo>
                    <a:lnTo>
                      <a:pt x="18155" y="3818"/>
                    </a:lnTo>
                    <a:lnTo>
                      <a:pt x="14092" y="3818"/>
                    </a:lnTo>
                    <a:lnTo>
                      <a:pt x="1915" y="3818"/>
                    </a:lnTo>
                    <a:cubicBezTo>
                      <a:pt x="868" y="3818"/>
                      <a:pt x="0" y="2961"/>
                      <a:pt x="0" y="1903"/>
                    </a:cubicBezTo>
                    <a:cubicBezTo>
                      <a:pt x="0" y="857"/>
                      <a:pt x="868" y="0"/>
                      <a:pt x="1915" y="0"/>
                    </a:cubicBezTo>
                    <a:close/>
                  </a:path>
                </a:pathLst>
              </a:custGeom>
              <a:solidFill>
                <a:srgbClr val="CCB8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3" name="Google Shape;633;p36"/>
              <p:cNvSpPr/>
              <p:nvPr/>
            </p:nvSpPr>
            <p:spPr>
              <a:xfrm>
                <a:off x="6031775" y="4000175"/>
                <a:ext cx="141100" cy="67625"/>
              </a:xfrm>
              <a:custGeom>
                <a:avLst/>
                <a:gdLst/>
                <a:ahLst/>
                <a:cxnLst/>
                <a:rect l="l" t="t" r="r" b="b"/>
                <a:pathLst>
                  <a:path w="5644" h="2705" extrusionOk="0">
                    <a:moveTo>
                      <a:pt x="1358" y="0"/>
                    </a:moveTo>
                    <a:lnTo>
                      <a:pt x="5644" y="0"/>
                    </a:lnTo>
                    <a:lnTo>
                      <a:pt x="5644" y="2704"/>
                    </a:lnTo>
                    <a:lnTo>
                      <a:pt x="1358" y="2704"/>
                    </a:lnTo>
                    <a:cubicBezTo>
                      <a:pt x="534" y="2704"/>
                      <a:pt x="0" y="2093"/>
                      <a:pt x="0" y="1346"/>
                    </a:cubicBezTo>
                    <a:lnTo>
                      <a:pt x="0" y="1346"/>
                    </a:lnTo>
                    <a:cubicBezTo>
                      <a:pt x="0" y="612"/>
                      <a:pt x="613" y="0"/>
                      <a:pt x="1358"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6"/>
              <p:cNvSpPr/>
              <p:nvPr/>
            </p:nvSpPr>
            <p:spPr>
              <a:xfrm>
                <a:off x="6031775" y="4000175"/>
                <a:ext cx="141100" cy="51475"/>
              </a:xfrm>
              <a:custGeom>
                <a:avLst/>
                <a:gdLst/>
                <a:ahLst/>
                <a:cxnLst/>
                <a:rect l="l" t="t" r="r" b="b"/>
                <a:pathLst>
                  <a:path w="5644" h="2059" extrusionOk="0">
                    <a:moveTo>
                      <a:pt x="1358" y="0"/>
                    </a:moveTo>
                    <a:lnTo>
                      <a:pt x="5644" y="0"/>
                    </a:lnTo>
                    <a:lnTo>
                      <a:pt x="5644" y="334"/>
                    </a:lnTo>
                    <a:lnTo>
                      <a:pt x="1492" y="334"/>
                    </a:lnTo>
                    <a:cubicBezTo>
                      <a:pt x="746" y="334"/>
                      <a:pt x="145" y="935"/>
                      <a:pt x="145" y="1680"/>
                    </a:cubicBezTo>
                    <a:lnTo>
                      <a:pt x="145" y="1680"/>
                    </a:lnTo>
                    <a:cubicBezTo>
                      <a:pt x="145" y="1803"/>
                      <a:pt x="156" y="1948"/>
                      <a:pt x="190" y="2059"/>
                    </a:cubicBezTo>
                    <a:cubicBezTo>
                      <a:pt x="67" y="1859"/>
                      <a:pt x="0" y="1603"/>
                      <a:pt x="0" y="1346"/>
                    </a:cubicBezTo>
                    <a:lnTo>
                      <a:pt x="0" y="1346"/>
                    </a:lnTo>
                    <a:cubicBezTo>
                      <a:pt x="0" y="612"/>
                      <a:pt x="534" y="0"/>
                      <a:pt x="1358" y="0"/>
                    </a:cubicBez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5" name="Google Shape;635;p36"/>
              <p:cNvSpPr/>
              <p:nvPr/>
            </p:nvSpPr>
            <p:spPr>
              <a:xfrm>
                <a:off x="5701450" y="4081425"/>
                <a:ext cx="5875" cy="300"/>
              </a:xfrm>
              <a:custGeom>
                <a:avLst/>
                <a:gdLst/>
                <a:ahLst/>
                <a:cxnLst/>
                <a:rect l="l" t="t" r="r" b="b"/>
                <a:pathLst>
                  <a:path w="235" h="12" extrusionOk="0">
                    <a:moveTo>
                      <a:pt x="145" y="11"/>
                    </a:moveTo>
                    <a:lnTo>
                      <a:pt x="234" y="11"/>
                    </a:lnTo>
                    <a:lnTo>
                      <a:pt x="234" y="11"/>
                    </a:lnTo>
                    <a:lnTo>
                      <a:pt x="145" y="11"/>
                    </a:lnTo>
                    <a:close/>
                    <a:moveTo>
                      <a:pt x="145" y="11"/>
                    </a:moveTo>
                    <a:lnTo>
                      <a:pt x="145" y="11"/>
                    </a:lnTo>
                    <a:lnTo>
                      <a:pt x="145" y="11"/>
                    </a:lnTo>
                    <a:close/>
                    <a:moveTo>
                      <a:pt x="134" y="11"/>
                    </a:moveTo>
                    <a:lnTo>
                      <a:pt x="145" y="11"/>
                    </a:lnTo>
                    <a:lnTo>
                      <a:pt x="134" y="11"/>
                    </a:lnTo>
                    <a:close/>
                    <a:moveTo>
                      <a:pt x="134" y="11"/>
                    </a:moveTo>
                    <a:lnTo>
                      <a:pt x="134" y="11"/>
                    </a:lnTo>
                    <a:lnTo>
                      <a:pt x="134" y="11"/>
                    </a:lnTo>
                    <a:close/>
                    <a:moveTo>
                      <a:pt x="123" y="11"/>
                    </a:moveTo>
                    <a:lnTo>
                      <a:pt x="123" y="11"/>
                    </a:lnTo>
                    <a:lnTo>
                      <a:pt x="123" y="11"/>
                    </a:lnTo>
                    <a:close/>
                    <a:moveTo>
                      <a:pt x="112" y="11"/>
                    </a:moveTo>
                    <a:lnTo>
                      <a:pt x="123" y="11"/>
                    </a:lnTo>
                    <a:lnTo>
                      <a:pt x="112" y="11"/>
                    </a:lnTo>
                    <a:close/>
                    <a:moveTo>
                      <a:pt x="112" y="11"/>
                    </a:moveTo>
                    <a:lnTo>
                      <a:pt x="112" y="11"/>
                    </a:lnTo>
                    <a:lnTo>
                      <a:pt x="112" y="11"/>
                    </a:lnTo>
                    <a:close/>
                    <a:moveTo>
                      <a:pt x="101" y="11"/>
                    </a:moveTo>
                    <a:lnTo>
                      <a:pt x="112" y="11"/>
                    </a:lnTo>
                    <a:lnTo>
                      <a:pt x="101" y="11"/>
                    </a:lnTo>
                    <a:close/>
                    <a:moveTo>
                      <a:pt x="101" y="0"/>
                    </a:moveTo>
                    <a:lnTo>
                      <a:pt x="101" y="11"/>
                    </a:lnTo>
                    <a:lnTo>
                      <a:pt x="101" y="0"/>
                    </a:lnTo>
                    <a:close/>
                    <a:moveTo>
                      <a:pt x="90" y="0"/>
                    </a:moveTo>
                    <a:lnTo>
                      <a:pt x="101" y="0"/>
                    </a:lnTo>
                    <a:lnTo>
                      <a:pt x="90" y="0"/>
                    </a:lnTo>
                    <a:close/>
                    <a:moveTo>
                      <a:pt x="90" y="0"/>
                    </a:moveTo>
                    <a:lnTo>
                      <a:pt x="90" y="0"/>
                    </a:lnTo>
                    <a:lnTo>
                      <a:pt x="90" y="0"/>
                    </a:lnTo>
                    <a:close/>
                    <a:moveTo>
                      <a:pt x="78" y="0"/>
                    </a:moveTo>
                    <a:lnTo>
                      <a:pt x="90" y="0"/>
                    </a:lnTo>
                    <a:lnTo>
                      <a:pt x="78" y="0"/>
                    </a:lnTo>
                    <a:close/>
                    <a:moveTo>
                      <a:pt x="78" y="0"/>
                    </a:moveTo>
                    <a:lnTo>
                      <a:pt x="78" y="0"/>
                    </a:lnTo>
                    <a:lnTo>
                      <a:pt x="78" y="0"/>
                    </a:lnTo>
                    <a:close/>
                    <a:moveTo>
                      <a:pt x="68" y="0"/>
                    </a:moveTo>
                    <a:lnTo>
                      <a:pt x="68" y="0"/>
                    </a:lnTo>
                    <a:lnTo>
                      <a:pt x="68" y="0"/>
                    </a:lnTo>
                    <a:close/>
                    <a:moveTo>
                      <a:pt x="68" y="0"/>
                    </a:moveTo>
                    <a:lnTo>
                      <a:pt x="68" y="0"/>
                    </a:lnTo>
                    <a:lnTo>
                      <a:pt x="68" y="0"/>
                    </a:lnTo>
                    <a:close/>
                    <a:moveTo>
                      <a:pt x="56" y="0"/>
                    </a:moveTo>
                    <a:lnTo>
                      <a:pt x="56" y="0"/>
                    </a:lnTo>
                    <a:lnTo>
                      <a:pt x="56" y="0"/>
                    </a:lnTo>
                    <a:close/>
                    <a:moveTo>
                      <a:pt x="56" y="0"/>
                    </a:moveTo>
                    <a:lnTo>
                      <a:pt x="56" y="0"/>
                    </a:lnTo>
                    <a:lnTo>
                      <a:pt x="56" y="0"/>
                    </a:lnTo>
                    <a:close/>
                    <a:moveTo>
                      <a:pt x="45" y="0"/>
                    </a:moveTo>
                    <a:lnTo>
                      <a:pt x="45" y="0"/>
                    </a:lnTo>
                    <a:lnTo>
                      <a:pt x="45" y="0"/>
                    </a:lnTo>
                    <a:close/>
                    <a:moveTo>
                      <a:pt x="34" y="0"/>
                    </a:moveTo>
                    <a:lnTo>
                      <a:pt x="45" y="0"/>
                    </a:lnTo>
                    <a:lnTo>
                      <a:pt x="34" y="0"/>
                    </a:lnTo>
                    <a:close/>
                    <a:moveTo>
                      <a:pt x="34" y="0"/>
                    </a:moveTo>
                    <a:lnTo>
                      <a:pt x="34" y="0"/>
                    </a:lnTo>
                    <a:lnTo>
                      <a:pt x="34" y="0"/>
                    </a:lnTo>
                    <a:close/>
                    <a:moveTo>
                      <a:pt x="23" y="0"/>
                    </a:moveTo>
                    <a:lnTo>
                      <a:pt x="23" y="0"/>
                    </a:lnTo>
                    <a:lnTo>
                      <a:pt x="23" y="0"/>
                    </a:lnTo>
                    <a:close/>
                    <a:moveTo>
                      <a:pt x="23" y="0"/>
                    </a:moveTo>
                    <a:lnTo>
                      <a:pt x="23" y="0"/>
                    </a:lnTo>
                    <a:lnTo>
                      <a:pt x="23" y="0"/>
                    </a:lnTo>
                    <a:close/>
                    <a:moveTo>
                      <a:pt x="12" y="0"/>
                    </a:moveTo>
                    <a:lnTo>
                      <a:pt x="12" y="0"/>
                    </a:lnTo>
                    <a:lnTo>
                      <a:pt x="12" y="0"/>
                    </a:lnTo>
                    <a:close/>
                    <a:moveTo>
                      <a:pt x="12" y="0"/>
                    </a:moveTo>
                    <a:lnTo>
                      <a:pt x="12" y="0"/>
                    </a:lnTo>
                    <a:lnTo>
                      <a:pt x="12" y="0"/>
                    </a:lnTo>
                    <a:close/>
                    <a:moveTo>
                      <a:pt x="1" y="0"/>
                    </a:moveTo>
                    <a:lnTo>
                      <a:pt x="1"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6" name="Google Shape;636;p36"/>
              <p:cNvSpPr/>
              <p:nvPr/>
            </p:nvSpPr>
            <p:spPr>
              <a:xfrm>
                <a:off x="5707300" y="4081700"/>
                <a:ext cx="300" cy="25"/>
              </a:xfrm>
              <a:custGeom>
                <a:avLst/>
                <a:gdLst/>
                <a:ahLst/>
                <a:cxnLst/>
                <a:rect l="l" t="t" r="r" b="b"/>
                <a:pathLst>
                  <a:path w="12" h="1" extrusionOk="0">
                    <a:moveTo>
                      <a:pt x="0" y="0"/>
                    </a:moveTo>
                    <a:lnTo>
                      <a:pt x="0" y="0"/>
                    </a:lnTo>
                    <a:lnTo>
                      <a:pt x="12" y="0"/>
                    </a:lnTo>
                    <a:lnTo>
                      <a:pt x="12" y="0"/>
                    </a:lnTo>
                    <a:close/>
                  </a:path>
                </a:pathLst>
              </a:custGeom>
              <a:solidFill>
                <a:srgbClr val="0E2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6"/>
              <p:cNvSpPr/>
              <p:nvPr/>
            </p:nvSpPr>
            <p:spPr>
              <a:xfrm>
                <a:off x="6046800" y="4081700"/>
                <a:ext cx="16700" cy="25"/>
              </a:xfrm>
              <a:custGeom>
                <a:avLst/>
                <a:gdLst/>
                <a:ahLst/>
                <a:cxnLst/>
                <a:rect l="l" t="t" r="r" b="b"/>
                <a:pathLst>
                  <a:path w="668" h="1" extrusionOk="0">
                    <a:moveTo>
                      <a:pt x="657" y="0"/>
                    </a:moveTo>
                    <a:lnTo>
                      <a:pt x="0" y="0"/>
                    </a:lnTo>
                    <a:lnTo>
                      <a:pt x="0" y="0"/>
                    </a:lnTo>
                    <a:lnTo>
                      <a:pt x="66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8" name="Google Shape;638;p36"/>
              <p:cNvSpPr/>
              <p:nvPr/>
            </p:nvSpPr>
            <p:spPr>
              <a:xfrm>
                <a:off x="6012025" y="4081700"/>
                <a:ext cx="34800" cy="25"/>
              </a:xfrm>
              <a:custGeom>
                <a:avLst/>
                <a:gdLst/>
                <a:ahLst/>
                <a:cxnLst/>
                <a:rect l="l" t="t" r="r" b="b"/>
                <a:pathLst>
                  <a:path w="1392" h="1" extrusionOk="0">
                    <a:moveTo>
                      <a:pt x="1391" y="0"/>
                    </a:moveTo>
                    <a:lnTo>
                      <a:pt x="0" y="0"/>
                    </a:lnTo>
                    <a:lnTo>
                      <a:pt x="1391" y="0"/>
                    </a:lnTo>
                    <a:close/>
                  </a:path>
                </a:pathLst>
              </a:custGeom>
              <a:solidFill>
                <a:srgbClr val="0E292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9" name="Google Shape;639;p36"/>
              <p:cNvSpPr/>
              <p:nvPr/>
            </p:nvSpPr>
            <p:spPr>
              <a:xfrm>
                <a:off x="5694775" y="4067775"/>
                <a:ext cx="368475" cy="13950"/>
              </a:xfrm>
              <a:custGeom>
                <a:avLst/>
                <a:gdLst/>
                <a:ahLst/>
                <a:cxnLst/>
                <a:rect l="l" t="t" r="r" b="b"/>
                <a:pathLst>
                  <a:path w="14739" h="558" extrusionOk="0">
                    <a:moveTo>
                      <a:pt x="256" y="0"/>
                    </a:moveTo>
                    <a:cubicBezTo>
                      <a:pt x="167" y="168"/>
                      <a:pt x="78" y="324"/>
                      <a:pt x="1" y="490"/>
                    </a:cubicBezTo>
                    <a:cubicBezTo>
                      <a:pt x="90" y="513"/>
                      <a:pt x="179" y="535"/>
                      <a:pt x="268" y="546"/>
                    </a:cubicBezTo>
                    <a:lnTo>
                      <a:pt x="368" y="546"/>
                    </a:lnTo>
                    <a:lnTo>
                      <a:pt x="368" y="557"/>
                    </a:lnTo>
                    <a:lnTo>
                      <a:pt x="4186" y="557"/>
                    </a:lnTo>
                    <a:cubicBezTo>
                      <a:pt x="4008" y="368"/>
                      <a:pt x="3852" y="179"/>
                      <a:pt x="3718" y="0"/>
                    </a:cubicBezTo>
                    <a:close/>
                    <a:moveTo>
                      <a:pt x="4397" y="0"/>
                    </a:moveTo>
                    <a:cubicBezTo>
                      <a:pt x="4397" y="179"/>
                      <a:pt x="4419" y="368"/>
                      <a:pt x="4475" y="557"/>
                    </a:cubicBezTo>
                    <a:lnTo>
                      <a:pt x="14738" y="557"/>
                    </a:lnTo>
                    <a:cubicBezTo>
                      <a:pt x="14226" y="557"/>
                      <a:pt x="13747" y="346"/>
                      <a:pt x="13413" y="0"/>
                    </a:cubicBezTo>
                    <a:close/>
                  </a:path>
                </a:pathLst>
              </a:custGeom>
              <a:solidFill>
                <a:srgbClr val="AE9D8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0" name="Google Shape;640;p36"/>
              <p:cNvSpPr/>
              <p:nvPr/>
            </p:nvSpPr>
            <p:spPr>
              <a:xfrm>
                <a:off x="5742650" y="3986250"/>
                <a:ext cx="320850" cy="13950"/>
              </a:xfrm>
              <a:custGeom>
                <a:avLst/>
                <a:gdLst/>
                <a:ahLst/>
                <a:cxnLst/>
                <a:rect l="l" t="t" r="r" b="b"/>
                <a:pathLst>
                  <a:path w="12834" h="558" extrusionOk="0">
                    <a:moveTo>
                      <a:pt x="312" y="0"/>
                    </a:moveTo>
                    <a:cubicBezTo>
                      <a:pt x="211" y="189"/>
                      <a:pt x="112" y="367"/>
                      <a:pt x="0" y="557"/>
                    </a:cubicBezTo>
                    <a:lnTo>
                      <a:pt x="1347" y="557"/>
                    </a:lnTo>
                    <a:cubicBezTo>
                      <a:pt x="1413" y="367"/>
                      <a:pt x="1503" y="179"/>
                      <a:pt x="1603" y="0"/>
                    </a:cubicBezTo>
                    <a:close/>
                    <a:moveTo>
                      <a:pt x="3941" y="0"/>
                    </a:moveTo>
                    <a:cubicBezTo>
                      <a:pt x="3829" y="189"/>
                      <a:pt x="3718" y="367"/>
                      <a:pt x="3595" y="557"/>
                    </a:cubicBezTo>
                    <a:lnTo>
                      <a:pt x="11498" y="557"/>
                    </a:lnTo>
                    <a:cubicBezTo>
                      <a:pt x="11844" y="212"/>
                      <a:pt x="12311" y="0"/>
                      <a:pt x="12834"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1" name="Google Shape;641;p36"/>
              <p:cNvSpPr/>
              <p:nvPr/>
            </p:nvSpPr>
            <p:spPr>
              <a:xfrm>
                <a:off x="6000325" y="3986250"/>
                <a:ext cx="200950" cy="95475"/>
              </a:xfrm>
              <a:custGeom>
                <a:avLst/>
                <a:gdLst/>
                <a:ahLst/>
                <a:cxnLst/>
                <a:rect l="l" t="t" r="r" b="b"/>
                <a:pathLst>
                  <a:path w="8038" h="3819" extrusionOk="0">
                    <a:moveTo>
                      <a:pt x="2527" y="0"/>
                    </a:moveTo>
                    <a:lnTo>
                      <a:pt x="7670" y="0"/>
                    </a:lnTo>
                    <a:cubicBezTo>
                      <a:pt x="8037" y="0"/>
                      <a:pt x="8037" y="557"/>
                      <a:pt x="7670" y="557"/>
                    </a:cubicBezTo>
                    <a:lnTo>
                      <a:pt x="2616" y="557"/>
                    </a:lnTo>
                    <a:cubicBezTo>
                      <a:pt x="824" y="557"/>
                      <a:pt x="824" y="3261"/>
                      <a:pt x="2616" y="3261"/>
                    </a:cubicBezTo>
                    <a:lnTo>
                      <a:pt x="7670" y="3261"/>
                    </a:lnTo>
                    <a:lnTo>
                      <a:pt x="7670" y="3261"/>
                    </a:lnTo>
                    <a:cubicBezTo>
                      <a:pt x="8037" y="3261"/>
                      <a:pt x="8037" y="3818"/>
                      <a:pt x="7670" y="3818"/>
                    </a:cubicBezTo>
                    <a:lnTo>
                      <a:pt x="2527" y="3818"/>
                    </a:lnTo>
                    <a:cubicBezTo>
                      <a:pt x="1" y="3818"/>
                      <a:pt x="1" y="0"/>
                      <a:pt x="2527" y="0"/>
                    </a:cubicBezTo>
                    <a:close/>
                  </a:path>
                </a:pathLst>
              </a:custGeom>
              <a:solidFill>
                <a:srgbClr val="B59E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6"/>
              <p:cNvSpPr/>
              <p:nvPr/>
            </p:nvSpPr>
            <p:spPr>
              <a:xfrm>
                <a:off x="6035650" y="4024375"/>
                <a:ext cx="137225" cy="1125"/>
              </a:xfrm>
              <a:custGeom>
                <a:avLst/>
                <a:gdLst/>
                <a:ahLst/>
                <a:cxnLst/>
                <a:rect l="l" t="t" r="r" b="b"/>
                <a:pathLst>
                  <a:path w="5489" h="45" extrusionOk="0">
                    <a:moveTo>
                      <a:pt x="1" y="45"/>
                    </a:moveTo>
                    <a:lnTo>
                      <a:pt x="5489" y="45"/>
                    </a:lnTo>
                    <a:lnTo>
                      <a:pt x="5489" y="0"/>
                    </a:lnTo>
                    <a:lnTo>
                      <a:pt x="1" y="0"/>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6"/>
              <p:cNvSpPr/>
              <p:nvPr/>
            </p:nvSpPr>
            <p:spPr>
              <a:xfrm>
                <a:off x="6039275" y="4056075"/>
                <a:ext cx="133600" cy="875"/>
              </a:xfrm>
              <a:custGeom>
                <a:avLst/>
                <a:gdLst/>
                <a:ahLst/>
                <a:cxnLst/>
                <a:rect l="l" t="t" r="r" b="b"/>
                <a:pathLst>
                  <a:path w="5344" h="35" extrusionOk="0">
                    <a:moveTo>
                      <a:pt x="1" y="1"/>
                    </a:moveTo>
                    <a:lnTo>
                      <a:pt x="5344" y="1"/>
                    </a:lnTo>
                    <a:lnTo>
                      <a:pt x="5344" y="35"/>
                    </a:lnTo>
                    <a:lnTo>
                      <a:pt x="34" y="35"/>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4" name="Google Shape;644;p36"/>
              <p:cNvSpPr/>
              <p:nvPr/>
            </p:nvSpPr>
            <p:spPr>
              <a:xfrm>
                <a:off x="6036500" y="4051925"/>
                <a:ext cx="136375" cy="850"/>
              </a:xfrm>
              <a:custGeom>
                <a:avLst/>
                <a:gdLst/>
                <a:ahLst/>
                <a:cxnLst/>
                <a:rect l="l" t="t" r="r" b="b"/>
                <a:pathLst>
                  <a:path w="5455" h="34" extrusionOk="0">
                    <a:moveTo>
                      <a:pt x="1" y="0"/>
                    </a:moveTo>
                    <a:lnTo>
                      <a:pt x="5455" y="0"/>
                    </a:lnTo>
                    <a:lnTo>
                      <a:pt x="5455" y="33"/>
                    </a:lnTo>
                    <a:lnTo>
                      <a:pt x="23" y="33"/>
                    </a:lnTo>
                    <a:close/>
                  </a:path>
                </a:pathLst>
              </a:custGeom>
              <a:solidFill>
                <a:srgbClr val="E6E6E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5" name="Google Shape;645;p36"/>
              <p:cNvSpPr/>
              <p:nvPr/>
            </p:nvSpPr>
            <p:spPr>
              <a:xfrm>
                <a:off x="6118025" y="4024375"/>
                <a:ext cx="87700" cy="97150"/>
              </a:xfrm>
              <a:custGeom>
                <a:avLst/>
                <a:gdLst/>
                <a:ahLst/>
                <a:cxnLst/>
                <a:rect l="l" t="t" r="r" b="b"/>
                <a:pathLst>
                  <a:path w="3508" h="3886" extrusionOk="0">
                    <a:moveTo>
                      <a:pt x="2672" y="3885"/>
                    </a:moveTo>
                    <a:cubicBezTo>
                      <a:pt x="235" y="2371"/>
                      <a:pt x="1514" y="902"/>
                      <a:pt x="1" y="0"/>
                    </a:cubicBezTo>
                    <a:lnTo>
                      <a:pt x="1170" y="0"/>
                    </a:lnTo>
                    <a:cubicBezTo>
                      <a:pt x="2506" y="724"/>
                      <a:pt x="1415" y="2048"/>
                      <a:pt x="3507" y="3329"/>
                    </a:cubicBezTo>
                    <a:cubicBezTo>
                      <a:pt x="3240" y="3406"/>
                      <a:pt x="2995" y="3418"/>
                      <a:pt x="2728" y="3273"/>
                    </a:cubicBezTo>
                    <a:cubicBezTo>
                      <a:pt x="2773" y="3473"/>
                      <a:pt x="2773" y="3762"/>
                      <a:pt x="2672" y="3885"/>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6" name="Google Shape;646;p36"/>
              <p:cNvSpPr/>
              <p:nvPr/>
            </p:nvSpPr>
            <p:spPr>
              <a:xfrm>
                <a:off x="5597100" y="4187175"/>
                <a:ext cx="237950" cy="303050"/>
              </a:xfrm>
              <a:custGeom>
                <a:avLst/>
                <a:gdLst/>
                <a:ahLst/>
                <a:cxnLst/>
                <a:rect l="l" t="t" r="r" b="b"/>
                <a:pathLst>
                  <a:path w="9518" h="12122" extrusionOk="0">
                    <a:moveTo>
                      <a:pt x="1548" y="11154"/>
                    </a:moveTo>
                    <a:cubicBezTo>
                      <a:pt x="557" y="7547"/>
                      <a:pt x="34" y="3417"/>
                      <a:pt x="0" y="312"/>
                    </a:cubicBezTo>
                    <a:cubicBezTo>
                      <a:pt x="0" y="223"/>
                      <a:pt x="23" y="156"/>
                      <a:pt x="89" y="89"/>
                    </a:cubicBezTo>
                    <a:cubicBezTo>
                      <a:pt x="145" y="33"/>
                      <a:pt x="212" y="0"/>
                      <a:pt x="301" y="0"/>
                    </a:cubicBezTo>
                    <a:lnTo>
                      <a:pt x="9217" y="0"/>
                    </a:lnTo>
                    <a:cubicBezTo>
                      <a:pt x="9295" y="0"/>
                      <a:pt x="9373" y="33"/>
                      <a:pt x="9429" y="89"/>
                    </a:cubicBezTo>
                    <a:cubicBezTo>
                      <a:pt x="9484" y="156"/>
                      <a:pt x="9518" y="223"/>
                      <a:pt x="9518" y="312"/>
                    </a:cubicBezTo>
                    <a:cubicBezTo>
                      <a:pt x="9484" y="3372"/>
                      <a:pt x="9039" y="7446"/>
                      <a:pt x="8015" y="10986"/>
                    </a:cubicBezTo>
                    <a:cubicBezTo>
                      <a:pt x="7859" y="11520"/>
                      <a:pt x="7569" y="12122"/>
                      <a:pt x="6723" y="12122"/>
                    </a:cubicBezTo>
                    <a:lnTo>
                      <a:pt x="2839" y="12122"/>
                    </a:lnTo>
                    <a:cubicBezTo>
                      <a:pt x="2182" y="12122"/>
                      <a:pt x="1681" y="11621"/>
                      <a:pt x="1548" y="11154"/>
                    </a:cubicBez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6"/>
              <p:cNvSpPr/>
              <p:nvPr/>
            </p:nvSpPr>
            <p:spPr>
              <a:xfrm>
                <a:off x="5501375" y="4227250"/>
                <a:ext cx="132200" cy="195075"/>
              </a:xfrm>
              <a:custGeom>
                <a:avLst/>
                <a:gdLst/>
                <a:ahLst/>
                <a:cxnLst/>
                <a:rect l="l" t="t" r="r" b="b"/>
                <a:pathLst>
                  <a:path w="5288" h="7803" extrusionOk="0">
                    <a:moveTo>
                      <a:pt x="3997" y="1903"/>
                    </a:moveTo>
                    <a:cubicBezTo>
                      <a:pt x="3629" y="1057"/>
                      <a:pt x="2795" y="957"/>
                      <a:pt x="2293" y="968"/>
                    </a:cubicBezTo>
                    <a:cubicBezTo>
                      <a:pt x="1793" y="980"/>
                      <a:pt x="1380" y="1168"/>
                      <a:pt x="1103" y="1536"/>
                    </a:cubicBezTo>
                    <a:cubicBezTo>
                      <a:pt x="1069" y="1581"/>
                      <a:pt x="1036" y="1614"/>
                      <a:pt x="1014" y="1647"/>
                    </a:cubicBezTo>
                    <a:cubicBezTo>
                      <a:pt x="947" y="1759"/>
                      <a:pt x="891" y="1959"/>
                      <a:pt x="868" y="2226"/>
                    </a:cubicBezTo>
                    <a:cubicBezTo>
                      <a:pt x="824" y="2704"/>
                      <a:pt x="902" y="3339"/>
                      <a:pt x="1214" y="3996"/>
                    </a:cubicBezTo>
                    <a:cubicBezTo>
                      <a:pt x="1837" y="5321"/>
                      <a:pt x="3106" y="6345"/>
                      <a:pt x="4620" y="6289"/>
                    </a:cubicBezTo>
                    <a:cubicBezTo>
                      <a:pt x="5154" y="6590"/>
                      <a:pt x="5288" y="7502"/>
                      <a:pt x="4932" y="7803"/>
                    </a:cubicBezTo>
                    <a:cubicBezTo>
                      <a:pt x="3329" y="7413"/>
                      <a:pt x="1180" y="5855"/>
                      <a:pt x="468" y="4341"/>
                    </a:cubicBezTo>
                    <a:cubicBezTo>
                      <a:pt x="101" y="3550"/>
                      <a:pt x="0" y="2761"/>
                      <a:pt x="56" y="2148"/>
                    </a:cubicBezTo>
                    <a:cubicBezTo>
                      <a:pt x="89" y="1759"/>
                      <a:pt x="190" y="1436"/>
                      <a:pt x="323" y="1213"/>
                    </a:cubicBezTo>
                    <a:cubicBezTo>
                      <a:pt x="368" y="1146"/>
                      <a:pt x="412" y="1091"/>
                      <a:pt x="445" y="1035"/>
                    </a:cubicBezTo>
                    <a:cubicBezTo>
                      <a:pt x="880" y="468"/>
                      <a:pt x="1526" y="189"/>
                      <a:pt x="2282" y="178"/>
                    </a:cubicBezTo>
                    <a:cubicBezTo>
                      <a:pt x="2416" y="167"/>
                      <a:pt x="2550" y="178"/>
                      <a:pt x="2694" y="189"/>
                    </a:cubicBezTo>
                    <a:cubicBezTo>
                      <a:pt x="3106" y="211"/>
                      <a:pt x="3551" y="245"/>
                      <a:pt x="3863" y="0"/>
                    </a:cubicBezTo>
                    <a:cubicBezTo>
                      <a:pt x="4185" y="401"/>
                      <a:pt x="4208" y="1658"/>
                      <a:pt x="3997" y="1903"/>
                    </a:cubicBezTo>
                    <a:close/>
                  </a:path>
                </a:pathLst>
              </a:custGeom>
              <a:solidFill>
                <a:srgbClr val="874F4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8" name="Google Shape;648;p36"/>
              <p:cNvSpPr/>
              <p:nvPr/>
            </p:nvSpPr>
            <p:spPr>
              <a:xfrm>
                <a:off x="5504450" y="4309050"/>
                <a:ext cx="8625" cy="26750"/>
              </a:xfrm>
              <a:custGeom>
                <a:avLst/>
                <a:gdLst/>
                <a:ahLst/>
                <a:cxnLst/>
                <a:rect l="l" t="t" r="r" b="b"/>
                <a:pathLst>
                  <a:path w="345" h="1070" extrusionOk="0">
                    <a:moveTo>
                      <a:pt x="345" y="1058"/>
                    </a:moveTo>
                    <a:lnTo>
                      <a:pt x="345" y="1069"/>
                    </a:lnTo>
                    <a:lnTo>
                      <a:pt x="345" y="1058"/>
                    </a:lnTo>
                    <a:close/>
                    <a:moveTo>
                      <a:pt x="345" y="1058"/>
                    </a:moveTo>
                    <a:lnTo>
                      <a:pt x="345" y="1058"/>
                    </a:lnTo>
                    <a:lnTo>
                      <a:pt x="345" y="1058"/>
                    </a:lnTo>
                    <a:close/>
                    <a:moveTo>
                      <a:pt x="334" y="1047"/>
                    </a:moveTo>
                    <a:lnTo>
                      <a:pt x="334" y="1047"/>
                    </a:lnTo>
                    <a:lnTo>
                      <a:pt x="334" y="1047"/>
                    </a:lnTo>
                    <a:close/>
                    <a:moveTo>
                      <a:pt x="334" y="1035"/>
                    </a:moveTo>
                    <a:lnTo>
                      <a:pt x="334" y="1035"/>
                    </a:lnTo>
                    <a:lnTo>
                      <a:pt x="334" y="1035"/>
                    </a:lnTo>
                    <a:close/>
                    <a:moveTo>
                      <a:pt x="334" y="1025"/>
                    </a:moveTo>
                    <a:lnTo>
                      <a:pt x="334" y="1025"/>
                    </a:lnTo>
                    <a:lnTo>
                      <a:pt x="334" y="1025"/>
                    </a:lnTo>
                    <a:close/>
                    <a:moveTo>
                      <a:pt x="178" y="668"/>
                    </a:moveTo>
                    <a:lnTo>
                      <a:pt x="178" y="668"/>
                    </a:lnTo>
                    <a:lnTo>
                      <a:pt x="178" y="668"/>
                    </a:lnTo>
                    <a:close/>
                    <a:moveTo>
                      <a:pt x="178" y="657"/>
                    </a:moveTo>
                    <a:lnTo>
                      <a:pt x="178" y="657"/>
                    </a:lnTo>
                    <a:lnTo>
                      <a:pt x="178" y="657"/>
                    </a:lnTo>
                    <a:close/>
                    <a:moveTo>
                      <a:pt x="178" y="646"/>
                    </a:moveTo>
                    <a:lnTo>
                      <a:pt x="178" y="646"/>
                    </a:lnTo>
                    <a:lnTo>
                      <a:pt x="178" y="646"/>
                    </a:lnTo>
                    <a:close/>
                    <a:moveTo>
                      <a:pt x="167" y="635"/>
                    </a:moveTo>
                    <a:lnTo>
                      <a:pt x="167" y="646"/>
                    </a:lnTo>
                    <a:lnTo>
                      <a:pt x="167" y="635"/>
                    </a:lnTo>
                    <a:close/>
                    <a:moveTo>
                      <a:pt x="167" y="624"/>
                    </a:moveTo>
                    <a:lnTo>
                      <a:pt x="167" y="635"/>
                    </a:lnTo>
                    <a:lnTo>
                      <a:pt x="167" y="624"/>
                    </a:lnTo>
                    <a:close/>
                    <a:moveTo>
                      <a:pt x="167" y="612"/>
                    </a:moveTo>
                    <a:lnTo>
                      <a:pt x="167" y="624"/>
                    </a:lnTo>
                    <a:lnTo>
                      <a:pt x="167" y="612"/>
                    </a:lnTo>
                    <a:close/>
                    <a:moveTo>
                      <a:pt x="156" y="602"/>
                    </a:moveTo>
                    <a:cubicBezTo>
                      <a:pt x="156" y="612"/>
                      <a:pt x="167" y="612"/>
                      <a:pt x="167" y="612"/>
                    </a:cubicBezTo>
                    <a:cubicBezTo>
                      <a:pt x="167" y="612"/>
                      <a:pt x="156" y="612"/>
                      <a:pt x="156" y="602"/>
                    </a:cubicBezTo>
                    <a:close/>
                    <a:moveTo>
                      <a:pt x="0" y="1"/>
                    </a:moveTo>
                    <a:cubicBezTo>
                      <a:pt x="33" y="201"/>
                      <a:pt x="89" y="401"/>
                      <a:pt x="156" y="602"/>
                    </a:cubicBezTo>
                    <a:cubicBezTo>
                      <a:pt x="89" y="401"/>
                      <a:pt x="33" y="201"/>
                      <a:pt x="0" y="1"/>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9" name="Google Shape;649;p36"/>
              <p:cNvSpPr/>
              <p:nvPr/>
            </p:nvSpPr>
            <p:spPr>
              <a:xfrm>
                <a:off x="5504450" y="4309050"/>
                <a:ext cx="120225" cy="113275"/>
              </a:xfrm>
              <a:custGeom>
                <a:avLst/>
                <a:gdLst/>
                <a:ahLst/>
                <a:cxnLst/>
                <a:rect l="l" t="t" r="r" b="b"/>
                <a:pathLst>
                  <a:path w="4809" h="4531" extrusionOk="0">
                    <a:moveTo>
                      <a:pt x="0" y="1"/>
                    </a:moveTo>
                    <a:lnTo>
                      <a:pt x="0" y="1"/>
                    </a:lnTo>
                    <a:cubicBezTo>
                      <a:pt x="33" y="201"/>
                      <a:pt x="89" y="401"/>
                      <a:pt x="156" y="602"/>
                    </a:cubicBezTo>
                    <a:cubicBezTo>
                      <a:pt x="156" y="612"/>
                      <a:pt x="167" y="612"/>
                      <a:pt x="167" y="612"/>
                    </a:cubicBezTo>
                    <a:lnTo>
                      <a:pt x="167" y="624"/>
                    </a:lnTo>
                    <a:lnTo>
                      <a:pt x="167" y="635"/>
                    </a:lnTo>
                    <a:lnTo>
                      <a:pt x="167" y="646"/>
                    </a:lnTo>
                    <a:lnTo>
                      <a:pt x="178" y="646"/>
                    </a:lnTo>
                    <a:lnTo>
                      <a:pt x="178" y="657"/>
                    </a:lnTo>
                    <a:lnTo>
                      <a:pt x="178" y="668"/>
                    </a:lnTo>
                    <a:cubicBezTo>
                      <a:pt x="223" y="790"/>
                      <a:pt x="278" y="902"/>
                      <a:pt x="334" y="1025"/>
                    </a:cubicBezTo>
                    <a:lnTo>
                      <a:pt x="334" y="1035"/>
                    </a:lnTo>
                    <a:lnTo>
                      <a:pt x="334" y="1047"/>
                    </a:lnTo>
                    <a:cubicBezTo>
                      <a:pt x="334" y="1047"/>
                      <a:pt x="345" y="1047"/>
                      <a:pt x="345" y="1058"/>
                    </a:cubicBezTo>
                    <a:lnTo>
                      <a:pt x="345" y="1069"/>
                    </a:lnTo>
                    <a:cubicBezTo>
                      <a:pt x="1057" y="2583"/>
                      <a:pt x="3206" y="4141"/>
                      <a:pt x="4809" y="4531"/>
                    </a:cubicBezTo>
                    <a:cubicBezTo>
                      <a:pt x="4775" y="4364"/>
                      <a:pt x="4686" y="3974"/>
                      <a:pt x="4619" y="3629"/>
                    </a:cubicBezTo>
                    <a:cubicBezTo>
                      <a:pt x="4574" y="3874"/>
                      <a:pt x="4408" y="3952"/>
                      <a:pt x="4208" y="3952"/>
                    </a:cubicBezTo>
                    <a:cubicBezTo>
                      <a:pt x="4085" y="3952"/>
                      <a:pt x="3963" y="3929"/>
                      <a:pt x="3851" y="3885"/>
                    </a:cubicBezTo>
                    <a:cubicBezTo>
                      <a:pt x="3451" y="3718"/>
                      <a:pt x="790" y="2449"/>
                      <a:pt x="0"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6"/>
              <p:cNvSpPr/>
              <p:nvPr/>
            </p:nvSpPr>
            <p:spPr>
              <a:xfrm>
                <a:off x="5523075" y="4245325"/>
                <a:ext cx="78225" cy="37600"/>
              </a:xfrm>
              <a:custGeom>
                <a:avLst/>
                <a:gdLst/>
                <a:ahLst/>
                <a:cxnLst/>
                <a:rect l="l" t="t" r="r" b="b"/>
                <a:pathLst>
                  <a:path w="3129" h="1504" extrusionOk="0">
                    <a:moveTo>
                      <a:pt x="3050" y="0"/>
                    </a:moveTo>
                    <a:cubicBezTo>
                      <a:pt x="3050" y="78"/>
                      <a:pt x="2961" y="111"/>
                      <a:pt x="2817" y="111"/>
                    </a:cubicBezTo>
                    <a:cubicBezTo>
                      <a:pt x="2683" y="111"/>
                      <a:pt x="2505" y="89"/>
                      <a:pt x="2293" y="67"/>
                    </a:cubicBezTo>
                    <a:cubicBezTo>
                      <a:pt x="2093" y="45"/>
                      <a:pt x="1860" y="22"/>
                      <a:pt x="1615" y="22"/>
                    </a:cubicBezTo>
                    <a:cubicBezTo>
                      <a:pt x="836" y="22"/>
                      <a:pt x="23" y="257"/>
                      <a:pt x="0" y="1503"/>
                    </a:cubicBezTo>
                    <a:cubicBezTo>
                      <a:pt x="23" y="1236"/>
                      <a:pt x="79" y="1036"/>
                      <a:pt x="146" y="924"/>
                    </a:cubicBezTo>
                    <a:cubicBezTo>
                      <a:pt x="168" y="891"/>
                      <a:pt x="201" y="858"/>
                      <a:pt x="235" y="813"/>
                    </a:cubicBezTo>
                    <a:cubicBezTo>
                      <a:pt x="512" y="445"/>
                      <a:pt x="925" y="257"/>
                      <a:pt x="1425" y="245"/>
                    </a:cubicBezTo>
                    <a:lnTo>
                      <a:pt x="1481" y="245"/>
                    </a:lnTo>
                    <a:cubicBezTo>
                      <a:pt x="1982" y="245"/>
                      <a:pt x="2772" y="368"/>
                      <a:pt x="3129" y="1180"/>
                    </a:cubicBezTo>
                    <a:cubicBezTo>
                      <a:pt x="3117" y="991"/>
                      <a:pt x="3073" y="468"/>
                      <a:pt x="3050" y="0"/>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1" name="Google Shape;651;p36"/>
              <p:cNvSpPr/>
              <p:nvPr/>
            </p:nvSpPr>
            <p:spPr>
              <a:xfrm>
                <a:off x="5827250" y="4285675"/>
                <a:ext cx="2800" cy="25350"/>
              </a:xfrm>
              <a:custGeom>
                <a:avLst/>
                <a:gdLst/>
                <a:ahLst/>
                <a:cxnLst/>
                <a:rect l="l" t="t" r="r" b="b"/>
                <a:pathLst>
                  <a:path w="112" h="1014" extrusionOk="0">
                    <a:moveTo>
                      <a:pt x="111" y="1"/>
                    </a:moveTo>
                    <a:lnTo>
                      <a:pt x="111" y="1"/>
                    </a:lnTo>
                    <a:cubicBezTo>
                      <a:pt x="78" y="335"/>
                      <a:pt x="33" y="679"/>
                      <a:pt x="0" y="1013"/>
                    </a:cubicBezTo>
                    <a:lnTo>
                      <a:pt x="0" y="1013"/>
                    </a:lnTo>
                    <a:cubicBezTo>
                      <a:pt x="33" y="679"/>
                      <a:pt x="78" y="335"/>
                      <a:pt x="111" y="1"/>
                    </a:cubicBezTo>
                    <a:close/>
                  </a:path>
                </a:pathLst>
              </a:custGeom>
              <a:solidFill>
                <a:srgbClr val="AC715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2" name="Google Shape;652;p36"/>
              <p:cNvSpPr/>
              <p:nvPr/>
            </p:nvSpPr>
            <p:spPr>
              <a:xfrm>
                <a:off x="5825575" y="4311000"/>
                <a:ext cx="1700" cy="12000"/>
              </a:xfrm>
              <a:custGeom>
                <a:avLst/>
                <a:gdLst/>
                <a:ahLst/>
                <a:cxnLst/>
                <a:rect l="l" t="t" r="r" b="b"/>
                <a:pathLst>
                  <a:path w="68" h="480" extrusionOk="0">
                    <a:moveTo>
                      <a:pt x="67" y="0"/>
                    </a:moveTo>
                    <a:lnTo>
                      <a:pt x="67" y="0"/>
                    </a:lnTo>
                    <a:cubicBezTo>
                      <a:pt x="45" y="167"/>
                      <a:pt x="23" y="323"/>
                      <a:pt x="0" y="479"/>
                    </a:cubicBezTo>
                    <a:lnTo>
                      <a:pt x="0" y="479"/>
                    </a:lnTo>
                    <a:cubicBezTo>
                      <a:pt x="23" y="323"/>
                      <a:pt x="45" y="167"/>
                      <a:pt x="67" y="0"/>
                    </a:cubicBezTo>
                    <a:close/>
                  </a:path>
                </a:pathLst>
              </a:custGeom>
              <a:solidFill>
                <a:srgbClr val="92604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6"/>
              <p:cNvSpPr/>
              <p:nvPr/>
            </p:nvSpPr>
            <p:spPr>
              <a:xfrm>
                <a:off x="5823600" y="4322975"/>
                <a:ext cx="2000" cy="13925"/>
              </a:xfrm>
              <a:custGeom>
                <a:avLst/>
                <a:gdLst/>
                <a:ahLst/>
                <a:cxnLst/>
                <a:rect l="l" t="t" r="r" b="b"/>
                <a:pathLst>
                  <a:path w="80" h="557" extrusionOk="0">
                    <a:moveTo>
                      <a:pt x="79" y="0"/>
                    </a:moveTo>
                    <a:lnTo>
                      <a:pt x="79" y="0"/>
                    </a:lnTo>
                    <a:cubicBezTo>
                      <a:pt x="57" y="189"/>
                      <a:pt x="35" y="367"/>
                      <a:pt x="1" y="557"/>
                    </a:cubicBezTo>
                    <a:lnTo>
                      <a:pt x="1" y="557"/>
                    </a:lnTo>
                    <a:cubicBezTo>
                      <a:pt x="35" y="367"/>
                      <a:pt x="57" y="189"/>
                      <a:pt x="79" y="0"/>
                    </a:cubicBezTo>
                    <a:close/>
                  </a:path>
                </a:pathLst>
              </a:custGeom>
              <a:solidFill>
                <a:srgbClr val="BEAF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4" name="Google Shape;654;p36"/>
              <p:cNvSpPr/>
              <p:nvPr/>
            </p:nvSpPr>
            <p:spPr>
              <a:xfrm>
                <a:off x="5818325" y="4285675"/>
                <a:ext cx="11725" cy="52050"/>
              </a:xfrm>
              <a:custGeom>
                <a:avLst/>
                <a:gdLst/>
                <a:ahLst/>
                <a:cxnLst/>
                <a:rect l="l" t="t" r="r" b="b"/>
                <a:pathLst>
                  <a:path w="469" h="2082" extrusionOk="0">
                    <a:moveTo>
                      <a:pt x="468" y="1"/>
                    </a:moveTo>
                    <a:lnTo>
                      <a:pt x="468" y="1"/>
                    </a:lnTo>
                    <a:cubicBezTo>
                      <a:pt x="346" y="679"/>
                      <a:pt x="201" y="1392"/>
                      <a:pt x="1" y="2082"/>
                    </a:cubicBezTo>
                    <a:cubicBezTo>
                      <a:pt x="68" y="2071"/>
                      <a:pt x="145" y="2059"/>
                      <a:pt x="212" y="2049"/>
                    </a:cubicBezTo>
                    <a:cubicBezTo>
                      <a:pt x="246" y="1859"/>
                      <a:pt x="268" y="1681"/>
                      <a:pt x="290" y="1492"/>
                    </a:cubicBezTo>
                    <a:cubicBezTo>
                      <a:pt x="313" y="1336"/>
                      <a:pt x="335" y="1180"/>
                      <a:pt x="357" y="1013"/>
                    </a:cubicBezTo>
                    <a:cubicBezTo>
                      <a:pt x="390" y="679"/>
                      <a:pt x="435" y="335"/>
                      <a:pt x="468"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5" name="Google Shape;655;p36"/>
              <p:cNvSpPr/>
              <p:nvPr/>
            </p:nvSpPr>
            <p:spPr>
              <a:xfrm>
                <a:off x="5634675" y="4461550"/>
                <a:ext cx="5025" cy="13100"/>
              </a:xfrm>
              <a:custGeom>
                <a:avLst/>
                <a:gdLst/>
                <a:ahLst/>
                <a:cxnLst/>
                <a:rect l="l" t="t" r="r" b="b"/>
                <a:pathLst>
                  <a:path w="201" h="524" extrusionOk="0">
                    <a:moveTo>
                      <a:pt x="0" y="0"/>
                    </a:moveTo>
                    <a:cubicBezTo>
                      <a:pt x="11" y="56"/>
                      <a:pt x="33" y="122"/>
                      <a:pt x="45" y="179"/>
                    </a:cubicBezTo>
                    <a:cubicBezTo>
                      <a:pt x="78" y="290"/>
                      <a:pt x="134" y="412"/>
                      <a:pt x="201" y="523"/>
                    </a:cubicBezTo>
                    <a:cubicBezTo>
                      <a:pt x="134" y="412"/>
                      <a:pt x="78" y="290"/>
                      <a:pt x="45" y="179"/>
                    </a:cubicBezTo>
                    <a:cubicBezTo>
                      <a:pt x="33" y="122"/>
                      <a:pt x="11" y="56"/>
                      <a:pt x="0" y="0"/>
                    </a:cubicBezTo>
                    <a:close/>
                  </a:path>
                </a:pathLst>
              </a:custGeom>
              <a:solidFill>
                <a:srgbClr val="E5E5E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6"/>
              <p:cNvSpPr/>
              <p:nvPr/>
            </p:nvSpPr>
            <p:spPr>
              <a:xfrm>
                <a:off x="5632725" y="4454575"/>
                <a:ext cx="120225" cy="35650"/>
              </a:xfrm>
              <a:custGeom>
                <a:avLst/>
                <a:gdLst/>
                <a:ahLst/>
                <a:cxnLst/>
                <a:rect l="l" t="t" r="r" b="b"/>
                <a:pathLst>
                  <a:path w="4809" h="1426" extrusionOk="0">
                    <a:moveTo>
                      <a:pt x="0" y="1"/>
                    </a:moveTo>
                    <a:lnTo>
                      <a:pt x="0" y="1"/>
                    </a:lnTo>
                    <a:cubicBezTo>
                      <a:pt x="22" y="90"/>
                      <a:pt x="56" y="190"/>
                      <a:pt x="78" y="279"/>
                    </a:cubicBezTo>
                    <a:cubicBezTo>
                      <a:pt x="89" y="335"/>
                      <a:pt x="111" y="401"/>
                      <a:pt x="123" y="458"/>
                    </a:cubicBezTo>
                    <a:cubicBezTo>
                      <a:pt x="156" y="569"/>
                      <a:pt x="212" y="691"/>
                      <a:pt x="279" y="802"/>
                    </a:cubicBezTo>
                    <a:cubicBezTo>
                      <a:pt x="512" y="1136"/>
                      <a:pt x="913" y="1426"/>
                      <a:pt x="1414" y="1426"/>
                    </a:cubicBezTo>
                    <a:lnTo>
                      <a:pt x="4786" y="1426"/>
                    </a:lnTo>
                    <a:cubicBezTo>
                      <a:pt x="4798" y="1426"/>
                      <a:pt x="4798" y="1415"/>
                      <a:pt x="4809" y="1415"/>
                    </a:cubicBezTo>
                    <a:cubicBezTo>
                      <a:pt x="4697" y="1237"/>
                      <a:pt x="4586" y="1036"/>
                      <a:pt x="4497" y="847"/>
                    </a:cubicBezTo>
                    <a:cubicBezTo>
                      <a:pt x="4420" y="669"/>
                      <a:pt x="4341" y="446"/>
                      <a:pt x="4274" y="223"/>
                    </a:cubicBezTo>
                    <a:cubicBezTo>
                      <a:pt x="3752" y="502"/>
                      <a:pt x="3173" y="669"/>
                      <a:pt x="2516" y="669"/>
                    </a:cubicBezTo>
                    <a:cubicBezTo>
                      <a:pt x="1770" y="669"/>
                      <a:pt x="935" y="458"/>
                      <a:pt x="0" y="1"/>
                    </a:cubicBez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7" name="Google Shape;657;p36"/>
              <p:cNvSpPr/>
              <p:nvPr/>
            </p:nvSpPr>
            <p:spPr>
              <a:xfrm>
                <a:off x="5747925" y="4455125"/>
                <a:ext cx="12000" cy="27050"/>
              </a:xfrm>
              <a:custGeom>
                <a:avLst/>
                <a:gdLst/>
                <a:ahLst/>
                <a:cxnLst/>
                <a:rect l="l" t="t" r="r" b="b"/>
                <a:pathLst>
                  <a:path w="480" h="1082" extrusionOk="0">
                    <a:moveTo>
                      <a:pt x="0" y="1"/>
                    </a:moveTo>
                    <a:cubicBezTo>
                      <a:pt x="11" y="41"/>
                      <a:pt x="21" y="82"/>
                      <a:pt x="39" y="123"/>
                    </a:cubicBezTo>
                    <a:lnTo>
                      <a:pt x="39" y="123"/>
                    </a:lnTo>
                    <a:cubicBezTo>
                      <a:pt x="25" y="82"/>
                      <a:pt x="12" y="41"/>
                      <a:pt x="0" y="1"/>
                    </a:cubicBezTo>
                    <a:close/>
                    <a:moveTo>
                      <a:pt x="39" y="123"/>
                    </a:moveTo>
                    <a:cubicBezTo>
                      <a:pt x="47" y="145"/>
                      <a:pt x="55" y="168"/>
                      <a:pt x="63" y="191"/>
                    </a:cubicBezTo>
                    <a:lnTo>
                      <a:pt x="63" y="191"/>
                    </a:lnTo>
                    <a:cubicBezTo>
                      <a:pt x="57" y="172"/>
                      <a:pt x="51" y="153"/>
                      <a:pt x="45" y="135"/>
                    </a:cubicBezTo>
                    <a:cubicBezTo>
                      <a:pt x="43" y="131"/>
                      <a:pt x="41" y="127"/>
                      <a:pt x="39" y="123"/>
                    </a:cubicBezTo>
                    <a:close/>
                    <a:moveTo>
                      <a:pt x="63" y="191"/>
                    </a:moveTo>
                    <a:cubicBezTo>
                      <a:pt x="87" y="259"/>
                      <a:pt x="114" y="328"/>
                      <a:pt x="144" y="398"/>
                    </a:cubicBezTo>
                    <a:lnTo>
                      <a:pt x="144" y="398"/>
                    </a:lnTo>
                    <a:cubicBezTo>
                      <a:pt x="115" y="328"/>
                      <a:pt x="88" y="259"/>
                      <a:pt x="63" y="191"/>
                    </a:cubicBezTo>
                    <a:close/>
                    <a:moveTo>
                      <a:pt x="144" y="398"/>
                    </a:moveTo>
                    <a:cubicBezTo>
                      <a:pt x="169" y="458"/>
                      <a:pt x="196" y="518"/>
                      <a:pt x="223" y="580"/>
                    </a:cubicBezTo>
                    <a:cubicBezTo>
                      <a:pt x="196" y="518"/>
                      <a:pt x="170" y="457"/>
                      <a:pt x="144" y="398"/>
                    </a:cubicBezTo>
                    <a:close/>
                    <a:moveTo>
                      <a:pt x="257" y="647"/>
                    </a:moveTo>
                    <a:cubicBezTo>
                      <a:pt x="324" y="802"/>
                      <a:pt x="401" y="948"/>
                      <a:pt x="479" y="1081"/>
                    </a:cubicBezTo>
                    <a:cubicBezTo>
                      <a:pt x="468" y="1047"/>
                      <a:pt x="446" y="1014"/>
                      <a:pt x="423" y="981"/>
                    </a:cubicBezTo>
                    <a:lnTo>
                      <a:pt x="257" y="647"/>
                    </a:lnTo>
                    <a:close/>
                  </a:path>
                </a:pathLst>
              </a:custGeom>
              <a:solidFill>
                <a:srgbClr val="79473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8" name="Google Shape;658;p36"/>
              <p:cNvSpPr/>
              <p:nvPr/>
            </p:nvSpPr>
            <p:spPr>
              <a:xfrm>
                <a:off x="5516400" y="4234175"/>
                <a:ext cx="72100" cy="24800"/>
              </a:xfrm>
              <a:custGeom>
                <a:avLst/>
                <a:gdLst/>
                <a:ahLst/>
                <a:cxnLst/>
                <a:rect l="l" t="t" r="r" b="b"/>
                <a:pathLst>
                  <a:path w="2884" h="992" extrusionOk="0">
                    <a:moveTo>
                      <a:pt x="2750" y="1"/>
                    </a:moveTo>
                    <a:cubicBezTo>
                      <a:pt x="2728" y="1"/>
                      <a:pt x="2716" y="12"/>
                      <a:pt x="2694" y="12"/>
                    </a:cubicBezTo>
                    <a:cubicBezTo>
                      <a:pt x="2649" y="45"/>
                      <a:pt x="2560" y="45"/>
                      <a:pt x="2449" y="45"/>
                    </a:cubicBezTo>
                    <a:cubicBezTo>
                      <a:pt x="2372" y="45"/>
                      <a:pt x="2271" y="45"/>
                      <a:pt x="2171" y="35"/>
                    </a:cubicBezTo>
                    <a:cubicBezTo>
                      <a:pt x="2048" y="35"/>
                      <a:pt x="1904" y="23"/>
                      <a:pt x="1759" y="23"/>
                    </a:cubicBezTo>
                    <a:cubicBezTo>
                      <a:pt x="1202" y="23"/>
                      <a:pt x="524" y="134"/>
                      <a:pt x="45" y="802"/>
                    </a:cubicBezTo>
                    <a:cubicBezTo>
                      <a:pt x="0" y="858"/>
                      <a:pt x="23" y="925"/>
                      <a:pt x="67" y="970"/>
                    </a:cubicBezTo>
                    <a:cubicBezTo>
                      <a:pt x="89" y="980"/>
                      <a:pt x="112" y="992"/>
                      <a:pt x="134" y="992"/>
                    </a:cubicBezTo>
                    <a:cubicBezTo>
                      <a:pt x="178" y="992"/>
                      <a:pt x="212" y="970"/>
                      <a:pt x="234" y="936"/>
                    </a:cubicBezTo>
                    <a:cubicBezTo>
                      <a:pt x="657" y="357"/>
                      <a:pt x="1236" y="257"/>
                      <a:pt x="1759" y="257"/>
                    </a:cubicBezTo>
                    <a:cubicBezTo>
                      <a:pt x="1893" y="257"/>
                      <a:pt x="2026" y="268"/>
                      <a:pt x="2160" y="268"/>
                    </a:cubicBezTo>
                    <a:cubicBezTo>
                      <a:pt x="2260" y="280"/>
                      <a:pt x="2360" y="280"/>
                      <a:pt x="2449" y="280"/>
                    </a:cubicBezTo>
                    <a:cubicBezTo>
                      <a:pt x="2594" y="280"/>
                      <a:pt x="2706" y="268"/>
                      <a:pt x="2795" y="224"/>
                    </a:cubicBezTo>
                    <a:cubicBezTo>
                      <a:pt x="2861" y="201"/>
                      <a:pt x="2884" y="134"/>
                      <a:pt x="2850" y="68"/>
                    </a:cubicBezTo>
                    <a:cubicBezTo>
                      <a:pt x="2828" y="35"/>
                      <a:pt x="2795" y="1"/>
                      <a:pt x="2750" y="1"/>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6"/>
              <p:cNvSpPr/>
              <p:nvPr/>
            </p:nvSpPr>
            <p:spPr>
              <a:xfrm>
                <a:off x="5613225" y="4199675"/>
                <a:ext cx="58750" cy="222100"/>
              </a:xfrm>
              <a:custGeom>
                <a:avLst/>
                <a:gdLst/>
                <a:ahLst/>
                <a:cxnLst/>
                <a:rect l="l" t="t" r="r" b="b"/>
                <a:pathLst>
                  <a:path w="2350" h="8884" extrusionOk="0">
                    <a:moveTo>
                      <a:pt x="134" y="1"/>
                    </a:moveTo>
                    <a:cubicBezTo>
                      <a:pt x="1" y="3919"/>
                      <a:pt x="847" y="7426"/>
                      <a:pt x="1059" y="8082"/>
                    </a:cubicBezTo>
                    <a:cubicBezTo>
                      <a:pt x="1248" y="8628"/>
                      <a:pt x="1571" y="8883"/>
                      <a:pt x="1838" y="8883"/>
                    </a:cubicBezTo>
                    <a:cubicBezTo>
                      <a:pt x="2127" y="8883"/>
                      <a:pt x="2350" y="8583"/>
                      <a:pt x="2239" y="8027"/>
                    </a:cubicBezTo>
                    <a:cubicBezTo>
                      <a:pt x="2093" y="7347"/>
                      <a:pt x="1982" y="3864"/>
                      <a:pt x="2083" y="1"/>
                    </a:cubicBezTo>
                    <a:close/>
                  </a:path>
                </a:pathLst>
              </a:custGeom>
              <a:solidFill>
                <a:srgbClr val="8F5C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0" name="Google Shape;660;p36"/>
              <p:cNvSpPr/>
              <p:nvPr/>
            </p:nvSpPr>
            <p:spPr>
              <a:xfrm>
                <a:off x="5524475" y="4328800"/>
                <a:ext cx="89900" cy="63475"/>
              </a:xfrm>
              <a:custGeom>
                <a:avLst/>
                <a:gdLst/>
                <a:ahLst/>
                <a:cxnLst/>
                <a:rect l="l" t="t" r="r" b="b"/>
                <a:pathLst>
                  <a:path w="3596" h="2539" extrusionOk="0">
                    <a:moveTo>
                      <a:pt x="134" y="0"/>
                    </a:moveTo>
                    <a:cubicBezTo>
                      <a:pt x="112" y="0"/>
                      <a:pt x="100" y="0"/>
                      <a:pt x="90" y="12"/>
                    </a:cubicBezTo>
                    <a:cubicBezTo>
                      <a:pt x="23" y="34"/>
                      <a:pt x="0" y="101"/>
                      <a:pt x="23" y="168"/>
                    </a:cubicBezTo>
                    <a:cubicBezTo>
                      <a:pt x="468" y="1203"/>
                      <a:pt x="1814" y="2538"/>
                      <a:pt x="3273" y="2538"/>
                    </a:cubicBezTo>
                    <a:lnTo>
                      <a:pt x="3484" y="2538"/>
                    </a:lnTo>
                    <a:cubicBezTo>
                      <a:pt x="3540" y="2528"/>
                      <a:pt x="3595" y="2472"/>
                      <a:pt x="3585" y="2405"/>
                    </a:cubicBezTo>
                    <a:cubicBezTo>
                      <a:pt x="3585" y="2350"/>
                      <a:pt x="3529" y="2305"/>
                      <a:pt x="3462" y="2305"/>
                    </a:cubicBezTo>
                    <a:lnTo>
                      <a:pt x="3273" y="2305"/>
                    </a:lnTo>
                    <a:cubicBezTo>
                      <a:pt x="1937" y="2305"/>
                      <a:pt x="646" y="1025"/>
                      <a:pt x="234" y="67"/>
                    </a:cubicBezTo>
                    <a:cubicBezTo>
                      <a:pt x="223" y="34"/>
                      <a:pt x="179" y="0"/>
                      <a:pt x="134" y="0"/>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1" name="Google Shape;661;p36"/>
              <p:cNvSpPr/>
              <p:nvPr/>
            </p:nvSpPr>
            <p:spPr>
              <a:xfrm>
                <a:off x="5599325" y="4189100"/>
                <a:ext cx="233500" cy="5875"/>
              </a:xfrm>
              <a:custGeom>
                <a:avLst/>
                <a:gdLst/>
                <a:ahLst/>
                <a:cxnLst/>
                <a:rect l="l" t="t" r="r" b="b"/>
                <a:pathLst>
                  <a:path w="9340" h="235" extrusionOk="0">
                    <a:moveTo>
                      <a:pt x="112" y="1"/>
                    </a:moveTo>
                    <a:cubicBezTo>
                      <a:pt x="45" y="1"/>
                      <a:pt x="0" y="57"/>
                      <a:pt x="0" y="124"/>
                    </a:cubicBezTo>
                    <a:cubicBezTo>
                      <a:pt x="0" y="179"/>
                      <a:pt x="45" y="235"/>
                      <a:pt x="112" y="235"/>
                    </a:cubicBezTo>
                    <a:lnTo>
                      <a:pt x="9217" y="235"/>
                    </a:lnTo>
                    <a:cubicBezTo>
                      <a:pt x="9284" y="235"/>
                      <a:pt x="9340" y="179"/>
                      <a:pt x="9340" y="124"/>
                    </a:cubicBezTo>
                    <a:cubicBezTo>
                      <a:pt x="9340" y="57"/>
                      <a:pt x="9284" y="1"/>
                      <a:pt x="9217" y="1"/>
                    </a:cubicBezTo>
                    <a:close/>
                  </a:path>
                </a:pathLst>
              </a:custGeom>
              <a:solidFill>
                <a:srgbClr val="925F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2" name="Google Shape;662;p36"/>
              <p:cNvSpPr/>
              <p:nvPr/>
            </p:nvSpPr>
            <p:spPr>
              <a:xfrm>
                <a:off x="5523625" y="3734675"/>
                <a:ext cx="287775" cy="426925"/>
              </a:xfrm>
              <a:custGeom>
                <a:avLst/>
                <a:gdLst/>
                <a:ahLst/>
                <a:cxnLst/>
                <a:rect l="l" t="t" r="r" b="b"/>
                <a:pathLst>
                  <a:path w="11511" h="17077" extrusionOk="0">
                    <a:moveTo>
                      <a:pt x="5922" y="1"/>
                    </a:moveTo>
                    <a:lnTo>
                      <a:pt x="5922" y="1"/>
                    </a:lnTo>
                    <a:cubicBezTo>
                      <a:pt x="11510" y="8093"/>
                      <a:pt x="1" y="10386"/>
                      <a:pt x="5645" y="17076"/>
                    </a:cubicBezTo>
                    <a:lnTo>
                      <a:pt x="6246" y="17076"/>
                    </a:lnTo>
                    <a:cubicBezTo>
                      <a:pt x="6045" y="17032"/>
                      <a:pt x="6023" y="16731"/>
                      <a:pt x="6190" y="16642"/>
                    </a:cubicBezTo>
                    <a:cubicBezTo>
                      <a:pt x="6112" y="15852"/>
                      <a:pt x="6290" y="15095"/>
                      <a:pt x="6602" y="14349"/>
                    </a:cubicBezTo>
                    <a:lnTo>
                      <a:pt x="6301" y="14349"/>
                    </a:lnTo>
                    <a:cubicBezTo>
                      <a:pt x="6001" y="14349"/>
                      <a:pt x="6001" y="13881"/>
                      <a:pt x="6301" y="13881"/>
                    </a:cubicBezTo>
                    <a:lnTo>
                      <a:pt x="6813" y="13881"/>
                    </a:lnTo>
                    <a:lnTo>
                      <a:pt x="6847" y="13814"/>
                    </a:lnTo>
                    <a:cubicBezTo>
                      <a:pt x="6045" y="13592"/>
                      <a:pt x="5444" y="12846"/>
                      <a:pt x="5444" y="11966"/>
                    </a:cubicBezTo>
                    <a:cubicBezTo>
                      <a:pt x="5444" y="10999"/>
                      <a:pt x="6190" y="10185"/>
                      <a:pt x="7136" y="10074"/>
                    </a:cubicBezTo>
                    <a:lnTo>
                      <a:pt x="7214" y="10074"/>
                    </a:lnTo>
                    <a:lnTo>
                      <a:pt x="7214" y="10063"/>
                    </a:lnTo>
                    <a:lnTo>
                      <a:pt x="9073" y="10063"/>
                    </a:lnTo>
                    <a:cubicBezTo>
                      <a:pt x="9184" y="9863"/>
                      <a:pt x="9284" y="9651"/>
                      <a:pt x="9385" y="9440"/>
                    </a:cubicBezTo>
                    <a:lnTo>
                      <a:pt x="9385" y="6646"/>
                    </a:lnTo>
                    <a:lnTo>
                      <a:pt x="10041" y="6646"/>
                    </a:lnTo>
                    <a:cubicBezTo>
                      <a:pt x="10019" y="4754"/>
                      <a:pt x="8995" y="2606"/>
                      <a:pt x="5922" y="1"/>
                    </a:cubicBezTo>
                    <a:close/>
                  </a:path>
                </a:pathLst>
              </a:custGeom>
              <a:solidFill>
                <a:srgbClr val="F7F4F3">
                  <a:alpha val="4356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3" name="Google Shape;663;p36"/>
              <p:cNvSpPr/>
              <p:nvPr/>
            </p:nvSpPr>
            <p:spPr>
              <a:xfrm>
                <a:off x="5681700" y="4180200"/>
                <a:ext cx="6700" cy="6150"/>
              </a:xfrm>
              <a:custGeom>
                <a:avLst/>
                <a:gdLst/>
                <a:ahLst/>
                <a:cxnLst/>
                <a:rect l="l" t="t" r="r" b="b"/>
                <a:pathLst>
                  <a:path w="268" h="246" extrusionOk="0">
                    <a:moveTo>
                      <a:pt x="0" y="0"/>
                    </a:moveTo>
                    <a:cubicBezTo>
                      <a:pt x="78" y="79"/>
                      <a:pt x="168" y="156"/>
                      <a:pt x="245" y="245"/>
                    </a:cubicBezTo>
                    <a:lnTo>
                      <a:pt x="267" y="245"/>
                    </a:lnTo>
                    <a:cubicBezTo>
                      <a:pt x="234" y="156"/>
                      <a:pt x="190" y="79"/>
                      <a:pt x="156"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4" name="Google Shape;664;p36"/>
              <p:cNvSpPr/>
              <p:nvPr/>
            </p:nvSpPr>
            <p:spPr>
              <a:xfrm>
                <a:off x="5675000" y="4173250"/>
                <a:ext cx="10600" cy="6975"/>
              </a:xfrm>
              <a:custGeom>
                <a:avLst/>
                <a:gdLst/>
                <a:ahLst/>
                <a:cxnLst/>
                <a:rect l="l" t="t" r="r" b="b"/>
                <a:pathLst>
                  <a:path w="424" h="279" extrusionOk="0">
                    <a:moveTo>
                      <a:pt x="1" y="1"/>
                    </a:moveTo>
                    <a:cubicBezTo>
                      <a:pt x="90" y="90"/>
                      <a:pt x="179" y="179"/>
                      <a:pt x="268" y="278"/>
                    </a:cubicBezTo>
                    <a:lnTo>
                      <a:pt x="424" y="278"/>
                    </a:lnTo>
                    <a:cubicBezTo>
                      <a:pt x="391" y="179"/>
                      <a:pt x="357" y="90"/>
                      <a:pt x="324"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5" name="Google Shape;665;p36"/>
              <p:cNvSpPr/>
              <p:nvPr/>
            </p:nvSpPr>
            <p:spPr>
              <a:xfrm>
                <a:off x="5664725" y="4161575"/>
                <a:ext cx="18400" cy="11700"/>
              </a:xfrm>
              <a:custGeom>
                <a:avLst/>
                <a:gdLst/>
                <a:ahLst/>
                <a:cxnLst/>
                <a:rect l="l" t="t" r="r" b="b"/>
                <a:pathLst>
                  <a:path w="736" h="468" extrusionOk="0">
                    <a:moveTo>
                      <a:pt x="1" y="0"/>
                    </a:moveTo>
                    <a:cubicBezTo>
                      <a:pt x="123" y="156"/>
                      <a:pt x="268" y="312"/>
                      <a:pt x="412" y="468"/>
                    </a:cubicBezTo>
                    <a:lnTo>
                      <a:pt x="735" y="468"/>
                    </a:lnTo>
                    <a:cubicBezTo>
                      <a:pt x="679" y="312"/>
                      <a:pt x="635" y="156"/>
                      <a:pt x="612" y="0"/>
                    </a:cubicBezTo>
                    <a:close/>
                  </a:path>
                </a:pathLst>
              </a:custGeom>
              <a:solidFill>
                <a:srgbClr val="C3B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6" name="Google Shape;666;p36"/>
              <p:cNvSpPr/>
              <p:nvPr/>
            </p:nvSpPr>
            <p:spPr>
              <a:xfrm>
                <a:off x="5687800" y="4186325"/>
                <a:ext cx="1150" cy="875"/>
              </a:xfrm>
              <a:custGeom>
                <a:avLst/>
                <a:gdLst/>
                <a:ahLst/>
                <a:cxnLst/>
                <a:rect l="l" t="t" r="r" b="b"/>
                <a:pathLst>
                  <a:path w="46" h="35" extrusionOk="0">
                    <a:moveTo>
                      <a:pt x="1" y="0"/>
                    </a:moveTo>
                    <a:cubicBezTo>
                      <a:pt x="23" y="12"/>
                      <a:pt x="35" y="23"/>
                      <a:pt x="46" y="34"/>
                    </a:cubicBezTo>
                    <a:cubicBezTo>
                      <a:pt x="35" y="23"/>
                      <a:pt x="35" y="12"/>
                      <a:pt x="23"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7" name="Google Shape;667;p36"/>
              <p:cNvSpPr/>
              <p:nvPr/>
            </p:nvSpPr>
            <p:spPr>
              <a:xfrm>
                <a:off x="5673625" y="4081700"/>
                <a:ext cx="20325" cy="79900"/>
              </a:xfrm>
              <a:custGeom>
                <a:avLst/>
                <a:gdLst/>
                <a:ahLst/>
                <a:cxnLst/>
                <a:rect l="l" t="t" r="r" b="b"/>
                <a:pathLst>
                  <a:path w="813" h="3196" extrusionOk="0">
                    <a:moveTo>
                      <a:pt x="301" y="0"/>
                    </a:moveTo>
                    <a:cubicBezTo>
                      <a:pt x="1" y="0"/>
                      <a:pt x="1" y="468"/>
                      <a:pt x="301" y="468"/>
                    </a:cubicBezTo>
                    <a:lnTo>
                      <a:pt x="602" y="468"/>
                    </a:lnTo>
                    <a:cubicBezTo>
                      <a:pt x="669" y="312"/>
                      <a:pt x="735" y="156"/>
                      <a:pt x="813" y="0"/>
                    </a:cubicBezTo>
                    <a:close/>
                    <a:moveTo>
                      <a:pt x="190" y="2761"/>
                    </a:moveTo>
                    <a:lnTo>
                      <a:pt x="190" y="2761"/>
                    </a:lnTo>
                    <a:cubicBezTo>
                      <a:pt x="23" y="2850"/>
                      <a:pt x="45" y="3151"/>
                      <a:pt x="246" y="3195"/>
                    </a:cubicBezTo>
                    <a:cubicBezTo>
                      <a:pt x="223" y="3050"/>
                      <a:pt x="201" y="2906"/>
                      <a:pt x="190" y="276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8" name="Google Shape;668;p36"/>
              <p:cNvSpPr/>
              <p:nvPr/>
            </p:nvSpPr>
            <p:spPr>
              <a:xfrm>
                <a:off x="5758225" y="3913350"/>
                <a:ext cx="16175" cy="57350"/>
              </a:xfrm>
              <a:custGeom>
                <a:avLst/>
                <a:gdLst/>
                <a:ahLst/>
                <a:cxnLst/>
                <a:rect l="l" t="t" r="r" b="b"/>
                <a:pathLst>
                  <a:path w="647" h="2294" extrusionOk="0">
                    <a:moveTo>
                      <a:pt x="1" y="0"/>
                    </a:moveTo>
                    <a:lnTo>
                      <a:pt x="1" y="2293"/>
                    </a:lnTo>
                    <a:cubicBezTo>
                      <a:pt x="335" y="1559"/>
                      <a:pt x="579" y="802"/>
                      <a:pt x="646" y="0"/>
                    </a:cubicBez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9" name="Google Shape;669;p36"/>
              <p:cNvSpPr/>
              <p:nvPr/>
            </p:nvSpPr>
            <p:spPr>
              <a:xfrm>
                <a:off x="5758225" y="3900800"/>
                <a:ext cx="16425" cy="12575"/>
              </a:xfrm>
              <a:custGeom>
                <a:avLst/>
                <a:gdLst/>
                <a:ahLst/>
                <a:cxnLst/>
                <a:rect l="l" t="t" r="r" b="b"/>
                <a:pathLst>
                  <a:path w="657" h="503" extrusionOk="0">
                    <a:moveTo>
                      <a:pt x="1" y="1"/>
                    </a:moveTo>
                    <a:lnTo>
                      <a:pt x="1" y="502"/>
                    </a:lnTo>
                    <a:lnTo>
                      <a:pt x="646" y="502"/>
                    </a:lnTo>
                    <a:cubicBezTo>
                      <a:pt x="657" y="335"/>
                      <a:pt x="657" y="168"/>
                      <a:pt x="657" y="1"/>
                    </a:cubicBezTo>
                    <a:close/>
                  </a:path>
                </a:pathLst>
              </a:custGeom>
              <a:solidFill>
                <a:srgbClr val="D2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0" name="Google Shape;670;p36"/>
              <p:cNvSpPr/>
              <p:nvPr/>
            </p:nvSpPr>
            <p:spPr>
              <a:xfrm>
                <a:off x="5659725" y="3986525"/>
                <a:ext cx="82950" cy="93525"/>
              </a:xfrm>
              <a:custGeom>
                <a:avLst/>
                <a:gdLst/>
                <a:ahLst/>
                <a:cxnLst/>
                <a:rect l="l" t="t" r="r" b="b"/>
                <a:pathLst>
                  <a:path w="3318" h="3741" extrusionOk="0">
                    <a:moveTo>
                      <a:pt x="1692" y="0"/>
                    </a:moveTo>
                    <a:cubicBezTo>
                      <a:pt x="746" y="111"/>
                      <a:pt x="0" y="925"/>
                      <a:pt x="0" y="1892"/>
                    </a:cubicBezTo>
                    <a:cubicBezTo>
                      <a:pt x="0" y="2772"/>
                      <a:pt x="601" y="3518"/>
                      <a:pt x="1403" y="3740"/>
                    </a:cubicBezTo>
                    <a:cubicBezTo>
                      <a:pt x="1091" y="3651"/>
                      <a:pt x="802" y="3485"/>
                      <a:pt x="567" y="3250"/>
                    </a:cubicBezTo>
                    <a:lnTo>
                      <a:pt x="1658" y="3250"/>
                    </a:lnTo>
                    <a:cubicBezTo>
                      <a:pt x="2160" y="2360"/>
                      <a:pt x="2771" y="1469"/>
                      <a:pt x="3317" y="546"/>
                    </a:cubicBezTo>
                    <a:lnTo>
                      <a:pt x="567" y="546"/>
                    </a:lnTo>
                    <a:cubicBezTo>
                      <a:pt x="868" y="257"/>
                      <a:pt x="1258" y="56"/>
                      <a:pt x="1692"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1" name="Google Shape;671;p36"/>
              <p:cNvSpPr/>
              <p:nvPr/>
            </p:nvSpPr>
            <p:spPr>
              <a:xfrm>
                <a:off x="5673900" y="4067775"/>
                <a:ext cx="27300" cy="12275"/>
              </a:xfrm>
              <a:custGeom>
                <a:avLst/>
                <a:gdLst/>
                <a:ahLst/>
                <a:cxnLst/>
                <a:rect l="l" t="t" r="r" b="b"/>
                <a:pathLst>
                  <a:path w="1092" h="491" extrusionOk="0">
                    <a:moveTo>
                      <a:pt x="0" y="0"/>
                    </a:moveTo>
                    <a:cubicBezTo>
                      <a:pt x="235" y="235"/>
                      <a:pt x="524" y="401"/>
                      <a:pt x="836" y="490"/>
                    </a:cubicBezTo>
                    <a:cubicBezTo>
                      <a:pt x="913" y="324"/>
                      <a:pt x="1002" y="168"/>
                      <a:pt x="1091"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6"/>
              <p:cNvSpPr/>
              <p:nvPr/>
            </p:nvSpPr>
            <p:spPr>
              <a:xfrm>
                <a:off x="5702025" y="3986250"/>
                <a:ext cx="48425" cy="300"/>
              </a:xfrm>
              <a:custGeom>
                <a:avLst/>
                <a:gdLst/>
                <a:ahLst/>
                <a:cxnLst/>
                <a:rect l="l" t="t" r="r" b="b"/>
                <a:pathLst>
                  <a:path w="1937" h="12" extrusionOk="0">
                    <a:moveTo>
                      <a:pt x="0" y="11"/>
                    </a:moveTo>
                    <a:lnTo>
                      <a:pt x="0" y="11"/>
                    </a:lnTo>
                    <a:lnTo>
                      <a:pt x="0" y="11"/>
                    </a:lnTo>
                    <a:close/>
                    <a:moveTo>
                      <a:pt x="0" y="11"/>
                    </a:moveTo>
                    <a:lnTo>
                      <a:pt x="0" y="11"/>
                    </a:lnTo>
                    <a:lnTo>
                      <a:pt x="0" y="11"/>
                    </a:lnTo>
                    <a:close/>
                    <a:moveTo>
                      <a:pt x="11" y="11"/>
                    </a:moveTo>
                    <a:lnTo>
                      <a:pt x="11" y="11"/>
                    </a:lnTo>
                    <a:lnTo>
                      <a:pt x="11" y="11"/>
                    </a:lnTo>
                    <a:close/>
                    <a:moveTo>
                      <a:pt x="22" y="11"/>
                    </a:moveTo>
                    <a:lnTo>
                      <a:pt x="11" y="11"/>
                    </a:lnTo>
                    <a:lnTo>
                      <a:pt x="22" y="11"/>
                    </a:lnTo>
                    <a:close/>
                    <a:moveTo>
                      <a:pt x="22" y="11"/>
                    </a:moveTo>
                    <a:lnTo>
                      <a:pt x="22" y="11"/>
                    </a:lnTo>
                    <a:lnTo>
                      <a:pt x="22" y="11"/>
                    </a:lnTo>
                    <a:close/>
                    <a:moveTo>
                      <a:pt x="33" y="11"/>
                    </a:moveTo>
                    <a:lnTo>
                      <a:pt x="33" y="11"/>
                    </a:lnTo>
                    <a:lnTo>
                      <a:pt x="33" y="11"/>
                    </a:lnTo>
                    <a:close/>
                    <a:moveTo>
                      <a:pt x="33" y="11"/>
                    </a:moveTo>
                    <a:lnTo>
                      <a:pt x="33" y="11"/>
                    </a:lnTo>
                    <a:lnTo>
                      <a:pt x="33" y="11"/>
                    </a:lnTo>
                    <a:close/>
                    <a:moveTo>
                      <a:pt x="45" y="11"/>
                    </a:moveTo>
                    <a:lnTo>
                      <a:pt x="45" y="11"/>
                    </a:lnTo>
                    <a:lnTo>
                      <a:pt x="45" y="11"/>
                    </a:lnTo>
                    <a:close/>
                    <a:moveTo>
                      <a:pt x="45" y="11"/>
                    </a:moveTo>
                    <a:lnTo>
                      <a:pt x="45" y="11"/>
                    </a:lnTo>
                    <a:lnTo>
                      <a:pt x="45" y="11"/>
                    </a:lnTo>
                    <a:close/>
                    <a:moveTo>
                      <a:pt x="55" y="11"/>
                    </a:moveTo>
                    <a:lnTo>
                      <a:pt x="55" y="11"/>
                    </a:lnTo>
                    <a:lnTo>
                      <a:pt x="55" y="11"/>
                    </a:lnTo>
                    <a:close/>
                    <a:moveTo>
                      <a:pt x="55" y="11"/>
                    </a:moveTo>
                    <a:lnTo>
                      <a:pt x="55" y="11"/>
                    </a:lnTo>
                    <a:lnTo>
                      <a:pt x="55" y="11"/>
                    </a:lnTo>
                    <a:close/>
                    <a:moveTo>
                      <a:pt x="67" y="11"/>
                    </a:moveTo>
                    <a:lnTo>
                      <a:pt x="67" y="11"/>
                    </a:lnTo>
                    <a:lnTo>
                      <a:pt x="67" y="11"/>
                    </a:lnTo>
                    <a:close/>
                    <a:moveTo>
                      <a:pt x="78" y="11"/>
                    </a:moveTo>
                    <a:lnTo>
                      <a:pt x="67" y="11"/>
                    </a:lnTo>
                    <a:lnTo>
                      <a:pt x="78" y="11"/>
                    </a:lnTo>
                    <a:close/>
                    <a:moveTo>
                      <a:pt x="78" y="0"/>
                    </a:moveTo>
                    <a:lnTo>
                      <a:pt x="78" y="0"/>
                    </a:lnTo>
                    <a:lnTo>
                      <a:pt x="78" y="0"/>
                    </a:lnTo>
                    <a:close/>
                    <a:moveTo>
                      <a:pt x="89" y="0"/>
                    </a:moveTo>
                    <a:lnTo>
                      <a:pt x="78" y="0"/>
                    </a:lnTo>
                    <a:lnTo>
                      <a:pt x="89" y="0"/>
                    </a:lnTo>
                    <a:close/>
                    <a:moveTo>
                      <a:pt x="89" y="0"/>
                    </a:moveTo>
                    <a:lnTo>
                      <a:pt x="89" y="0"/>
                    </a:lnTo>
                    <a:lnTo>
                      <a:pt x="89" y="0"/>
                    </a:lnTo>
                    <a:close/>
                    <a:moveTo>
                      <a:pt x="100" y="0"/>
                    </a:moveTo>
                    <a:lnTo>
                      <a:pt x="89" y="0"/>
                    </a:lnTo>
                    <a:lnTo>
                      <a:pt x="100" y="0"/>
                    </a:lnTo>
                    <a:close/>
                    <a:moveTo>
                      <a:pt x="100" y="0"/>
                    </a:moveTo>
                    <a:lnTo>
                      <a:pt x="100" y="0"/>
                    </a:lnTo>
                    <a:lnTo>
                      <a:pt x="100" y="0"/>
                    </a:lnTo>
                    <a:close/>
                    <a:moveTo>
                      <a:pt x="111" y="0"/>
                    </a:moveTo>
                    <a:lnTo>
                      <a:pt x="111" y="0"/>
                    </a:lnTo>
                    <a:lnTo>
                      <a:pt x="111" y="0"/>
                    </a:lnTo>
                    <a:close/>
                    <a:moveTo>
                      <a:pt x="111" y="0"/>
                    </a:moveTo>
                    <a:lnTo>
                      <a:pt x="111" y="0"/>
                    </a:lnTo>
                    <a:lnTo>
                      <a:pt x="111" y="0"/>
                    </a:lnTo>
                    <a:close/>
                    <a:moveTo>
                      <a:pt x="122" y="0"/>
                    </a:moveTo>
                    <a:lnTo>
                      <a:pt x="122" y="0"/>
                    </a:lnTo>
                    <a:lnTo>
                      <a:pt x="122" y="0"/>
                    </a:lnTo>
                    <a:close/>
                    <a:moveTo>
                      <a:pt x="134" y="0"/>
                    </a:moveTo>
                    <a:lnTo>
                      <a:pt x="122" y="0"/>
                    </a:lnTo>
                    <a:lnTo>
                      <a:pt x="134" y="0"/>
                    </a:lnTo>
                    <a:close/>
                    <a:moveTo>
                      <a:pt x="134" y="0"/>
                    </a:moveTo>
                    <a:lnTo>
                      <a:pt x="134" y="0"/>
                    </a:lnTo>
                    <a:lnTo>
                      <a:pt x="134" y="0"/>
                    </a:lnTo>
                    <a:close/>
                    <a:moveTo>
                      <a:pt x="144" y="0"/>
                    </a:moveTo>
                    <a:lnTo>
                      <a:pt x="134" y="0"/>
                    </a:lnTo>
                    <a:lnTo>
                      <a:pt x="144" y="0"/>
                    </a:lnTo>
                    <a:close/>
                    <a:moveTo>
                      <a:pt x="144" y="0"/>
                    </a:moveTo>
                    <a:lnTo>
                      <a:pt x="144" y="0"/>
                    </a:lnTo>
                    <a:lnTo>
                      <a:pt x="144" y="0"/>
                    </a:lnTo>
                    <a:close/>
                    <a:moveTo>
                      <a:pt x="156" y="0"/>
                    </a:moveTo>
                    <a:lnTo>
                      <a:pt x="144" y="0"/>
                    </a:lnTo>
                    <a:lnTo>
                      <a:pt x="156" y="0"/>
                    </a:lnTo>
                    <a:close/>
                    <a:moveTo>
                      <a:pt x="1937" y="0"/>
                    </a:moveTo>
                    <a:lnTo>
                      <a:pt x="223" y="0"/>
                    </a:lnTo>
                    <a:lnTo>
                      <a:pt x="156" y="0"/>
                    </a:lnTo>
                    <a:lnTo>
                      <a:pt x="223" y="0"/>
                    </a:lnTo>
                    <a:lnTo>
                      <a:pt x="1937" y="0"/>
                    </a:lnTo>
                    <a:close/>
                  </a:path>
                </a:pathLst>
              </a:custGeom>
              <a:solidFill>
                <a:srgbClr val="F2EDE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3" name="Google Shape;673;p36"/>
              <p:cNvSpPr/>
              <p:nvPr/>
            </p:nvSpPr>
            <p:spPr>
              <a:xfrm>
                <a:off x="5673900" y="3986250"/>
                <a:ext cx="76550" cy="13950"/>
              </a:xfrm>
              <a:custGeom>
                <a:avLst/>
                <a:gdLst/>
                <a:ahLst/>
                <a:cxnLst/>
                <a:rect l="l" t="t" r="r" b="b"/>
                <a:pathLst>
                  <a:path w="3062" h="558" extrusionOk="0">
                    <a:moveTo>
                      <a:pt x="1203" y="0"/>
                    </a:moveTo>
                    <a:lnTo>
                      <a:pt x="1203" y="11"/>
                    </a:lnTo>
                    <a:lnTo>
                      <a:pt x="1125" y="11"/>
                    </a:lnTo>
                    <a:cubicBezTo>
                      <a:pt x="691" y="67"/>
                      <a:pt x="301" y="268"/>
                      <a:pt x="0" y="557"/>
                    </a:cubicBezTo>
                    <a:lnTo>
                      <a:pt x="2750" y="557"/>
                    </a:lnTo>
                    <a:cubicBezTo>
                      <a:pt x="2862" y="367"/>
                      <a:pt x="2961" y="189"/>
                      <a:pt x="3062" y="0"/>
                    </a:cubicBezTo>
                    <a:close/>
                  </a:path>
                </a:pathLst>
              </a:custGeom>
              <a:solidFill>
                <a:srgbClr val="D9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4" name="Google Shape;674;p36"/>
              <p:cNvSpPr/>
              <p:nvPr/>
            </p:nvSpPr>
            <p:spPr>
              <a:xfrm>
                <a:off x="5801075" y="3829575"/>
                <a:ext cx="56500" cy="71250"/>
              </a:xfrm>
              <a:custGeom>
                <a:avLst/>
                <a:gdLst/>
                <a:ahLst/>
                <a:cxnLst/>
                <a:rect l="l" t="t" r="r" b="b"/>
                <a:pathLst>
                  <a:path w="2260" h="2850" extrusionOk="0">
                    <a:moveTo>
                      <a:pt x="1" y="0"/>
                    </a:moveTo>
                    <a:lnTo>
                      <a:pt x="1" y="0"/>
                    </a:lnTo>
                    <a:cubicBezTo>
                      <a:pt x="824" y="1091"/>
                      <a:pt x="1036" y="2026"/>
                      <a:pt x="936" y="2850"/>
                    </a:cubicBezTo>
                    <a:lnTo>
                      <a:pt x="2260" y="2850"/>
                    </a:lnTo>
                    <a:cubicBezTo>
                      <a:pt x="1971" y="2004"/>
                      <a:pt x="1292" y="1058"/>
                      <a:pt x="1" y="0"/>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5" name="Google Shape;675;p36"/>
              <p:cNvSpPr/>
              <p:nvPr/>
            </p:nvSpPr>
            <p:spPr>
              <a:xfrm>
                <a:off x="5799400" y="4081700"/>
                <a:ext cx="11425" cy="10875"/>
              </a:xfrm>
              <a:custGeom>
                <a:avLst/>
                <a:gdLst/>
                <a:ahLst/>
                <a:cxnLst/>
                <a:rect l="l" t="t" r="r" b="b"/>
                <a:pathLst>
                  <a:path w="457" h="435" extrusionOk="0">
                    <a:moveTo>
                      <a:pt x="1" y="0"/>
                    </a:moveTo>
                    <a:cubicBezTo>
                      <a:pt x="145" y="145"/>
                      <a:pt x="290" y="289"/>
                      <a:pt x="457" y="435"/>
                    </a:cubicBezTo>
                    <a:cubicBezTo>
                      <a:pt x="390" y="289"/>
                      <a:pt x="335" y="145"/>
                      <a:pt x="290"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6" name="Google Shape;676;p36"/>
              <p:cNvSpPr/>
              <p:nvPr/>
            </p:nvSpPr>
            <p:spPr>
              <a:xfrm>
                <a:off x="5789650" y="3913350"/>
                <a:ext cx="75175" cy="60400"/>
              </a:xfrm>
              <a:custGeom>
                <a:avLst/>
                <a:gdLst/>
                <a:ahLst/>
                <a:cxnLst/>
                <a:rect l="l" t="t" r="r" b="b"/>
                <a:pathLst>
                  <a:path w="3007" h="2416" extrusionOk="0">
                    <a:moveTo>
                      <a:pt x="1292" y="0"/>
                    </a:moveTo>
                    <a:cubicBezTo>
                      <a:pt x="1037" y="879"/>
                      <a:pt x="468" y="1648"/>
                      <a:pt x="1" y="2415"/>
                    </a:cubicBezTo>
                    <a:lnTo>
                      <a:pt x="2350" y="2415"/>
                    </a:lnTo>
                    <a:cubicBezTo>
                      <a:pt x="2739" y="1670"/>
                      <a:pt x="3006" y="879"/>
                      <a:pt x="2851" y="0"/>
                    </a:cubicBezTo>
                    <a:close/>
                  </a:path>
                </a:pathLst>
              </a:custGeom>
              <a:solidFill>
                <a:srgbClr val="CA9A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6"/>
              <p:cNvSpPr/>
              <p:nvPr/>
            </p:nvSpPr>
            <p:spPr>
              <a:xfrm>
                <a:off x="5782725" y="3973725"/>
                <a:ext cx="65700" cy="12550"/>
              </a:xfrm>
              <a:custGeom>
                <a:avLst/>
                <a:gdLst/>
                <a:ahLst/>
                <a:cxnLst/>
                <a:rect l="l" t="t" r="r" b="b"/>
                <a:pathLst>
                  <a:path w="2628" h="502" extrusionOk="0">
                    <a:moveTo>
                      <a:pt x="278" y="0"/>
                    </a:moveTo>
                    <a:cubicBezTo>
                      <a:pt x="178" y="168"/>
                      <a:pt x="78" y="334"/>
                      <a:pt x="0" y="501"/>
                    </a:cubicBezTo>
                    <a:lnTo>
                      <a:pt x="2338" y="501"/>
                    </a:lnTo>
                    <a:cubicBezTo>
                      <a:pt x="2437" y="334"/>
                      <a:pt x="2538" y="168"/>
                      <a:pt x="2627" y="0"/>
                    </a:cubicBezTo>
                    <a:close/>
                  </a:path>
                </a:pathLst>
              </a:custGeom>
              <a:solidFill>
                <a:srgbClr val="B78D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8" name="Google Shape;678;p36"/>
              <p:cNvSpPr/>
              <p:nvPr/>
            </p:nvSpPr>
            <p:spPr>
              <a:xfrm>
                <a:off x="5821950" y="3900800"/>
                <a:ext cx="38975" cy="12575"/>
              </a:xfrm>
              <a:custGeom>
                <a:avLst/>
                <a:gdLst/>
                <a:ahLst/>
                <a:cxnLst/>
                <a:rect l="l" t="t" r="r" b="b"/>
                <a:pathLst>
                  <a:path w="1559" h="503" extrusionOk="0">
                    <a:moveTo>
                      <a:pt x="101" y="1"/>
                    </a:moveTo>
                    <a:cubicBezTo>
                      <a:pt x="79" y="168"/>
                      <a:pt x="45" y="335"/>
                      <a:pt x="0" y="502"/>
                    </a:cubicBezTo>
                    <a:lnTo>
                      <a:pt x="1559" y="502"/>
                    </a:lnTo>
                    <a:cubicBezTo>
                      <a:pt x="1526" y="335"/>
                      <a:pt x="1492" y="168"/>
                      <a:pt x="1425" y="1"/>
                    </a:cubicBezTo>
                    <a:close/>
                  </a:path>
                </a:pathLst>
              </a:custGeom>
              <a:solidFill>
                <a:srgbClr val="D2AE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9" name="Google Shape;679;p36"/>
              <p:cNvSpPr/>
              <p:nvPr/>
            </p:nvSpPr>
            <p:spPr>
              <a:xfrm>
                <a:off x="5768500" y="4000175"/>
                <a:ext cx="64050" cy="67625"/>
              </a:xfrm>
              <a:custGeom>
                <a:avLst/>
                <a:gdLst/>
                <a:ahLst/>
                <a:cxnLst/>
                <a:rect l="l" t="t" r="r" b="b"/>
                <a:pathLst>
                  <a:path w="2562" h="2705" extrusionOk="0">
                    <a:moveTo>
                      <a:pt x="313" y="0"/>
                    </a:moveTo>
                    <a:cubicBezTo>
                      <a:pt x="1" y="812"/>
                      <a:pt x="1" y="1680"/>
                      <a:pt x="769" y="2704"/>
                    </a:cubicBezTo>
                    <a:lnTo>
                      <a:pt x="1448" y="2704"/>
                    </a:lnTo>
                    <a:cubicBezTo>
                      <a:pt x="1426" y="1769"/>
                      <a:pt x="1982" y="901"/>
                      <a:pt x="2561"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6"/>
              <p:cNvSpPr/>
              <p:nvPr/>
            </p:nvSpPr>
            <p:spPr>
              <a:xfrm>
                <a:off x="5787725" y="4067775"/>
                <a:ext cx="18950" cy="13950"/>
              </a:xfrm>
              <a:custGeom>
                <a:avLst/>
                <a:gdLst/>
                <a:ahLst/>
                <a:cxnLst/>
                <a:rect l="l" t="t" r="r" b="b"/>
                <a:pathLst>
                  <a:path w="758" h="558" extrusionOk="0">
                    <a:moveTo>
                      <a:pt x="0" y="0"/>
                    </a:moveTo>
                    <a:cubicBezTo>
                      <a:pt x="134" y="179"/>
                      <a:pt x="290" y="368"/>
                      <a:pt x="468" y="557"/>
                    </a:cubicBezTo>
                    <a:lnTo>
                      <a:pt x="757" y="557"/>
                    </a:lnTo>
                    <a:cubicBezTo>
                      <a:pt x="701" y="368"/>
                      <a:pt x="679" y="179"/>
                      <a:pt x="679"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1" name="Google Shape;681;p36"/>
              <p:cNvSpPr/>
              <p:nvPr/>
            </p:nvSpPr>
            <p:spPr>
              <a:xfrm>
                <a:off x="5776300" y="3986250"/>
                <a:ext cx="64875" cy="13950"/>
              </a:xfrm>
              <a:custGeom>
                <a:avLst/>
                <a:gdLst/>
                <a:ahLst/>
                <a:cxnLst/>
                <a:rect l="l" t="t" r="r" b="b"/>
                <a:pathLst>
                  <a:path w="2595" h="558" extrusionOk="0">
                    <a:moveTo>
                      <a:pt x="257" y="0"/>
                    </a:moveTo>
                    <a:cubicBezTo>
                      <a:pt x="157" y="179"/>
                      <a:pt x="67" y="367"/>
                      <a:pt x="1" y="557"/>
                    </a:cubicBezTo>
                    <a:lnTo>
                      <a:pt x="2249" y="557"/>
                    </a:lnTo>
                    <a:cubicBezTo>
                      <a:pt x="2372" y="367"/>
                      <a:pt x="2483" y="189"/>
                      <a:pt x="2595" y="0"/>
                    </a:cubicBezTo>
                    <a:close/>
                  </a:path>
                </a:pathLst>
              </a:custGeom>
              <a:solidFill>
                <a:srgbClr val="D9C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2" name="Google Shape;682;p36"/>
              <p:cNvSpPr/>
              <p:nvPr/>
            </p:nvSpPr>
            <p:spPr>
              <a:xfrm>
                <a:off x="5711750" y="4385575"/>
                <a:ext cx="581050" cy="158375"/>
              </a:xfrm>
              <a:custGeom>
                <a:avLst/>
                <a:gdLst/>
                <a:ahLst/>
                <a:cxnLst/>
                <a:rect l="l" t="t" r="r" b="b"/>
                <a:pathLst>
                  <a:path w="23242" h="6335" extrusionOk="0">
                    <a:moveTo>
                      <a:pt x="22897" y="12"/>
                    </a:moveTo>
                    <a:cubicBezTo>
                      <a:pt x="21985" y="56"/>
                      <a:pt x="8449" y="868"/>
                      <a:pt x="6345" y="957"/>
                    </a:cubicBezTo>
                    <a:cubicBezTo>
                      <a:pt x="4230" y="1047"/>
                      <a:pt x="1526" y="4308"/>
                      <a:pt x="591" y="5332"/>
                    </a:cubicBezTo>
                    <a:cubicBezTo>
                      <a:pt x="0" y="5978"/>
                      <a:pt x="1592" y="6334"/>
                      <a:pt x="1837" y="5744"/>
                    </a:cubicBezTo>
                    <a:cubicBezTo>
                      <a:pt x="2293" y="4653"/>
                      <a:pt x="4420" y="1603"/>
                      <a:pt x="6490" y="1447"/>
                    </a:cubicBezTo>
                    <a:cubicBezTo>
                      <a:pt x="8571" y="1291"/>
                      <a:pt x="22619" y="991"/>
                      <a:pt x="22997" y="991"/>
                    </a:cubicBezTo>
                    <a:cubicBezTo>
                      <a:pt x="23164" y="991"/>
                      <a:pt x="23242" y="746"/>
                      <a:pt x="23231" y="502"/>
                    </a:cubicBezTo>
                    <a:cubicBezTo>
                      <a:pt x="23220" y="257"/>
                      <a:pt x="23108" y="0"/>
                      <a:pt x="22897" y="12"/>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3" name="Google Shape;683;p36"/>
              <p:cNvSpPr/>
              <p:nvPr/>
            </p:nvSpPr>
            <p:spPr>
              <a:xfrm>
                <a:off x="5704250" y="4385575"/>
                <a:ext cx="581050" cy="158375"/>
              </a:xfrm>
              <a:custGeom>
                <a:avLst/>
                <a:gdLst/>
                <a:ahLst/>
                <a:cxnLst/>
                <a:rect l="l" t="t" r="r" b="b"/>
                <a:pathLst>
                  <a:path w="23242" h="6335" extrusionOk="0">
                    <a:moveTo>
                      <a:pt x="345" y="12"/>
                    </a:moveTo>
                    <a:cubicBezTo>
                      <a:pt x="1258" y="56"/>
                      <a:pt x="14793" y="868"/>
                      <a:pt x="16897" y="957"/>
                    </a:cubicBezTo>
                    <a:cubicBezTo>
                      <a:pt x="19012" y="1047"/>
                      <a:pt x="21716" y="4308"/>
                      <a:pt x="22651" y="5332"/>
                    </a:cubicBezTo>
                    <a:cubicBezTo>
                      <a:pt x="23242" y="5978"/>
                      <a:pt x="21650" y="6334"/>
                      <a:pt x="21405" y="5744"/>
                    </a:cubicBezTo>
                    <a:cubicBezTo>
                      <a:pt x="20949" y="4653"/>
                      <a:pt x="18822" y="1603"/>
                      <a:pt x="16752" y="1447"/>
                    </a:cubicBezTo>
                    <a:cubicBezTo>
                      <a:pt x="14671" y="1291"/>
                      <a:pt x="624" y="991"/>
                      <a:pt x="245" y="991"/>
                    </a:cubicBezTo>
                    <a:cubicBezTo>
                      <a:pt x="78" y="991"/>
                      <a:pt x="0" y="746"/>
                      <a:pt x="11" y="502"/>
                    </a:cubicBezTo>
                    <a:cubicBezTo>
                      <a:pt x="22" y="257"/>
                      <a:pt x="122" y="0"/>
                      <a:pt x="345" y="12"/>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4" name="Google Shape;684;p36"/>
              <p:cNvSpPr/>
              <p:nvPr/>
            </p:nvSpPr>
            <p:spPr>
              <a:xfrm>
                <a:off x="5699800" y="4332425"/>
                <a:ext cx="597475" cy="214000"/>
              </a:xfrm>
              <a:custGeom>
                <a:avLst/>
                <a:gdLst/>
                <a:ahLst/>
                <a:cxnLst/>
                <a:rect l="l" t="t" r="r" b="b"/>
                <a:pathLst>
                  <a:path w="23899" h="8560" extrusionOk="0">
                    <a:moveTo>
                      <a:pt x="13313" y="1481"/>
                    </a:moveTo>
                    <a:lnTo>
                      <a:pt x="10585" y="1481"/>
                    </a:lnTo>
                    <a:cubicBezTo>
                      <a:pt x="9494" y="1481"/>
                      <a:pt x="9161" y="802"/>
                      <a:pt x="8081" y="424"/>
                    </a:cubicBezTo>
                    <a:cubicBezTo>
                      <a:pt x="6934" y="1"/>
                      <a:pt x="5566" y="1"/>
                      <a:pt x="4475" y="278"/>
                    </a:cubicBezTo>
                    <a:cubicBezTo>
                      <a:pt x="1525" y="1002"/>
                      <a:pt x="1502" y="2004"/>
                      <a:pt x="111" y="2082"/>
                    </a:cubicBezTo>
                    <a:cubicBezTo>
                      <a:pt x="45" y="2082"/>
                      <a:pt x="0" y="2138"/>
                      <a:pt x="0" y="2205"/>
                    </a:cubicBezTo>
                    <a:lnTo>
                      <a:pt x="0" y="3039"/>
                    </a:lnTo>
                    <a:cubicBezTo>
                      <a:pt x="0" y="3106"/>
                      <a:pt x="45" y="3162"/>
                      <a:pt x="111" y="3162"/>
                    </a:cubicBezTo>
                    <a:cubicBezTo>
                      <a:pt x="1314" y="3150"/>
                      <a:pt x="1413" y="4864"/>
                      <a:pt x="1814" y="5733"/>
                    </a:cubicBezTo>
                    <a:cubicBezTo>
                      <a:pt x="2371" y="6913"/>
                      <a:pt x="3239" y="7748"/>
                      <a:pt x="4285" y="8159"/>
                    </a:cubicBezTo>
                    <a:cubicBezTo>
                      <a:pt x="5321" y="8560"/>
                      <a:pt x="6534" y="8527"/>
                      <a:pt x="7758" y="7970"/>
                    </a:cubicBezTo>
                    <a:lnTo>
                      <a:pt x="7758" y="7970"/>
                    </a:lnTo>
                    <a:lnTo>
                      <a:pt x="7836" y="7937"/>
                    </a:lnTo>
                    <a:cubicBezTo>
                      <a:pt x="8816" y="7469"/>
                      <a:pt x="9673" y="6601"/>
                      <a:pt x="10129" y="5544"/>
                    </a:cubicBezTo>
                    <a:cubicBezTo>
                      <a:pt x="10407" y="4909"/>
                      <a:pt x="10786" y="3952"/>
                      <a:pt x="10741" y="3239"/>
                    </a:cubicBezTo>
                    <a:cubicBezTo>
                      <a:pt x="10697" y="2694"/>
                      <a:pt x="10775" y="2193"/>
                      <a:pt x="10953" y="2193"/>
                    </a:cubicBezTo>
                    <a:lnTo>
                      <a:pt x="12945" y="2193"/>
                    </a:lnTo>
                    <a:cubicBezTo>
                      <a:pt x="13123" y="2193"/>
                      <a:pt x="13202" y="2694"/>
                      <a:pt x="13157" y="3239"/>
                    </a:cubicBezTo>
                    <a:cubicBezTo>
                      <a:pt x="13112" y="3952"/>
                      <a:pt x="13491" y="4909"/>
                      <a:pt x="13769" y="5544"/>
                    </a:cubicBezTo>
                    <a:cubicBezTo>
                      <a:pt x="14226" y="6601"/>
                      <a:pt x="15082" y="7469"/>
                      <a:pt x="16062" y="7937"/>
                    </a:cubicBezTo>
                    <a:lnTo>
                      <a:pt x="16140" y="7970"/>
                    </a:lnTo>
                    <a:lnTo>
                      <a:pt x="16140" y="7970"/>
                    </a:lnTo>
                    <a:cubicBezTo>
                      <a:pt x="17365" y="8527"/>
                      <a:pt x="18577" y="8560"/>
                      <a:pt x="19613" y="8159"/>
                    </a:cubicBezTo>
                    <a:cubicBezTo>
                      <a:pt x="20659" y="7748"/>
                      <a:pt x="21528" y="6913"/>
                      <a:pt x="22084" y="5733"/>
                    </a:cubicBezTo>
                    <a:cubicBezTo>
                      <a:pt x="22485" y="4864"/>
                      <a:pt x="22585" y="3150"/>
                      <a:pt x="23787" y="3162"/>
                    </a:cubicBezTo>
                    <a:cubicBezTo>
                      <a:pt x="23843" y="3162"/>
                      <a:pt x="23898" y="3106"/>
                      <a:pt x="23898" y="3039"/>
                    </a:cubicBezTo>
                    <a:lnTo>
                      <a:pt x="23898" y="2205"/>
                    </a:lnTo>
                    <a:cubicBezTo>
                      <a:pt x="23898" y="2138"/>
                      <a:pt x="23843" y="2082"/>
                      <a:pt x="23787" y="2082"/>
                    </a:cubicBezTo>
                    <a:cubicBezTo>
                      <a:pt x="22396" y="2004"/>
                      <a:pt x="22374" y="1002"/>
                      <a:pt x="19423" y="278"/>
                    </a:cubicBezTo>
                    <a:cubicBezTo>
                      <a:pt x="18333" y="1"/>
                      <a:pt x="16964" y="1"/>
                      <a:pt x="15817" y="424"/>
                    </a:cubicBezTo>
                    <a:cubicBezTo>
                      <a:pt x="14738" y="802"/>
                      <a:pt x="14404" y="1481"/>
                      <a:pt x="13313" y="1481"/>
                    </a:cubicBezTo>
                    <a:close/>
                    <a:moveTo>
                      <a:pt x="9762" y="5376"/>
                    </a:moveTo>
                    <a:cubicBezTo>
                      <a:pt x="9339" y="6345"/>
                      <a:pt x="8559" y="7147"/>
                      <a:pt x="7669" y="7570"/>
                    </a:cubicBezTo>
                    <a:lnTo>
                      <a:pt x="7591" y="7603"/>
                    </a:lnTo>
                    <a:lnTo>
                      <a:pt x="7591" y="7603"/>
                    </a:lnTo>
                    <a:cubicBezTo>
                      <a:pt x="6467" y="8115"/>
                      <a:pt x="5365" y="8149"/>
                      <a:pt x="4430" y="7781"/>
                    </a:cubicBezTo>
                    <a:cubicBezTo>
                      <a:pt x="3484" y="7414"/>
                      <a:pt x="2694" y="6645"/>
                      <a:pt x="2182" y="5555"/>
                    </a:cubicBezTo>
                    <a:lnTo>
                      <a:pt x="2148" y="5488"/>
                    </a:lnTo>
                    <a:cubicBezTo>
                      <a:pt x="2014" y="5198"/>
                      <a:pt x="1915" y="4921"/>
                      <a:pt x="1848" y="4653"/>
                    </a:cubicBezTo>
                    <a:cubicBezTo>
                      <a:pt x="1625" y="3751"/>
                      <a:pt x="1759" y="2984"/>
                      <a:pt x="2115" y="2360"/>
                    </a:cubicBezTo>
                    <a:cubicBezTo>
                      <a:pt x="2482" y="1737"/>
                      <a:pt x="3072" y="1258"/>
                      <a:pt x="3751" y="946"/>
                    </a:cubicBezTo>
                    <a:cubicBezTo>
                      <a:pt x="4018" y="835"/>
                      <a:pt x="4285" y="735"/>
                      <a:pt x="4564" y="668"/>
                    </a:cubicBezTo>
                    <a:cubicBezTo>
                      <a:pt x="5599" y="412"/>
                      <a:pt x="6879" y="412"/>
                      <a:pt x="7948" y="802"/>
                    </a:cubicBezTo>
                    <a:cubicBezTo>
                      <a:pt x="8794" y="1114"/>
                      <a:pt x="9517" y="1670"/>
                      <a:pt x="9851" y="2549"/>
                    </a:cubicBezTo>
                    <a:cubicBezTo>
                      <a:pt x="10218" y="3529"/>
                      <a:pt x="10129" y="4520"/>
                      <a:pt x="9762" y="5376"/>
                    </a:cubicBezTo>
                    <a:close/>
                    <a:moveTo>
                      <a:pt x="14137" y="5376"/>
                    </a:moveTo>
                    <a:cubicBezTo>
                      <a:pt x="13758" y="4520"/>
                      <a:pt x="13680" y="3529"/>
                      <a:pt x="14047" y="2549"/>
                    </a:cubicBezTo>
                    <a:cubicBezTo>
                      <a:pt x="14381" y="1670"/>
                      <a:pt x="15094" y="1114"/>
                      <a:pt x="15950" y="802"/>
                    </a:cubicBezTo>
                    <a:cubicBezTo>
                      <a:pt x="17019" y="412"/>
                      <a:pt x="18300" y="412"/>
                      <a:pt x="19324" y="668"/>
                    </a:cubicBezTo>
                    <a:cubicBezTo>
                      <a:pt x="19613" y="735"/>
                      <a:pt x="19880" y="835"/>
                      <a:pt x="20136" y="946"/>
                    </a:cubicBezTo>
                    <a:cubicBezTo>
                      <a:pt x="20826" y="1258"/>
                      <a:pt x="21416" y="1737"/>
                      <a:pt x="21783" y="2360"/>
                    </a:cubicBezTo>
                    <a:cubicBezTo>
                      <a:pt x="22139" y="2984"/>
                      <a:pt x="22273" y="3751"/>
                      <a:pt x="22050" y="4653"/>
                    </a:cubicBezTo>
                    <a:cubicBezTo>
                      <a:pt x="21984" y="4921"/>
                      <a:pt x="21884" y="5198"/>
                      <a:pt x="21750" y="5488"/>
                    </a:cubicBezTo>
                    <a:lnTo>
                      <a:pt x="21716" y="5555"/>
                    </a:lnTo>
                    <a:cubicBezTo>
                      <a:pt x="21204" y="6645"/>
                      <a:pt x="20414" y="7414"/>
                      <a:pt x="19468" y="7781"/>
                    </a:cubicBezTo>
                    <a:cubicBezTo>
                      <a:pt x="18522" y="8149"/>
                      <a:pt x="17431" y="8115"/>
                      <a:pt x="16307" y="7603"/>
                    </a:cubicBezTo>
                    <a:lnTo>
                      <a:pt x="16307" y="7603"/>
                    </a:lnTo>
                    <a:lnTo>
                      <a:pt x="16229" y="7570"/>
                    </a:lnTo>
                    <a:cubicBezTo>
                      <a:pt x="15339" y="7147"/>
                      <a:pt x="14548" y="6345"/>
                      <a:pt x="14137" y="5376"/>
                    </a:cubicBezTo>
                    <a:close/>
                  </a:path>
                </a:pathLst>
              </a:custGeom>
              <a:solidFill>
                <a:srgbClr val="10302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5" name="Google Shape;685;p36"/>
              <p:cNvSpPr/>
              <p:nvPr/>
            </p:nvSpPr>
            <p:spPr>
              <a:xfrm>
                <a:off x="5806350" y="4418400"/>
                <a:ext cx="6150" cy="8925"/>
              </a:xfrm>
              <a:custGeom>
                <a:avLst/>
                <a:gdLst/>
                <a:ahLst/>
                <a:cxnLst/>
                <a:rect l="l" t="t" r="r" b="b"/>
                <a:pathLst>
                  <a:path w="246" h="357" extrusionOk="0">
                    <a:moveTo>
                      <a:pt x="90" y="1"/>
                    </a:moveTo>
                    <a:cubicBezTo>
                      <a:pt x="68" y="124"/>
                      <a:pt x="35" y="246"/>
                      <a:pt x="1" y="357"/>
                    </a:cubicBezTo>
                    <a:cubicBezTo>
                      <a:pt x="79" y="246"/>
                      <a:pt x="157" y="124"/>
                      <a:pt x="246" y="1"/>
                    </a:cubicBezTo>
                    <a:close/>
                  </a:path>
                </a:pathLst>
              </a:custGeom>
              <a:solidFill>
                <a:srgbClr val="F7F4F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6" name="Google Shape;686;p36"/>
              <p:cNvSpPr/>
              <p:nvPr/>
            </p:nvSpPr>
            <p:spPr>
              <a:xfrm>
                <a:off x="5814450" y="4344675"/>
                <a:ext cx="63450" cy="48150"/>
              </a:xfrm>
              <a:custGeom>
                <a:avLst/>
                <a:gdLst/>
                <a:ahLst/>
                <a:cxnLst/>
                <a:rect l="l" t="t" r="r" b="b"/>
                <a:pathLst>
                  <a:path w="2538" h="1926" extrusionOk="0">
                    <a:moveTo>
                      <a:pt x="1703" y="0"/>
                    </a:moveTo>
                    <a:cubicBezTo>
                      <a:pt x="1113" y="434"/>
                      <a:pt x="557" y="991"/>
                      <a:pt x="45" y="1614"/>
                    </a:cubicBezTo>
                    <a:lnTo>
                      <a:pt x="45" y="1626"/>
                    </a:lnTo>
                    <a:lnTo>
                      <a:pt x="45" y="1648"/>
                    </a:lnTo>
                    <a:cubicBezTo>
                      <a:pt x="45" y="1658"/>
                      <a:pt x="33" y="1670"/>
                      <a:pt x="33" y="1670"/>
                    </a:cubicBezTo>
                    <a:lnTo>
                      <a:pt x="33" y="1681"/>
                    </a:lnTo>
                    <a:lnTo>
                      <a:pt x="33" y="1703"/>
                    </a:lnTo>
                    <a:cubicBezTo>
                      <a:pt x="33" y="1715"/>
                      <a:pt x="22" y="1725"/>
                      <a:pt x="22" y="1725"/>
                    </a:cubicBezTo>
                    <a:lnTo>
                      <a:pt x="22" y="1737"/>
                    </a:lnTo>
                    <a:cubicBezTo>
                      <a:pt x="11" y="1781"/>
                      <a:pt x="11" y="1837"/>
                      <a:pt x="0" y="1881"/>
                    </a:cubicBezTo>
                    <a:cubicBezTo>
                      <a:pt x="223" y="1893"/>
                      <a:pt x="445" y="1915"/>
                      <a:pt x="679" y="1926"/>
                    </a:cubicBezTo>
                    <a:cubicBezTo>
                      <a:pt x="1247" y="1225"/>
                      <a:pt x="1870" y="590"/>
                      <a:pt x="2538" y="89"/>
                    </a:cubicBezTo>
                    <a:cubicBezTo>
                      <a:pt x="2271" y="45"/>
                      <a:pt x="1981" y="11"/>
                      <a:pt x="1703"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7" name="Google Shape;687;p36"/>
              <p:cNvSpPr/>
              <p:nvPr/>
            </p:nvSpPr>
            <p:spPr>
              <a:xfrm>
                <a:off x="5808575" y="4412575"/>
                <a:ext cx="7825" cy="5850"/>
              </a:xfrm>
              <a:custGeom>
                <a:avLst/>
                <a:gdLst/>
                <a:ahLst/>
                <a:cxnLst/>
                <a:rect l="l" t="t" r="r" b="b"/>
                <a:pathLst>
                  <a:path w="313" h="234" extrusionOk="0">
                    <a:moveTo>
                      <a:pt x="57" y="0"/>
                    </a:moveTo>
                    <a:cubicBezTo>
                      <a:pt x="35" y="78"/>
                      <a:pt x="23" y="156"/>
                      <a:pt x="1" y="234"/>
                    </a:cubicBezTo>
                    <a:lnTo>
                      <a:pt x="157" y="234"/>
                    </a:lnTo>
                    <a:cubicBezTo>
                      <a:pt x="201" y="156"/>
                      <a:pt x="257" y="78"/>
                      <a:pt x="313" y="0"/>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8" name="Google Shape;688;p36"/>
              <p:cNvSpPr/>
              <p:nvPr/>
            </p:nvSpPr>
            <p:spPr>
              <a:xfrm>
                <a:off x="5806350" y="4412575"/>
                <a:ext cx="3650" cy="14750"/>
              </a:xfrm>
              <a:custGeom>
                <a:avLst/>
                <a:gdLst/>
                <a:ahLst/>
                <a:cxnLst/>
                <a:rect l="l" t="t" r="r" b="b"/>
                <a:pathLst>
                  <a:path w="146" h="590" extrusionOk="0">
                    <a:moveTo>
                      <a:pt x="146" y="0"/>
                    </a:moveTo>
                    <a:lnTo>
                      <a:pt x="146" y="0"/>
                    </a:lnTo>
                    <a:cubicBezTo>
                      <a:pt x="124" y="78"/>
                      <a:pt x="112" y="156"/>
                      <a:pt x="90" y="234"/>
                    </a:cubicBezTo>
                    <a:cubicBezTo>
                      <a:pt x="84" y="266"/>
                      <a:pt x="77" y="299"/>
                      <a:pt x="70" y="331"/>
                    </a:cubicBezTo>
                    <a:lnTo>
                      <a:pt x="70" y="331"/>
                    </a:lnTo>
                    <a:cubicBezTo>
                      <a:pt x="97" y="222"/>
                      <a:pt x="121" y="111"/>
                      <a:pt x="146" y="0"/>
                    </a:cubicBezTo>
                    <a:close/>
                    <a:moveTo>
                      <a:pt x="70" y="331"/>
                    </a:moveTo>
                    <a:cubicBezTo>
                      <a:pt x="49" y="419"/>
                      <a:pt x="26" y="506"/>
                      <a:pt x="1" y="590"/>
                    </a:cubicBezTo>
                    <a:cubicBezTo>
                      <a:pt x="26" y="508"/>
                      <a:pt x="50" y="420"/>
                      <a:pt x="70" y="331"/>
                    </a:cubicBezTo>
                    <a:close/>
                  </a:path>
                </a:pathLst>
              </a:custGeom>
              <a:solidFill>
                <a:srgbClr val="A37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9" name="Google Shape;689;p36"/>
              <p:cNvSpPr/>
              <p:nvPr/>
            </p:nvSpPr>
            <p:spPr>
              <a:xfrm>
                <a:off x="5815000" y="4385000"/>
                <a:ext cx="575" cy="3100"/>
              </a:xfrm>
              <a:custGeom>
                <a:avLst/>
                <a:gdLst/>
                <a:ahLst/>
                <a:cxnLst/>
                <a:rect l="l" t="t" r="r" b="b"/>
                <a:pathLst>
                  <a:path w="23" h="124" extrusionOk="0">
                    <a:moveTo>
                      <a:pt x="0" y="112"/>
                    </a:moveTo>
                    <a:lnTo>
                      <a:pt x="0" y="124"/>
                    </a:lnTo>
                    <a:lnTo>
                      <a:pt x="0" y="112"/>
                    </a:lnTo>
                    <a:close/>
                    <a:moveTo>
                      <a:pt x="11" y="90"/>
                    </a:moveTo>
                    <a:lnTo>
                      <a:pt x="11" y="90"/>
                    </a:lnTo>
                    <a:lnTo>
                      <a:pt x="11" y="90"/>
                    </a:lnTo>
                    <a:close/>
                    <a:moveTo>
                      <a:pt x="11" y="57"/>
                    </a:moveTo>
                    <a:lnTo>
                      <a:pt x="11" y="68"/>
                    </a:lnTo>
                    <a:lnTo>
                      <a:pt x="11" y="57"/>
                    </a:lnTo>
                    <a:close/>
                    <a:moveTo>
                      <a:pt x="23" y="35"/>
                    </a:moveTo>
                    <a:lnTo>
                      <a:pt x="23" y="35"/>
                    </a:lnTo>
                    <a:lnTo>
                      <a:pt x="23" y="35"/>
                    </a:lnTo>
                    <a:close/>
                    <a:moveTo>
                      <a:pt x="23" y="1"/>
                    </a:moveTo>
                    <a:lnTo>
                      <a:pt x="23" y="1"/>
                    </a:lnTo>
                    <a:lnTo>
                      <a:pt x="23" y="13"/>
                    </a:lnTo>
                    <a:close/>
                  </a:path>
                </a:pathLst>
              </a:custGeom>
              <a:solidFill>
                <a:srgbClr val="C5B6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0" name="Google Shape;690;p36"/>
              <p:cNvSpPr/>
              <p:nvPr/>
            </p:nvSpPr>
            <p:spPr>
              <a:xfrm>
                <a:off x="5758500" y="4385000"/>
                <a:ext cx="57075" cy="97175"/>
              </a:xfrm>
              <a:custGeom>
                <a:avLst/>
                <a:gdLst/>
                <a:ahLst/>
                <a:cxnLst/>
                <a:rect l="l" t="t" r="r" b="b"/>
                <a:pathLst>
                  <a:path w="2283" h="3887" extrusionOk="0">
                    <a:moveTo>
                      <a:pt x="2283" y="1"/>
                    </a:moveTo>
                    <a:cubicBezTo>
                      <a:pt x="2216" y="90"/>
                      <a:pt x="2149" y="179"/>
                      <a:pt x="2082" y="257"/>
                    </a:cubicBezTo>
                    <a:cubicBezTo>
                      <a:pt x="2127" y="268"/>
                      <a:pt x="2182" y="268"/>
                      <a:pt x="2238" y="268"/>
                    </a:cubicBezTo>
                    <a:cubicBezTo>
                      <a:pt x="2249" y="224"/>
                      <a:pt x="2249" y="168"/>
                      <a:pt x="2260" y="124"/>
                    </a:cubicBezTo>
                    <a:lnTo>
                      <a:pt x="2260" y="112"/>
                    </a:lnTo>
                    <a:cubicBezTo>
                      <a:pt x="2260" y="112"/>
                      <a:pt x="2271" y="102"/>
                      <a:pt x="2271" y="90"/>
                    </a:cubicBezTo>
                    <a:lnTo>
                      <a:pt x="2271" y="68"/>
                    </a:lnTo>
                    <a:lnTo>
                      <a:pt x="2271" y="57"/>
                    </a:lnTo>
                    <a:cubicBezTo>
                      <a:pt x="2271" y="57"/>
                      <a:pt x="2283" y="45"/>
                      <a:pt x="2283" y="35"/>
                    </a:cubicBezTo>
                    <a:lnTo>
                      <a:pt x="2283" y="13"/>
                    </a:lnTo>
                    <a:lnTo>
                      <a:pt x="2283" y="1"/>
                    </a:lnTo>
                    <a:close/>
                    <a:moveTo>
                      <a:pt x="1481" y="1081"/>
                    </a:moveTo>
                    <a:cubicBezTo>
                      <a:pt x="891" y="1982"/>
                      <a:pt x="379" y="2929"/>
                      <a:pt x="0" y="3786"/>
                    </a:cubicBezTo>
                    <a:cubicBezTo>
                      <a:pt x="23" y="3819"/>
                      <a:pt x="45" y="3852"/>
                      <a:pt x="56" y="3886"/>
                    </a:cubicBezTo>
                    <a:cubicBezTo>
                      <a:pt x="457" y="3485"/>
                      <a:pt x="891" y="3040"/>
                      <a:pt x="1358" y="2639"/>
                    </a:cubicBezTo>
                    <a:cubicBezTo>
                      <a:pt x="1536" y="2328"/>
                      <a:pt x="1714" y="2005"/>
                      <a:pt x="1915" y="1693"/>
                    </a:cubicBezTo>
                    <a:cubicBezTo>
                      <a:pt x="1971" y="1504"/>
                      <a:pt x="2015" y="1304"/>
                      <a:pt x="2060" y="1103"/>
                    </a:cubicBezTo>
                    <a:cubicBezTo>
                      <a:pt x="1860" y="1092"/>
                      <a:pt x="1670" y="1092"/>
                      <a:pt x="1481" y="1081"/>
                    </a:cubicBezTo>
                    <a:close/>
                  </a:path>
                </a:pathLst>
              </a:custGeom>
              <a:solidFill>
                <a:srgbClr val="9A74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1" name="Google Shape;691;p36"/>
              <p:cNvSpPr/>
              <p:nvPr/>
            </p:nvSpPr>
            <p:spPr>
              <a:xfrm>
                <a:off x="5759900" y="4450975"/>
                <a:ext cx="32575" cy="45925"/>
              </a:xfrm>
              <a:custGeom>
                <a:avLst/>
                <a:gdLst/>
                <a:ahLst/>
                <a:cxnLst/>
                <a:rect l="l" t="t" r="r" b="b"/>
                <a:pathLst>
                  <a:path w="1303" h="1837" extrusionOk="0">
                    <a:moveTo>
                      <a:pt x="1302" y="0"/>
                    </a:moveTo>
                    <a:lnTo>
                      <a:pt x="1302" y="0"/>
                    </a:lnTo>
                    <a:cubicBezTo>
                      <a:pt x="835" y="401"/>
                      <a:pt x="401" y="846"/>
                      <a:pt x="0" y="1247"/>
                    </a:cubicBezTo>
                    <a:cubicBezTo>
                      <a:pt x="134" y="1458"/>
                      <a:pt x="268" y="1659"/>
                      <a:pt x="412" y="1837"/>
                    </a:cubicBezTo>
                    <a:cubicBezTo>
                      <a:pt x="646" y="1247"/>
                      <a:pt x="946" y="624"/>
                      <a:pt x="1302"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2" name="Google Shape;692;p36"/>
              <p:cNvSpPr/>
              <p:nvPr/>
            </p:nvSpPr>
            <p:spPr>
              <a:xfrm>
                <a:off x="5795525" y="4391425"/>
                <a:ext cx="35900" cy="21175"/>
              </a:xfrm>
              <a:custGeom>
                <a:avLst/>
                <a:gdLst/>
                <a:ahLst/>
                <a:cxnLst/>
                <a:rect l="l" t="t" r="r" b="b"/>
                <a:pathLst>
                  <a:path w="1436" h="847" extrusionOk="0">
                    <a:moveTo>
                      <a:pt x="601" y="0"/>
                    </a:moveTo>
                    <a:cubicBezTo>
                      <a:pt x="389" y="268"/>
                      <a:pt x="189" y="545"/>
                      <a:pt x="0" y="824"/>
                    </a:cubicBezTo>
                    <a:cubicBezTo>
                      <a:pt x="189" y="835"/>
                      <a:pt x="379" y="835"/>
                      <a:pt x="579" y="846"/>
                    </a:cubicBezTo>
                    <a:lnTo>
                      <a:pt x="835" y="846"/>
                    </a:lnTo>
                    <a:cubicBezTo>
                      <a:pt x="1024" y="579"/>
                      <a:pt x="1225" y="312"/>
                      <a:pt x="1436" y="56"/>
                    </a:cubicBezTo>
                    <a:cubicBezTo>
                      <a:pt x="1202" y="45"/>
                      <a:pt x="980" y="23"/>
                      <a:pt x="757" y="11"/>
                    </a:cubicBezTo>
                    <a:cubicBezTo>
                      <a:pt x="701" y="11"/>
                      <a:pt x="646" y="11"/>
                      <a:pt x="601"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3" name="Google Shape;693;p36"/>
              <p:cNvSpPr/>
              <p:nvPr/>
            </p:nvSpPr>
            <p:spPr>
              <a:xfrm>
                <a:off x="5821375" y="4346350"/>
                <a:ext cx="6450" cy="6150"/>
              </a:xfrm>
              <a:custGeom>
                <a:avLst/>
                <a:gdLst/>
                <a:ahLst/>
                <a:cxnLst/>
                <a:rect l="l" t="t" r="r" b="b"/>
                <a:pathLst>
                  <a:path w="258" h="246" extrusionOk="0">
                    <a:moveTo>
                      <a:pt x="257" y="0"/>
                    </a:moveTo>
                    <a:cubicBezTo>
                      <a:pt x="179" y="11"/>
                      <a:pt x="102" y="22"/>
                      <a:pt x="35" y="45"/>
                    </a:cubicBezTo>
                    <a:lnTo>
                      <a:pt x="1" y="245"/>
                    </a:lnTo>
                    <a:cubicBezTo>
                      <a:pt x="79" y="167"/>
                      <a:pt x="168" y="78"/>
                      <a:pt x="257"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4" name="Google Shape;694;p36"/>
              <p:cNvSpPr/>
              <p:nvPr/>
            </p:nvSpPr>
            <p:spPr>
              <a:xfrm>
                <a:off x="5743475" y="4348825"/>
                <a:ext cx="71550" cy="106325"/>
              </a:xfrm>
              <a:custGeom>
                <a:avLst/>
                <a:gdLst/>
                <a:ahLst/>
                <a:cxnLst/>
                <a:rect l="l" t="t" r="r" b="b"/>
                <a:pathLst>
                  <a:path w="2862" h="4253" extrusionOk="0">
                    <a:moveTo>
                      <a:pt x="2850" y="1"/>
                    </a:moveTo>
                    <a:cubicBezTo>
                      <a:pt x="2839" y="12"/>
                      <a:pt x="2827" y="12"/>
                      <a:pt x="2817" y="12"/>
                    </a:cubicBezTo>
                    <a:cubicBezTo>
                      <a:pt x="2538" y="79"/>
                      <a:pt x="2271" y="179"/>
                      <a:pt x="2004" y="290"/>
                    </a:cubicBezTo>
                    <a:cubicBezTo>
                      <a:pt x="1370" y="580"/>
                      <a:pt x="813" y="1014"/>
                      <a:pt x="445" y="1582"/>
                    </a:cubicBezTo>
                    <a:cubicBezTo>
                      <a:pt x="858" y="1604"/>
                      <a:pt x="1325" y="1626"/>
                      <a:pt x="1837" y="1660"/>
                    </a:cubicBezTo>
                    <a:cubicBezTo>
                      <a:pt x="2093" y="1314"/>
                      <a:pt x="2360" y="970"/>
                      <a:pt x="2639" y="658"/>
                    </a:cubicBezTo>
                    <a:cubicBezTo>
                      <a:pt x="2716" y="446"/>
                      <a:pt x="2795" y="224"/>
                      <a:pt x="2861" y="1"/>
                    </a:cubicBezTo>
                    <a:close/>
                    <a:moveTo>
                      <a:pt x="67" y="2494"/>
                    </a:moveTo>
                    <a:cubicBezTo>
                      <a:pt x="22" y="2662"/>
                      <a:pt x="0" y="2840"/>
                      <a:pt x="0" y="3029"/>
                    </a:cubicBezTo>
                    <a:lnTo>
                      <a:pt x="0" y="3140"/>
                    </a:lnTo>
                    <a:cubicBezTo>
                      <a:pt x="0" y="3407"/>
                      <a:pt x="34" y="3696"/>
                      <a:pt x="101" y="3997"/>
                    </a:cubicBezTo>
                    <a:cubicBezTo>
                      <a:pt x="123" y="4075"/>
                      <a:pt x="145" y="4164"/>
                      <a:pt x="178" y="4253"/>
                    </a:cubicBezTo>
                    <a:cubicBezTo>
                      <a:pt x="234" y="4220"/>
                      <a:pt x="290" y="4176"/>
                      <a:pt x="334" y="4142"/>
                    </a:cubicBezTo>
                    <a:cubicBezTo>
                      <a:pt x="613" y="3607"/>
                      <a:pt x="913" y="3051"/>
                      <a:pt x="1258" y="2517"/>
                    </a:cubicBezTo>
                    <a:cubicBezTo>
                      <a:pt x="813" y="2506"/>
                      <a:pt x="412" y="2494"/>
                      <a:pt x="67" y="2494"/>
                    </a:cubicBezTo>
                    <a:close/>
                  </a:path>
                </a:pathLst>
              </a:custGeom>
              <a:solidFill>
                <a:srgbClr val="A37A6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5" name="Google Shape;695;p36"/>
              <p:cNvSpPr/>
              <p:nvPr/>
            </p:nvSpPr>
            <p:spPr>
              <a:xfrm>
                <a:off x="5821375" y="4347450"/>
                <a:ext cx="875" cy="5050"/>
              </a:xfrm>
              <a:custGeom>
                <a:avLst/>
                <a:gdLst/>
                <a:ahLst/>
                <a:cxnLst/>
                <a:rect l="l" t="t" r="r" b="b"/>
                <a:pathLst>
                  <a:path w="35" h="202" extrusionOk="0">
                    <a:moveTo>
                      <a:pt x="35" y="1"/>
                    </a:moveTo>
                    <a:lnTo>
                      <a:pt x="35" y="1"/>
                    </a:lnTo>
                    <a:lnTo>
                      <a:pt x="1" y="201"/>
                    </a:lnTo>
                    <a:lnTo>
                      <a:pt x="1" y="201"/>
                    </a:lnTo>
                    <a:close/>
                  </a:path>
                </a:pathLst>
              </a:custGeom>
              <a:solidFill>
                <a:srgbClr val="C5B6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6" name="Google Shape;696;p36"/>
              <p:cNvSpPr/>
              <p:nvPr/>
            </p:nvSpPr>
            <p:spPr>
              <a:xfrm>
                <a:off x="5747925" y="4347450"/>
                <a:ext cx="74325" cy="111050"/>
              </a:xfrm>
              <a:custGeom>
                <a:avLst/>
                <a:gdLst/>
                <a:ahLst/>
                <a:cxnLst/>
                <a:rect l="l" t="t" r="r" b="b"/>
                <a:pathLst>
                  <a:path w="2973" h="4442" extrusionOk="0">
                    <a:moveTo>
                      <a:pt x="2973" y="1"/>
                    </a:moveTo>
                    <a:cubicBezTo>
                      <a:pt x="2872" y="11"/>
                      <a:pt x="2783" y="34"/>
                      <a:pt x="2683" y="56"/>
                    </a:cubicBezTo>
                    <a:cubicBezTo>
                      <a:pt x="2617" y="279"/>
                      <a:pt x="2538" y="501"/>
                      <a:pt x="2461" y="713"/>
                    </a:cubicBezTo>
                    <a:cubicBezTo>
                      <a:pt x="2617" y="535"/>
                      <a:pt x="2772" y="368"/>
                      <a:pt x="2939" y="201"/>
                    </a:cubicBezTo>
                    <a:lnTo>
                      <a:pt x="2973" y="1"/>
                    </a:lnTo>
                    <a:close/>
                    <a:moveTo>
                      <a:pt x="156" y="4197"/>
                    </a:moveTo>
                    <a:lnTo>
                      <a:pt x="156" y="4197"/>
                    </a:lnTo>
                    <a:cubicBezTo>
                      <a:pt x="112" y="4231"/>
                      <a:pt x="56" y="4275"/>
                      <a:pt x="0" y="4308"/>
                    </a:cubicBezTo>
                    <a:cubicBezTo>
                      <a:pt x="12" y="4353"/>
                      <a:pt x="23" y="4397"/>
                      <a:pt x="45" y="4442"/>
                    </a:cubicBezTo>
                    <a:cubicBezTo>
                      <a:pt x="79" y="4353"/>
                      <a:pt x="123" y="4275"/>
                      <a:pt x="156" y="4197"/>
                    </a:cubicBezTo>
                    <a:close/>
                  </a:path>
                </a:pathLst>
              </a:custGeom>
              <a:solidFill>
                <a:srgbClr val="9A746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7" name="Google Shape;697;p36"/>
              <p:cNvSpPr/>
              <p:nvPr/>
            </p:nvSpPr>
            <p:spPr>
              <a:xfrm>
                <a:off x="5745125" y="4388350"/>
                <a:ext cx="44300" cy="23400"/>
              </a:xfrm>
              <a:custGeom>
                <a:avLst/>
                <a:gdLst/>
                <a:ahLst/>
                <a:cxnLst/>
                <a:rect l="l" t="t" r="r" b="b"/>
                <a:pathLst>
                  <a:path w="1772" h="936" extrusionOk="0">
                    <a:moveTo>
                      <a:pt x="379" y="1"/>
                    </a:moveTo>
                    <a:cubicBezTo>
                      <a:pt x="357" y="45"/>
                      <a:pt x="335" y="79"/>
                      <a:pt x="302" y="123"/>
                    </a:cubicBezTo>
                    <a:lnTo>
                      <a:pt x="302" y="134"/>
                    </a:lnTo>
                    <a:cubicBezTo>
                      <a:pt x="168" y="368"/>
                      <a:pt x="68" y="624"/>
                      <a:pt x="1" y="913"/>
                    </a:cubicBezTo>
                    <a:cubicBezTo>
                      <a:pt x="346" y="913"/>
                      <a:pt x="747" y="925"/>
                      <a:pt x="1192" y="936"/>
                    </a:cubicBezTo>
                    <a:cubicBezTo>
                      <a:pt x="1371" y="646"/>
                      <a:pt x="1571" y="357"/>
                      <a:pt x="1771" y="79"/>
                    </a:cubicBezTo>
                    <a:cubicBezTo>
                      <a:pt x="1259" y="45"/>
                      <a:pt x="792" y="23"/>
                      <a:pt x="379"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8" name="Google Shape;698;p36"/>
              <p:cNvSpPr/>
              <p:nvPr/>
            </p:nvSpPr>
            <p:spPr>
              <a:xfrm>
                <a:off x="5752650" y="4346350"/>
                <a:ext cx="75175" cy="45100"/>
              </a:xfrm>
              <a:custGeom>
                <a:avLst/>
                <a:gdLst/>
                <a:ahLst/>
                <a:cxnLst/>
                <a:rect l="l" t="t" r="r" b="b"/>
                <a:pathLst>
                  <a:path w="3007" h="1804" extrusionOk="0">
                    <a:moveTo>
                      <a:pt x="3006" y="0"/>
                    </a:moveTo>
                    <a:lnTo>
                      <a:pt x="3006" y="0"/>
                    </a:lnTo>
                    <a:cubicBezTo>
                      <a:pt x="2937" y="10"/>
                      <a:pt x="2869" y="20"/>
                      <a:pt x="2807" y="37"/>
                    </a:cubicBezTo>
                    <a:lnTo>
                      <a:pt x="2807" y="37"/>
                    </a:lnTo>
                    <a:cubicBezTo>
                      <a:pt x="2873" y="25"/>
                      <a:pt x="2940" y="12"/>
                      <a:pt x="3006" y="0"/>
                    </a:cubicBezTo>
                    <a:close/>
                    <a:moveTo>
                      <a:pt x="2807" y="37"/>
                    </a:moveTo>
                    <a:lnTo>
                      <a:pt x="2807" y="37"/>
                    </a:lnTo>
                    <a:cubicBezTo>
                      <a:pt x="2785" y="42"/>
                      <a:pt x="2763" y="46"/>
                      <a:pt x="2740" y="50"/>
                    </a:cubicBezTo>
                    <a:lnTo>
                      <a:pt x="2740" y="50"/>
                    </a:lnTo>
                    <a:cubicBezTo>
                      <a:pt x="2755" y="48"/>
                      <a:pt x="2769" y="46"/>
                      <a:pt x="2784" y="45"/>
                    </a:cubicBezTo>
                    <a:cubicBezTo>
                      <a:pt x="2791" y="42"/>
                      <a:pt x="2799" y="40"/>
                      <a:pt x="2807" y="37"/>
                    </a:cubicBezTo>
                    <a:close/>
                    <a:moveTo>
                      <a:pt x="2740" y="50"/>
                    </a:moveTo>
                    <a:cubicBezTo>
                      <a:pt x="2682" y="58"/>
                      <a:pt x="2627" y="70"/>
                      <a:pt x="2569" y="83"/>
                    </a:cubicBezTo>
                    <a:lnTo>
                      <a:pt x="2569" y="83"/>
                    </a:lnTo>
                    <a:cubicBezTo>
                      <a:pt x="2626" y="72"/>
                      <a:pt x="2683" y="61"/>
                      <a:pt x="2740" y="50"/>
                    </a:cubicBezTo>
                    <a:close/>
                    <a:moveTo>
                      <a:pt x="2569" y="83"/>
                    </a:moveTo>
                    <a:cubicBezTo>
                      <a:pt x="2540" y="89"/>
                      <a:pt x="2511" y="94"/>
                      <a:pt x="2483" y="100"/>
                    </a:cubicBezTo>
                    <a:lnTo>
                      <a:pt x="2494" y="100"/>
                    </a:lnTo>
                    <a:cubicBezTo>
                      <a:pt x="2520" y="94"/>
                      <a:pt x="2545" y="88"/>
                      <a:pt x="2569" y="83"/>
                    </a:cubicBezTo>
                    <a:close/>
                    <a:moveTo>
                      <a:pt x="1637" y="389"/>
                    </a:moveTo>
                    <a:cubicBezTo>
                      <a:pt x="1058" y="653"/>
                      <a:pt x="544" y="1038"/>
                      <a:pt x="179" y="1535"/>
                    </a:cubicBezTo>
                    <a:lnTo>
                      <a:pt x="179" y="1535"/>
                    </a:lnTo>
                    <a:cubicBezTo>
                      <a:pt x="546" y="1041"/>
                      <a:pt x="1059" y="655"/>
                      <a:pt x="1637" y="389"/>
                    </a:cubicBezTo>
                    <a:close/>
                    <a:moveTo>
                      <a:pt x="179" y="1535"/>
                    </a:moveTo>
                    <a:cubicBezTo>
                      <a:pt x="115" y="1621"/>
                      <a:pt x="56" y="1711"/>
                      <a:pt x="1" y="1803"/>
                    </a:cubicBezTo>
                    <a:cubicBezTo>
                      <a:pt x="34" y="1759"/>
                      <a:pt x="56" y="1725"/>
                      <a:pt x="78" y="1681"/>
                    </a:cubicBezTo>
                    <a:cubicBezTo>
                      <a:pt x="111" y="1631"/>
                      <a:pt x="144" y="1582"/>
                      <a:pt x="179" y="1535"/>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9" name="Google Shape;699;p36"/>
              <p:cNvSpPr/>
              <p:nvPr/>
            </p:nvSpPr>
            <p:spPr>
              <a:xfrm>
                <a:off x="6097175" y="4345225"/>
                <a:ext cx="68175" cy="51500"/>
              </a:xfrm>
              <a:custGeom>
                <a:avLst/>
                <a:gdLst/>
                <a:ahLst/>
                <a:cxnLst/>
                <a:rect l="l" t="t" r="r" b="b"/>
                <a:pathLst>
                  <a:path w="2727" h="2060" extrusionOk="0">
                    <a:moveTo>
                      <a:pt x="1826" y="1"/>
                    </a:moveTo>
                    <a:cubicBezTo>
                      <a:pt x="1302" y="446"/>
                      <a:pt x="812" y="980"/>
                      <a:pt x="356" y="1570"/>
                    </a:cubicBezTo>
                    <a:lnTo>
                      <a:pt x="1235" y="1570"/>
                    </a:lnTo>
                    <a:cubicBezTo>
                      <a:pt x="1692" y="991"/>
                      <a:pt x="2204" y="468"/>
                      <a:pt x="2727" y="23"/>
                    </a:cubicBezTo>
                    <a:cubicBezTo>
                      <a:pt x="2627" y="11"/>
                      <a:pt x="2516" y="1"/>
                      <a:pt x="2405" y="1"/>
                    </a:cubicBezTo>
                    <a:close/>
                    <a:moveTo>
                      <a:pt x="334" y="1614"/>
                    </a:moveTo>
                    <a:cubicBezTo>
                      <a:pt x="256" y="1703"/>
                      <a:pt x="189" y="1792"/>
                      <a:pt x="122" y="1881"/>
                    </a:cubicBezTo>
                    <a:lnTo>
                      <a:pt x="980" y="1881"/>
                    </a:lnTo>
                    <a:cubicBezTo>
                      <a:pt x="1057" y="1792"/>
                      <a:pt x="1124" y="1703"/>
                      <a:pt x="1202" y="1614"/>
                    </a:cubicBezTo>
                    <a:close/>
                    <a:moveTo>
                      <a:pt x="100" y="1926"/>
                    </a:moveTo>
                    <a:lnTo>
                      <a:pt x="0" y="2059"/>
                    </a:lnTo>
                    <a:cubicBezTo>
                      <a:pt x="300" y="2049"/>
                      <a:pt x="590" y="2027"/>
                      <a:pt x="891" y="2015"/>
                    </a:cubicBezTo>
                    <a:cubicBezTo>
                      <a:pt x="913" y="1982"/>
                      <a:pt x="935" y="1948"/>
                      <a:pt x="958" y="192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0" name="Google Shape;700;p36"/>
              <p:cNvSpPr/>
              <p:nvPr/>
            </p:nvSpPr>
            <p:spPr>
              <a:xfrm>
                <a:off x="6142800" y="4344675"/>
                <a:ext cx="14500" cy="575"/>
              </a:xfrm>
              <a:custGeom>
                <a:avLst/>
                <a:gdLst/>
                <a:ahLst/>
                <a:cxnLst/>
                <a:rect l="l" t="t" r="r" b="b"/>
                <a:pathLst>
                  <a:path w="580" h="23" extrusionOk="0">
                    <a:moveTo>
                      <a:pt x="23" y="0"/>
                    </a:moveTo>
                    <a:cubicBezTo>
                      <a:pt x="23" y="11"/>
                      <a:pt x="11" y="11"/>
                      <a:pt x="1" y="23"/>
                    </a:cubicBezTo>
                    <a:lnTo>
                      <a:pt x="580" y="23"/>
                    </a:lnTo>
                    <a:cubicBezTo>
                      <a:pt x="424" y="11"/>
                      <a:pt x="279" y="0"/>
                      <a:pt x="123"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1" name="Google Shape;701;p36"/>
              <p:cNvSpPr/>
              <p:nvPr/>
            </p:nvSpPr>
            <p:spPr>
              <a:xfrm>
                <a:off x="6099650" y="4392250"/>
                <a:ext cx="22025" cy="1125"/>
              </a:xfrm>
              <a:custGeom>
                <a:avLst/>
                <a:gdLst/>
                <a:ahLst/>
                <a:cxnLst/>
                <a:rect l="l" t="t" r="r" b="b"/>
                <a:pathLst>
                  <a:path w="881" h="45" extrusionOk="0">
                    <a:moveTo>
                      <a:pt x="23" y="0"/>
                    </a:moveTo>
                    <a:cubicBezTo>
                      <a:pt x="13" y="23"/>
                      <a:pt x="1" y="34"/>
                      <a:pt x="1" y="45"/>
                    </a:cubicBezTo>
                    <a:lnTo>
                      <a:pt x="859" y="45"/>
                    </a:lnTo>
                    <a:cubicBezTo>
                      <a:pt x="869" y="34"/>
                      <a:pt x="881" y="23"/>
                      <a:pt x="881"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2" name="Google Shape;702;p36"/>
              <p:cNvSpPr/>
              <p:nvPr/>
            </p:nvSpPr>
            <p:spPr>
              <a:xfrm>
                <a:off x="6105525" y="4384450"/>
                <a:ext cx="22550" cy="1150"/>
              </a:xfrm>
              <a:custGeom>
                <a:avLst/>
                <a:gdLst/>
                <a:ahLst/>
                <a:cxnLst/>
                <a:rect l="l" t="t" r="r" b="b"/>
                <a:pathLst>
                  <a:path w="902" h="46" extrusionOk="0">
                    <a:moveTo>
                      <a:pt x="22" y="1"/>
                    </a:moveTo>
                    <a:cubicBezTo>
                      <a:pt x="11" y="12"/>
                      <a:pt x="11" y="23"/>
                      <a:pt x="0" y="45"/>
                    </a:cubicBezTo>
                    <a:lnTo>
                      <a:pt x="868" y="45"/>
                    </a:lnTo>
                    <a:cubicBezTo>
                      <a:pt x="879" y="23"/>
                      <a:pt x="891" y="12"/>
                      <a:pt x="901"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3" name="Google Shape;703;p36"/>
              <p:cNvSpPr/>
              <p:nvPr/>
            </p:nvSpPr>
            <p:spPr>
              <a:xfrm>
                <a:off x="6089650" y="4395575"/>
                <a:ext cx="29800" cy="13125"/>
              </a:xfrm>
              <a:custGeom>
                <a:avLst/>
                <a:gdLst/>
                <a:ahLst/>
                <a:cxnLst/>
                <a:rect l="l" t="t" r="r" b="b"/>
                <a:pathLst>
                  <a:path w="1192" h="525" extrusionOk="0">
                    <a:moveTo>
                      <a:pt x="1192" y="1"/>
                    </a:moveTo>
                    <a:cubicBezTo>
                      <a:pt x="891" y="13"/>
                      <a:pt x="601" y="35"/>
                      <a:pt x="301" y="45"/>
                    </a:cubicBezTo>
                    <a:lnTo>
                      <a:pt x="0" y="480"/>
                    </a:lnTo>
                    <a:cubicBezTo>
                      <a:pt x="312" y="502"/>
                      <a:pt x="579" y="513"/>
                      <a:pt x="813" y="525"/>
                    </a:cubicBezTo>
                    <a:cubicBezTo>
                      <a:pt x="935" y="346"/>
                      <a:pt x="1058" y="168"/>
                      <a:pt x="1192"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4" name="Google Shape;704;p36"/>
              <p:cNvSpPr/>
              <p:nvPr/>
            </p:nvSpPr>
            <p:spPr>
              <a:xfrm>
                <a:off x="6082150" y="4407575"/>
                <a:ext cx="27850" cy="13075"/>
              </a:xfrm>
              <a:custGeom>
                <a:avLst/>
                <a:gdLst/>
                <a:ahLst/>
                <a:cxnLst/>
                <a:rect l="l" t="t" r="r" b="b"/>
                <a:pathLst>
                  <a:path w="1114" h="523" extrusionOk="0">
                    <a:moveTo>
                      <a:pt x="300" y="0"/>
                    </a:moveTo>
                    <a:cubicBezTo>
                      <a:pt x="201" y="167"/>
                      <a:pt x="89" y="322"/>
                      <a:pt x="0" y="490"/>
                    </a:cubicBezTo>
                    <a:cubicBezTo>
                      <a:pt x="290" y="500"/>
                      <a:pt x="567" y="512"/>
                      <a:pt x="802" y="523"/>
                    </a:cubicBezTo>
                    <a:cubicBezTo>
                      <a:pt x="901" y="367"/>
                      <a:pt x="1002" y="200"/>
                      <a:pt x="1113" y="45"/>
                    </a:cubicBezTo>
                    <a:cubicBezTo>
                      <a:pt x="879" y="33"/>
                      <a:pt x="612" y="22"/>
                      <a:pt x="300"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6"/>
              <p:cNvSpPr/>
              <p:nvPr/>
            </p:nvSpPr>
            <p:spPr>
              <a:xfrm>
                <a:off x="6049850" y="4348000"/>
                <a:ext cx="64600" cy="51500"/>
              </a:xfrm>
              <a:custGeom>
                <a:avLst/>
                <a:gdLst/>
                <a:ahLst/>
                <a:cxnLst/>
                <a:rect l="l" t="t" r="r" b="b"/>
                <a:pathLst>
                  <a:path w="2584" h="2060" extrusionOk="0">
                    <a:moveTo>
                      <a:pt x="2583" y="1"/>
                    </a:moveTo>
                    <a:lnTo>
                      <a:pt x="2583" y="1"/>
                    </a:lnTo>
                    <a:cubicBezTo>
                      <a:pt x="2394" y="34"/>
                      <a:pt x="2205" y="90"/>
                      <a:pt x="2015" y="157"/>
                    </a:cubicBezTo>
                    <a:lnTo>
                      <a:pt x="1993" y="157"/>
                    </a:lnTo>
                    <a:cubicBezTo>
                      <a:pt x="1993" y="167"/>
                      <a:pt x="1982" y="167"/>
                      <a:pt x="1982" y="167"/>
                    </a:cubicBezTo>
                    <a:cubicBezTo>
                      <a:pt x="1971" y="167"/>
                      <a:pt x="1960" y="179"/>
                      <a:pt x="1948" y="179"/>
                    </a:cubicBezTo>
                    <a:cubicBezTo>
                      <a:pt x="1258" y="424"/>
                      <a:pt x="657" y="847"/>
                      <a:pt x="279" y="1459"/>
                    </a:cubicBezTo>
                    <a:lnTo>
                      <a:pt x="1381" y="1459"/>
                    </a:lnTo>
                    <a:cubicBezTo>
                      <a:pt x="1748" y="936"/>
                      <a:pt x="2160" y="446"/>
                      <a:pt x="2583" y="1"/>
                    </a:cubicBezTo>
                    <a:close/>
                    <a:moveTo>
                      <a:pt x="257" y="1503"/>
                    </a:moveTo>
                    <a:cubicBezTo>
                      <a:pt x="201" y="1592"/>
                      <a:pt x="157" y="1681"/>
                      <a:pt x="112" y="1770"/>
                    </a:cubicBezTo>
                    <a:lnTo>
                      <a:pt x="1159" y="1770"/>
                    </a:lnTo>
                    <a:cubicBezTo>
                      <a:pt x="1225" y="1681"/>
                      <a:pt x="1281" y="1592"/>
                      <a:pt x="1347" y="1503"/>
                    </a:cubicBezTo>
                    <a:close/>
                    <a:moveTo>
                      <a:pt x="90" y="1815"/>
                    </a:moveTo>
                    <a:cubicBezTo>
                      <a:pt x="78" y="1849"/>
                      <a:pt x="68" y="1882"/>
                      <a:pt x="45" y="1926"/>
                    </a:cubicBezTo>
                    <a:lnTo>
                      <a:pt x="45" y="1938"/>
                    </a:lnTo>
                    <a:cubicBezTo>
                      <a:pt x="34" y="1971"/>
                      <a:pt x="12" y="2015"/>
                      <a:pt x="1" y="2060"/>
                    </a:cubicBezTo>
                    <a:cubicBezTo>
                      <a:pt x="335" y="2038"/>
                      <a:pt x="669" y="2027"/>
                      <a:pt x="1003" y="2005"/>
                    </a:cubicBezTo>
                    <a:cubicBezTo>
                      <a:pt x="1047" y="1938"/>
                      <a:pt x="1092" y="1882"/>
                      <a:pt x="1125" y="1815"/>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6"/>
              <p:cNvSpPr/>
              <p:nvPr/>
            </p:nvSpPr>
            <p:spPr>
              <a:xfrm>
                <a:off x="6052100" y="4392250"/>
                <a:ext cx="26725" cy="1125"/>
              </a:xfrm>
              <a:custGeom>
                <a:avLst/>
                <a:gdLst/>
                <a:ahLst/>
                <a:cxnLst/>
                <a:rect l="l" t="t" r="r" b="b"/>
                <a:pathLst>
                  <a:path w="1069" h="45" extrusionOk="0">
                    <a:moveTo>
                      <a:pt x="22" y="0"/>
                    </a:moveTo>
                    <a:cubicBezTo>
                      <a:pt x="11" y="23"/>
                      <a:pt x="11" y="34"/>
                      <a:pt x="0" y="45"/>
                    </a:cubicBezTo>
                    <a:lnTo>
                      <a:pt x="1035" y="45"/>
                    </a:lnTo>
                    <a:cubicBezTo>
                      <a:pt x="1046" y="34"/>
                      <a:pt x="1057" y="23"/>
                      <a:pt x="1069"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6"/>
              <p:cNvSpPr/>
              <p:nvPr/>
            </p:nvSpPr>
            <p:spPr>
              <a:xfrm>
                <a:off x="6056250" y="4384450"/>
                <a:ext cx="28150" cy="1150"/>
              </a:xfrm>
              <a:custGeom>
                <a:avLst/>
                <a:gdLst/>
                <a:ahLst/>
                <a:cxnLst/>
                <a:rect l="l" t="t" r="r" b="b"/>
                <a:pathLst>
                  <a:path w="1126" h="46" extrusionOk="0">
                    <a:moveTo>
                      <a:pt x="23" y="1"/>
                    </a:moveTo>
                    <a:cubicBezTo>
                      <a:pt x="12" y="12"/>
                      <a:pt x="1" y="23"/>
                      <a:pt x="1" y="45"/>
                    </a:cubicBezTo>
                    <a:lnTo>
                      <a:pt x="1091" y="45"/>
                    </a:lnTo>
                    <a:cubicBezTo>
                      <a:pt x="1103" y="23"/>
                      <a:pt x="1114" y="12"/>
                      <a:pt x="1125"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6"/>
              <p:cNvSpPr/>
              <p:nvPr/>
            </p:nvSpPr>
            <p:spPr>
              <a:xfrm>
                <a:off x="6048200" y="4398100"/>
                <a:ext cx="26725" cy="8375"/>
              </a:xfrm>
              <a:custGeom>
                <a:avLst/>
                <a:gdLst/>
                <a:ahLst/>
                <a:cxnLst/>
                <a:rect l="l" t="t" r="r" b="b"/>
                <a:pathLst>
                  <a:path w="1069" h="335" extrusionOk="0">
                    <a:moveTo>
                      <a:pt x="1069" y="1"/>
                    </a:moveTo>
                    <a:cubicBezTo>
                      <a:pt x="735" y="23"/>
                      <a:pt x="401" y="34"/>
                      <a:pt x="67" y="56"/>
                    </a:cubicBezTo>
                    <a:cubicBezTo>
                      <a:pt x="45" y="134"/>
                      <a:pt x="11" y="212"/>
                      <a:pt x="0" y="290"/>
                    </a:cubicBezTo>
                    <a:cubicBezTo>
                      <a:pt x="300" y="312"/>
                      <a:pt x="579" y="323"/>
                      <a:pt x="857" y="334"/>
                    </a:cubicBezTo>
                    <a:cubicBezTo>
                      <a:pt x="924" y="223"/>
                      <a:pt x="990" y="112"/>
                      <a:pt x="1069"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6"/>
              <p:cNvSpPr/>
              <p:nvPr/>
            </p:nvSpPr>
            <p:spPr>
              <a:xfrm>
                <a:off x="6045675" y="4405325"/>
                <a:ext cx="23950" cy="13650"/>
              </a:xfrm>
              <a:custGeom>
                <a:avLst/>
                <a:gdLst/>
                <a:ahLst/>
                <a:cxnLst/>
                <a:rect l="l" t="t" r="r" b="b"/>
                <a:pathLst>
                  <a:path w="958" h="546" extrusionOk="0">
                    <a:moveTo>
                      <a:pt x="101" y="1"/>
                    </a:moveTo>
                    <a:cubicBezTo>
                      <a:pt x="79" y="68"/>
                      <a:pt x="57" y="145"/>
                      <a:pt x="45" y="212"/>
                    </a:cubicBezTo>
                    <a:lnTo>
                      <a:pt x="45" y="224"/>
                    </a:lnTo>
                    <a:lnTo>
                      <a:pt x="45" y="234"/>
                    </a:lnTo>
                    <a:cubicBezTo>
                      <a:pt x="45" y="246"/>
                      <a:pt x="45" y="246"/>
                      <a:pt x="34" y="246"/>
                    </a:cubicBezTo>
                    <a:lnTo>
                      <a:pt x="34" y="257"/>
                    </a:lnTo>
                    <a:lnTo>
                      <a:pt x="34" y="268"/>
                    </a:lnTo>
                    <a:lnTo>
                      <a:pt x="34" y="279"/>
                    </a:lnTo>
                    <a:lnTo>
                      <a:pt x="34" y="301"/>
                    </a:lnTo>
                    <a:cubicBezTo>
                      <a:pt x="12" y="379"/>
                      <a:pt x="1" y="457"/>
                      <a:pt x="1" y="535"/>
                    </a:cubicBezTo>
                    <a:cubicBezTo>
                      <a:pt x="223" y="535"/>
                      <a:pt x="446" y="546"/>
                      <a:pt x="646" y="546"/>
                    </a:cubicBezTo>
                    <a:cubicBezTo>
                      <a:pt x="747" y="379"/>
                      <a:pt x="847" y="212"/>
                      <a:pt x="958" y="45"/>
                    </a:cubicBezTo>
                    <a:cubicBezTo>
                      <a:pt x="680" y="34"/>
                      <a:pt x="401" y="23"/>
                      <a:pt x="101"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6"/>
              <p:cNvSpPr/>
              <p:nvPr/>
            </p:nvSpPr>
            <p:spPr>
              <a:xfrm>
                <a:off x="6045125" y="4352475"/>
                <a:ext cx="53450" cy="76250"/>
              </a:xfrm>
              <a:custGeom>
                <a:avLst/>
                <a:gdLst/>
                <a:ahLst/>
                <a:cxnLst/>
                <a:rect l="l" t="t" r="r" b="b"/>
                <a:pathLst>
                  <a:path w="2138" h="3050" extrusionOk="0">
                    <a:moveTo>
                      <a:pt x="2137" y="0"/>
                    </a:moveTo>
                    <a:cubicBezTo>
                      <a:pt x="1781" y="127"/>
                      <a:pt x="1448" y="301"/>
                      <a:pt x="1158" y="524"/>
                    </a:cubicBezTo>
                    <a:lnTo>
                      <a:pt x="1158" y="524"/>
                    </a:lnTo>
                    <a:cubicBezTo>
                      <a:pt x="1448" y="303"/>
                      <a:pt x="1780" y="130"/>
                      <a:pt x="2137" y="0"/>
                    </a:cubicBezTo>
                    <a:close/>
                    <a:moveTo>
                      <a:pt x="1158" y="524"/>
                    </a:moveTo>
                    <a:lnTo>
                      <a:pt x="1158" y="524"/>
                    </a:lnTo>
                    <a:cubicBezTo>
                      <a:pt x="881" y="734"/>
                      <a:pt x="644" y="988"/>
                      <a:pt x="458" y="1290"/>
                    </a:cubicBezTo>
                    <a:lnTo>
                      <a:pt x="458" y="1290"/>
                    </a:lnTo>
                    <a:cubicBezTo>
                      <a:pt x="461" y="1286"/>
                      <a:pt x="465" y="1283"/>
                      <a:pt x="468" y="1280"/>
                    </a:cubicBezTo>
                    <a:cubicBezTo>
                      <a:pt x="651" y="984"/>
                      <a:pt x="886" y="732"/>
                      <a:pt x="1158" y="524"/>
                    </a:cubicBezTo>
                    <a:close/>
                    <a:moveTo>
                      <a:pt x="458" y="1290"/>
                    </a:moveTo>
                    <a:cubicBezTo>
                      <a:pt x="454" y="1295"/>
                      <a:pt x="451" y="1300"/>
                      <a:pt x="449" y="1306"/>
                    </a:cubicBezTo>
                    <a:lnTo>
                      <a:pt x="449" y="1306"/>
                    </a:lnTo>
                    <a:cubicBezTo>
                      <a:pt x="452" y="1301"/>
                      <a:pt x="455" y="1295"/>
                      <a:pt x="458" y="1290"/>
                    </a:cubicBezTo>
                    <a:close/>
                    <a:moveTo>
                      <a:pt x="449" y="1306"/>
                    </a:moveTo>
                    <a:cubicBezTo>
                      <a:pt x="386" y="1410"/>
                      <a:pt x="330" y="1520"/>
                      <a:pt x="280" y="1635"/>
                    </a:cubicBezTo>
                    <a:lnTo>
                      <a:pt x="280" y="1635"/>
                    </a:lnTo>
                    <a:cubicBezTo>
                      <a:pt x="290" y="1625"/>
                      <a:pt x="290" y="1613"/>
                      <a:pt x="301" y="1591"/>
                    </a:cubicBezTo>
                    <a:cubicBezTo>
                      <a:pt x="346" y="1502"/>
                      <a:pt x="390" y="1413"/>
                      <a:pt x="446" y="1324"/>
                    </a:cubicBezTo>
                    <a:cubicBezTo>
                      <a:pt x="446" y="1317"/>
                      <a:pt x="447" y="1311"/>
                      <a:pt x="449" y="1306"/>
                    </a:cubicBezTo>
                    <a:close/>
                    <a:moveTo>
                      <a:pt x="280" y="1635"/>
                    </a:moveTo>
                    <a:cubicBezTo>
                      <a:pt x="280" y="1635"/>
                      <a:pt x="279" y="1636"/>
                      <a:pt x="279" y="1636"/>
                    </a:cubicBezTo>
                    <a:cubicBezTo>
                      <a:pt x="278" y="1638"/>
                      <a:pt x="278" y="1640"/>
                      <a:pt x="277" y="1642"/>
                    </a:cubicBezTo>
                    <a:lnTo>
                      <a:pt x="277" y="1642"/>
                    </a:lnTo>
                    <a:cubicBezTo>
                      <a:pt x="278" y="1639"/>
                      <a:pt x="279" y="1637"/>
                      <a:pt x="280" y="1635"/>
                    </a:cubicBezTo>
                    <a:close/>
                    <a:moveTo>
                      <a:pt x="277" y="1642"/>
                    </a:moveTo>
                    <a:lnTo>
                      <a:pt x="277" y="1642"/>
                    </a:lnTo>
                    <a:cubicBezTo>
                      <a:pt x="262" y="1676"/>
                      <a:pt x="248" y="1712"/>
                      <a:pt x="234" y="1747"/>
                    </a:cubicBezTo>
                    <a:cubicBezTo>
                      <a:pt x="255" y="1705"/>
                      <a:pt x="266" y="1674"/>
                      <a:pt x="277" y="1642"/>
                    </a:cubicBezTo>
                    <a:close/>
                    <a:moveTo>
                      <a:pt x="56" y="2415"/>
                    </a:moveTo>
                    <a:cubicBezTo>
                      <a:pt x="37" y="2483"/>
                      <a:pt x="26" y="2550"/>
                      <a:pt x="23" y="2617"/>
                    </a:cubicBezTo>
                    <a:lnTo>
                      <a:pt x="23" y="2617"/>
                    </a:lnTo>
                    <a:cubicBezTo>
                      <a:pt x="31" y="2550"/>
                      <a:pt x="42" y="2483"/>
                      <a:pt x="56" y="2415"/>
                    </a:cubicBezTo>
                    <a:close/>
                    <a:moveTo>
                      <a:pt x="23" y="2617"/>
                    </a:moveTo>
                    <a:cubicBezTo>
                      <a:pt x="19" y="2652"/>
                      <a:pt x="15" y="2687"/>
                      <a:pt x="13" y="2722"/>
                    </a:cubicBezTo>
                    <a:lnTo>
                      <a:pt x="13" y="2722"/>
                    </a:lnTo>
                    <a:cubicBezTo>
                      <a:pt x="15" y="2698"/>
                      <a:pt x="19" y="2673"/>
                      <a:pt x="23" y="2649"/>
                    </a:cubicBezTo>
                    <a:cubicBezTo>
                      <a:pt x="23" y="2639"/>
                      <a:pt x="23" y="2628"/>
                      <a:pt x="23" y="2617"/>
                    </a:cubicBezTo>
                    <a:close/>
                    <a:moveTo>
                      <a:pt x="13" y="2722"/>
                    </a:moveTo>
                    <a:cubicBezTo>
                      <a:pt x="0" y="2831"/>
                      <a:pt x="0" y="2941"/>
                      <a:pt x="0" y="3050"/>
                    </a:cubicBezTo>
                    <a:cubicBezTo>
                      <a:pt x="0" y="2940"/>
                      <a:pt x="3" y="2831"/>
                      <a:pt x="13" y="2722"/>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1" name="Google Shape;711;p36"/>
              <p:cNvSpPr/>
              <p:nvPr/>
            </p:nvSpPr>
            <p:spPr>
              <a:xfrm>
                <a:off x="5860350" y="4356075"/>
                <a:ext cx="86850" cy="43425"/>
              </a:xfrm>
              <a:custGeom>
                <a:avLst/>
                <a:gdLst/>
                <a:ahLst/>
                <a:cxnLst/>
                <a:rect l="l" t="t" r="r" b="b"/>
                <a:pathLst>
                  <a:path w="3474" h="1737" extrusionOk="0">
                    <a:moveTo>
                      <a:pt x="1870" y="0"/>
                    </a:moveTo>
                    <a:cubicBezTo>
                      <a:pt x="1202" y="357"/>
                      <a:pt x="579" y="902"/>
                      <a:pt x="0" y="1536"/>
                    </a:cubicBezTo>
                    <a:cubicBezTo>
                      <a:pt x="1125" y="1603"/>
                      <a:pt x="2316" y="1670"/>
                      <a:pt x="3473" y="1737"/>
                    </a:cubicBezTo>
                    <a:lnTo>
                      <a:pt x="3440" y="1637"/>
                    </a:lnTo>
                    <a:cubicBezTo>
                      <a:pt x="3440" y="1625"/>
                      <a:pt x="3429" y="1625"/>
                      <a:pt x="3429" y="1615"/>
                    </a:cubicBezTo>
                    <a:lnTo>
                      <a:pt x="3429" y="1603"/>
                    </a:lnTo>
                    <a:cubicBezTo>
                      <a:pt x="3139" y="846"/>
                      <a:pt x="2560" y="324"/>
                      <a:pt x="1870" y="0"/>
                    </a:cubicBezTo>
                    <a:close/>
                  </a:path>
                </a:pathLst>
              </a:custGeom>
              <a:solidFill>
                <a:srgbClr val="D4C3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2" name="Google Shape;712;p36"/>
              <p:cNvSpPr/>
              <p:nvPr/>
            </p:nvSpPr>
            <p:spPr>
              <a:xfrm>
                <a:off x="5841975" y="4413125"/>
                <a:ext cx="8925" cy="3925"/>
              </a:xfrm>
              <a:custGeom>
                <a:avLst/>
                <a:gdLst/>
                <a:ahLst/>
                <a:cxnLst/>
                <a:rect l="l" t="t" r="r" b="b"/>
                <a:pathLst>
                  <a:path w="357" h="157" extrusionOk="0">
                    <a:moveTo>
                      <a:pt x="112" y="1"/>
                    </a:moveTo>
                    <a:cubicBezTo>
                      <a:pt x="79" y="56"/>
                      <a:pt x="34" y="100"/>
                      <a:pt x="1" y="156"/>
                    </a:cubicBezTo>
                    <a:cubicBezTo>
                      <a:pt x="123" y="100"/>
                      <a:pt x="245" y="56"/>
                      <a:pt x="357" y="11"/>
                    </a:cubicBezTo>
                    <a:cubicBezTo>
                      <a:pt x="279" y="11"/>
                      <a:pt x="190" y="11"/>
                      <a:pt x="112" y="1"/>
                    </a:cubicBezTo>
                    <a:close/>
                  </a:path>
                </a:pathLst>
              </a:custGeom>
              <a:solidFill>
                <a:srgbClr val="BFB0A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3" name="Google Shape;713;p36"/>
              <p:cNvSpPr/>
              <p:nvPr/>
            </p:nvSpPr>
            <p:spPr>
              <a:xfrm>
                <a:off x="5822225" y="4413400"/>
                <a:ext cx="129150" cy="32600"/>
              </a:xfrm>
              <a:custGeom>
                <a:avLst/>
                <a:gdLst/>
                <a:ahLst/>
                <a:cxnLst/>
                <a:rect l="l" t="t" r="r" b="b"/>
                <a:pathLst>
                  <a:path w="5166" h="1304" extrusionOk="0">
                    <a:moveTo>
                      <a:pt x="1147" y="0"/>
                    </a:moveTo>
                    <a:cubicBezTo>
                      <a:pt x="1035" y="45"/>
                      <a:pt x="913" y="89"/>
                      <a:pt x="791" y="145"/>
                    </a:cubicBezTo>
                    <a:cubicBezTo>
                      <a:pt x="513" y="524"/>
                      <a:pt x="246" y="913"/>
                      <a:pt x="1" y="1303"/>
                    </a:cubicBezTo>
                    <a:cubicBezTo>
                      <a:pt x="657" y="780"/>
                      <a:pt x="1369" y="390"/>
                      <a:pt x="2071" y="334"/>
                    </a:cubicBezTo>
                    <a:cubicBezTo>
                      <a:pt x="2561" y="301"/>
                      <a:pt x="3696" y="257"/>
                      <a:pt x="5166" y="212"/>
                    </a:cubicBezTo>
                    <a:cubicBezTo>
                      <a:pt x="5166" y="168"/>
                      <a:pt x="5166" y="134"/>
                      <a:pt x="5154" y="101"/>
                    </a:cubicBezTo>
                    <a:cubicBezTo>
                      <a:pt x="3818" y="67"/>
                      <a:pt x="2438" y="34"/>
                      <a:pt x="1147"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4" name="Google Shape;714;p36"/>
              <p:cNvSpPr/>
              <p:nvPr/>
            </p:nvSpPr>
            <p:spPr>
              <a:xfrm>
                <a:off x="5844750" y="4394475"/>
                <a:ext cx="106325" cy="21450"/>
              </a:xfrm>
              <a:custGeom>
                <a:avLst/>
                <a:gdLst/>
                <a:ahLst/>
                <a:cxnLst/>
                <a:rect l="l" t="t" r="r" b="b"/>
                <a:pathLst>
                  <a:path w="4253" h="858" extrusionOk="0">
                    <a:moveTo>
                      <a:pt x="624" y="0"/>
                    </a:moveTo>
                    <a:cubicBezTo>
                      <a:pt x="413" y="235"/>
                      <a:pt x="201" y="490"/>
                      <a:pt x="1" y="747"/>
                    </a:cubicBezTo>
                    <a:cubicBezTo>
                      <a:pt x="79" y="757"/>
                      <a:pt x="168" y="757"/>
                      <a:pt x="246" y="757"/>
                    </a:cubicBezTo>
                    <a:cubicBezTo>
                      <a:pt x="1537" y="791"/>
                      <a:pt x="2917" y="824"/>
                      <a:pt x="4253" y="858"/>
                    </a:cubicBezTo>
                    <a:lnTo>
                      <a:pt x="4220" y="658"/>
                    </a:lnTo>
                    <a:lnTo>
                      <a:pt x="4220" y="646"/>
                    </a:lnTo>
                    <a:lnTo>
                      <a:pt x="4220" y="635"/>
                    </a:lnTo>
                    <a:lnTo>
                      <a:pt x="4208" y="635"/>
                    </a:lnTo>
                    <a:lnTo>
                      <a:pt x="4208" y="624"/>
                    </a:lnTo>
                    <a:lnTo>
                      <a:pt x="4208" y="613"/>
                    </a:lnTo>
                    <a:lnTo>
                      <a:pt x="4208" y="601"/>
                    </a:lnTo>
                    <a:lnTo>
                      <a:pt x="4208" y="591"/>
                    </a:lnTo>
                    <a:lnTo>
                      <a:pt x="4208" y="579"/>
                    </a:lnTo>
                    <a:lnTo>
                      <a:pt x="4198" y="579"/>
                    </a:lnTo>
                    <a:lnTo>
                      <a:pt x="4198" y="569"/>
                    </a:lnTo>
                    <a:lnTo>
                      <a:pt x="4198" y="557"/>
                    </a:lnTo>
                    <a:lnTo>
                      <a:pt x="4198" y="546"/>
                    </a:lnTo>
                    <a:lnTo>
                      <a:pt x="4198" y="535"/>
                    </a:lnTo>
                    <a:cubicBezTo>
                      <a:pt x="4186" y="535"/>
                      <a:pt x="4186" y="524"/>
                      <a:pt x="4186" y="524"/>
                    </a:cubicBezTo>
                    <a:lnTo>
                      <a:pt x="4186" y="502"/>
                    </a:lnTo>
                    <a:lnTo>
                      <a:pt x="4186" y="490"/>
                    </a:lnTo>
                    <a:lnTo>
                      <a:pt x="4176" y="479"/>
                    </a:lnTo>
                    <a:cubicBezTo>
                      <a:pt x="4153" y="390"/>
                      <a:pt x="4131" y="290"/>
                      <a:pt x="4097" y="201"/>
                    </a:cubicBezTo>
                    <a:cubicBezTo>
                      <a:pt x="2940" y="134"/>
                      <a:pt x="1749" y="67"/>
                      <a:pt x="624" y="0"/>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5" name="Google Shape;715;p36"/>
              <p:cNvSpPr/>
              <p:nvPr/>
            </p:nvSpPr>
            <p:spPr>
              <a:xfrm>
                <a:off x="5950250" y="4410900"/>
                <a:ext cx="1675" cy="17825"/>
              </a:xfrm>
              <a:custGeom>
                <a:avLst/>
                <a:gdLst/>
                <a:ahLst/>
                <a:cxnLst/>
                <a:rect l="l" t="t" r="r" b="b"/>
                <a:pathLst>
                  <a:path w="67" h="713" extrusionOk="0">
                    <a:moveTo>
                      <a:pt x="0" y="1"/>
                    </a:moveTo>
                    <a:lnTo>
                      <a:pt x="30" y="183"/>
                    </a:lnTo>
                    <a:lnTo>
                      <a:pt x="30" y="183"/>
                    </a:lnTo>
                    <a:cubicBezTo>
                      <a:pt x="22" y="122"/>
                      <a:pt x="12" y="61"/>
                      <a:pt x="0" y="1"/>
                    </a:cubicBezTo>
                    <a:close/>
                    <a:moveTo>
                      <a:pt x="30" y="183"/>
                    </a:moveTo>
                    <a:cubicBezTo>
                      <a:pt x="36" y="222"/>
                      <a:pt x="40" y="262"/>
                      <a:pt x="45" y="301"/>
                    </a:cubicBezTo>
                    <a:lnTo>
                      <a:pt x="45" y="301"/>
                    </a:lnTo>
                    <a:cubicBezTo>
                      <a:pt x="44" y="262"/>
                      <a:pt x="44" y="231"/>
                      <a:pt x="33" y="201"/>
                    </a:cubicBezTo>
                    <a:lnTo>
                      <a:pt x="30" y="183"/>
                    </a:lnTo>
                    <a:close/>
                    <a:moveTo>
                      <a:pt x="45" y="301"/>
                    </a:moveTo>
                    <a:cubicBezTo>
                      <a:pt x="45" y="305"/>
                      <a:pt x="45" y="308"/>
                      <a:pt x="45" y="312"/>
                    </a:cubicBezTo>
                    <a:cubicBezTo>
                      <a:pt x="46" y="319"/>
                      <a:pt x="47" y="327"/>
                      <a:pt x="48" y="334"/>
                    </a:cubicBezTo>
                    <a:lnTo>
                      <a:pt x="48" y="334"/>
                    </a:lnTo>
                    <a:cubicBezTo>
                      <a:pt x="47" y="323"/>
                      <a:pt x="46" y="312"/>
                      <a:pt x="45" y="301"/>
                    </a:cubicBezTo>
                    <a:close/>
                    <a:moveTo>
                      <a:pt x="48" y="334"/>
                    </a:moveTo>
                    <a:lnTo>
                      <a:pt x="48" y="334"/>
                    </a:lnTo>
                    <a:cubicBezTo>
                      <a:pt x="61" y="461"/>
                      <a:pt x="67" y="588"/>
                      <a:pt x="67" y="713"/>
                    </a:cubicBezTo>
                    <a:cubicBezTo>
                      <a:pt x="67" y="587"/>
                      <a:pt x="67" y="460"/>
                      <a:pt x="48" y="334"/>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6" name="Google Shape;716;p36"/>
              <p:cNvSpPr/>
              <p:nvPr/>
            </p:nvSpPr>
            <p:spPr>
              <a:xfrm>
                <a:off x="6150600" y="4352725"/>
                <a:ext cx="91575" cy="40950"/>
              </a:xfrm>
              <a:custGeom>
                <a:avLst/>
                <a:gdLst/>
                <a:ahLst/>
                <a:cxnLst/>
                <a:rect l="l" t="t" r="r" b="b"/>
                <a:pathLst>
                  <a:path w="3663" h="1638" extrusionOk="0">
                    <a:moveTo>
                      <a:pt x="1792" y="1"/>
                    </a:moveTo>
                    <a:cubicBezTo>
                      <a:pt x="1280" y="335"/>
                      <a:pt x="790" y="769"/>
                      <a:pt x="323" y="1270"/>
                    </a:cubicBezTo>
                    <a:lnTo>
                      <a:pt x="3562" y="1270"/>
                    </a:lnTo>
                    <a:cubicBezTo>
                      <a:pt x="3195" y="780"/>
                      <a:pt x="2694" y="401"/>
                      <a:pt x="2104" y="134"/>
                    </a:cubicBezTo>
                    <a:cubicBezTo>
                      <a:pt x="2004" y="90"/>
                      <a:pt x="1893" y="45"/>
                      <a:pt x="1792" y="1"/>
                    </a:cubicBezTo>
                    <a:close/>
                    <a:moveTo>
                      <a:pt x="290" y="1314"/>
                    </a:moveTo>
                    <a:cubicBezTo>
                      <a:pt x="211" y="1403"/>
                      <a:pt x="122" y="1492"/>
                      <a:pt x="45" y="1581"/>
                    </a:cubicBezTo>
                    <a:lnTo>
                      <a:pt x="869" y="1581"/>
                    </a:lnTo>
                    <a:cubicBezTo>
                      <a:pt x="1948" y="1526"/>
                      <a:pt x="2905" y="1470"/>
                      <a:pt x="3662" y="1426"/>
                    </a:cubicBezTo>
                    <a:cubicBezTo>
                      <a:pt x="3640" y="1381"/>
                      <a:pt x="3618" y="1348"/>
                      <a:pt x="3595" y="1314"/>
                    </a:cubicBezTo>
                    <a:close/>
                    <a:moveTo>
                      <a:pt x="11" y="1626"/>
                    </a:moveTo>
                    <a:lnTo>
                      <a:pt x="0" y="1637"/>
                    </a:lnTo>
                    <a:cubicBezTo>
                      <a:pt x="67" y="1637"/>
                      <a:pt x="122" y="1626"/>
                      <a:pt x="189" y="162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7" name="Google Shape;717;p36"/>
              <p:cNvSpPr/>
              <p:nvPr/>
            </p:nvSpPr>
            <p:spPr>
              <a:xfrm>
                <a:off x="6146150" y="4411175"/>
                <a:ext cx="107150" cy="7250"/>
              </a:xfrm>
              <a:custGeom>
                <a:avLst/>
                <a:gdLst/>
                <a:ahLst/>
                <a:cxnLst/>
                <a:rect l="l" t="t" r="r" b="b"/>
                <a:pathLst>
                  <a:path w="4286" h="290" extrusionOk="0">
                    <a:moveTo>
                      <a:pt x="4230" y="0"/>
                    </a:moveTo>
                    <a:cubicBezTo>
                      <a:pt x="3194" y="12"/>
                      <a:pt x="1681" y="45"/>
                      <a:pt x="0" y="89"/>
                    </a:cubicBezTo>
                    <a:cubicBezTo>
                      <a:pt x="156" y="145"/>
                      <a:pt x="312" y="212"/>
                      <a:pt x="479" y="290"/>
                    </a:cubicBezTo>
                    <a:lnTo>
                      <a:pt x="4285" y="290"/>
                    </a:lnTo>
                    <a:cubicBezTo>
                      <a:pt x="4263" y="190"/>
                      <a:pt x="4252" y="89"/>
                      <a:pt x="4230" y="0"/>
                    </a:cubicBezTo>
                    <a:close/>
                  </a:path>
                </a:pathLst>
              </a:custGeom>
              <a:solidFill>
                <a:srgbClr val="C3B1A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8" name="Google Shape;718;p36"/>
              <p:cNvSpPr/>
              <p:nvPr/>
            </p:nvSpPr>
            <p:spPr>
              <a:xfrm>
                <a:off x="6150875" y="4392250"/>
                <a:ext cx="21450" cy="1125"/>
              </a:xfrm>
              <a:custGeom>
                <a:avLst/>
                <a:gdLst/>
                <a:ahLst/>
                <a:cxnLst/>
                <a:rect l="l" t="t" r="r" b="b"/>
                <a:pathLst>
                  <a:path w="858" h="45" extrusionOk="0">
                    <a:moveTo>
                      <a:pt x="34" y="0"/>
                    </a:moveTo>
                    <a:cubicBezTo>
                      <a:pt x="22" y="23"/>
                      <a:pt x="12" y="34"/>
                      <a:pt x="0" y="45"/>
                    </a:cubicBezTo>
                    <a:lnTo>
                      <a:pt x="178" y="45"/>
                    </a:lnTo>
                    <a:cubicBezTo>
                      <a:pt x="412" y="34"/>
                      <a:pt x="635" y="23"/>
                      <a:pt x="858" y="0"/>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9" name="Google Shape;719;p36"/>
              <p:cNvSpPr/>
              <p:nvPr/>
            </p:nvSpPr>
            <p:spPr>
              <a:xfrm>
                <a:off x="6157825" y="4384450"/>
                <a:ext cx="82675" cy="1150"/>
              </a:xfrm>
              <a:custGeom>
                <a:avLst/>
                <a:gdLst/>
                <a:ahLst/>
                <a:cxnLst/>
                <a:rect l="l" t="t" r="r" b="b"/>
                <a:pathLst>
                  <a:path w="3307" h="46" extrusionOk="0">
                    <a:moveTo>
                      <a:pt x="34" y="1"/>
                    </a:moveTo>
                    <a:cubicBezTo>
                      <a:pt x="23" y="12"/>
                      <a:pt x="12" y="23"/>
                      <a:pt x="1" y="45"/>
                    </a:cubicBezTo>
                    <a:lnTo>
                      <a:pt x="3306" y="45"/>
                    </a:lnTo>
                    <a:cubicBezTo>
                      <a:pt x="3296" y="23"/>
                      <a:pt x="3284" y="12"/>
                      <a:pt x="3273" y="1"/>
                    </a:cubicBezTo>
                    <a:close/>
                  </a:path>
                </a:pathLst>
              </a:custGeom>
              <a:solidFill>
                <a:srgbClr val="E6E3E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0" name="Google Shape;720;p36"/>
              <p:cNvSpPr/>
              <p:nvPr/>
            </p:nvSpPr>
            <p:spPr>
              <a:xfrm>
                <a:off x="6136950" y="4388350"/>
                <a:ext cx="114975" cy="25075"/>
              </a:xfrm>
              <a:custGeom>
                <a:avLst/>
                <a:gdLst/>
                <a:ahLst/>
                <a:cxnLst/>
                <a:rect l="l" t="t" r="r" b="b"/>
                <a:pathLst>
                  <a:path w="4599" h="1003" extrusionOk="0">
                    <a:moveTo>
                      <a:pt x="4208" y="1"/>
                    </a:moveTo>
                    <a:cubicBezTo>
                      <a:pt x="3451" y="45"/>
                      <a:pt x="2494" y="101"/>
                      <a:pt x="1415" y="156"/>
                    </a:cubicBezTo>
                    <a:cubicBezTo>
                      <a:pt x="1192" y="179"/>
                      <a:pt x="969" y="190"/>
                      <a:pt x="735" y="201"/>
                    </a:cubicBezTo>
                    <a:cubicBezTo>
                      <a:pt x="668" y="201"/>
                      <a:pt x="613" y="212"/>
                      <a:pt x="546" y="212"/>
                    </a:cubicBezTo>
                    <a:cubicBezTo>
                      <a:pt x="357" y="435"/>
                      <a:pt x="179" y="668"/>
                      <a:pt x="1" y="903"/>
                    </a:cubicBezTo>
                    <a:cubicBezTo>
                      <a:pt x="123" y="925"/>
                      <a:pt x="245" y="958"/>
                      <a:pt x="368" y="1002"/>
                    </a:cubicBezTo>
                    <a:cubicBezTo>
                      <a:pt x="2049" y="958"/>
                      <a:pt x="3562" y="925"/>
                      <a:pt x="4598" y="913"/>
                    </a:cubicBezTo>
                    <a:cubicBezTo>
                      <a:pt x="4542" y="635"/>
                      <a:pt x="4442" y="391"/>
                      <a:pt x="4309" y="156"/>
                    </a:cubicBezTo>
                    <a:lnTo>
                      <a:pt x="4309" y="146"/>
                    </a:lnTo>
                    <a:lnTo>
                      <a:pt x="4297" y="146"/>
                    </a:lnTo>
                    <a:lnTo>
                      <a:pt x="4297" y="134"/>
                    </a:lnTo>
                    <a:lnTo>
                      <a:pt x="4297" y="123"/>
                    </a:lnTo>
                    <a:cubicBezTo>
                      <a:pt x="4264" y="79"/>
                      <a:pt x="4242" y="45"/>
                      <a:pt x="4208"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1" name="Google Shape;721;p36"/>
              <p:cNvSpPr/>
              <p:nvPr/>
            </p:nvSpPr>
            <p:spPr>
              <a:xfrm>
                <a:off x="6128900" y="4410900"/>
                <a:ext cx="108000" cy="90200"/>
              </a:xfrm>
              <a:custGeom>
                <a:avLst/>
                <a:gdLst/>
                <a:ahLst/>
                <a:cxnLst/>
                <a:rect l="l" t="t" r="r" b="b"/>
                <a:pathLst>
                  <a:path w="4320" h="3608" extrusionOk="0">
                    <a:moveTo>
                      <a:pt x="323" y="1"/>
                    </a:moveTo>
                    <a:cubicBezTo>
                      <a:pt x="211" y="156"/>
                      <a:pt x="100" y="301"/>
                      <a:pt x="0" y="468"/>
                    </a:cubicBezTo>
                    <a:cubicBezTo>
                      <a:pt x="1469" y="724"/>
                      <a:pt x="2939" y="2349"/>
                      <a:pt x="3785" y="3607"/>
                    </a:cubicBezTo>
                    <a:cubicBezTo>
                      <a:pt x="3974" y="3373"/>
                      <a:pt x="4163" y="3128"/>
                      <a:pt x="4319" y="2850"/>
                    </a:cubicBezTo>
                    <a:cubicBezTo>
                      <a:pt x="3429" y="1915"/>
                      <a:pt x="2282" y="847"/>
                      <a:pt x="1169" y="301"/>
                    </a:cubicBezTo>
                    <a:cubicBezTo>
                      <a:pt x="1002" y="223"/>
                      <a:pt x="846" y="156"/>
                      <a:pt x="690" y="100"/>
                    </a:cubicBezTo>
                    <a:cubicBezTo>
                      <a:pt x="567" y="56"/>
                      <a:pt x="445" y="23"/>
                      <a:pt x="323" y="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2" name="Google Shape;722;p36"/>
              <p:cNvSpPr/>
              <p:nvPr/>
            </p:nvSpPr>
            <p:spPr>
              <a:xfrm>
                <a:off x="6203175" y="4356075"/>
                <a:ext cx="41225" cy="35375"/>
              </a:xfrm>
              <a:custGeom>
                <a:avLst/>
                <a:gdLst/>
                <a:ahLst/>
                <a:cxnLst/>
                <a:rect l="l" t="t" r="r" b="b"/>
                <a:pathLst>
                  <a:path w="1649" h="1415" extrusionOk="0">
                    <a:moveTo>
                      <a:pt x="1" y="0"/>
                    </a:moveTo>
                    <a:cubicBezTo>
                      <a:pt x="591" y="267"/>
                      <a:pt x="1092" y="646"/>
                      <a:pt x="1459" y="1136"/>
                    </a:cubicBezTo>
                    <a:cubicBezTo>
                      <a:pt x="1465" y="1142"/>
                      <a:pt x="1471" y="1148"/>
                      <a:pt x="1478" y="1156"/>
                    </a:cubicBezTo>
                    <a:lnTo>
                      <a:pt x="1478" y="1156"/>
                    </a:lnTo>
                    <a:cubicBezTo>
                      <a:pt x="1111" y="658"/>
                      <a:pt x="592" y="267"/>
                      <a:pt x="1" y="0"/>
                    </a:cubicBezTo>
                    <a:close/>
                    <a:moveTo>
                      <a:pt x="1478" y="1156"/>
                    </a:moveTo>
                    <a:cubicBezTo>
                      <a:pt x="1479" y="1158"/>
                      <a:pt x="1480" y="1160"/>
                      <a:pt x="1481" y="1161"/>
                    </a:cubicBezTo>
                    <a:lnTo>
                      <a:pt x="1481" y="1161"/>
                    </a:lnTo>
                    <a:cubicBezTo>
                      <a:pt x="1480" y="1159"/>
                      <a:pt x="1479" y="1158"/>
                      <a:pt x="1478" y="1156"/>
                    </a:cubicBezTo>
                    <a:close/>
                    <a:moveTo>
                      <a:pt x="1481" y="1161"/>
                    </a:moveTo>
                    <a:cubicBezTo>
                      <a:pt x="1485" y="1167"/>
                      <a:pt x="1489" y="1173"/>
                      <a:pt x="1492" y="1180"/>
                    </a:cubicBezTo>
                    <a:cubicBezTo>
                      <a:pt x="1515" y="1214"/>
                      <a:pt x="1537" y="1247"/>
                      <a:pt x="1559" y="1292"/>
                    </a:cubicBezTo>
                    <a:cubicBezTo>
                      <a:pt x="1593" y="1336"/>
                      <a:pt x="1615" y="1370"/>
                      <a:pt x="1648" y="1414"/>
                    </a:cubicBezTo>
                    <a:cubicBezTo>
                      <a:pt x="1597" y="1327"/>
                      <a:pt x="1541" y="1243"/>
                      <a:pt x="1481" y="1161"/>
                    </a:cubicBezTo>
                    <a:close/>
                  </a:path>
                </a:pathLst>
              </a:custGeom>
              <a:solidFill>
                <a:srgbClr val="5064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3" name="Google Shape;723;p36"/>
              <p:cNvSpPr/>
              <p:nvPr/>
            </p:nvSpPr>
            <p:spPr>
              <a:xfrm>
                <a:off x="5815550" y="4344675"/>
                <a:ext cx="41475" cy="40350"/>
              </a:xfrm>
              <a:custGeom>
                <a:avLst/>
                <a:gdLst/>
                <a:ahLst/>
                <a:cxnLst/>
                <a:rect l="l" t="t" r="r" b="b"/>
                <a:pathLst>
                  <a:path w="1659" h="1614" extrusionOk="0">
                    <a:moveTo>
                      <a:pt x="1425" y="0"/>
                    </a:moveTo>
                    <a:cubicBezTo>
                      <a:pt x="1114" y="0"/>
                      <a:pt x="790" y="23"/>
                      <a:pt x="490" y="67"/>
                    </a:cubicBezTo>
                    <a:cubicBezTo>
                      <a:pt x="401" y="145"/>
                      <a:pt x="312" y="234"/>
                      <a:pt x="234" y="312"/>
                    </a:cubicBezTo>
                    <a:cubicBezTo>
                      <a:pt x="189" y="579"/>
                      <a:pt x="145" y="846"/>
                      <a:pt x="100" y="1102"/>
                    </a:cubicBezTo>
                    <a:lnTo>
                      <a:pt x="100" y="1124"/>
                    </a:lnTo>
                    <a:lnTo>
                      <a:pt x="90" y="1124"/>
                    </a:lnTo>
                    <a:cubicBezTo>
                      <a:pt x="90" y="1146"/>
                      <a:pt x="90" y="1169"/>
                      <a:pt x="78" y="1191"/>
                    </a:cubicBezTo>
                    <a:lnTo>
                      <a:pt x="78" y="1213"/>
                    </a:lnTo>
                    <a:lnTo>
                      <a:pt x="78" y="1235"/>
                    </a:lnTo>
                    <a:lnTo>
                      <a:pt x="78" y="1247"/>
                    </a:lnTo>
                    <a:cubicBezTo>
                      <a:pt x="67" y="1247"/>
                      <a:pt x="67" y="1258"/>
                      <a:pt x="67" y="1269"/>
                    </a:cubicBezTo>
                    <a:lnTo>
                      <a:pt x="67" y="1280"/>
                    </a:lnTo>
                    <a:lnTo>
                      <a:pt x="67" y="1292"/>
                    </a:lnTo>
                    <a:lnTo>
                      <a:pt x="67" y="1302"/>
                    </a:lnTo>
                    <a:cubicBezTo>
                      <a:pt x="67" y="1314"/>
                      <a:pt x="56" y="1314"/>
                      <a:pt x="56" y="1314"/>
                    </a:cubicBezTo>
                    <a:lnTo>
                      <a:pt x="56" y="1325"/>
                    </a:lnTo>
                    <a:lnTo>
                      <a:pt x="56" y="1347"/>
                    </a:lnTo>
                    <a:lnTo>
                      <a:pt x="56" y="1358"/>
                    </a:lnTo>
                    <a:cubicBezTo>
                      <a:pt x="56" y="1369"/>
                      <a:pt x="45" y="1369"/>
                      <a:pt x="45" y="1381"/>
                    </a:cubicBezTo>
                    <a:lnTo>
                      <a:pt x="45" y="1391"/>
                    </a:lnTo>
                    <a:lnTo>
                      <a:pt x="45" y="1403"/>
                    </a:lnTo>
                    <a:lnTo>
                      <a:pt x="45" y="1414"/>
                    </a:lnTo>
                    <a:lnTo>
                      <a:pt x="45" y="1425"/>
                    </a:lnTo>
                    <a:cubicBezTo>
                      <a:pt x="34" y="1436"/>
                      <a:pt x="34" y="1436"/>
                      <a:pt x="34" y="1447"/>
                    </a:cubicBezTo>
                    <a:lnTo>
                      <a:pt x="34" y="1458"/>
                    </a:lnTo>
                    <a:lnTo>
                      <a:pt x="34" y="1480"/>
                    </a:lnTo>
                    <a:cubicBezTo>
                      <a:pt x="23" y="1492"/>
                      <a:pt x="23" y="1503"/>
                      <a:pt x="23" y="1503"/>
                    </a:cubicBezTo>
                    <a:lnTo>
                      <a:pt x="23" y="1514"/>
                    </a:lnTo>
                    <a:lnTo>
                      <a:pt x="23" y="1536"/>
                    </a:lnTo>
                    <a:cubicBezTo>
                      <a:pt x="11" y="1559"/>
                      <a:pt x="11" y="1569"/>
                      <a:pt x="11" y="1592"/>
                    </a:cubicBezTo>
                    <a:cubicBezTo>
                      <a:pt x="11" y="1598"/>
                      <a:pt x="8" y="1605"/>
                      <a:pt x="5" y="1609"/>
                    </a:cubicBezTo>
                    <a:lnTo>
                      <a:pt x="5" y="1609"/>
                    </a:lnTo>
                    <a:cubicBezTo>
                      <a:pt x="516" y="988"/>
                      <a:pt x="1071" y="433"/>
                      <a:pt x="1659" y="0"/>
                    </a:cubicBezTo>
                    <a:close/>
                    <a:moveTo>
                      <a:pt x="5" y="1609"/>
                    </a:moveTo>
                    <a:cubicBezTo>
                      <a:pt x="3" y="1611"/>
                      <a:pt x="2" y="1612"/>
                      <a:pt x="1" y="1614"/>
                    </a:cubicBezTo>
                    <a:cubicBezTo>
                      <a:pt x="1" y="1614"/>
                      <a:pt x="3" y="1612"/>
                      <a:pt x="5" y="1609"/>
                    </a:cubicBezTo>
                    <a:close/>
                  </a:path>
                </a:pathLst>
              </a:custGeom>
              <a:solidFill>
                <a:srgbClr val="DED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4" name="Google Shape;724;p36"/>
              <p:cNvSpPr/>
              <p:nvPr/>
            </p:nvSpPr>
            <p:spPr>
              <a:xfrm>
                <a:off x="5751825" y="4365275"/>
                <a:ext cx="57625" cy="87100"/>
              </a:xfrm>
              <a:custGeom>
                <a:avLst/>
                <a:gdLst/>
                <a:ahLst/>
                <a:cxnLst/>
                <a:rect l="l" t="t" r="r" b="b"/>
                <a:pathLst>
                  <a:path w="2305" h="3484" extrusionOk="0">
                    <a:moveTo>
                      <a:pt x="2305" y="0"/>
                    </a:moveTo>
                    <a:cubicBezTo>
                      <a:pt x="2026" y="312"/>
                      <a:pt x="1759" y="656"/>
                      <a:pt x="1503" y="1002"/>
                    </a:cubicBezTo>
                    <a:cubicBezTo>
                      <a:pt x="1625" y="1013"/>
                      <a:pt x="1748" y="1013"/>
                      <a:pt x="1882" y="1024"/>
                    </a:cubicBezTo>
                    <a:cubicBezTo>
                      <a:pt x="2038" y="690"/>
                      <a:pt x="2182" y="356"/>
                      <a:pt x="2305" y="0"/>
                    </a:cubicBezTo>
                    <a:close/>
                    <a:moveTo>
                      <a:pt x="924" y="1859"/>
                    </a:moveTo>
                    <a:cubicBezTo>
                      <a:pt x="579" y="2393"/>
                      <a:pt x="279" y="2949"/>
                      <a:pt x="0" y="3484"/>
                    </a:cubicBezTo>
                    <a:cubicBezTo>
                      <a:pt x="557" y="3072"/>
                      <a:pt x="1024" y="2516"/>
                      <a:pt x="1425" y="1870"/>
                    </a:cubicBezTo>
                    <a:cubicBezTo>
                      <a:pt x="1247" y="1859"/>
                      <a:pt x="1080" y="1859"/>
                      <a:pt x="924" y="1859"/>
                    </a:cubicBezTo>
                    <a:close/>
                  </a:path>
                </a:pathLst>
              </a:custGeom>
              <a:solidFill>
                <a:srgbClr val="C9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5" name="Google Shape;725;p36"/>
              <p:cNvSpPr/>
              <p:nvPr/>
            </p:nvSpPr>
            <p:spPr>
              <a:xfrm>
                <a:off x="5815550" y="4352475"/>
                <a:ext cx="5850" cy="32550"/>
              </a:xfrm>
              <a:custGeom>
                <a:avLst/>
                <a:gdLst/>
                <a:ahLst/>
                <a:cxnLst/>
                <a:rect l="l" t="t" r="r" b="b"/>
                <a:pathLst>
                  <a:path w="234" h="1302" extrusionOk="0">
                    <a:moveTo>
                      <a:pt x="1" y="1302"/>
                    </a:moveTo>
                    <a:lnTo>
                      <a:pt x="1" y="1302"/>
                    </a:lnTo>
                    <a:lnTo>
                      <a:pt x="1" y="1302"/>
                    </a:lnTo>
                    <a:lnTo>
                      <a:pt x="1" y="1302"/>
                    </a:lnTo>
                    <a:close/>
                    <a:moveTo>
                      <a:pt x="11" y="1280"/>
                    </a:moveTo>
                    <a:lnTo>
                      <a:pt x="11" y="1280"/>
                    </a:lnTo>
                    <a:lnTo>
                      <a:pt x="11" y="1280"/>
                    </a:lnTo>
                    <a:close/>
                    <a:moveTo>
                      <a:pt x="23" y="1224"/>
                    </a:moveTo>
                    <a:lnTo>
                      <a:pt x="23" y="1224"/>
                    </a:lnTo>
                    <a:lnTo>
                      <a:pt x="23" y="1224"/>
                    </a:lnTo>
                    <a:close/>
                    <a:moveTo>
                      <a:pt x="23" y="1191"/>
                    </a:moveTo>
                    <a:lnTo>
                      <a:pt x="23" y="1202"/>
                    </a:lnTo>
                    <a:lnTo>
                      <a:pt x="23" y="1191"/>
                    </a:lnTo>
                    <a:close/>
                    <a:moveTo>
                      <a:pt x="34" y="1168"/>
                    </a:moveTo>
                    <a:lnTo>
                      <a:pt x="34" y="1168"/>
                    </a:lnTo>
                    <a:lnTo>
                      <a:pt x="34" y="1168"/>
                    </a:lnTo>
                    <a:close/>
                    <a:moveTo>
                      <a:pt x="34" y="1135"/>
                    </a:moveTo>
                    <a:lnTo>
                      <a:pt x="34" y="1146"/>
                    </a:lnTo>
                    <a:lnTo>
                      <a:pt x="34" y="1135"/>
                    </a:lnTo>
                    <a:close/>
                    <a:moveTo>
                      <a:pt x="45" y="1102"/>
                    </a:moveTo>
                    <a:lnTo>
                      <a:pt x="45" y="1113"/>
                    </a:lnTo>
                    <a:lnTo>
                      <a:pt x="45" y="1102"/>
                    </a:lnTo>
                    <a:close/>
                    <a:moveTo>
                      <a:pt x="45" y="1079"/>
                    </a:moveTo>
                    <a:lnTo>
                      <a:pt x="45" y="1091"/>
                    </a:lnTo>
                    <a:lnTo>
                      <a:pt x="45" y="1079"/>
                    </a:lnTo>
                    <a:close/>
                    <a:moveTo>
                      <a:pt x="56" y="1046"/>
                    </a:moveTo>
                    <a:cubicBezTo>
                      <a:pt x="56" y="1057"/>
                      <a:pt x="45" y="1057"/>
                      <a:pt x="45" y="1069"/>
                    </a:cubicBezTo>
                    <a:cubicBezTo>
                      <a:pt x="45" y="1057"/>
                      <a:pt x="56" y="1057"/>
                      <a:pt x="56" y="1046"/>
                    </a:cubicBezTo>
                    <a:close/>
                    <a:moveTo>
                      <a:pt x="56" y="1013"/>
                    </a:moveTo>
                    <a:lnTo>
                      <a:pt x="56" y="1035"/>
                    </a:lnTo>
                    <a:lnTo>
                      <a:pt x="56" y="1013"/>
                    </a:lnTo>
                    <a:close/>
                    <a:moveTo>
                      <a:pt x="67" y="990"/>
                    </a:moveTo>
                    <a:cubicBezTo>
                      <a:pt x="67" y="1002"/>
                      <a:pt x="56" y="1002"/>
                      <a:pt x="56" y="1002"/>
                    </a:cubicBezTo>
                    <a:cubicBezTo>
                      <a:pt x="56" y="1002"/>
                      <a:pt x="67" y="1002"/>
                      <a:pt x="67" y="990"/>
                    </a:cubicBezTo>
                    <a:close/>
                    <a:moveTo>
                      <a:pt x="67" y="968"/>
                    </a:moveTo>
                    <a:lnTo>
                      <a:pt x="67" y="980"/>
                    </a:lnTo>
                    <a:lnTo>
                      <a:pt x="67" y="968"/>
                    </a:lnTo>
                    <a:close/>
                    <a:moveTo>
                      <a:pt x="78" y="935"/>
                    </a:moveTo>
                    <a:cubicBezTo>
                      <a:pt x="67" y="935"/>
                      <a:pt x="67" y="946"/>
                      <a:pt x="67" y="957"/>
                    </a:cubicBezTo>
                    <a:cubicBezTo>
                      <a:pt x="67" y="946"/>
                      <a:pt x="67" y="935"/>
                      <a:pt x="78" y="935"/>
                    </a:cubicBezTo>
                    <a:close/>
                    <a:moveTo>
                      <a:pt x="78" y="901"/>
                    </a:moveTo>
                    <a:lnTo>
                      <a:pt x="78" y="923"/>
                    </a:lnTo>
                    <a:lnTo>
                      <a:pt x="78" y="901"/>
                    </a:lnTo>
                    <a:close/>
                    <a:moveTo>
                      <a:pt x="78" y="879"/>
                    </a:moveTo>
                    <a:lnTo>
                      <a:pt x="78" y="901"/>
                    </a:lnTo>
                    <a:lnTo>
                      <a:pt x="78" y="879"/>
                    </a:lnTo>
                    <a:close/>
                    <a:moveTo>
                      <a:pt x="90" y="812"/>
                    </a:moveTo>
                    <a:cubicBezTo>
                      <a:pt x="90" y="834"/>
                      <a:pt x="90" y="857"/>
                      <a:pt x="78" y="879"/>
                    </a:cubicBezTo>
                    <a:cubicBezTo>
                      <a:pt x="90" y="857"/>
                      <a:pt x="90" y="834"/>
                      <a:pt x="90" y="812"/>
                    </a:cubicBezTo>
                    <a:close/>
                    <a:moveTo>
                      <a:pt x="100" y="790"/>
                    </a:moveTo>
                    <a:lnTo>
                      <a:pt x="100" y="812"/>
                    </a:lnTo>
                    <a:lnTo>
                      <a:pt x="100" y="790"/>
                    </a:lnTo>
                    <a:close/>
                    <a:moveTo>
                      <a:pt x="234" y="0"/>
                    </a:moveTo>
                    <a:lnTo>
                      <a:pt x="234" y="0"/>
                    </a:lnTo>
                    <a:cubicBezTo>
                      <a:pt x="189" y="267"/>
                      <a:pt x="145" y="534"/>
                      <a:pt x="100" y="790"/>
                    </a:cubicBezTo>
                    <a:cubicBezTo>
                      <a:pt x="145" y="534"/>
                      <a:pt x="189" y="267"/>
                      <a:pt x="234" y="0"/>
                    </a:cubicBezTo>
                    <a:close/>
                  </a:path>
                </a:pathLst>
              </a:custGeom>
              <a:solidFill>
                <a:srgbClr val="D7CCC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6" name="Google Shape;726;p36"/>
              <p:cNvSpPr/>
              <p:nvPr/>
            </p:nvSpPr>
            <p:spPr>
              <a:xfrm>
                <a:off x="5749025" y="4352475"/>
                <a:ext cx="72375" cy="127175"/>
              </a:xfrm>
              <a:custGeom>
                <a:avLst/>
                <a:gdLst/>
                <a:ahLst/>
                <a:cxnLst/>
                <a:rect l="l" t="t" r="r" b="b"/>
                <a:pathLst>
                  <a:path w="2895" h="5087" extrusionOk="0">
                    <a:moveTo>
                      <a:pt x="2895" y="0"/>
                    </a:moveTo>
                    <a:lnTo>
                      <a:pt x="2895" y="0"/>
                    </a:lnTo>
                    <a:cubicBezTo>
                      <a:pt x="2728" y="167"/>
                      <a:pt x="2573" y="334"/>
                      <a:pt x="2417" y="512"/>
                    </a:cubicBezTo>
                    <a:cubicBezTo>
                      <a:pt x="2294" y="868"/>
                      <a:pt x="2150" y="1202"/>
                      <a:pt x="1994" y="1536"/>
                    </a:cubicBezTo>
                    <a:cubicBezTo>
                      <a:pt x="2138" y="1547"/>
                      <a:pt x="2305" y="1558"/>
                      <a:pt x="2461" y="1558"/>
                    </a:cubicBezTo>
                    <a:cubicBezTo>
                      <a:pt x="2528" y="1480"/>
                      <a:pt x="2595" y="1391"/>
                      <a:pt x="2662" y="1302"/>
                    </a:cubicBezTo>
                    <a:cubicBezTo>
                      <a:pt x="2662" y="1302"/>
                      <a:pt x="2672" y="1291"/>
                      <a:pt x="2672" y="1280"/>
                    </a:cubicBezTo>
                    <a:cubicBezTo>
                      <a:pt x="2672" y="1257"/>
                      <a:pt x="2672" y="1247"/>
                      <a:pt x="2684" y="1224"/>
                    </a:cubicBezTo>
                    <a:lnTo>
                      <a:pt x="2684" y="1202"/>
                    </a:lnTo>
                    <a:lnTo>
                      <a:pt x="2684" y="1191"/>
                    </a:lnTo>
                    <a:cubicBezTo>
                      <a:pt x="2684" y="1191"/>
                      <a:pt x="2684" y="1180"/>
                      <a:pt x="2695" y="1168"/>
                    </a:cubicBezTo>
                    <a:lnTo>
                      <a:pt x="2695" y="1146"/>
                    </a:lnTo>
                    <a:lnTo>
                      <a:pt x="2695" y="1135"/>
                    </a:lnTo>
                    <a:cubicBezTo>
                      <a:pt x="2695" y="1124"/>
                      <a:pt x="2695" y="1124"/>
                      <a:pt x="2706" y="1113"/>
                    </a:cubicBezTo>
                    <a:lnTo>
                      <a:pt x="2706" y="1102"/>
                    </a:lnTo>
                    <a:lnTo>
                      <a:pt x="2706" y="1091"/>
                    </a:lnTo>
                    <a:lnTo>
                      <a:pt x="2706" y="1079"/>
                    </a:lnTo>
                    <a:lnTo>
                      <a:pt x="2706" y="1069"/>
                    </a:lnTo>
                    <a:cubicBezTo>
                      <a:pt x="2706" y="1057"/>
                      <a:pt x="2717" y="1057"/>
                      <a:pt x="2717" y="1046"/>
                    </a:cubicBezTo>
                    <a:lnTo>
                      <a:pt x="2717" y="1035"/>
                    </a:lnTo>
                    <a:lnTo>
                      <a:pt x="2717" y="1013"/>
                    </a:lnTo>
                    <a:lnTo>
                      <a:pt x="2717" y="1002"/>
                    </a:lnTo>
                    <a:cubicBezTo>
                      <a:pt x="2717" y="1002"/>
                      <a:pt x="2728" y="1002"/>
                      <a:pt x="2728" y="990"/>
                    </a:cubicBezTo>
                    <a:lnTo>
                      <a:pt x="2728" y="980"/>
                    </a:lnTo>
                    <a:lnTo>
                      <a:pt x="2728" y="968"/>
                    </a:lnTo>
                    <a:lnTo>
                      <a:pt x="2728" y="957"/>
                    </a:lnTo>
                    <a:cubicBezTo>
                      <a:pt x="2728" y="946"/>
                      <a:pt x="2728" y="935"/>
                      <a:pt x="2739" y="935"/>
                    </a:cubicBezTo>
                    <a:lnTo>
                      <a:pt x="2739" y="923"/>
                    </a:lnTo>
                    <a:lnTo>
                      <a:pt x="2739" y="901"/>
                    </a:lnTo>
                    <a:lnTo>
                      <a:pt x="2739" y="879"/>
                    </a:lnTo>
                    <a:cubicBezTo>
                      <a:pt x="2751" y="857"/>
                      <a:pt x="2751" y="834"/>
                      <a:pt x="2751" y="812"/>
                    </a:cubicBezTo>
                    <a:lnTo>
                      <a:pt x="2761" y="812"/>
                    </a:lnTo>
                    <a:lnTo>
                      <a:pt x="2761" y="790"/>
                    </a:lnTo>
                    <a:cubicBezTo>
                      <a:pt x="2806" y="534"/>
                      <a:pt x="2850" y="267"/>
                      <a:pt x="2895" y="0"/>
                    </a:cubicBezTo>
                    <a:close/>
                    <a:moveTo>
                      <a:pt x="1537" y="2382"/>
                    </a:moveTo>
                    <a:cubicBezTo>
                      <a:pt x="1136" y="3028"/>
                      <a:pt x="669" y="3584"/>
                      <a:pt x="112" y="3996"/>
                    </a:cubicBezTo>
                    <a:cubicBezTo>
                      <a:pt x="79" y="4074"/>
                      <a:pt x="35" y="4152"/>
                      <a:pt x="1" y="4241"/>
                    </a:cubicBezTo>
                    <a:cubicBezTo>
                      <a:pt x="45" y="4386"/>
                      <a:pt x="112" y="4530"/>
                      <a:pt x="179" y="4686"/>
                    </a:cubicBezTo>
                    <a:lnTo>
                      <a:pt x="213" y="4753"/>
                    </a:lnTo>
                    <a:lnTo>
                      <a:pt x="379" y="5087"/>
                    </a:lnTo>
                    <a:cubicBezTo>
                      <a:pt x="758" y="4230"/>
                      <a:pt x="1270" y="3283"/>
                      <a:pt x="1860" y="2382"/>
                    </a:cubicBezTo>
                    <a:close/>
                  </a:path>
                </a:pathLst>
              </a:custGeom>
              <a:solidFill>
                <a:srgbClr val="C5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7" name="Google Shape;727;p36"/>
              <p:cNvSpPr/>
              <p:nvPr/>
            </p:nvSpPr>
            <p:spPr>
              <a:xfrm>
                <a:off x="5774925" y="4390300"/>
                <a:ext cx="35650" cy="21750"/>
              </a:xfrm>
              <a:custGeom>
                <a:avLst/>
                <a:gdLst/>
                <a:ahLst/>
                <a:cxnLst/>
                <a:rect l="l" t="t" r="r" b="b"/>
                <a:pathLst>
                  <a:path w="1426" h="870" extrusionOk="0">
                    <a:moveTo>
                      <a:pt x="579" y="1"/>
                    </a:moveTo>
                    <a:cubicBezTo>
                      <a:pt x="379" y="279"/>
                      <a:pt x="179" y="568"/>
                      <a:pt x="0" y="858"/>
                    </a:cubicBezTo>
                    <a:cubicBezTo>
                      <a:pt x="156" y="858"/>
                      <a:pt x="323" y="858"/>
                      <a:pt x="501" y="869"/>
                    </a:cubicBezTo>
                    <a:lnTo>
                      <a:pt x="824" y="869"/>
                    </a:lnTo>
                    <a:cubicBezTo>
                      <a:pt x="1013" y="590"/>
                      <a:pt x="1213" y="313"/>
                      <a:pt x="1425" y="45"/>
                    </a:cubicBezTo>
                    <a:cubicBezTo>
                      <a:pt x="1269" y="45"/>
                      <a:pt x="1102" y="34"/>
                      <a:pt x="958" y="23"/>
                    </a:cubicBezTo>
                    <a:cubicBezTo>
                      <a:pt x="824" y="12"/>
                      <a:pt x="701" y="12"/>
                      <a:pt x="579"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8" name="Google Shape;728;p36"/>
              <p:cNvSpPr/>
              <p:nvPr/>
            </p:nvSpPr>
            <p:spPr>
              <a:xfrm>
                <a:off x="5827800" y="4344675"/>
                <a:ext cx="23675" cy="1700"/>
              </a:xfrm>
              <a:custGeom>
                <a:avLst/>
                <a:gdLst/>
                <a:ahLst/>
                <a:cxnLst/>
                <a:rect l="l" t="t" r="r" b="b"/>
                <a:pathLst>
                  <a:path w="947" h="68" extrusionOk="0">
                    <a:moveTo>
                      <a:pt x="935" y="0"/>
                    </a:moveTo>
                    <a:cubicBezTo>
                      <a:pt x="624" y="0"/>
                      <a:pt x="300" y="23"/>
                      <a:pt x="0" y="67"/>
                    </a:cubicBezTo>
                    <a:lnTo>
                      <a:pt x="0" y="67"/>
                    </a:lnTo>
                    <a:cubicBezTo>
                      <a:pt x="300" y="23"/>
                      <a:pt x="624" y="0"/>
                      <a:pt x="935" y="0"/>
                    </a:cubicBezTo>
                    <a:close/>
                    <a:moveTo>
                      <a:pt x="935" y="0"/>
                    </a:moveTo>
                    <a:lnTo>
                      <a:pt x="935" y="0"/>
                    </a:lnTo>
                    <a:lnTo>
                      <a:pt x="946" y="0"/>
                    </a:ln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9" name="Google Shape;729;p36"/>
              <p:cNvSpPr/>
              <p:nvPr/>
            </p:nvSpPr>
            <p:spPr>
              <a:xfrm>
                <a:off x="5831400" y="4346900"/>
                <a:ext cx="75725" cy="47600"/>
              </a:xfrm>
              <a:custGeom>
                <a:avLst/>
                <a:gdLst/>
                <a:ahLst/>
                <a:cxnLst/>
                <a:rect l="l" t="t" r="r" b="b"/>
                <a:pathLst>
                  <a:path w="3029" h="1904" extrusionOk="0">
                    <a:moveTo>
                      <a:pt x="1860" y="0"/>
                    </a:moveTo>
                    <a:cubicBezTo>
                      <a:pt x="1192" y="501"/>
                      <a:pt x="569" y="1136"/>
                      <a:pt x="1" y="1837"/>
                    </a:cubicBezTo>
                    <a:cubicBezTo>
                      <a:pt x="379" y="1859"/>
                      <a:pt x="769" y="1881"/>
                      <a:pt x="1158" y="1903"/>
                    </a:cubicBezTo>
                    <a:cubicBezTo>
                      <a:pt x="1737" y="1269"/>
                      <a:pt x="2360" y="724"/>
                      <a:pt x="3028" y="367"/>
                    </a:cubicBezTo>
                    <a:cubicBezTo>
                      <a:pt x="2917" y="312"/>
                      <a:pt x="2795" y="268"/>
                      <a:pt x="2684" y="223"/>
                    </a:cubicBezTo>
                    <a:cubicBezTo>
                      <a:pt x="2672" y="223"/>
                      <a:pt x="2661" y="211"/>
                      <a:pt x="2650" y="211"/>
                    </a:cubicBezTo>
                    <a:lnTo>
                      <a:pt x="2639" y="211"/>
                    </a:lnTo>
                    <a:cubicBezTo>
                      <a:pt x="2639" y="201"/>
                      <a:pt x="2639" y="201"/>
                      <a:pt x="2628" y="201"/>
                    </a:cubicBezTo>
                    <a:lnTo>
                      <a:pt x="2617" y="201"/>
                    </a:lnTo>
                    <a:cubicBezTo>
                      <a:pt x="2372" y="112"/>
                      <a:pt x="2116" y="56"/>
                      <a:pt x="1860" y="0"/>
                    </a:cubicBezTo>
                    <a:close/>
                  </a:path>
                </a:pathLst>
              </a:custGeom>
              <a:solidFill>
                <a:srgbClr val="DED1C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0" name="Google Shape;730;p36"/>
              <p:cNvSpPr/>
              <p:nvPr/>
            </p:nvSpPr>
            <p:spPr>
              <a:xfrm>
                <a:off x="5812475" y="4412575"/>
                <a:ext cx="32300" cy="5850"/>
              </a:xfrm>
              <a:custGeom>
                <a:avLst/>
                <a:gdLst/>
                <a:ahLst/>
                <a:cxnLst/>
                <a:rect l="l" t="t" r="r" b="b"/>
                <a:pathLst>
                  <a:path w="1292" h="234" extrusionOk="0">
                    <a:moveTo>
                      <a:pt x="157" y="0"/>
                    </a:moveTo>
                    <a:cubicBezTo>
                      <a:pt x="101" y="78"/>
                      <a:pt x="45" y="156"/>
                      <a:pt x="1" y="234"/>
                    </a:cubicBezTo>
                    <a:lnTo>
                      <a:pt x="1059" y="234"/>
                    </a:lnTo>
                    <a:cubicBezTo>
                      <a:pt x="1103" y="211"/>
                      <a:pt x="1136" y="201"/>
                      <a:pt x="1181" y="178"/>
                    </a:cubicBezTo>
                    <a:cubicBezTo>
                      <a:pt x="1214" y="122"/>
                      <a:pt x="1259" y="78"/>
                      <a:pt x="1292" y="23"/>
                    </a:cubicBezTo>
                    <a:cubicBezTo>
                      <a:pt x="903" y="23"/>
                      <a:pt x="524" y="11"/>
                      <a:pt x="157" y="0"/>
                    </a:cubicBezTo>
                    <a:close/>
                  </a:path>
                </a:pathLst>
              </a:custGeom>
              <a:solidFill>
                <a:srgbClr val="D5C9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1" name="Google Shape;731;p36"/>
              <p:cNvSpPr/>
              <p:nvPr/>
            </p:nvSpPr>
            <p:spPr>
              <a:xfrm>
                <a:off x="5802750" y="4427300"/>
                <a:ext cx="3625" cy="15050"/>
              </a:xfrm>
              <a:custGeom>
                <a:avLst/>
                <a:gdLst/>
                <a:ahLst/>
                <a:cxnLst/>
                <a:rect l="l" t="t" r="r" b="b"/>
                <a:pathLst>
                  <a:path w="145" h="602" extrusionOk="0">
                    <a:moveTo>
                      <a:pt x="145" y="1"/>
                    </a:moveTo>
                    <a:lnTo>
                      <a:pt x="145" y="1"/>
                    </a:lnTo>
                    <a:cubicBezTo>
                      <a:pt x="100" y="201"/>
                      <a:pt x="56" y="402"/>
                      <a:pt x="1" y="602"/>
                    </a:cubicBezTo>
                    <a:lnTo>
                      <a:pt x="1" y="602"/>
                    </a:lnTo>
                    <a:cubicBezTo>
                      <a:pt x="56" y="402"/>
                      <a:pt x="100" y="201"/>
                      <a:pt x="145" y="1"/>
                    </a:cubicBezTo>
                    <a:close/>
                  </a:path>
                </a:pathLst>
              </a:custGeom>
              <a:solidFill>
                <a:srgbClr val="C9B2A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2" name="Google Shape;732;p36"/>
              <p:cNvSpPr/>
              <p:nvPr/>
            </p:nvSpPr>
            <p:spPr>
              <a:xfrm>
                <a:off x="5792450" y="4427300"/>
                <a:ext cx="13925" cy="23700"/>
              </a:xfrm>
              <a:custGeom>
                <a:avLst/>
                <a:gdLst/>
                <a:ahLst/>
                <a:cxnLst/>
                <a:rect l="l" t="t" r="r" b="b"/>
                <a:pathLst>
                  <a:path w="557" h="948" extrusionOk="0">
                    <a:moveTo>
                      <a:pt x="557" y="1"/>
                    </a:moveTo>
                    <a:cubicBezTo>
                      <a:pt x="356" y="313"/>
                      <a:pt x="178" y="636"/>
                      <a:pt x="0" y="947"/>
                    </a:cubicBezTo>
                    <a:cubicBezTo>
                      <a:pt x="134" y="825"/>
                      <a:pt x="267" y="713"/>
                      <a:pt x="413" y="602"/>
                    </a:cubicBezTo>
                    <a:cubicBezTo>
                      <a:pt x="468" y="402"/>
                      <a:pt x="512" y="201"/>
                      <a:pt x="557" y="1"/>
                    </a:cubicBezTo>
                    <a:close/>
                  </a:path>
                </a:pathLst>
              </a:custGeom>
              <a:solidFill>
                <a:srgbClr val="C5B0A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3" name="Google Shape;733;p36"/>
              <p:cNvSpPr/>
              <p:nvPr/>
            </p:nvSpPr>
            <p:spPr>
              <a:xfrm>
                <a:off x="5770175" y="4417025"/>
                <a:ext cx="71825" cy="84075"/>
              </a:xfrm>
              <a:custGeom>
                <a:avLst/>
                <a:gdLst/>
                <a:ahLst/>
                <a:cxnLst/>
                <a:rect l="l" t="t" r="r" b="b"/>
                <a:pathLst>
                  <a:path w="2873" h="3363" extrusionOk="0">
                    <a:moveTo>
                      <a:pt x="2873" y="0"/>
                    </a:moveTo>
                    <a:lnTo>
                      <a:pt x="2873" y="0"/>
                    </a:lnTo>
                    <a:cubicBezTo>
                      <a:pt x="2828" y="23"/>
                      <a:pt x="2795" y="33"/>
                      <a:pt x="2751" y="56"/>
                    </a:cubicBezTo>
                    <a:cubicBezTo>
                      <a:pt x="2272" y="290"/>
                      <a:pt x="1782" y="635"/>
                      <a:pt x="1304" y="1013"/>
                    </a:cubicBezTo>
                    <a:cubicBezTo>
                      <a:pt x="1158" y="1124"/>
                      <a:pt x="1025" y="1236"/>
                      <a:pt x="891" y="1358"/>
                    </a:cubicBezTo>
                    <a:cubicBezTo>
                      <a:pt x="535" y="1982"/>
                      <a:pt x="235" y="2605"/>
                      <a:pt x="1" y="3195"/>
                    </a:cubicBezTo>
                    <a:lnTo>
                      <a:pt x="134" y="3362"/>
                    </a:lnTo>
                    <a:cubicBezTo>
                      <a:pt x="624" y="2638"/>
                      <a:pt x="1314" y="1792"/>
                      <a:pt x="2083" y="1158"/>
                    </a:cubicBezTo>
                    <a:cubicBezTo>
                      <a:pt x="2328" y="768"/>
                      <a:pt x="2595" y="379"/>
                      <a:pt x="2873"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4" name="Google Shape;734;p36"/>
              <p:cNvSpPr/>
              <p:nvPr/>
            </p:nvSpPr>
            <p:spPr>
              <a:xfrm>
                <a:off x="5816375" y="4392800"/>
                <a:ext cx="44000" cy="20350"/>
              </a:xfrm>
              <a:custGeom>
                <a:avLst/>
                <a:gdLst/>
                <a:ahLst/>
                <a:cxnLst/>
                <a:rect l="l" t="t" r="r" b="b"/>
                <a:pathLst>
                  <a:path w="1760" h="814" extrusionOk="0">
                    <a:moveTo>
                      <a:pt x="602" y="1"/>
                    </a:moveTo>
                    <a:cubicBezTo>
                      <a:pt x="391" y="257"/>
                      <a:pt x="190" y="524"/>
                      <a:pt x="1" y="791"/>
                    </a:cubicBezTo>
                    <a:cubicBezTo>
                      <a:pt x="368" y="802"/>
                      <a:pt x="747" y="814"/>
                      <a:pt x="1136" y="814"/>
                    </a:cubicBezTo>
                    <a:cubicBezTo>
                      <a:pt x="1336" y="557"/>
                      <a:pt x="1548" y="302"/>
                      <a:pt x="1759" y="67"/>
                    </a:cubicBezTo>
                    <a:cubicBezTo>
                      <a:pt x="1370" y="45"/>
                      <a:pt x="980" y="23"/>
                      <a:pt x="602"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5" name="Google Shape;735;p36"/>
              <p:cNvSpPr/>
              <p:nvPr/>
            </p:nvSpPr>
            <p:spPr>
              <a:xfrm>
                <a:off x="6046800" y="4418950"/>
                <a:ext cx="35375" cy="52350"/>
              </a:xfrm>
              <a:custGeom>
                <a:avLst/>
                <a:gdLst/>
                <a:ahLst/>
                <a:cxnLst/>
                <a:rect l="l" t="t" r="r" b="b"/>
                <a:pathLst>
                  <a:path w="1415" h="2094" extrusionOk="0">
                    <a:moveTo>
                      <a:pt x="601" y="1"/>
                    </a:moveTo>
                    <a:cubicBezTo>
                      <a:pt x="390" y="379"/>
                      <a:pt x="190" y="758"/>
                      <a:pt x="0" y="1136"/>
                    </a:cubicBezTo>
                    <a:cubicBezTo>
                      <a:pt x="56" y="1403"/>
                      <a:pt x="145" y="1671"/>
                      <a:pt x="257" y="1915"/>
                    </a:cubicBezTo>
                    <a:cubicBezTo>
                      <a:pt x="279" y="1982"/>
                      <a:pt x="301" y="2038"/>
                      <a:pt x="334" y="2094"/>
                    </a:cubicBezTo>
                    <a:cubicBezTo>
                      <a:pt x="623" y="1437"/>
                      <a:pt x="991" y="725"/>
                      <a:pt x="1414" y="35"/>
                    </a:cubicBezTo>
                    <a:cubicBezTo>
                      <a:pt x="1158" y="23"/>
                      <a:pt x="891" y="13"/>
                      <a:pt x="601" y="1"/>
                    </a:cubicBezTo>
                    <a:close/>
                  </a:path>
                </a:pathLst>
              </a:custGeom>
              <a:solidFill>
                <a:srgbClr val="ED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6" name="Google Shape;736;p36"/>
              <p:cNvSpPr/>
              <p:nvPr/>
            </p:nvSpPr>
            <p:spPr>
              <a:xfrm>
                <a:off x="6074900" y="4345225"/>
                <a:ext cx="67925" cy="52900"/>
              </a:xfrm>
              <a:custGeom>
                <a:avLst/>
                <a:gdLst/>
                <a:ahLst/>
                <a:cxnLst/>
                <a:rect l="l" t="t" r="r" b="b"/>
                <a:pathLst>
                  <a:path w="2717" h="2116" extrusionOk="0">
                    <a:moveTo>
                      <a:pt x="2371" y="1"/>
                    </a:moveTo>
                    <a:cubicBezTo>
                      <a:pt x="2104" y="11"/>
                      <a:pt x="1849" y="56"/>
                      <a:pt x="1581" y="112"/>
                    </a:cubicBezTo>
                    <a:cubicBezTo>
                      <a:pt x="1158" y="557"/>
                      <a:pt x="746" y="1047"/>
                      <a:pt x="379" y="1570"/>
                    </a:cubicBezTo>
                    <a:lnTo>
                      <a:pt x="1247" y="1570"/>
                    </a:lnTo>
                    <a:cubicBezTo>
                      <a:pt x="1703" y="980"/>
                      <a:pt x="2193" y="446"/>
                      <a:pt x="2717" y="1"/>
                    </a:cubicBezTo>
                    <a:close/>
                    <a:moveTo>
                      <a:pt x="345" y="1614"/>
                    </a:moveTo>
                    <a:cubicBezTo>
                      <a:pt x="279" y="1703"/>
                      <a:pt x="223" y="1792"/>
                      <a:pt x="157" y="1881"/>
                    </a:cubicBezTo>
                    <a:lnTo>
                      <a:pt x="1013" y="1881"/>
                    </a:lnTo>
                    <a:cubicBezTo>
                      <a:pt x="1080" y="1792"/>
                      <a:pt x="1147" y="1703"/>
                      <a:pt x="1225" y="1614"/>
                    </a:cubicBezTo>
                    <a:close/>
                    <a:moveTo>
                      <a:pt x="123" y="1926"/>
                    </a:moveTo>
                    <a:cubicBezTo>
                      <a:pt x="90" y="1993"/>
                      <a:pt x="45" y="2049"/>
                      <a:pt x="1" y="2116"/>
                    </a:cubicBezTo>
                    <a:cubicBezTo>
                      <a:pt x="301" y="2093"/>
                      <a:pt x="590" y="2082"/>
                      <a:pt x="891" y="2059"/>
                    </a:cubicBezTo>
                    <a:lnTo>
                      <a:pt x="991" y="1926"/>
                    </a:ln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7" name="Google Shape;737;p36"/>
              <p:cNvSpPr/>
              <p:nvPr/>
            </p:nvSpPr>
            <p:spPr>
              <a:xfrm>
                <a:off x="6134175" y="4344675"/>
                <a:ext cx="9200" cy="575"/>
              </a:xfrm>
              <a:custGeom>
                <a:avLst/>
                <a:gdLst/>
                <a:ahLst/>
                <a:cxnLst/>
                <a:rect l="l" t="t" r="r" b="b"/>
                <a:pathLst>
                  <a:path w="368" h="23" extrusionOk="0">
                    <a:moveTo>
                      <a:pt x="368" y="0"/>
                    </a:moveTo>
                    <a:cubicBezTo>
                      <a:pt x="245" y="0"/>
                      <a:pt x="123" y="11"/>
                      <a:pt x="0" y="23"/>
                    </a:cubicBezTo>
                    <a:lnTo>
                      <a:pt x="346" y="23"/>
                    </a:lnTo>
                    <a:cubicBezTo>
                      <a:pt x="356" y="11"/>
                      <a:pt x="368" y="11"/>
                      <a:pt x="368"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8" name="Google Shape;738;p36"/>
              <p:cNvSpPr/>
              <p:nvPr/>
            </p:nvSpPr>
            <p:spPr>
              <a:xfrm>
                <a:off x="6077950" y="4392250"/>
                <a:ext cx="22300" cy="1125"/>
              </a:xfrm>
              <a:custGeom>
                <a:avLst/>
                <a:gdLst/>
                <a:ahLst/>
                <a:cxnLst/>
                <a:rect l="l" t="t" r="r" b="b"/>
                <a:pathLst>
                  <a:path w="892" h="45" extrusionOk="0">
                    <a:moveTo>
                      <a:pt x="35" y="0"/>
                    </a:moveTo>
                    <a:cubicBezTo>
                      <a:pt x="23" y="23"/>
                      <a:pt x="12" y="34"/>
                      <a:pt x="1" y="45"/>
                    </a:cubicBezTo>
                    <a:lnTo>
                      <a:pt x="869" y="45"/>
                    </a:lnTo>
                    <a:cubicBezTo>
                      <a:pt x="869" y="34"/>
                      <a:pt x="881" y="23"/>
                      <a:pt x="891"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9" name="Google Shape;739;p36"/>
              <p:cNvSpPr/>
              <p:nvPr/>
            </p:nvSpPr>
            <p:spPr>
              <a:xfrm>
                <a:off x="6083525" y="4384450"/>
                <a:ext cx="22575" cy="1150"/>
              </a:xfrm>
              <a:custGeom>
                <a:avLst/>
                <a:gdLst/>
                <a:ahLst/>
                <a:cxnLst/>
                <a:rect l="l" t="t" r="r" b="b"/>
                <a:pathLst>
                  <a:path w="903" h="46" extrusionOk="0">
                    <a:moveTo>
                      <a:pt x="34" y="1"/>
                    </a:moveTo>
                    <a:cubicBezTo>
                      <a:pt x="23" y="12"/>
                      <a:pt x="12" y="23"/>
                      <a:pt x="0" y="45"/>
                    </a:cubicBezTo>
                    <a:lnTo>
                      <a:pt x="880" y="45"/>
                    </a:lnTo>
                    <a:cubicBezTo>
                      <a:pt x="891" y="23"/>
                      <a:pt x="891" y="12"/>
                      <a:pt x="902" y="1"/>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0" name="Google Shape;740;p36"/>
              <p:cNvSpPr/>
              <p:nvPr/>
            </p:nvSpPr>
            <p:spPr>
              <a:xfrm>
                <a:off x="6069600" y="4396700"/>
                <a:ext cx="27600" cy="10875"/>
              </a:xfrm>
              <a:custGeom>
                <a:avLst/>
                <a:gdLst/>
                <a:ahLst/>
                <a:cxnLst/>
                <a:rect l="l" t="t" r="r" b="b"/>
                <a:pathLst>
                  <a:path w="1104" h="435" extrusionOk="0">
                    <a:moveTo>
                      <a:pt x="1103" y="0"/>
                    </a:moveTo>
                    <a:lnTo>
                      <a:pt x="1103" y="0"/>
                    </a:lnTo>
                    <a:cubicBezTo>
                      <a:pt x="802" y="23"/>
                      <a:pt x="513" y="34"/>
                      <a:pt x="213" y="57"/>
                    </a:cubicBezTo>
                    <a:cubicBezTo>
                      <a:pt x="134" y="168"/>
                      <a:pt x="68" y="279"/>
                      <a:pt x="1" y="390"/>
                    </a:cubicBezTo>
                    <a:cubicBezTo>
                      <a:pt x="290" y="413"/>
                      <a:pt x="557" y="423"/>
                      <a:pt x="802" y="435"/>
                    </a:cubicBezTo>
                    <a:lnTo>
                      <a:pt x="1103" y="0"/>
                    </a:ln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1" name="Google Shape;741;p36"/>
              <p:cNvSpPr/>
              <p:nvPr/>
            </p:nvSpPr>
            <p:spPr>
              <a:xfrm>
                <a:off x="6061825" y="4406450"/>
                <a:ext cx="27850" cy="13375"/>
              </a:xfrm>
              <a:custGeom>
                <a:avLst/>
                <a:gdLst/>
                <a:ahLst/>
                <a:cxnLst/>
                <a:rect l="l" t="t" r="r" b="b"/>
                <a:pathLst>
                  <a:path w="1114" h="535" extrusionOk="0">
                    <a:moveTo>
                      <a:pt x="312" y="0"/>
                    </a:moveTo>
                    <a:cubicBezTo>
                      <a:pt x="201" y="167"/>
                      <a:pt x="101" y="334"/>
                      <a:pt x="0" y="501"/>
                    </a:cubicBezTo>
                    <a:cubicBezTo>
                      <a:pt x="290" y="513"/>
                      <a:pt x="557" y="523"/>
                      <a:pt x="813" y="535"/>
                    </a:cubicBezTo>
                    <a:cubicBezTo>
                      <a:pt x="902" y="367"/>
                      <a:pt x="1014" y="212"/>
                      <a:pt x="1113" y="45"/>
                    </a:cubicBezTo>
                    <a:cubicBezTo>
                      <a:pt x="868" y="33"/>
                      <a:pt x="601" y="23"/>
                      <a:pt x="312"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2" name="Google Shape;742;p36"/>
              <p:cNvSpPr/>
              <p:nvPr/>
            </p:nvSpPr>
            <p:spPr>
              <a:xfrm>
                <a:off x="6114425" y="4344675"/>
                <a:ext cx="28950" cy="3350"/>
              </a:xfrm>
              <a:custGeom>
                <a:avLst/>
                <a:gdLst/>
                <a:ahLst/>
                <a:cxnLst/>
                <a:rect l="l" t="t" r="r" b="b"/>
                <a:pathLst>
                  <a:path w="1158" h="134" extrusionOk="0">
                    <a:moveTo>
                      <a:pt x="1158" y="0"/>
                    </a:moveTo>
                    <a:cubicBezTo>
                      <a:pt x="1095" y="0"/>
                      <a:pt x="1032" y="3"/>
                      <a:pt x="969" y="7"/>
                    </a:cubicBezTo>
                    <a:lnTo>
                      <a:pt x="969" y="7"/>
                    </a:lnTo>
                    <a:cubicBezTo>
                      <a:pt x="1032" y="4"/>
                      <a:pt x="1095" y="2"/>
                      <a:pt x="1158" y="0"/>
                    </a:cubicBezTo>
                    <a:close/>
                    <a:moveTo>
                      <a:pt x="969" y="7"/>
                    </a:moveTo>
                    <a:cubicBezTo>
                      <a:pt x="643" y="23"/>
                      <a:pt x="318" y="59"/>
                      <a:pt x="0" y="134"/>
                    </a:cubicBezTo>
                    <a:cubicBezTo>
                      <a:pt x="268" y="78"/>
                      <a:pt x="523" y="33"/>
                      <a:pt x="790" y="23"/>
                    </a:cubicBezTo>
                    <a:cubicBezTo>
                      <a:pt x="850" y="17"/>
                      <a:pt x="910" y="12"/>
                      <a:pt x="969" y="7"/>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3" name="Google Shape;743;p36"/>
              <p:cNvSpPr/>
              <p:nvPr/>
            </p:nvSpPr>
            <p:spPr>
              <a:xfrm>
                <a:off x="6066275" y="4420625"/>
                <a:ext cx="62650" cy="87400"/>
              </a:xfrm>
              <a:custGeom>
                <a:avLst/>
                <a:gdLst/>
                <a:ahLst/>
                <a:cxnLst/>
                <a:rect l="l" t="t" r="r" b="b"/>
                <a:pathLst>
                  <a:path w="2506" h="3496" extrusionOk="0">
                    <a:moveTo>
                      <a:pt x="1437" y="1"/>
                    </a:moveTo>
                    <a:cubicBezTo>
                      <a:pt x="846" y="925"/>
                      <a:pt x="356" y="1882"/>
                      <a:pt x="0" y="2751"/>
                    </a:cubicBezTo>
                    <a:cubicBezTo>
                      <a:pt x="212" y="3028"/>
                      <a:pt x="445" y="3273"/>
                      <a:pt x="713" y="3496"/>
                    </a:cubicBezTo>
                    <a:cubicBezTo>
                      <a:pt x="1103" y="2461"/>
                      <a:pt x="1726" y="1214"/>
                      <a:pt x="2505" y="79"/>
                    </a:cubicBezTo>
                    <a:cubicBezTo>
                      <a:pt x="2427" y="57"/>
                      <a:pt x="2349" y="57"/>
                      <a:pt x="2271" y="45"/>
                    </a:cubicBezTo>
                    <a:cubicBezTo>
                      <a:pt x="2082" y="35"/>
                      <a:pt x="1793" y="12"/>
                      <a:pt x="1437" y="1"/>
                    </a:cubicBezTo>
                    <a:close/>
                  </a:path>
                </a:pathLst>
              </a:custGeom>
              <a:solidFill>
                <a:srgbClr val="EDE6E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4" name="Google Shape;744;p36"/>
              <p:cNvSpPr/>
              <p:nvPr/>
            </p:nvSpPr>
            <p:spPr>
              <a:xfrm>
                <a:off x="6119425" y="4345775"/>
                <a:ext cx="76000" cy="49825"/>
              </a:xfrm>
              <a:custGeom>
                <a:avLst/>
                <a:gdLst/>
                <a:ahLst/>
                <a:cxnLst/>
                <a:rect l="l" t="t" r="r" b="b"/>
                <a:pathLst>
                  <a:path w="3040" h="1993" extrusionOk="0">
                    <a:moveTo>
                      <a:pt x="1837" y="1"/>
                    </a:moveTo>
                    <a:cubicBezTo>
                      <a:pt x="1314" y="446"/>
                      <a:pt x="802" y="969"/>
                      <a:pt x="345" y="1548"/>
                    </a:cubicBezTo>
                    <a:lnTo>
                      <a:pt x="1570" y="1548"/>
                    </a:lnTo>
                    <a:cubicBezTo>
                      <a:pt x="2037" y="1047"/>
                      <a:pt x="2527" y="613"/>
                      <a:pt x="3039" y="279"/>
                    </a:cubicBezTo>
                    <a:cubicBezTo>
                      <a:pt x="2873" y="224"/>
                      <a:pt x="2705" y="179"/>
                      <a:pt x="2539" y="134"/>
                    </a:cubicBezTo>
                    <a:cubicBezTo>
                      <a:pt x="2539" y="134"/>
                      <a:pt x="2527" y="134"/>
                      <a:pt x="2516" y="123"/>
                    </a:cubicBezTo>
                    <a:cubicBezTo>
                      <a:pt x="2304" y="78"/>
                      <a:pt x="2071" y="34"/>
                      <a:pt x="1837" y="1"/>
                    </a:cubicBezTo>
                    <a:close/>
                    <a:moveTo>
                      <a:pt x="312" y="1592"/>
                    </a:moveTo>
                    <a:cubicBezTo>
                      <a:pt x="234" y="1681"/>
                      <a:pt x="167" y="1770"/>
                      <a:pt x="90" y="1859"/>
                    </a:cubicBezTo>
                    <a:lnTo>
                      <a:pt x="1292" y="1859"/>
                    </a:lnTo>
                    <a:cubicBezTo>
                      <a:pt x="1369" y="1770"/>
                      <a:pt x="1458" y="1681"/>
                      <a:pt x="1537" y="1592"/>
                    </a:cubicBezTo>
                    <a:close/>
                    <a:moveTo>
                      <a:pt x="68" y="1904"/>
                    </a:moveTo>
                    <a:cubicBezTo>
                      <a:pt x="45" y="1926"/>
                      <a:pt x="23" y="1960"/>
                      <a:pt x="1" y="1993"/>
                    </a:cubicBezTo>
                    <a:cubicBezTo>
                      <a:pt x="424" y="1960"/>
                      <a:pt x="847" y="1938"/>
                      <a:pt x="1247" y="1915"/>
                    </a:cubicBezTo>
                    <a:lnTo>
                      <a:pt x="1258" y="1904"/>
                    </a:ln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5" name="Google Shape;745;p36"/>
              <p:cNvSpPr/>
              <p:nvPr/>
            </p:nvSpPr>
            <p:spPr>
              <a:xfrm>
                <a:off x="6121100" y="4392250"/>
                <a:ext cx="30625" cy="1125"/>
              </a:xfrm>
              <a:custGeom>
                <a:avLst/>
                <a:gdLst/>
                <a:ahLst/>
                <a:cxnLst/>
                <a:rect l="l" t="t" r="r" b="b"/>
                <a:pathLst>
                  <a:path w="1225" h="45" extrusionOk="0">
                    <a:moveTo>
                      <a:pt x="23" y="0"/>
                    </a:moveTo>
                    <a:cubicBezTo>
                      <a:pt x="23" y="23"/>
                      <a:pt x="11" y="34"/>
                      <a:pt x="1" y="45"/>
                    </a:cubicBezTo>
                    <a:lnTo>
                      <a:pt x="1191" y="45"/>
                    </a:lnTo>
                    <a:cubicBezTo>
                      <a:pt x="1203" y="34"/>
                      <a:pt x="1213" y="23"/>
                      <a:pt x="1225" y="0"/>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6" name="Google Shape;746;p36"/>
              <p:cNvSpPr/>
              <p:nvPr/>
            </p:nvSpPr>
            <p:spPr>
              <a:xfrm>
                <a:off x="6127225" y="4384450"/>
                <a:ext cx="31450" cy="1150"/>
              </a:xfrm>
              <a:custGeom>
                <a:avLst/>
                <a:gdLst/>
                <a:ahLst/>
                <a:cxnLst/>
                <a:rect l="l" t="t" r="r" b="b"/>
                <a:pathLst>
                  <a:path w="1258" h="46" extrusionOk="0">
                    <a:moveTo>
                      <a:pt x="33" y="1"/>
                    </a:moveTo>
                    <a:cubicBezTo>
                      <a:pt x="23" y="12"/>
                      <a:pt x="11" y="23"/>
                      <a:pt x="0" y="45"/>
                    </a:cubicBezTo>
                    <a:lnTo>
                      <a:pt x="1225" y="45"/>
                    </a:lnTo>
                    <a:cubicBezTo>
                      <a:pt x="1236" y="23"/>
                      <a:pt x="1247" y="12"/>
                      <a:pt x="1258" y="1"/>
                    </a:cubicBezTo>
                    <a:close/>
                  </a:path>
                </a:pathLst>
              </a:custGeom>
              <a:solidFill>
                <a:srgbClr val="E5DFD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7" name="Google Shape;747;p36"/>
              <p:cNvSpPr/>
              <p:nvPr/>
            </p:nvSpPr>
            <p:spPr>
              <a:xfrm>
                <a:off x="6109975" y="4393650"/>
                <a:ext cx="40650" cy="17275"/>
              </a:xfrm>
              <a:custGeom>
                <a:avLst/>
                <a:gdLst/>
                <a:ahLst/>
                <a:cxnLst/>
                <a:rect l="l" t="t" r="r" b="b"/>
                <a:pathLst>
                  <a:path w="1626" h="691" extrusionOk="0">
                    <a:moveTo>
                      <a:pt x="1625" y="0"/>
                    </a:moveTo>
                    <a:cubicBezTo>
                      <a:pt x="1225" y="23"/>
                      <a:pt x="802" y="45"/>
                      <a:pt x="379" y="78"/>
                    </a:cubicBezTo>
                    <a:cubicBezTo>
                      <a:pt x="245" y="245"/>
                      <a:pt x="122" y="423"/>
                      <a:pt x="0" y="602"/>
                    </a:cubicBezTo>
                    <a:cubicBezTo>
                      <a:pt x="278" y="612"/>
                      <a:pt x="512" y="624"/>
                      <a:pt x="668" y="634"/>
                    </a:cubicBezTo>
                    <a:cubicBezTo>
                      <a:pt x="802" y="634"/>
                      <a:pt x="946" y="657"/>
                      <a:pt x="1080" y="691"/>
                    </a:cubicBezTo>
                    <a:cubicBezTo>
                      <a:pt x="1258" y="456"/>
                      <a:pt x="1436" y="223"/>
                      <a:pt x="1625" y="0"/>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8" name="Google Shape;748;p36"/>
              <p:cNvSpPr/>
              <p:nvPr/>
            </p:nvSpPr>
            <p:spPr>
              <a:xfrm>
                <a:off x="6102175" y="4408675"/>
                <a:ext cx="34800" cy="13950"/>
              </a:xfrm>
              <a:custGeom>
                <a:avLst/>
                <a:gdLst/>
                <a:ahLst/>
                <a:cxnLst/>
                <a:rect l="l" t="t" r="r" b="b"/>
                <a:pathLst>
                  <a:path w="1392" h="558" extrusionOk="0">
                    <a:moveTo>
                      <a:pt x="312" y="1"/>
                    </a:moveTo>
                    <a:cubicBezTo>
                      <a:pt x="201" y="156"/>
                      <a:pt x="100" y="323"/>
                      <a:pt x="1" y="479"/>
                    </a:cubicBezTo>
                    <a:cubicBezTo>
                      <a:pt x="357" y="490"/>
                      <a:pt x="646" y="513"/>
                      <a:pt x="835" y="523"/>
                    </a:cubicBezTo>
                    <a:cubicBezTo>
                      <a:pt x="913" y="535"/>
                      <a:pt x="991" y="535"/>
                      <a:pt x="1069" y="557"/>
                    </a:cubicBezTo>
                    <a:cubicBezTo>
                      <a:pt x="1169" y="390"/>
                      <a:pt x="1280" y="245"/>
                      <a:pt x="1392" y="90"/>
                    </a:cubicBezTo>
                    <a:cubicBezTo>
                      <a:pt x="1258" y="56"/>
                      <a:pt x="1114" y="33"/>
                      <a:pt x="980" y="33"/>
                    </a:cubicBezTo>
                    <a:cubicBezTo>
                      <a:pt x="824" y="23"/>
                      <a:pt x="590" y="11"/>
                      <a:pt x="312" y="1"/>
                    </a:cubicBezTo>
                    <a:close/>
                  </a:path>
                </a:pathLst>
              </a:custGeom>
              <a:solidFill>
                <a:srgbClr val="A6A9A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9" name="Google Shape;749;p36"/>
              <p:cNvSpPr/>
              <p:nvPr/>
            </p:nvSpPr>
            <p:spPr>
              <a:xfrm>
                <a:off x="6044575" y="4339100"/>
                <a:ext cx="209575" cy="86850"/>
              </a:xfrm>
              <a:custGeom>
                <a:avLst/>
                <a:gdLst/>
                <a:ahLst/>
                <a:cxnLst/>
                <a:rect l="l" t="t" r="r" b="b"/>
                <a:pathLst>
                  <a:path w="8383" h="3474" extrusionOk="0">
                    <a:moveTo>
                      <a:pt x="4041" y="1"/>
                    </a:moveTo>
                    <a:cubicBezTo>
                      <a:pt x="3406" y="1"/>
                      <a:pt x="2750" y="100"/>
                      <a:pt x="2159" y="312"/>
                    </a:cubicBezTo>
                    <a:cubicBezTo>
                      <a:pt x="1303" y="624"/>
                      <a:pt x="590" y="1181"/>
                      <a:pt x="256" y="2060"/>
                    </a:cubicBezTo>
                    <a:cubicBezTo>
                      <a:pt x="78" y="2539"/>
                      <a:pt x="0" y="3006"/>
                      <a:pt x="22" y="3474"/>
                    </a:cubicBezTo>
                    <a:cubicBezTo>
                      <a:pt x="22" y="3296"/>
                      <a:pt x="45" y="3128"/>
                      <a:pt x="78" y="2950"/>
                    </a:cubicBezTo>
                    <a:lnTo>
                      <a:pt x="78" y="2950"/>
                    </a:lnTo>
                    <a:lnTo>
                      <a:pt x="78" y="2928"/>
                    </a:lnTo>
                    <a:lnTo>
                      <a:pt x="78" y="2928"/>
                    </a:lnTo>
                    <a:lnTo>
                      <a:pt x="78" y="2917"/>
                    </a:lnTo>
                    <a:lnTo>
                      <a:pt x="78" y="2917"/>
                    </a:lnTo>
                    <a:lnTo>
                      <a:pt x="78" y="2917"/>
                    </a:lnTo>
                    <a:lnTo>
                      <a:pt x="78" y="2906"/>
                    </a:lnTo>
                    <a:lnTo>
                      <a:pt x="78" y="2906"/>
                    </a:lnTo>
                    <a:lnTo>
                      <a:pt x="78" y="2895"/>
                    </a:lnTo>
                    <a:lnTo>
                      <a:pt x="78" y="2895"/>
                    </a:lnTo>
                    <a:cubicBezTo>
                      <a:pt x="89" y="2895"/>
                      <a:pt x="89" y="2895"/>
                      <a:pt x="89" y="2883"/>
                    </a:cubicBezTo>
                    <a:lnTo>
                      <a:pt x="89" y="2883"/>
                    </a:lnTo>
                    <a:lnTo>
                      <a:pt x="89" y="2883"/>
                    </a:lnTo>
                    <a:lnTo>
                      <a:pt x="89" y="2883"/>
                    </a:lnTo>
                    <a:lnTo>
                      <a:pt x="89" y="2873"/>
                    </a:lnTo>
                    <a:lnTo>
                      <a:pt x="89" y="2873"/>
                    </a:lnTo>
                    <a:lnTo>
                      <a:pt x="89" y="2861"/>
                    </a:lnTo>
                    <a:lnTo>
                      <a:pt x="89" y="2861"/>
                    </a:lnTo>
                    <a:cubicBezTo>
                      <a:pt x="134" y="2672"/>
                      <a:pt x="190" y="2483"/>
                      <a:pt x="256" y="2294"/>
                    </a:cubicBezTo>
                    <a:lnTo>
                      <a:pt x="256" y="2282"/>
                    </a:lnTo>
                    <a:lnTo>
                      <a:pt x="256" y="2282"/>
                    </a:lnTo>
                    <a:lnTo>
                      <a:pt x="256" y="2282"/>
                    </a:lnTo>
                    <a:cubicBezTo>
                      <a:pt x="590" y="1403"/>
                      <a:pt x="1303" y="847"/>
                      <a:pt x="2159" y="535"/>
                    </a:cubicBezTo>
                    <a:lnTo>
                      <a:pt x="2159" y="535"/>
                    </a:lnTo>
                    <a:cubicBezTo>
                      <a:pt x="2171" y="535"/>
                      <a:pt x="2182" y="523"/>
                      <a:pt x="2193" y="523"/>
                    </a:cubicBezTo>
                    <a:cubicBezTo>
                      <a:pt x="2193" y="523"/>
                      <a:pt x="2204" y="523"/>
                      <a:pt x="2204" y="513"/>
                    </a:cubicBezTo>
                    <a:lnTo>
                      <a:pt x="2204" y="513"/>
                    </a:lnTo>
                    <a:lnTo>
                      <a:pt x="2216" y="513"/>
                    </a:lnTo>
                    <a:lnTo>
                      <a:pt x="2226" y="513"/>
                    </a:lnTo>
                    <a:cubicBezTo>
                      <a:pt x="2794" y="312"/>
                      <a:pt x="3428" y="223"/>
                      <a:pt x="4041" y="223"/>
                    </a:cubicBezTo>
                    <a:lnTo>
                      <a:pt x="4041" y="223"/>
                    </a:lnTo>
                    <a:lnTo>
                      <a:pt x="4041" y="223"/>
                    </a:lnTo>
                    <a:lnTo>
                      <a:pt x="4041" y="223"/>
                    </a:lnTo>
                    <a:lnTo>
                      <a:pt x="4052" y="223"/>
                    </a:lnTo>
                    <a:cubicBezTo>
                      <a:pt x="4319" y="223"/>
                      <a:pt x="4575" y="246"/>
                      <a:pt x="4831" y="268"/>
                    </a:cubicBezTo>
                    <a:lnTo>
                      <a:pt x="4831" y="268"/>
                    </a:lnTo>
                    <a:cubicBezTo>
                      <a:pt x="5065" y="301"/>
                      <a:pt x="5298" y="345"/>
                      <a:pt x="5510" y="390"/>
                    </a:cubicBezTo>
                    <a:cubicBezTo>
                      <a:pt x="5521" y="401"/>
                      <a:pt x="5533" y="401"/>
                      <a:pt x="5533" y="401"/>
                    </a:cubicBezTo>
                    <a:cubicBezTo>
                      <a:pt x="5822" y="468"/>
                      <a:pt x="6089" y="568"/>
                      <a:pt x="6345" y="679"/>
                    </a:cubicBezTo>
                    <a:cubicBezTo>
                      <a:pt x="7035" y="991"/>
                      <a:pt x="7625" y="1470"/>
                      <a:pt x="7992" y="2093"/>
                    </a:cubicBezTo>
                    <a:lnTo>
                      <a:pt x="7992" y="2093"/>
                    </a:lnTo>
                    <a:lnTo>
                      <a:pt x="7992" y="2104"/>
                    </a:lnTo>
                    <a:lnTo>
                      <a:pt x="7992" y="2104"/>
                    </a:lnTo>
                    <a:lnTo>
                      <a:pt x="7992" y="2104"/>
                    </a:lnTo>
                    <a:lnTo>
                      <a:pt x="7992" y="2104"/>
                    </a:lnTo>
                    <a:lnTo>
                      <a:pt x="7992" y="2116"/>
                    </a:lnTo>
                    <a:lnTo>
                      <a:pt x="7992" y="2116"/>
                    </a:lnTo>
                    <a:lnTo>
                      <a:pt x="8004" y="2116"/>
                    </a:lnTo>
                    <a:lnTo>
                      <a:pt x="8004" y="2126"/>
                    </a:lnTo>
                    <a:lnTo>
                      <a:pt x="8004" y="2126"/>
                    </a:lnTo>
                    <a:lnTo>
                      <a:pt x="8004" y="2126"/>
                    </a:lnTo>
                    <a:lnTo>
                      <a:pt x="8004" y="2126"/>
                    </a:lnTo>
                    <a:lnTo>
                      <a:pt x="8004" y="2126"/>
                    </a:lnTo>
                    <a:cubicBezTo>
                      <a:pt x="8215" y="2505"/>
                      <a:pt x="8348" y="2939"/>
                      <a:pt x="8360" y="3418"/>
                    </a:cubicBezTo>
                    <a:cubicBezTo>
                      <a:pt x="8382" y="2839"/>
                      <a:pt x="8237" y="2316"/>
                      <a:pt x="7992" y="1881"/>
                    </a:cubicBezTo>
                    <a:cubicBezTo>
                      <a:pt x="7625" y="1258"/>
                      <a:pt x="7035" y="780"/>
                      <a:pt x="6345" y="457"/>
                    </a:cubicBezTo>
                    <a:cubicBezTo>
                      <a:pt x="6089" y="345"/>
                      <a:pt x="5822" y="246"/>
                      <a:pt x="5533" y="179"/>
                    </a:cubicBezTo>
                    <a:cubicBezTo>
                      <a:pt x="5076" y="68"/>
                      <a:pt x="4564" y="1"/>
                      <a:pt x="404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0" name="Google Shape;750;p36"/>
              <p:cNvSpPr/>
              <p:nvPr/>
            </p:nvSpPr>
            <p:spPr>
              <a:xfrm>
                <a:off x="5851175" y="4344675"/>
                <a:ext cx="46475" cy="7525"/>
              </a:xfrm>
              <a:custGeom>
                <a:avLst/>
                <a:gdLst/>
                <a:ahLst/>
                <a:cxnLst/>
                <a:rect l="l" t="t" r="r" b="b"/>
                <a:pathLst>
                  <a:path w="1859" h="301" extrusionOk="0">
                    <a:moveTo>
                      <a:pt x="1848" y="300"/>
                    </a:moveTo>
                    <a:lnTo>
                      <a:pt x="1859" y="300"/>
                    </a:lnTo>
                    <a:lnTo>
                      <a:pt x="1848" y="300"/>
                    </a:lnTo>
                    <a:close/>
                    <a:moveTo>
                      <a:pt x="1837" y="290"/>
                    </a:moveTo>
                    <a:lnTo>
                      <a:pt x="1837" y="290"/>
                    </a:lnTo>
                    <a:lnTo>
                      <a:pt x="1837" y="290"/>
                    </a:lnTo>
                    <a:close/>
                    <a:moveTo>
                      <a:pt x="11" y="0"/>
                    </a:moveTo>
                    <a:cubicBezTo>
                      <a:pt x="624" y="0"/>
                      <a:pt x="1247" y="89"/>
                      <a:pt x="1826" y="290"/>
                    </a:cubicBezTo>
                    <a:cubicBezTo>
                      <a:pt x="1247" y="89"/>
                      <a:pt x="624" y="0"/>
                      <a:pt x="11" y="0"/>
                    </a:cubicBezTo>
                    <a:close/>
                    <a:moveTo>
                      <a:pt x="0" y="0"/>
                    </a:moveTo>
                    <a:lnTo>
                      <a:pt x="0" y="0"/>
                    </a:lnTo>
                    <a:lnTo>
                      <a:pt x="0" y="0"/>
                    </a:lnTo>
                    <a:close/>
                  </a:path>
                </a:pathLst>
              </a:custGeom>
              <a:solidFill>
                <a:srgbClr val="665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1" name="Google Shape;751;p36"/>
              <p:cNvSpPr/>
              <p:nvPr/>
            </p:nvSpPr>
            <p:spPr>
              <a:xfrm>
                <a:off x="5742900" y="4339100"/>
                <a:ext cx="209300" cy="86850"/>
              </a:xfrm>
              <a:custGeom>
                <a:avLst/>
                <a:gdLst/>
                <a:ahLst/>
                <a:cxnLst/>
                <a:rect l="l" t="t" r="r" b="b"/>
                <a:pathLst>
                  <a:path w="8372" h="3474" extrusionOk="0">
                    <a:moveTo>
                      <a:pt x="4331" y="1"/>
                    </a:moveTo>
                    <a:cubicBezTo>
                      <a:pt x="3819" y="1"/>
                      <a:pt x="3307" y="68"/>
                      <a:pt x="2840" y="179"/>
                    </a:cubicBezTo>
                    <a:cubicBezTo>
                      <a:pt x="2561" y="246"/>
                      <a:pt x="2294" y="345"/>
                      <a:pt x="2027" y="457"/>
                    </a:cubicBezTo>
                    <a:cubicBezTo>
                      <a:pt x="1348" y="780"/>
                      <a:pt x="758" y="1258"/>
                      <a:pt x="391" y="1881"/>
                    </a:cubicBezTo>
                    <a:cubicBezTo>
                      <a:pt x="135" y="2316"/>
                      <a:pt x="1" y="2839"/>
                      <a:pt x="23" y="3418"/>
                    </a:cubicBezTo>
                    <a:cubicBezTo>
                      <a:pt x="35" y="2928"/>
                      <a:pt x="168" y="2483"/>
                      <a:pt x="391" y="2104"/>
                    </a:cubicBezTo>
                    <a:lnTo>
                      <a:pt x="391" y="2104"/>
                    </a:lnTo>
                    <a:lnTo>
                      <a:pt x="391" y="2093"/>
                    </a:lnTo>
                    <a:lnTo>
                      <a:pt x="391" y="2093"/>
                    </a:lnTo>
                    <a:cubicBezTo>
                      <a:pt x="758" y="1470"/>
                      <a:pt x="1348" y="991"/>
                      <a:pt x="2027" y="679"/>
                    </a:cubicBezTo>
                    <a:cubicBezTo>
                      <a:pt x="2294" y="568"/>
                      <a:pt x="2561" y="468"/>
                      <a:pt x="2840" y="401"/>
                    </a:cubicBezTo>
                    <a:lnTo>
                      <a:pt x="2840" y="401"/>
                    </a:lnTo>
                    <a:cubicBezTo>
                      <a:pt x="2850" y="401"/>
                      <a:pt x="2862" y="401"/>
                      <a:pt x="2873" y="390"/>
                    </a:cubicBezTo>
                    <a:cubicBezTo>
                      <a:pt x="3318" y="290"/>
                      <a:pt x="3819" y="223"/>
                      <a:pt x="4331" y="223"/>
                    </a:cubicBezTo>
                    <a:lnTo>
                      <a:pt x="4331" y="223"/>
                    </a:lnTo>
                    <a:lnTo>
                      <a:pt x="4331" y="223"/>
                    </a:lnTo>
                    <a:lnTo>
                      <a:pt x="4331" y="223"/>
                    </a:lnTo>
                    <a:lnTo>
                      <a:pt x="4342" y="223"/>
                    </a:lnTo>
                    <a:cubicBezTo>
                      <a:pt x="4955" y="223"/>
                      <a:pt x="5578" y="312"/>
                      <a:pt x="6157" y="513"/>
                    </a:cubicBezTo>
                    <a:lnTo>
                      <a:pt x="6168" y="513"/>
                    </a:lnTo>
                    <a:lnTo>
                      <a:pt x="6168" y="513"/>
                    </a:lnTo>
                    <a:cubicBezTo>
                      <a:pt x="6179" y="513"/>
                      <a:pt x="6179" y="513"/>
                      <a:pt x="6179" y="523"/>
                    </a:cubicBezTo>
                    <a:lnTo>
                      <a:pt x="6190" y="523"/>
                    </a:lnTo>
                    <a:cubicBezTo>
                      <a:pt x="6201" y="523"/>
                      <a:pt x="6212" y="535"/>
                      <a:pt x="6224" y="535"/>
                    </a:cubicBezTo>
                    <a:cubicBezTo>
                      <a:pt x="7070" y="847"/>
                      <a:pt x="7793" y="1403"/>
                      <a:pt x="8127" y="2282"/>
                    </a:cubicBezTo>
                    <a:lnTo>
                      <a:pt x="8127" y="2282"/>
                    </a:lnTo>
                    <a:lnTo>
                      <a:pt x="8127" y="2282"/>
                    </a:lnTo>
                    <a:lnTo>
                      <a:pt x="8127" y="2294"/>
                    </a:lnTo>
                    <a:lnTo>
                      <a:pt x="8127" y="2294"/>
                    </a:lnTo>
                    <a:lnTo>
                      <a:pt x="8127" y="2294"/>
                    </a:lnTo>
                    <a:cubicBezTo>
                      <a:pt x="8127" y="2304"/>
                      <a:pt x="8138" y="2304"/>
                      <a:pt x="8138" y="2316"/>
                    </a:cubicBezTo>
                    <a:lnTo>
                      <a:pt x="8138" y="2316"/>
                    </a:lnTo>
                    <a:cubicBezTo>
                      <a:pt x="8183" y="2438"/>
                      <a:pt x="8216" y="2572"/>
                      <a:pt x="8250" y="2694"/>
                    </a:cubicBezTo>
                    <a:lnTo>
                      <a:pt x="8250" y="2694"/>
                    </a:lnTo>
                    <a:lnTo>
                      <a:pt x="8260" y="2705"/>
                    </a:lnTo>
                    <a:lnTo>
                      <a:pt x="8260" y="2705"/>
                    </a:lnTo>
                    <a:lnTo>
                      <a:pt x="8260" y="2717"/>
                    </a:lnTo>
                    <a:lnTo>
                      <a:pt x="8260" y="2717"/>
                    </a:lnTo>
                    <a:lnTo>
                      <a:pt x="8260" y="2739"/>
                    </a:lnTo>
                    <a:lnTo>
                      <a:pt x="8260" y="2739"/>
                    </a:lnTo>
                    <a:cubicBezTo>
                      <a:pt x="8260" y="2739"/>
                      <a:pt x="8260" y="2750"/>
                      <a:pt x="8272" y="2750"/>
                    </a:cubicBezTo>
                    <a:lnTo>
                      <a:pt x="8272" y="2750"/>
                    </a:lnTo>
                    <a:lnTo>
                      <a:pt x="8272" y="2761"/>
                    </a:lnTo>
                    <a:lnTo>
                      <a:pt x="8272" y="2761"/>
                    </a:lnTo>
                    <a:lnTo>
                      <a:pt x="8272" y="2761"/>
                    </a:lnTo>
                    <a:lnTo>
                      <a:pt x="8272" y="2772"/>
                    </a:lnTo>
                    <a:lnTo>
                      <a:pt x="8272" y="2772"/>
                    </a:lnTo>
                    <a:lnTo>
                      <a:pt x="8272" y="2772"/>
                    </a:lnTo>
                    <a:lnTo>
                      <a:pt x="8272" y="2784"/>
                    </a:lnTo>
                    <a:lnTo>
                      <a:pt x="8272" y="2784"/>
                    </a:lnTo>
                    <a:lnTo>
                      <a:pt x="8272" y="2794"/>
                    </a:lnTo>
                    <a:lnTo>
                      <a:pt x="8282" y="2794"/>
                    </a:lnTo>
                    <a:lnTo>
                      <a:pt x="8282" y="2806"/>
                    </a:lnTo>
                    <a:lnTo>
                      <a:pt x="8282" y="2806"/>
                    </a:lnTo>
                    <a:lnTo>
                      <a:pt x="8282" y="2816"/>
                    </a:lnTo>
                    <a:lnTo>
                      <a:pt x="8282" y="2816"/>
                    </a:lnTo>
                    <a:lnTo>
                      <a:pt x="8282" y="2816"/>
                    </a:lnTo>
                    <a:lnTo>
                      <a:pt x="8282" y="2828"/>
                    </a:lnTo>
                    <a:lnTo>
                      <a:pt x="8282" y="2828"/>
                    </a:lnTo>
                    <a:lnTo>
                      <a:pt x="8282" y="2839"/>
                    </a:lnTo>
                    <a:lnTo>
                      <a:pt x="8282" y="2839"/>
                    </a:lnTo>
                    <a:lnTo>
                      <a:pt x="8282" y="2839"/>
                    </a:lnTo>
                    <a:lnTo>
                      <a:pt x="8282" y="2850"/>
                    </a:lnTo>
                    <a:lnTo>
                      <a:pt x="8294" y="2850"/>
                    </a:lnTo>
                    <a:lnTo>
                      <a:pt x="8294" y="2861"/>
                    </a:lnTo>
                    <a:lnTo>
                      <a:pt x="8294" y="2873"/>
                    </a:lnTo>
                    <a:lnTo>
                      <a:pt x="8294" y="2873"/>
                    </a:lnTo>
                    <a:cubicBezTo>
                      <a:pt x="8339" y="3073"/>
                      <a:pt x="8361" y="3273"/>
                      <a:pt x="8361" y="3474"/>
                    </a:cubicBezTo>
                    <a:cubicBezTo>
                      <a:pt x="8372" y="3006"/>
                      <a:pt x="8305" y="2539"/>
                      <a:pt x="8127" y="2060"/>
                    </a:cubicBezTo>
                    <a:cubicBezTo>
                      <a:pt x="7793" y="1181"/>
                      <a:pt x="7070" y="624"/>
                      <a:pt x="6224" y="312"/>
                    </a:cubicBezTo>
                    <a:cubicBezTo>
                      <a:pt x="5633" y="100"/>
                      <a:pt x="4977" y="1"/>
                      <a:pt x="433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2" name="Google Shape;752;p36"/>
              <p:cNvSpPr/>
              <p:nvPr/>
            </p:nvSpPr>
            <p:spPr>
              <a:xfrm>
                <a:off x="5968325" y="4387225"/>
                <a:ext cx="60400" cy="13675"/>
              </a:xfrm>
              <a:custGeom>
                <a:avLst/>
                <a:gdLst/>
                <a:ahLst/>
                <a:cxnLst/>
                <a:rect l="l" t="t" r="r" b="b"/>
                <a:pathLst>
                  <a:path w="2416" h="547" extrusionOk="0">
                    <a:moveTo>
                      <a:pt x="2416" y="480"/>
                    </a:moveTo>
                    <a:lnTo>
                      <a:pt x="2416" y="491"/>
                    </a:lnTo>
                    <a:lnTo>
                      <a:pt x="2416" y="491"/>
                    </a:lnTo>
                    <a:lnTo>
                      <a:pt x="2416" y="480"/>
                    </a:lnTo>
                    <a:lnTo>
                      <a:pt x="2416" y="480"/>
                    </a:lnTo>
                    <a:close/>
                    <a:moveTo>
                      <a:pt x="78" y="124"/>
                    </a:moveTo>
                    <a:cubicBezTo>
                      <a:pt x="34" y="224"/>
                      <a:pt x="12" y="369"/>
                      <a:pt x="0" y="547"/>
                    </a:cubicBezTo>
                    <a:lnTo>
                      <a:pt x="0" y="547"/>
                    </a:lnTo>
                    <a:cubicBezTo>
                      <a:pt x="12" y="369"/>
                      <a:pt x="34" y="224"/>
                      <a:pt x="78" y="124"/>
                    </a:cubicBezTo>
                    <a:close/>
                    <a:moveTo>
                      <a:pt x="78" y="124"/>
                    </a:moveTo>
                    <a:lnTo>
                      <a:pt x="78" y="124"/>
                    </a:lnTo>
                    <a:lnTo>
                      <a:pt x="78" y="124"/>
                    </a:lnTo>
                    <a:close/>
                    <a:moveTo>
                      <a:pt x="78" y="124"/>
                    </a:moveTo>
                    <a:lnTo>
                      <a:pt x="78" y="124"/>
                    </a:lnTo>
                    <a:lnTo>
                      <a:pt x="78" y="124"/>
                    </a:lnTo>
                    <a:close/>
                    <a:moveTo>
                      <a:pt x="89" y="112"/>
                    </a:moveTo>
                    <a:cubicBezTo>
                      <a:pt x="78" y="112"/>
                      <a:pt x="78" y="124"/>
                      <a:pt x="78" y="124"/>
                    </a:cubicBezTo>
                    <a:cubicBezTo>
                      <a:pt x="78" y="124"/>
                      <a:pt x="78" y="112"/>
                      <a:pt x="89" y="112"/>
                    </a:cubicBezTo>
                    <a:close/>
                    <a:moveTo>
                      <a:pt x="89" y="112"/>
                    </a:moveTo>
                    <a:lnTo>
                      <a:pt x="89" y="112"/>
                    </a:lnTo>
                    <a:lnTo>
                      <a:pt x="89" y="112"/>
                    </a:lnTo>
                    <a:close/>
                    <a:moveTo>
                      <a:pt x="89" y="112"/>
                    </a:moveTo>
                    <a:lnTo>
                      <a:pt x="89" y="112"/>
                    </a:lnTo>
                    <a:lnTo>
                      <a:pt x="89" y="112"/>
                    </a:lnTo>
                    <a:close/>
                    <a:moveTo>
                      <a:pt x="89" y="112"/>
                    </a:moveTo>
                    <a:lnTo>
                      <a:pt x="89" y="112"/>
                    </a:lnTo>
                    <a:lnTo>
                      <a:pt x="89" y="112"/>
                    </a:lnTo>
                    <a:close/>
                    <a:moveTo>
                      <a:pt x="89" y="112"/>
                    </a:moveTo>
                    <a:lnTo>
                      <a:pt x="89" y="112"/>
                    </a:lnTo>
                    <a:lnTo>
                      <a:pt x="89" y="112"/>
                    </a:lnTo>
                    <a:close/>
                    <a:moveTo>
                      <a:pt x="89" y="102"/>
                    </a:moveTo>
                    <a:lnTo>
                      <a:pt x="89" y="11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89" y="102"/>
                    </a:moveTo>
                    <a:lnTo>
                      <a:pt x="89" y="102"/>
                    </a:lnTo>
                    <a:lnTo>
                      <a:pt x="89" y="102"/>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90"/>
                    </a:moveTo>
                    <a:lnTo>
                      <a:pt x="101" y="90"/>
                    </a:lnTo>
                    <a:lnTo>
                      <a:pt x="101" y="90"/>
                    </a:lnTo>
                    <a:close/>
                    <a:moveTo>
                      <a:pt x="101" y="79"/>
                    </a:moveTo>
                    <a:lnTo>
                      <a:pt x="101" y="79"/>
                    </a:lnTo>
                    <a:lnTo>
                      <a:pt x="101" y="79"/>
                    </a:lnTo>
                    <a:close/>
                    <a:moveTo>
                      <a:pt x="101" y="79"/>
                    </a:moveTo>
                    <a:lnTo>
                      <a:pt x="101" y="79"/>
                    </a:lnTo>
                    <a:lnTo>
                      <a:pt x="101" y="79"/>
                    </a:lnTo>
                    <a:close/>
                    <a:moveTo>
                      <a:pt x="101" y="79"/>
                    </a:moveTo>
                    <a:lnTo>
                      <a:pt x="101" y="79"/>
                    </a:lnTo>
                    <a:lnTo>
                      <a:pt x="101" y="79"/>
                    </a:lnTo>
                    <a:close/>
                    <a:moveTo>
                      <a:pt x="111" y="79"/>
                    </a:moveTo>
                    <a:lnTo>
                      <a:pt x="111" y="79"/>
                    </a:lnTo>
                    <a:lnTo>
                      <a:pt x="111" y="79"/>
                    </a:lnTo>
                    <a:close/>
                    <a:moveTo>
                      <a:pt x="111" y="68"/>
                    </a:moveTo>
                    <a:lnTo>
                      <a:pt x="111" y="68"/>
                    </a:lnTo>
                    <a:lnTo>
                      <a:pt x="111" y="68"/>
                    </a:lnTo>
                    <a:close/>
                    <a:moveTo>
                      <a:pt x="111" y="68"/>
                    </a:moveTo>
                    <a:lnTo>
                      <a:pt x="111" y="68"/>
                    </a:lnTo>
                    <a:lnTo>
                      <a:pt x="111" y="68"/>
                    </a:lnTo>
                    <a:close/>
                    <a:moveTo>
                      <a:pt x="111" y="68"/>
                    </a:moveTo>
                    <a:lnTo>
                      <a:pt x="111" y="68"/>
                    </a:lnTo>
                    <a:lnTo>
                      <a:pt x="111" y="68"/>
                    </a:lnTo>
                    <a:close/>
                    <a:moveTo>
                      <a:pt x="111" y="57"/>
                    </a:moveTo>
                    <a:lnTo>
                      <a:pt x="111" y="57"/>
                    </a:lnTo>
                    <a:lnTo>
                      <a:pt x="111" y="57"/>
                    </a:lnTo>
                    <a:close/>
                    <a:moveTo>
                      <a:pt x="123" y="57"/>
                    </a:moveTo>
                    <a:lnTo>
                      <a:pt x="123" y="57"/>
                    </a:lnTo>
                    <a:lnTo>
                      <a:pt x="123" y="57"/>
                    </a:lnTo>
                    <a:close/>
                    <a:moveTo>
                      <a:pt x="123" y="57"/>
                    </a:moveTo>
                    <a:lnTo>
                      <a:pt x="123" y="57"/>
                    </a:lnTo>
                    <a:lnTo>
                      <a:pt x="123" y="57"/>
                    </a:lnTo>
                    <a:close/>
                    <a:moveTo>
                      <a:pt x="123" y="57"/>
                    </a:moveTo>
                    <a:lnTo>
                      <a:pt x="123" y="57"/>
                    </a:lnTo>
                    <a:lnTo>
                      <a:pt x="123" y="57"/>
                    </a:lnTo>
                    <a:close/>
                    <a:moveTo>
                      <a:pt x="123" y="46"/>
                    </a:moveTo>
                    <a:lnTo>
                      <a:pt x="123" y="46"/>
                    </a:lnTo>
                    <a:lnTo>
                      <a:pt x="123" y="46"/>
                    </a:lnTo>
                    <a:close/>
                    <a:moveTo>
                      <a:pt x="123" y="46"/>
                    </a:moveTo>
                    <a:lnTo>
                      <a:pt x="123" y="46"/>
                    </a:lnTo>
                    <a:lnTo>
                      <a:pt x="123" y="46"/>
                    </a:lnTo>
                    <a:close/>
                    <a:moveTo>
                      <a:pt x="123" y="46"/>
                    </a:moveTo>
                    <a:lnTo>
                      <a:pt x="123" y="46"/>
                    </a:lnTo>
                    <a:lnTo>
                      <a:pt x="123"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46"/>
                    </a:moveTo>
                    <a:lnTo>
                      <a:pt x="134" y="46"/>
                    </a:lnTo>
                    <a:lnTo>
                      <a:pt x="134" y="46"/>
                    </a:lnTo>
                    <a:close/>
                    <a:moveTo>
                      <a:pt x="134" y="35"/>
                    </a:moveTo>
                    <a:lnTo>
                      <a:pt x="134" y="35"/>
                    </a:lnTo>
                    <a:lnTo>
                      <a:pt x="134" y="35"/>
                    </a:lnTo>
                    <a:close/>
                    <a:moveTo>
                      <a:pt x="134" y="35"/>
                    </a:moveTo>
                    <a:lnTo>
                      <a:pt x="134" y="35"/>
                    </a:lnTo>
                    <a:lnTo>
                      <a:pt x="134" y="35"/>
                    </a:lnTo>
                    <a:close/>
                    <a:moveTo>
                      <a:pt x="145" y="35"/>
                    </a:moveTo>
                    <a:lnTo>
                      <a:pt x="145" y="35"/>
                    </a:lnTo>
                    <a:lnTo>
                      <a:pt x="145" y="35"/>
                    </a:lnTo>
                    <a:close/>
                    <a:moveTo>
                      <a:pt x="145" y="35"/>
                    </a:moveTo>
                    <a:lnTo>
                      <a:pt x="145" y="35"/>
                    </a:lnTo>
                    <a:lnTo>
                      <a:pt x="145" y="35"/>
                    </a:lnTo>
                    <a:close/>
                    <a:moveTo>
                      <a:pt x="145" y="35"/>
                    </a:moveTo>
                    <a:lnTo>
                      <a:pt x="145" y="35"/>
                    </a:lnTo>
                    <a:lnTo>
                      <a:pt x="145" y="35"/>
                    </a:lnTo>
                    <a:close/>
                    <a:moveTo>
                      <a:pt x="145" y="23"/>
                    </a:moveTo>
                    <a:lnTo>
                      <a:pt x="145" y="23"/>
                    </a:lnTo>
                    <a:lnTo>
                      <a:pt x="145"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56" y="23"/>
                    </a:moveTo>
                    <a:lnTo>
                      <a:pt x="156" y="23"/>
                    </a:lnTo>
                    <a:lnTo>
                      <a:pt x="156" y="23"/>
                    </a:lnTo>
                    <a:close/>
                    <a:moveTo>
                      <a:pt x="168" y="23"/>
                    </a:moveTo>
                    <a:lnTo>
                      <a:pt x="168" y="23"/>
                    </a:lnTo>
                    <a:lnTo>
                      <a:pt x="168" y="23"/>
                    </a:lnTo>
                    <a:close/>
                    <a:moveTo>
                      <a:pt x="168" y="23"/>
                    </a:moveTo>
                    <a:lnTo>
                      <a:pt x="168" y="23"/>
                    </a:lnTo>
                    <a:lnTo>
                      <a:pt x="168" y="2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68" y="13"/>
                    </a:moveTo>
                    <a:lnTo>
                      <a:pt x="168" y="13"/>
                    </a:lnTo>
                    <a:lnTo>
                      <a:pt x="168" y="13"/>
                    </a:lnTo>
                    <a:close/>
                    <a:moveTo>
                      <a:pt x="178" y="13"/>
                    </a:moveTo>
                    <a:lnTo>
                      <a:pt x="16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78" y="13"/>
                    </a:moveTo>
                    <a:lnTo>
                      <a:pt x="178" y="13"/>
                    </a:lnTo>
                    <a:lnTo>
                      <a:pt x="178" y="13"/>
                    </a:lnTo>
                    <a:close/>
                    <a:moveTo>
                      <a:pt x="190" y="13"/>
                    </a:moveTo>
                    <a:lnTo>
                      <a:pt x="178" y="13"/>
                    </a:lnTo>
                    <a:lnTo>
                      <a:pt x="190" y="13"/>
                    </a:lnTo>
                    <a:close/>
                    <a:moveTo>
                      <a:pt x="190" y="13"/>
                    </a:moveTo>
                    <a:lnTo>
                      <a:pt x="190" y="13"/>
                    </a:lnTo>
                    <a:lnTo>
                      <a:pt x="190" y="13"/>
                    </a:lnTo>
                    <a:close/>
                    <a:moveTo>
                      <a:pt x="190" y="13"/>
                    </a:moveTo>
                    <a:lnTo>
                      <a:pt x="190" y="13"/>
                    </a:lnTo>
                    <a:lnTo>
                      <a:pt x="190" y="13"/>
                    </a:lnTo>
                    <a:close/>
                    <a:moveTo>
                      <a:pt x="190" y="13"/>
                    </a:moveTo>
                    <a:lnTo>
                      <a:pt x="190" y="13"/>
                    </a:lnTo>
                    <a:lnTo>
                      <a:pt x="190" y="13"/>
                    </a:lnTo>
                    <a:close/>
                    <a:moveTo>
                      <a:pt x="190" y="13"/>
                    </a:moveTo>
                    <a:lnTo>
                      <a:pt x="190" y="13"/>
                    </a:lnTo>
                    <a:lnTo>
                      <a:pt x="190" y="13"/>
                    </a:lnTo>
                    <a:close/>
                    <a:moveTo>
                      <a:pt x="190" y="1"/>
                    </a:moveTo>
                    <a:lnTo>
                      <a:pt x="190" y="13"/>
                    </a:lnTo>
                    <a:lnTo>
                      <a:pt x="190" y="1"/>
                    </a:lnTo>
                    <a:close/>
                    <a:moveTo>
                      <a:pt x="190" y="1"/>
                    </a:moveTo>
                    <a:lnTo>
                      <a:pt x="190" y="1"/>
                    </a:lnTo>
                    <a:lnTo>
                      <a:pt x="190" y="1"/>
                    </a:lnTo>
                    <a:close/>
                    <a:moveTo>
                      <a:pt x="200" y="1"/>
                    </a:moveTo>
                    <a:lnTo>
                      <a:pt x="19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00" y="1"/>
                    </a:moveTo>
                    <a:lnTo>
                      <a:pt x="200" y="1"/>
                    </a:lnTo>
                    <a:lnTo>
                      <a:pt x="200" y="1"/>
                    </a:lnTo>
                    <a:close/>
                    <a:moveTo>
                      <a:pt x="212" y="1"/>
                    </a:moveTo>
                    <a:lnTo>
                      <a:pt x="200" y="1"/>
                    </a:lnTo>
                    <a:lnTo>
                      <a:pt x="212" y="1"/>
                    </a:lnTo>
                    <a:close/>
                    <a:moveTo>
                      <a:pt x="212" y="1"/>
                    </a:moveTo>
                    <a:lnTo>
                      <a:pt x="212" y="1"/>
                    </a:lnTo>
                    <a:lnTo>
                      <a:pt x="212" y="1"/>
                    </a:lnTo>
                    <a:close/>
                    <a:moveTo>
                      <a:pt x="212" y="1"/>
                    </a:moveTo>
                    <a:lnTo>
                      <a:pt x="212" y="1"/>
                    </a:lnTo>
                    <a:lnTo>
                      <a:pt x="212" y="1"/>
                    </a:lnTo>
                    <a:close/>
                    <a:moveTo>
                      <a:pt x="212" y="1"/>
                    </a:moveTo>
                    <a:lnTo>
                      <a:pt x="212" y="1"/>
                    </a:lnTo>
                    <a:lnTo>
                      <a:pt x="212" y="1"/>
                    </a:lnTo>
                    <a:close/>
                    <a:moveTo>
                      <a:pt x="212" y="1"/>
                    </a:moveTo>
                    <a:lnTo>
                      <a:pt x="212" y="1"/>
                    </a:lnTo>
                    <a:lnTo>
                      <a:pt x="212" y="1"/>
                    </a:lnTo>
                    <a:close/>
                    <a:moveTo>
                      <a:pt x="212" y="1"/>
                    </a:moveTo>
                    <a:lnTo>
                      <a:pt x="212" y="1"/>
                    </a:lnTo>
                    <a:close/>
                  </a:path>
                </a:pathLst>
              </a:custGeom>
              <a:solidFill>
                <a:srgbClr val="665C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3" name="Google Shape;753;p36"/>
              <p:cNvSpPr/>
              <p:nvPr/>
            </p:nvSpPr>
            <p:spPr>
              <a:xfrm>
                <a:off x="6023425" y="4387225"/>
                <a:ext cx="5300" cy="12025"/>
              </a:xfrm>
              <a:custGeom>
                <a:avLst/>
                <a:gdLst/>
                <a:ahLst/>
                <a:cxnLst/>
                <a:rect l="l" t="t" r="r" b="b"/>
                <a:pathLst>
                  <a:path w="212" h="481" extrusionOk="0">
                    <a:moveTo>
                      <a:pt x="200" y="379"/>
                    </a:moveTo>
                    <a:cubicBezTo>
                      <a:pt x="200" y="413"/>
                      <a:pt x="212" y="446"/>
                      <a:pt x="212" y="480"/>
                    </a:cubicBezTo>
                    <a:lnTo>
                      <a:pt x="212" y="480"/>
                    </a:lnTo>
                    <a:cubicBezTo>
                      <a:pt x="212" y="446"/>
                      <a:pt x="200" y="413"/>
                      <a:pt x="200" y="379"/>
                    </a:cubicBezTo>
                    <a:close/>
                    <a:moveTo>
                      <a:pt x="200" y="379"/>
                    </a:moveTo>
                    <a:lnTo>
                      <a:pt x="200" y="379"/>
                    </a:lnTo>
                    <a:lnTo>
                      <a:pt x="200" y="379"/>
                    </a:lnTo>
                    <a:close/>
                    <a:moveTo>
                      <a:pt x="200" y="369"/>
                    </a:moveTo>
                    <a:lnTo>
                      <a:pt x="200" y="379"/>
                    </a:lnTo>
                    <a:lnTo>
                      <a:pt x="200" y="369"/>
                    </a:lnTo>
                    <a:close/>
                    <a:moveTo>
                      <a:pt x="200" y="369"/>
                    </a:moveTo>
                    <a:lnTo>
                      <a:pt x="200" y="369"/>
                    </a:lnTo>
                    <a:lnTo>
                      <a:pt x="200" y="369"/>
                    </a:lnTo>
                    <a:close/>
                    <a:moveTo>
                      <a:pt x="200" y="369"/>
                    </a:moveTo>
                    <a:lnTo>
                      <a:pt x="200" y="369"/>
                    </a:lnTo>
                    <a:lnTo>
                      <a:pt x="200" y="369"/>
                    </a:lnTo>
                    <a:close/>
                    <a:moveTo>
                      <a:pt x="200" y="369"/>
                    </a:moveTo>
                    <a:lnTo>
                      <a:pt x="200" y="369"/>
                    </a:lnTo>
                    <a:lnTo>
                      <a:pt x="200" y="369"/>
                    </a:lnTo>
                    <a:close/>
                    <a:moveTo>
                      <a:pt x="190" y="357"/>
                    </a:moveTo>
                    <a:lnTo>
                      <a:pt x="190" y="357"/>
                    </a:lnTo>
                    <a:lnTo>
                      <a:pt x="190" y="357"/>
                    </a:lnTo>
                    <a:close/>
                    <a:moveTo>
                      <a:pt x="45" y="13"/>
                    </a:moveTo>
                    <a:lnTo>
                      <a:pt x="45" y="13"/>
                    </a:lnTo>
                    <a:lnTo>
                      <a:pt x="45" y="13"/>
                    </a:lnTo>
                    <a:close/>
                    <a:moveTo>
                      <a:pt x="45" y="13"/>
                    </a:moveTo>
                    <a:lnTo>
                      <a:pt x="45" y="13"/>
                    </a:lnTo>
                    <a:lnTo>
                      <a:pt x="45" y="13"/>
                    </a:lnTo>
                    <a:close/>
                    <a:moveTo>
                      <a:pt x="45" y="13"/>
                    </a:moveTo>
                    <a:lnTo>
                      <a:pt x="45" y="13"/>
                    </a:lnTo>
                    <a:lnTo>
                      <a:pt x="45" y="13"/>
                    </a:lnTo>
                    <a:close/>
                    <a:moveTo>
                      <a:pt x="45" y="13"/>
                    </a:moveTo>
                    <a:lnTo>
                      <a:pt x="45" y="13"/>
                    </a:lnTo>
                    <a:lnTo>
                      <a:pt x="45"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34" y="13"/>
                    </a:moveTo>
                    <a:lnTo>
                      <a:pt x="34" y="13"/>
                    </a:lnTo>
                    <a:lnTo>
                      <a:pt x="34" y="13"/>
                    </a:lnTo>
                    <a:close/>
                    <a:moveTo>
                      <a:pt x="22" y="13"/>
                    </a:moveTo>
                    <a:lnTo>
                      <a:pt x="34"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3"/>
                    </a:moveTo>
                    <a:lnTo>
                      <a:pt x="22" y="13"/>
                    </a:lnTo>
                    <a:lnTo>
                      <a:pt x="22" y="13"/>
                    </a:lnTo>
                    <a:close/>
                    <a:moveTo>
                      <a:pt x="22" y="1"/>
                    </a:moveTo>
                    <a:lnTo>
                      <a:pt x="22" y="13"/>
                    </a:lnTo>
                    <a:lnTo>
                      <a:pt x="22" y="1"/>
                    </a:lnTo>
                    <a:close/>
                    <a:moveTo>
                      <a:pt x="12" y="1"/>
                    </a:moveTo>
                    <a:lnTo>
                      <a:pt x="2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12" y="1"/>
                    </a:moveTo>
                    <a:lnTo>
                      <a:pt x="12" y="1"/>
                    </a:lnTo>
                    <a:lnTo>
                      <a:pt x="12" y="1"/>
                    </a:lnTo>
                    <a:close/>
                    <a:moveTo>
                      <a:pt x="0" y="1"/>
                    </a:moveTo>
                    <a:lnTo>
                      <a:pt x="12"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lnTo>
                      <a:pt x="0" y="1"/>
                    </a:lnTo>
                    <a:close/>
                    <a:moveTo>
                      <a:pt x="0" y="1"/>
                    </a:moveTo>
                    <a:lnTo>
                      <a:pt x="0" y="1"/>
                    </a:ln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4" name="Google Shape;754;p36"/>
              <p:cNvSpPr/>
              <p:nvPr/>
            </p:nvSpPr>
            <p:spPr>
              <a:xfrm>
                <a:off x="6028725" y="4399475"/>
                <a:ext cx="0" cy="1425"/>
              </a:xfrm>
              <a:custGeom>
                <a:avLst/>
                <a:gdLst/>
                <a:ahLst/>
                <a:cxnLst/>
                <a:rect l="l" t="t" r="r" b="b"/>
                <a:pathLst>
                  <a:path h="57" extrusionOk="0">
                    <a:moveTo>
                      <a:pt x="0" y="1"/>
                    </a:moveTo>
                    <a:lnTo>
                      <a:pt x="0" y="57"/>
                    </a:lnTo>
                    <a:lnTo>
                      <a:pt x="0" y="57"/>
                    </a:lnTo>
                    <a:lnTo>
                      <a:pt x="0" y="1"/>
                    </a:lnTo>
                    <a:close/>
                  </a:path>
                </a:pathLst>
              </a:custGeom>
              <a:solidFill>
                <a:srgbClr val="5A4F4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5" name="Google Shape;755;p36"/>
              <p:cNvSpPr/>
              <p:nvPr/>
            </p:nvSpPr>
            <p:spPr>
              <a:xfrm>
                <a:off x="6028725" y="4400875"/>
                <a:ext cx="275" cy="3075"/>
              </a:xfrm>
              <a:custGeom>
                <a:avLst/>
                <a:gdLst/>
                <a:ahLst/>
                <a:cxnLst/>
                <a:rect l="l" t="t" r="r" b="b"/>
                <a:pathLst>
                  <a:path w="11" h="123" extrusionOk="0">
                    <a:moveTo>
                      <a:pt x="0" y="1"/>
                    </a:moveTo>
                    <a:lnTo>
                      <a:pt x="0" y="1"/>
                    </a:lnTo>
                    <a:cubicBezTo>
                      <a:pt x="11" y="34"/>
                      <a:pt x="11" y="78"/>
                      <a:pt x="11" y="123"/>
                    </a:cubicBezTo>
                    <a:lnTo>
                      <a:pt x="11" y="123"/>
                    </a:lnTo>
                    <a:cubicBezTo>
                      <a:pt x="11" y="78"/>
                      <a:pt x="11" y="34"/>
                      <a:pt x="0"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6" name="Google Shape;756;p36"/>
              <p:cNvSpPr/>
              <p:nvPr/>
            </p:nvSpPr>
            <p:spPr>
              <a:xfrm>
                <a:off x="5968050" y="4400875"/>
                <a:ext cx="300" cy="3075"/>
              </a:xfrm>
              <a:custGeom>
                <a:avLst/>
                <a:gdLst/>
                <a:ahLst/>
                <a:cxnLst/>
                <a:rect l="l" t="t" r="r" b="b"/>
                <a:pathLst>
                  <a:path w="12" h="123" extrusionOk="0">
                    <a:moveTo>
                      <a:pt x="11" y="1"/>
                    </a:moveTo>
                    <a:cubicBezTo>
                      <a:pt x="0" y="34"/>
                      <a:pt x="0" y="78"/>
                      <a:pt x="0" y="123"/>
                    </a:cubicBezTo>
                    <a:lnTo>
                      <a:pt x="0" y="123"/>
                    </a:lnTo>
                    <a:cubicBezTo>
                      <a:pt x="0" y="78"/>
                      <a:pt x="0" y="34"/>
                      <a:pt x="11" y="1"/>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7" name="Google Shape;757;p36"/>
              <p:cNvSpPr/>
              <p:nvPr/>
            </p:nvSpPr>
            <p:spPr>
              <a:xfrm>
                <a:off x="5967750" y="4381675"/>
                <a:ext cx="61550" cy="22275"/>
              </a:xfrm>
              <a:custGeom>
                <a:avLst/>
                <a:gdLst/>
                <a:ahLst/>
                <a:cxnLst/>
                <a:rect l="l" t="t" r="r" b="b"/>
                <a:pathLst>
                  <a:path w="2462" h="891" extrusionOk="0">
                    <a:moveTo>
                      <a:pt x="2227" y="0"/>
                    </a:moveTo>
                    <a:lnTo>
                      <a:pt x="235" y="0"/>
                    </a:lnTo>
                    <a:cubicBezTo>
                      <a:pt x="68" y="0"/>
                      <a:pt x="1" y="413"/>
                      <a:pt x="12" y="891"/>
                    </a:cubicBezTo>
                    <a:cubicBezTo>
                      <a:pt x="12" y="846"/>
                      <a:pt x="12" y="802"/>
                      <a:pt x="23" y="769"/>
                    </a:cubicBezTo>
                    <a:cubicBezTo>
                      <a:pt x="35" y="591"/>
                      <a:pt x="57" y="446"/>
                      <a:pt x="101" y="346"/>
                    </a:cubicBezTo>
                    <a:lnTo>
                      <a:pt x="101" y="346"/>
                    </a:lnTo>
                    <a:lnTo>
                      <a:pt x="101" y="346"/>
                    </a:lnTo>
                    <a:lnTo>
                      <a:pt x="101" y="346"/>
                    </a:lnTo>
                    <a:lnTo>
                      <a:pt x="101" y="346"/>
                    </a:lnTo>
                    <a:lnTo>
                      <a:pt x="101" y="346"/>
                    </a:lnTo>
                    <a:cubicBezTo>
                      <a:pt x="101" y="346"/>
                      <a:pt x="101" y="334"/>
                      <a:pt x="112" y="334"/>
                    </a:cubicBezTo>
                    <a:lnTo>
                      <a:pt x="112" y="334"/>
                    </a:lnTo>
                    <a:lnTo>
                      <a:pt x="112" y="334"/>
                    </a:lnTo>
                    <a:lnTo>
                      <a:pt x="112" y="334"/>
                    </a:lnTo>
                    <a:lnTo>
                      <a:pt x="112" y="334"/>
                    </a:lnTo>
                    <a:lnTo>
                      <a:pt x="112" y="334"/>
                    </a:lnTo>
                    <a:lnTo>
                      <a:pt x="112" y="334"/>
                    </a:lnTo>
                    <a:lnTo>
                      <a:pt x="112" y="334"/>
                    </a:lnTo>
                    <a:lnTo>
                      <a:pt x="112" y="334"/>
                    </a:lnTo>
                    <a:lnTo>
                      <a:pt x="112" y="334"/>
                    </a:lnTo>
                    <a:lnTo>
                      <a:pt x="112" y="324"/>
                    </a:lnTo>
                    <a:lnTo>
                      <a:pt x="112" y="324"/>
                    </a:lnTo>
                    <a:lnTo>
                      <a:pt x="112" y="324"/>
                    </a:lnTo>
                    <a:lnTo>
                      <a:pt x="112" y="324"/>
                    </a:lnTo>
                    <a:lnTo>
                      <a:pt x="112" y="324"/>
                    </a:lnTo>
                    <a:lnTo>
                      <a:pt x="112" y="324"/>
                    </a:lnTo>
                    <a:lnTo>
                      <a:pt x="112" y="324"/>
                    </a:lnTo>
                    <a:lnTo>
                      <a:pt x="112" y="324"/>
                    </a:lnTo>
                    <a:lnTo>
                      <a:pt x="112" y="324"/>
                    </a:lnTo>
                    <a:lnTo>
                      <a:pt x="112" y="324"/>
                    </a:lnTo>
                    <a:lnTo>
                      <a:pt x="112" y="324"/>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12"/>
                    </a:lnTo>
                    <a:lnTo>
                      <a:pt x="124" y="301"/>
                    </a:lnTo>
                    <a:lnTo>
                      <a:pt x="124" y="301"/>
                    </a:lnTo>
                    <a:lnTo>
                      <a:pt x="124" y="301"/>
                    </a:lnTo>
                    <a:lnTo>
                      <a:pt x="124" y="301"/>
                    </a:lnTo>
                    <a:lnTo>
                      <a:pt x="124" y="301"/>
                    </a:lnTo>
                    <a:lnTo>
                      <a:pt x="124" y="301"/>
                    </a:lnTo>
                    <a:lnTo>
                      <a:pt x="134" y="301"/>
                    </a:lnTo>
                    <a:lnTo>
                      <a:pt x="134" y="301"/>
                    </a:lnTo>
                    <a:lnTo>
                      <a:pt x="134" y="290"/>
                    </a:lnTo>
                    <a:lnTo>
                      <a:pt x="134" y="290"/>
                    </a:lnTo>
                    <a:lnTo>
                      <a:pt x="134" y="290"/>
                    </a:lnTo>
                    <a:lnTo>
                      <a:pt x="134" y="290"/>
                    </a:lnTo>
                    <a:lnTo>
                      <a:pt x="134" y="290"/>
                    </a:lnTo>
                    <a:lnTo>
                      <a:pt x="134" y="290"/>
                    </a:lnTo>
                    <a:lnTo>
                      <a:pt x="134" y="279"/>
                    </a:lnTo>
                    <a:lnTo>
                      <a:pt x="134" y="279"/>
                    </a:lnTo>
                    <a:lnTo>
                      <a:pt x="146" y="279"/>
                    </a:lnTo>
                    <a:lnTo>
                      <a:pt x="146" y="279"/>
                    </a:lnTo>
                    <a:lnTo>
                      <a:pt x="146" y="279"/>
                    </a:lnTo>
                    <a:lnTo>
                      <a:pt x="146" y="279"/>
                    </a:lnTo>
                    <a:lnTo>
                      <a:pt x="146" y="279"/>
                    </a:lnTo>
                    <a:lnTo>
                      <a:pt x="146" y="279"/>
                    </a:lnTo>
                    <a:lnTo>
                      <a:pt x="146" y="268"/>
                    </a:lnTo>
                    <a:lnTo>
                      <a:pt x="146" y="268"/>
                    </a:lnTo>
                    <a:lnTo>
                      <a:pt x="146" y="268"/>
                    </a:lnTo>
                    <a:lnTo>
                      <a:pt x="146" y="268"/>
                    </a:lnTo>
                    <a:lnTo>
                      <a:pt x="146" y="268"/>
                    </a:lnTo>
                    <a:lnTo>
                      <a:pt x="146" y="268"/>
                    </a:lnTo>
                    <a:lnTo>
                      <a:pt x="157" y="268"/>
                    </a:lnTo>
                    <a:lnTo>
                      <a:pt x="157" y="268"/>
                    </a:lnTo>
                    <a:lnTo>
                      <a:pt x="157" y="268"/>
                    </a:lnTo>
                    <a:lnTo>
                      <a:pt x="157" y="268"/>
                    </a:lnTo>
                    <a:lnTo>
                      <a:pt x="157" y="268"/>
                    </a:lnTo>
                    <a:lnTo>
                      <a:pt x="157" y="268"/>
                    </a:lnTo>
                    <a:lnTo>
                      <a:pt x="157" y="268"/>
                    </a:lnTo>
                    <a:lnTo>
                      <a:pt x="157" y="268"/>
                    </a:lnTo>
                    <a:lnTo>
                      <a:pt x="157" y="268"/>
                    </a:lnTo>
                    <a:lnTo>
                      <a:pt x="157" y="268"/>
                    </a:lnTo>
                    <a:lnTo>
                      <a:pt x="157" y="257"/>
                    </a:lnTo>
                    <a:lnTo>
                      <a:pt x="157" y="257"/>
                    </a:lnTo>
                    <a:lnTo>
                      <a:pt x="157" y="257"/>
                    </a:lnTo>
                    <a:lnTo>
                      <a:pt x="157" y="257"/>
                    </a:lnTo>
                    <a:lnTo>
                      <a:pt x="168" y="257"/>
                    </a:lnTo>
                    <a:lnTo>
                      <a:pt x="168" y="257"/>
                    </a:lnTo>
                    <a:lnTo>
                      <a:pt x="168" y="257"/>
                    </a:lnTo>
                    <a:lnTo>
                      <a:pt x="168" y="257"/>
                    </a:lnTo>
                    <a:lnTo>
                      <a:pt x="168" y="257"/>
                    </a:lnTo>
                    <a:lnTo>
                      <a:pt x="168" y="257"/>
                    </a:lnTo>
                    <a:lnTo>
                      <a:pt x="168" y="245"/>
                    </a:lnTo>
                    <a:lnTo>
                      <a:pt x="168"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79" y="245"/>
                    </a:lnTo>
                    <a:lnTo>
                      <a:pt x="191" y="245"/>
                    </a:lnTo>
                    <a:lnTo>
                      <a:pt x="191" y="245"/>
                    </a:lnTo>
                    <a:lnTo>
                      <a:pt x="191" y="245"/>
                    </a:lnTo>
                    <a:lnTo>
                      <a:pt x="191" y="245"/>
                    </a:lnTo>
                    <a:lnTo>
                      <a:pt x="191" y="235"/>
                    </a:lnTo>
                    <a:lnTo>
                      <a:pt x="191" y="235"/>
                    </a:lnTo>
                    <a:lnTo>
                      <a:pt x="191" y="235"/>
                    </a:lnTo>
                    <a:lnTo>
                      <a:pt x="191" y="235"/>
                    </a:lnTo>
                    <a:lnTo>
                      <a:pt x="191" y="235"/>
                    </a:lnTo>
                    <a:lnTo>
                      <a:pt x="191" y="235"/>
                    </a:lnTo>
                    <a:lnTo>
                      <a:pt x="191" y="235"/>
                    </a:lnTo>
                    <a:lnTo>
                      <a:pt x="191" y="235"/>
                    </a:lnTo>
                    <a:lnTo>
                      <a:pt x="191" y="235"/>
                    </a:lnTo>
                    <a:lnTo>
                      <a:pt x="191" y="235"/>
                    </a:lnTo>
                    <a:lnTo>
                      <a:pt x="19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01" y="235"/>
                    </a:lnTo>
                    <a:lnTo>
                      <a:pt x="213" y="235"/>
                    </a:lnTo>
                    <a:lnTo>
                      <a:pt x="213" y="235"/>
                    </a:lnTo>
                    <a:lnTo>
                      <a:pt x="213" y="235"/>
                    </a:lnTo>
                    <a:lnTo>
                      <a:pt x="213" y="235"/>
                    </a:lnTo>
                    <a:lnTo>
                      <a:pt x="213" y="235"/>
                    </a:lnTo>
                    <a:lnTo>
                      <a:pt x="213" y="235"/>
                    </a:lnTo>
                    <a:lnTo>
                      <a:pt x="213" y="235"/>
                    </a:lnTo>
                    <a:lnTo>
                      <a:pt x="213" y="235"/>
                    </a:lnTo>
                    <a:lnTo>
                      <a:pt x="213" y="235"/>
                    </a:lnTo>
                    <a:lnTo>
                      <a:pt x="213" y="235"/>
                    </a:lnTo>
                    <a:lnTo>
                      <a:pt x="213" y="223"/>
                    </a:lnTo>
                    <a:lnTo>
                      <a:pt x="213" y="223"/>
                    </a:lnTo>
                    <a:lnTo>
                      <a:pt x="213" y="223"/>
                    </a:lnTo>
                    <a:lnTo>
                      <a:pt x="21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23"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35"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27"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39" y="223"/>
                    </a:lnTo>
                    <a:lnTo>
                      <a:pt x="2249" y="223"/>
                    </a:lnTo>
                    <a:lnTo>
                      <a:pt x="2249" y="223"/>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49"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61" y="235"/>
                    </a:lnTo>
                    <a:lnTo>
                      <a:pt x="2272" y="235"/>
                    </a:lnTo>
                    <a:lnTo>
                      <a:pt x="2272" y="235"/>
                    </a:lnTo>
                    <a:lnTo>
                      <a:pt x="2272" y="235"/>
                    </a:lnTo>
                    <a:lnTo>
                      <a:pt x="2272" y="235"/>
                    </a:lnTo>
                    <a:lnTo>
                      <a:pt x="2272" y="235"/>
                    </a:lnTo>
                    <a:lnTo>
                      <a:pt x="2272" y="235"/>
                    </a:lnTo>
                    <a:lnTo>
                      <a:pt x="2272" y="235"/>
                    </a:lnTo>
                    <a:lnTo>
                      <a:pt x="2272" y="235"/>
                    </a:lnTo>
                    <a:cubicBezTo>
                      <a:pt x="2338" y="279"/>
                      <a:pt x="2394" y="401"/>
                      <a:pt x="2417" y="579"/>
                    </a:cubicBezTo>
                    <a:lnTo>
                      <a:pt x="2417" y="579"/>
                    </a:lnTo>
                    <a:cubicBezTo>
                      <a:pt x="2417" y="579"/>
                      <a:pt x="2427" y="579"/>
                      <a:pt x="2427" y="591"/>
                    </a:cubicBezTo>
                    <a:lnTo>
                      <a:pt x="2427" y="591"/>
                    </a:lnTo>
                    <a:lnTo>
                      <a:pt x="2427" y="591"/>
                    </a:lnTo>
                    <a:lnTo>
                      <a:pt x="2427" y="591"/>
                    </a:lnTo>
                    <a:lnTo>
                      <a:pt x="2427" y="591"/>
                    </a:lnTo>
                    <a:lnTo>
                      <a:pt x="2427" y="591"/>
                    </a:lnTo>
                    <a:lnTo>
                      <a:pt x="2427" y="591"/>
                    </a:lnTo>
                    <a:lnTo>
                      <a:pt x="2427" y="601"/>
                    </a:lnTo>
                    <a:lnTo>
                      <a:pt x="2427" y="601"/>
                    </a:lnTo>
                    <a:lnTo>
                      <a:pt x="2427" y="601"/>
                    </a:lnTo>
                    <a:lnTo>
                      <a:pt x="2427" y="601"/>
                    </a:lnTo>
                    <a:cubicBezTo>
                      <a:pt x="2427" y="635"/>
                      <a:pt x="2439" y="668"/>
                      <a:pt x="2439" y="702"/>
                    </a:cubicBezTo>
                    <a:lnTo>
                      <a:pt x="2439" y="713"/>
                    </a:lnTo>
                    <a:lnTo>
                      <a:pt x="2439" y="769"/>
                    </a:lnTo>
                    <a:cubicBezTo>
                      <a:pt x="2450" y="802"/>
                      <a:pt x="2450" y="846"/>
                      <a:pt x="2450" y="891"/>
                    </a:cubicBezTo>
                    <a:cubicBezTo>
                      <a:pt x="2461" y="413"/>
                      <a:pt x="2394" y="0"/>
                      <a:pt x="2227" y="0"/>
                    </a:cubicBez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8" name="Google Shape;758;p36"/>
              <p:cNvSpPr/>
              <p:nvPr/>
            </p:nvSpPr>
            <p:spPr>
              <a:xfrm>
                <a:off x="5699800" y="4403100"/>
                <a:ext cx="597475" cy="140000"/>
              </a:xfrm>
              <a:custGeom>
                <a:avLst/>
                <a:gdLst/>
                <a:ahLst/>
                <a:cxnLst/>
                <a:rect l="l" t="t" r="r" b="b"/>
                <a:pathLst>
                  <a:path w="23899" h="5600" extrusionOk="0">
                    <a:moveTo>
                      <a:pt x="0" y="1"/>
                    </a:moveTo>
                    <a:lnTo>
                      <a:pt x="0" y="212"/>
                    </a:lnTo>
                    <a:cubicBezTo>
                      <a:pt x="0" y="279"/>
                      <a:pt x="45" y="335"/>
                      <a:pt x="111" y="335"/>
                    </a:cubicBezTo>
                    <a:lnTo>
                      <a:pt x="111" y="335"/>
                    </a:lnTo>
                    <a:lnTo>
                      <a:pt x="122" y="335"/>
                    </a:lnTo>
                    <a:cubicBezTo>
                      <a:pt x="1314" y="335"/>
                      <a:pt x="1413" y="2037"/>
                      <a:pt x="1814" y="2906"/>
                    </a:cubicBezTo>
                    <a:cubicBezTo>
                      <a:pt x="2371" y="4086"/>
                      <a:pt x="3239" y="4921"/>
                      <a:pt x="4285" y="5332"/>
                    </a:cubicBezTo>
                    <a:cubicBezTo>
                      <a:pt x="4742" y="5510"/>
                      <a:pt x="5242" y="5599"/>
                      <a:pt x="5754" y="5599"/>
                    </a:cubicBezTo>
                    <a:cubicBezTo>
                      <a:pt x="6400" y="5599"/>
                      <a:pt x="7079" y="5455"/>
                      <a:pt x="7758" y="5143"/>
                    </a:cubicBezTo>
                    <a:lnTo>
                      <a:pt x="7758" y="5143"/>
                    </a:lnTo>
                    <a:lnTo>
                      <a:pt x="7836" y="5110"/>
                    </a:lnTo>
                    <a:cubicBezTo>
                      <a:pt x="8816" y="4642"/>
                      <a:pt x="9673" y="3774"/>
                      <a:pt x="10129" y="2717"/>
                    </a:cubicBezTo>
                    <a:cubicBezTo>
                      <a:pt x="10396" y="2094"/>
                      <a:pt x="10775" y="1147"/>
                      <a:pt x="10741" y="435"/>
                    </a:cubicBezTo>
                    <a:cubicBezTo>
                      <a:pt x="10708" y="1114"/>
                      <a:pt x="10374" y="1938"/>
                      <a:pt x="10129" y="2494"/>
                    </a:cubicBezTo>
                    <a:cubicBezTo>
                      <a:pt x="9673" y="3551"/>
                      <a:pt x="8816" y="4431"/>
                      <a:pt x="7836" y="4887"/>
                    </a:cubicBezTo>
                    <a:lnTo>
                      <a:pt x="7758" y="4921"/>
                    </a:lnTo>
                    <a:lnTo>
                      <a:pt x="7758" y="4921"/>
                    </a:lnTo>
                    <a:cubicBezTo>
                      <a:pt x="7079" y="5233"/>
                      <a:pt x="6400" y="5377"/>
                      <a:pt x="5754" y="5377"/>
                    </a:cubicBezTo>
                    <a:cubicBezTo>
                      <a:pt x="5242" y="5377"/>
                      <a:pt x="4742" y="5288"/>
                      <a:pt x="4285" y="5110"/>
                    </a:cubicBezTo>
                    <a:cubicBezTo>
                      <a:pt x="3239" y="4709"/>
                      <a:pt x="2371" y="3863"/>
                      <a:pt x="1814" y="2683"/>
                    </a:cubicBezTo>
                    <a:cubicBezTo>
                      <a:pt x="1413" y="1815"/>
                      <a:pt x="1314" y="112"/>
                      <a:pt x="122" y="112"/>
                    </a:cubicBezTo>
                    <a:lnTo>
                      <a:pt x="111" y="112"/>
                    </a:lnTo>
                    <a:lnTo>
                      <a:pt x="111" y="112"/>
                    </a:lnTo>
                    <a:cubicBezTo>
                      <a:pt x="45" y="112"/>
                      <a:pt x="0" y="56"/>
                      <a:pt x="0" y="1"/>
                    </a:cubicBezTo>
                    <a:close/>
                    <a:moveTo>
                      <a:pt x="23898" y="1"/>
                    </a:moveTo>
                    <a:cubicBezTo>
                      <a:pt x="23898" y="56"/>
                      <a:pt x="23843" y="112"/>
                      <a:pt x="23787" y="112"/>
                    </a:cubicBezTo>
                    <a:lnTo>
                      <a:pt x="23787" y="112"/>
                    </a:lnTo>
                    <a:lnTo>
                      <a:pt x="23776" y="112"/>
                    </a:lnTo>
                    <a:cubicBezTo>
                      <a:pt x="22585" y="112"/>
                      <a:pt x="22485" y="1815"/>
                      <a:pt x="22084" y="2683"/>
                    </a:cubicBezTo>
                    <a:cubicBezTo>
                      <a:pt x="21528" y="3863"/>
                      <a:pt x="20659" y="4709"/>
                      <a:pt x="19613" y="5110"/>
                    </a:cubicBezTo>
                    <a:cubicBezTo>
                      <a:pt x="19156" y="5288"/>
                      <a:pt x="18656" y="5377"/>
                      <a:pt x="18144" y="5377"/>
                    </a:cubicBezTo>
                    <a:cubicBezTo>
                      <a:pt x="17498" y="5377"/>
                      <a:pt x="16819" y="5233"/>
                      <a:pt x="16140" y="4921"/>
                    </a:cubicBezTo>
                    <a:lnTo>
                      <a:pt x="16140" y="4921"/>
                    </a:lnTo>
                    <a:lnTo>
                      <a:pt x="16062" y="4887"/>
                    </a:lnTo>
                    <a:cubicBezTo>
                      <a:pt x="15082" y="4431"/>
                      <a:pt x="14226" y="3551"/>
                      <a:pt x="13769" y="2494"/>
                    </a:cubicBezTo>
                    <a:cubicBezTo>
                      <a:pt x="13524" y="1938"/>
                      <a:pt x="13190" y="1114"/>
                      <a:pt x="13157" y="435"/>
                    </a:cubicBezTo>
                    <a:cubicBezTo>
                      <a:pt x="13123" y="1147"/>
                      <a:pt x="13491" y="2094"/>
                      <a:pt x="13769" y="2717"/>
                    </a:cubicBezTo>
                    <a:cubicBezTo>
                      <a:pt x="14226" y="3774"/>
                      <a:pt x="15082" y="4642"/>
                      <a:pt x="16062" y="5110"/>
                    </a:cubicBezTo>
                    <a:lnTo>
                      <a:pt x="16140" y="5143"/>
                    </a:lnTo>
                    <a:lnTo>
                      <a:pt x="16140" y="5143"/>
                    </a:lnTo>
                    <a:cubicBezTo>
                      <a:pt x="16819" y="5455"/>
                      <a:pt x="17498" y="5599"/>
                      <a:pt x="18144" y="5599"/>
                    </a:cubicBezTo>
                    <a:cubicBezTo>
                      <a:pt x="18656" y="5599"/>
                      <a:pt x="19156" y="5510"/>
                      <a:pt x="19613" y="5332"/>
                    </a:cubicBezTo>
                    <a:cubicBezTo>
                      <a:pt x="20659" y="4921"/>
                      <a:pt x="21528" y="4086"/>
                      <a:pt x="22084" y="2906"/>
                    </a:cubicBezTo>
                    <a:cubicBezTo>
                      <a:pt x="22485" y="2037"/>
                      <a:pt x="22585" y="335"/>
                      <a:pt x="23776" y="335"/>
                    </a:cubicBezTo>
                    <a:lnTo>
                      <a:pt x="23787" y="335"/>
                    </a:lnTo>
                    <a:lnTo>
                      <a:pt x="23787" y="335"/>
                    </a:lnTo>
                    <a:cubicBezTo>
                      <a:pt x="23843" y="335"/>
                      <a:pt x="23898" y="279"/>
                      <a:pt x="23898" y="212"/>
                    </a:cubicBezTo>
                    <a:lnTo>
                      <a:pt x="23898" y="56"/>
                    </a:lnTo>
                    <a:close/>
                  </a:path>
                </a:pathLst>
              </a:custGeom>
              <a:solidFill>
                <a:srgbClr val="08181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9" name="Google Shape;759;p36"/>
              <p:cNvSpPr/>
              <p:nvPr/>
            </p:nvSpPr>
            <p:spPr>
              <a:xfrm>
                <a:off x="5752650" y="4391425"/>
                <a:ext cx="25" cy="300"/>
              </a:xfrm>
              <a:custGeom>
                <a:avLst/>
                <a:gdLst/>
                <a:ahLst/>
                <a:cxnLst/>
                <a:rect l="l" t="t" r="r" b="b"/>
                <a:pathLst>
                  <a:path w="1" h="12" extrusionOk="0">
                    <a:moveTo>
                      <a:pt x="1" y="0"/>
                    </a:moveTo>
                    <a:lnTo>
                      <a:pt x="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0" name="Google Shape;760;p36"/>
              <p:cNvSpPr/>
              <p:nvPr/>
            </p:nvSpPr>
            <p:spPr>
              <a:xfrm>
                <a:off x="5743475" y="4411175"/>
                <a:ext cx="1675" cy="13375"/>
              </a:xfrm>
              <a:custGeom>
                <a:avLst/>
                <a:gdLst/>
                <a:ahLst/>
                <a:cxnLst/>
                <a:rect l="l" t="t" r="r" b="b"/>
                <a:pathLst>
                  <a:path w="67" h="535" extrusionOk="0">
                    <a:moveTo>
                      <a:pt x="67" y="0"/>
                    </a:moveTo>
                    <a:cubicBezTo>
                      <a:pt x="22" y="168"/>
                      <a:pt x="0" y="346"/>
                      <a:pt x="0" y="535"/>
                    </a:cubicBezTo>
                    <a:lnTo>
                      <a:pt x="0" y="535"/>
                    </a:lnTo>
                    <a:cubicBezTo>
                      <a:pt x="0" y="346"/>
                      <a:pt x="22" y="168"/>
                      <a:pt x="67" y="0"/>
                    </a:cubicBezTo>
                    <a:close/>
                  </a:path>
                </a:pathLst>
              </a:custGeom>
              <a:solidFill>
                <a:srgbClr val="513D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1" name="Google Shape;761;p36"/>
              <p:cNvSpPr/>
              <p:nvPr/>
            </p:nvSpPr>
            <p:spPr>
              <a:xfrm>
                <a:off x="5745125" y="4391700"/>
                <a:ext cx="7550" cy="19500"/>
              </a:xfrm>
              <a:custGeom>
                <a:avLst/>
                <a:gdLst/>
                <a:ahLst/>
                <a:cxnLst/>
                <a:rect l="l" t="t" r="r" b="b"/>
                <a:pathLst>
                  <a:path w="302" h="780" extrusionOk="0">
                    <a:moveTo>
                      <a:pt x="302" y="0"/>
                    </a:moveTo>
                    <a:cubicBezTo>
                      <a:pt x="168" y="234"/>
                      <a:pt x="68" y="490"/>
                      <a:pt x="1" y="779"/>
                    </a:cubicBezTo>
                    <a:lnTo>
                      <a:pt x="1" y="779"/>
                    </a:lnTo>
                    <a:cubicBezTo>
                      <a:pt x="68" y="490"/>
                      <a:pt x="168" y="234"/>
                      <a:pt x="302"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2" name="Google Shape;762;p36"/>
              <p:cNvSpPr/>
              <p:nvPr/>
            </p:nvSpPr>
            <p:spPr>
              <a:xfrm>
                <a:off x="5743475" y="4391700"/>
                <a:ext cx="9200" cy="32850"/>
              </a:xfrm>
              <a:custGeom>
                <a:avLst/>
                <a:gdLst/>
                <a:ahLst/>
                <a:cxnLst/>
                <a:rect l="l" t="t" r="r" b="b"/>
                <a:pathLst>
                  <a:path w="368" h="1314" extrusionOk="0">
                    <a:moveTo>
                      <a:pt x="368" y="0"/>
                    </a:moveTo>
                    <a:cubicBezTo>
                      <a:pt x="145" y="379"/>
                      <a:pt x="12" y="824"/>
                      <a:pt x="0" y="1314"/>
                    </a:cubicBezTo>
                    <a:lnTo>
                      <a:pt x="0" y="1314"/>
                    </a:lnTo>
                    <a:cubicBezTo>
                      <a:pt x="0" y="1125"/>
                      <a:pt x="22" y="947"/>
                      <a:pt x="67" y="779"/>
                    </a:cubicBezTo>
                    <a:cubicBezTo>
                      <a:pt x="134" y="490"/>
                      <a:pt x="234" y="234"/>
                      <a:pt x="368"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3" name="Google Shape;763;p36"/>
              <p:cNvSpPr/>
              <p:nvPr/>
            </p:nvSpPr>
            <p:spPr>
              <a:xfrm>
                <a:off x="6157275" y="4345225"/>
                <a:ext cx="8075" cy="575"/>
              </a:xfrm>
              <a:custGeom>
                <a:avLst/>
                <a:gdLst/>
                <a:ahLst/>
                <a:cxnLst/>
                <a:rect l="l" t="t" r="r" b="b"/>
                <a:pathLst>
                  <a:path w="323" h="23" extrusionOk="0">
                    <a:moveTo>
                      <a:pt x="1" y="1"/>
                    </a:moveTo>
                    <a:lnTo>
                      <a:pt x="1" y="1"/>
                    </a:lnTo>
                    <a:cubicBezTo>
                      <a:pt x="112" y="1"/>
                      <a:pt x="223" y="11"/>
                      <a:pt x="323" y="23"/>
                    </a:cubicBezTo>
                    <a:lnTo>
                      <a:pt x="323" y="23"/>
                    </a:lnTo>
                    <a:cubicBezTo>
                      <a:pt x="223" y="11"/>
                      <a:pt x="112" y="1"/>
                      <a:pt x="1"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4" name="Google Shape;764;p36"/>
              <p:cNvSpPr/>
              <p:nvPr/>
            </p:nvSpPr>
            <p:spPr>
              <a:xfrm>
                <a:off x="6145850" y="4344675"/>
                <a:ext cx="11450" cy="575"/>
              </a:xfrm>
              <a:custGeom>
                <a:avLst/>
                <a:gdLst/>
                <a:ahLst/>
                <a:cxnLst/>
                <a:rect l="l" t="t" r="r" b="b"/>
                <a:pathLst>
                  <a:path w="458" h="23" extrusionOk="0">
                    <a:moveTo>
                      <a:pt x="1" y="0"/>
                    </a:moveTo>
                    <a:cubicBezTo>
                      <a:pt x="157" y="0"/>
                      <a:pt x="302" y="11"/>
                      <a:pt x="458" y="23"/>
                    </a:cubicBezTo>
                    <a:lnTo>
                      <a:pt x="458" y="23"/>
                    </a:lnTo>
                    <a:cubicBezTo>
                      <a:pt x="302" y="11"/>
                      <a:pt x="157" y="0"/>
                      <a:pt x="1" y="0"/>
                    </a:cubicBezTo>
                    <a:close/>
                  </a:path>
                </a:pathLst>
              </a:custGeom>
              <a:solidFill>
                <a:srgbClr val="73717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5" name="Google Shape;765;p36"/>
              <p:cNvSpPr/>
              <p:nvPr/>
            </p:nvSpPr>
            <p:spPr>
              <a:xfrm>
                <a:off x="6145850" y="4344675"/>
                <a:ext cx="19500" cy="1125"/>
              </a:xfrm>
              <a:custGeom>
                <a:avLst/>
                <a:gdLst/>
                <a:ahLst/>
                <a:cxnLst/>
                <a:rect l="l" t="t" r="r" b="b"/>
                <a:pathLst>
                  <a:path w="780" h="45" extrusionOk="0">
                    <a:moveTo>
                      <a:pt x="1" y="0"/>
                    </a:moveTo>
                    <a:lnTo>
                      <a:pt x="1" y="0"/>
                    </a:lnTo>
                    <a:cubicBezTo>
                      <a:pt x="157" y="0"/>
                      <a:pt x="302" y="11"/>
                      <a:pt x="458" y="23"/>
                    </a:cubicBezTo>
                    <a:cubicBezTo>
                      <a:pt x="569" y="23"/>
                      <a:pt x="680" y="33"/>
                      <a:pt x="780" y="45"/>
                    </a:cubicBezTo>
                    <a:lnTo>
                      <a:pt x="780" y="45"/>
                    </a:lnTo>
                    <a:cubicBezTo>
                      <a:pt x="524" y="23"/>
                      <a:pt x="268" y="0"/>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6" name="Google Shape;766;p36"/>
              <p:cNvSpPr/>
              <p:nvPr/>
            </p:nvSpPr>
            <p:spPr>
              <a:xfrm>
                <a:off x="6050975" y="4396150"/>
                <a:ext cx="25" cy="25"/>
              </a:xfrm>
              <a:custGeom>
                <a:avLst/>
                <a:gdLst/>
                <a:ahLst/>
                <a:cxnLst/>
                <a:rect l="l" t="t" r="r" b="b"/>
                <a:pathLst>
                  <a:path w="1" h="1" extrusionOk="0">
                    <a:moveTo>
                      <a:pt x="0" y="0"/>
                    </a:moveTo>
                    <a:lnTo>
                      <a:pt x="0" y="0"/>
                    </a:ln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7" name="Google Shape;767;p36"/>
              <p:cNvSpPr/>
              <p:nvPr/>
            </p:nvSpPr>
            <p:spPr>
              <a:xfrm>
                <a:off x="5946050" y="4396150"/>
                <a:ext cx="25" cy="25"/>
              </a:xfrm>
              <a:custGeom>
                <a:avLst/>
                <a:gdLst/>
                <a:ahLst/>
                <a:cxnLst/>
                <a:rect l="l" t="t" r="r" b="b"/>
                <a:pathLst>
                  <a:path w="1" h="1" extrusionOk="0">
                    <a:moveTo>
                      <a:pt x="1" y="0"/>
                    </a:moveTo>
                    <a:lnTo>
                      <a:pt x="1" y="0"/>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8" name="Google Shape;768;p36"/>
              <p:cNvSpPr/>
              <p:nvPr/>
            </p:nvSpPr>
            <p:spPr>
              <a:xfrm>
                <a:off x="6049850" y="4396425"/>
                <a:ext cx="1150" cy="3075"/>
              </a:xfrm>
              <a:custGeom>
                <a:avLst/>
                <a:gdLst/>
                <a:ahLst/>
                <a:cxnLst/>
                <a:rect l="l" t="t" r="r" b="b"/>
                <a:pathLst>
                  <a:path w="46" h="123" extrusionOk="0">
                    <a:moveTo>
                      <a:pt x="45" y="1"/>
                    </a:moveTo>
                    <a:cubicBezTo>
                      <a:pt x="34" y="34"/>
                      <a:pt x="12" y="78"/>
                      <a:pt x="1" y="123"/>
                    </a:cubicBezTo>
                    <a:lnTo>
                      <a:pt x="1" y="123"/>
                    </a:lnTo>
                    <a:cubicBezTo>
                      <a:pt x="12" y="78"/>
                      <a:pt x="34" y="34"/>
                      <a:pt x="45"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9" name="Google Shape;769;p36"/>
              <p:cNvSpPr/>
              <p:nvPr/>
            </p:nvSpPr>
            <p:spPr>
              <a:xfrm>
                <a:off x="6048200" y="4399475"/>
                <a:ext cx="1675" cy="5875"/>
              </a:xfrm>
              <a:custGeom>
                <a:avLst/>
                <a:gdLst/>
                <a:ahLst/>
                <a:cxnLst/>
                <a:rect l="l" t="t" r="r" b="b"/>
                <a:pathLst>
                  <a:path w="67" h="235" extrusionOk="0">
                    <a:moveTo>
                      <a:pt x="67" y="1"/>
                    </a:moveTo>
                    <a:lnTo>
                      <a:pt x="67" y="1"/>
                    </a:lnTo>
                    <a:cubicBezTo>
                      <a:pt x="45" y="79"/>
                      <a:pt x="11" y="157"/>
                      <a:pt x="0" y="235"/>
                    </a:cubicBezTo>
                    <a:lnTo>
                      <a:pt x="0" y="235"/>
                    </a:lnTo>
                    <a:cubicBezTo>
                      <a:pt x="11" y="157"/>
                      <a:pt x="45" y="79"/>
                      <a:pt x="67"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0" name="Google Shape;770;p36"/>
              <p:cNvSpPr/>
              <p:nvPr/>
            </p:nvSpPr>
            <p:spPr>
              <a:xfrm>
                <a:off x="6046800" y="4405325"/>
                <a:ext cx="1425" cy="5300"/>
              </a:xfrm>
              <a:custGeom>
                <a:avLst/>
                <a:gdLst/>
                <a:ahLst/>
                <a:cxnLst/>
                <a:rect l="l" t="t" r="r" b="b"/>
                <a:pathLst>
                  <a:path w="57" h="212" extrusionOk="0">
                    <a:moveTo>
                      <a:pt x="56" y="1"/>
                    </a:moveTo>
                    <a:cubicBezTo>
                      <a:pt x="34" y="68"/>
                      <a:pt x="12" y="145"/>
                      <a:pt x="0" y="212"/>
                    </a:cubicBezTo>
                    <a:cubicBezTo>
                      <a:pt x="12" y="145"/>
                      <a:pt x="34" y="68"/>
                      <a:pt x="56"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1" name="Google Shape;771;p36"/>
              <p:cNvSpPr/>
              <p:nvPr/>
            </p:nvSpPr>
            <p:spPr>
              <a:xfrm>
                <a:off x="6046800" y="4396425"/>
                <a:ext cx="4200" cy="14200"/>
              </a:xfrm>
              <a:custGeom>
                <a:avLst/>
                <a:gdLst/>
                <a:ahLst/>
                <a:cxnLst/>
                <a:rect l="l" t="t" r="r" b="b"/>
                <a:pathLst>
                  <a:path w="168" h="568" extrusionOk="0">
                    <a:moveTo>
                      <a:pt x="167" y="1"/>
                    </a:moveTo>
                    <a:cubicBezTo>
                      <a:pt x="101" y="190"/>
                      <a:pt x="45" y="379"/>
                      <a:pt x="0" y="568"/>
                    </a:cubicBezTo>
                    <a:lnTo>
                      <a:pt x="0" y="568"/>
                    </a:lnTo>
                    <a:cubicBezTo>
                      <a:pt x="12" y="501"/>
                      <a:pt x="34" y="424"/>
                      <a:pt x="56" y="357"/>
                    </a:cubicBezTo>
                    <a:cubicBezTo>
                      <a:pt x="67" y="279"/>
                      <a:pt x="101" y="201"/>
                      <a:pt x="123" y="123"/>
                    </a:cubicBezTo>
                    <a:cubicBezTo>
                      <a:pt x="134" y="78"/>
                      <a:pt x="156" y="34"/>
                      <a:pt x="167"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2" name="Google Shape;772;p36"/>
              <p:cNvSpPr/>
              <p:nvPr/>
            </p:nvSpPr>
            <p:spPr>
              <a:xfrm>
                <a:off x="5946050" y="4396425"/>
                <a:ext cx="25" cy="25"/>
              </a:xfrm>
              <a:custGeom>
                <a:avLst/>
                <a:gdLst/>
                <a:ahLst/>
                <a:cxnLst/>
                <a:rect l="l" t="t" r="r" b="b"/>
                <a:pathLst>
                  <a:path w="1" h="1" extrusionOk="0">
                    <a:moveTo>
                      <a:pt x="1" y="1"/>
                    </a:moveTo>
                    <a:lnTo>
                      <a:pt x="1" y="1"/>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3" name="Google Shape;773;p36"/>
              <p:cNvSpPr/>
              <p:nvPr/>
            </p:nvSpPr>
            <p:spPr>
              <a:xfrm>
                <a:off x="5946050" y="4396425"/>
                <a:ext cx="325" cy="600"/>
              </a:xfrm>
              <a:custGeom>
                <a:avLst/>
                <a:gdLst/>
                <a:ahLst/>
                <a:cxnLst/>
                <a:rect l="l" t="t" r="r" b="b"/>
                <a:pathLst>
                  <a:path w="13" h="24" extrusionOk="0">
                    <a:moveTo>
                      <a:pt x="1" y="1"/>
                    </a:moveTo>
                    <a:cubicBezTo>
                      <a:pt x="1" y="11"/>
                      <a:pt x="12" y="11"/>
                      <a:pt x="12" y="23"/>
                    </a:cubicBezTo>
                    <a:cubicBezTo>
                      <a:pt x="12" y="11"/>
                      <a:pt x="1" y="11"/>
                      <a:pt x="1" y="1"/>
                    </a:cubicBez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4" name="Google Shape;774;p36"/>
              <p:cNvSpPr/>
              <p:nvPr/>
            </p:nvSpPr>
            <p:spPr>
              <a:xfrm>
                <a:off x="5946350" y="4397000"/>
                <a:ext cx="850" cy="2500"/>
              </a:xfrm>
              <a:custGeom>
                <a:avLst/>
                <a:gdLst/>
                <a:ahLst/>
                <a:cxnLst/>
                <a:rect l="l" t="t" r="r" b="b"/>
                <a:pathLst>
                  <a:path w="34" h="100" extrusionOk="0">
                    <a:moveTo>
                      <a:pt x="0" y="0"/>
                    </a:moveTo>
                    <a:lnTo>
                      <a:pt x="33" y="100"/>
                    </a:lnTo>
                    <a:lnTo>
                      <a:pt x="33" y="100"/>
                    </a:lnTo>
                    <a:close/>
                  </a:path>
                </a:pathLst>
              </a:custGeom>
              <a:solidFill>
                <a:srgbClr val="6A61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5" name="Google Shape;775;p36"/>
              <p:cNvSpPr/>
              <p:nvPr/>
            </p:nvSpPr>
            <p:spPr>
              <a:xfrm>
                <a:off x="5947175" y="4399475"/>
                <a:ext cx="1975" cy="7000"/>
              </a:xfrm>
              <a:custGeom>
                <a:avLst/>
                <a:gdLst/>
                <a:ahLst/>
                <a:cxnLst/>
                <a:rect l="l" t="t" r="r" b="b"/>
                <a:pathLst>
                  <a:path w="79" h="280" extrusionOk="0">
                    <a:moveTo>
                      <a:pt x="0" y="1"/>
                    </a:moveTo>
                    <a:cubicBezTo>
                      <a:pt x="34" y="90"/>
                      <a:pt x="56" y="190"/>
                      <a:pt x="79" y="279"/>
                    </a:cubicBezTo>
                    <a:cubicBezTo>
                      <a:pt x="56" y="190"/>
                      <a:pt x="34" y="90"/>
                      <a:pt x="0" y="1"/>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6" name="Google Shape;776;p36"/>
              <p:cNvSpPr/>
              <p:nvPr/>
            </p:nvSpPr>
            <p:spPr>
              <a:xfrm>
                <a:off x="5946350" y="4397000"/>
                <a:ext cx="2800" cy="9475"/>
              </a:xfrm>
              <a:custGeom>
                <a:avLst/>
                <a:gdLst/>
                <a:ahLst/>
                <a:cxnLst/>
                <a:rect l="l" t="t" r="r" b="b"/>
                <a:pathLst>
                  <a:path w="112" h="379" extrusionOk="0">
                    <a:moveTo>
                      <a:pt x="0" y="0"/>
                    </a:moveTo>
                    <a:lnTo>
                      <a:pt x="0" y="0"/>
                    </a:lnTo>
                    <a:lnTo>
                      <a:pt x="33" y="100"/>
                    </a:lnTo>
                    <a:cubicBezTo>
                      <a:pt x="67" y="189"/>
                      <a:pt x="89" y="289"/>
                      <a:pt x="112" y="378"/>
                    </a:cubicBezTo>
                    <a:lnTo>
                      <a:pt x="112" y="378"/>
                    </a:lnTo>
                    <a:cubicBezTo>
                      <a:pt x="78" y="256"/>
                      <a:pt x="45" y="122"/>
                      <a:pt x="0"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7" name="Google Shape;777;p36"/>
              <p:cNvSpPr/>
              <p:nvPr/>
            </p:nvSpPr>
            <p:spPr>
              <a:xfrm>
                <a:off x="5949125" y="4406450"/>
                <a:ext cx="300" cy="300"/>
              </a:xfrm>
              <a:custGeom>
                <a:avLst/>
                <a:gdLst/>
                <a:ahLst/>
                <a:cxnLst/>
                <a:rect l="l" t="t" r="r" b="b"/>
                <a:pathLst>
                  <a:path w="12" h="12" extrusionOk="0">
                    <a:moveTo>
                      <a:pt x="1" y="0"/>
                    </a:moveTo>
                    <a:lnTo>
                      <a:pt x="1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8" name="Google Shape;778;p36"/>
              <p:cNvSpPr/>
              <p:nvPr/>
            </p:nvSpPr>
            <p:spPr>
              <a:xfrm>
                <a:off x="5949400" y="4406725"/>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36"/>
              <p:cNvSpPr/>
              <p:nvPr/>
            </p:nvSpPr>
            <p:spPr>
              <a:xfrm>
                <a:off x="5949400" y="4407000"/>
                <a:ext cx="25" cy="575"/>
              </a:xfrm>
              <a:custGeom>
                <a:avLst/>
                <a:gdLst/>
                <a:ahLst/>
                <a:cxnLst/>
                <a:rect l="l" t="t" r="r" b="b"/>
                <a:pathLst>
                  <a:path w="1" h="23" extrusionOk="0">
                    <a:moveTo>
                      <a:pt x="0" y="1"/>
                    </a:moveTo>
                    <a:lnTo>
                      <a:pt x="0" y="23"/>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0" name="Google Shape;780;p36"/>
              <p:cNvSpPr/>
              <p:nvPr/>
            </p:nvSpPr>
            <p:spPr>
              <a:xfrm>
                <a:off x="5949400" y="4407575"/>
                <a:ext cx="300" cy="275"/>
              </a:xfrm>
              <a:custGeom>
                <a:avLst/>
                <a:gdLst/>
                <a:ahLst/>
                <a:cxnLst/>
                <a:rect l="l" t="t" r="r" b="b"/>
                <a:pathLst>
                  <a:path w="12" h="11" extrusionOk="0">
                    <a:moveTo>
                      <a:pt x="0" y="0"/>
                    </a:moveTo>
                    <a:cubicBezTo>
                      <a:pt x="0" y="0"/>
                      <a:pt x="0" y="11"/>
                      <a:pt x="12" y="11"/>
                    </a:cubicBezTo>
                    <a:cubicBezTo>
                      <a:pt x="0" y="11"/>
                      <a:pt x="0" y="0"/>
                      <a:pt x="0"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1" name="Google Shape;781;p36"/>
              <p:cNvSpPr/>
              <p:nvPr/>
            </p:nvSpPr>
            <p:spPr>
              <a:xfrm>
                <a:off x="5949675" y="4407825"/>
                <a:ext cx="25" cy="325"/>
              </a:xfrm>
              <a:custGeom>
                <a:avLst/>
                <a:gdLst/>
                <a:ahLst/>
                <a:cxnLst/>
                <a:rect l="l" t="t" r="r" b="b"/>
                <a:pathLst>
                  <a:path w="1" h="13" extrusionOk="0">
                    <a:moveTo>
                      <a:pt x="1" y="1"/>
                    </a:moveTo>
                    <a:lnTo>
                      <a:pt x="1"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2" name="Google Shape;782;p36"/>
              <p:cNvSpPr/>
              <p:nvPr/>
            </p:nvSpPr>
            <p:spPr>
              <a:xfrm>
                <a:off x="5949675" y="4408125"/>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3" name="Google Shape;783;p36"/>
              <p:cNvSpPr/>
              <p:nvPr/>
            </p:nvSpPr>
            <p:spPr>
              <a:xfrm>
                <a:off x="5949675" y="4408375"/>
                <a:ext cx="25" cy="25"/>
              </a:xfrm>
              <a:custGeom>
                <a:avLst/>
                <a:gdLst/>
                <a:ahLst/>
                <a:cxnLst/>
                <a:rect l="l" t="t" r="r" b="b"/>
                <a:pathLst>
                  <a:path w="1" h="1" extrusionOk="0">
                    <a:moveTo>
                      <a:pt x="1" y="1"/>
                    </a:moveTo>
                    <a:lnTo>
                      <a:pt x="1"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4" name="Google Shape;784;p36"/>
              <p:cNvSpPr/>
              <p:nvPr/>
            </p:nvSpPr>
            <p:spPr>
              <a:xfrm>
                <a:off x="5949675" y="4408375"/>
                <a:ext cx="25" cy="325"/>
              </a:xfrm>
              <a:custGeom>
                <a:avLst/>
                <a:gdLst/>
                <a:ahLst/>
                <a:cxnLst/>
                <a:rect l="l" t="t" r="r" b="b"/>
                <a:pathLst>
                  <a:path w="1" h="13" extrusionOk="0">
                    <a:moveTo>
                      <a:pt x="1" y="1"/>
                    </a:moveTo>
                    <a:lnTo>
                      <a:pt x="1" y="13"/>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5" name="Google Shape;785;p36"/>
              <p:cNvSpPr/>
              <p:nvPr/>
            </p:nvSpPr>
            <p:spPr>
              <a:xfrm>
                <a:off x="5949675" y="4408675"/>
                <a:ext cx="25" cy="300"/>
              </a:xfrm>
              <a:custGeom>
                <a:avLst/>
                <a:gdLst/>
                <a:ahLst/>
                <a:cxnLst/>
                <a:rect l="l" t="t" r="r" b="b"/>
                <a:pathLst>
                  <a:path w="1" h="12" extrusionOk="0">
                    <a:moveTo>
                      <a:pt x="1" y="1"/>
                    </a:moveTo>
                    <a:lnTo>
                      <a:pt x="1"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6" name="Google Shape;786;p36"/>
              <p:cNvSpPr/>
              <p:nvPr/>
            </p:nvSpPr>
            <p:spPr>
              <a:xfrm>
                <a:off x="5949950" y="4408950"/>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7" name="Google Shape;787;p36"/>
              <p:cNvSpPr/>
              <p:nvPr/>
            </p:nvSpPr>
            <p:spPr>
              <a:xfrm>
                <a:off x="5949950" y="4409225"/>
                <a:ext cx="25" cy="300"/>
              </a:xfrm>
              <a:custGeom>
                <a:avLst/>
                <a:gdLst/>
                <a:ahLst/>
                <a:cxnLst/>
                <a:rect l="l" t="t" r="r" b="b"/>
                <a:pathLst>
                  <a:path w="1" h="12" extrusionOk="0">
                    <a:moveTo>
                      <a:pt x="0" y="1"/>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8" name="Google Shape;788;p36"/>
              <p:cNvSpPr/>
              <p:nvPr/>
            </p:nvSpPr>
            <p:spPr>
              <a:xfrm>
                <a:off x="5949950" y="44095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9" name="Google Shape;789;p36"/>
              <p:cNvSpPr/>
              <p:nvPr/>
            </p:nvSpPr>
            <p:spPr>
              <a:xfrm>
                <a:off x="5949950" y="44098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0" name="Google Shape;790;p36"/>
              <p:cNvSpPr/>
              <p:nvPr/>
            </p:nvSpPr>
            <p:spPr>
              <a:xfrm>
                <a:off x="5949950" y="4410050"/>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1" name="Google Shape;791;p36"/>
              <p:cNvSpPr/>
              <p:nvPr/>
            </p:nvSpPr>
            <p:spPr>
              <a:xfrm>
                <a:off x="5949950" y="4410050"/>
                <a:ext cx="25" cy="325"/>
              </a:xfrm>
              <a:custGeom>
                <a:avLst/>
                <a:gdLst/>
                <a:ahLst/>
                <a:cxnLst/>
                <a:rect l="l" t="t" r="r" b="b"/>
                <a:pathLst>
                  <a:path w="1" h="13"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2" name="Google Shape;792;p36"/>
              <p:cNvSpPr/>
              <p:nvPr/>
            </p:nvSpPr>
            <p:spPr>
              <a:xfrm>
                <a:off x="5950250" y="4410350"/>
                <a:ext cx="25" cy="275"/>
              </a:xfrm>
              <a:custGeom>
                <a:avLst/>
                <a:gdLst/>
                <a:ahLst/>
                <a:cxnLst/>
                <a:rect l="l" t="t" r="r" b="b"/>
                <a:pathLst>
                  <a:path w="1" h="11" extrusionOk="0">
                    <a:moveTo>
                      <a:pt x="0" y="0"/>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3" name="Google Shape;793;p36"/>
              <p:cNvSpPr/>
              <p:nvPr/>
            </p:nvSpPr>
            <p:spPr>
              <a:xfrm>
                <a:off x="6046800" y="4410625"/>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4" name="Google Shape;794;p36"/>
              <p:cNvSpPr/>
              <p:nvPr/>
            </p:nvSpPr>
            <p:spPr>
              <a:xfrm>
                <a:off x="6046800" y="4410900"/>
                <a:ext cx="25" cy="300"/>
              </a:xfrm>
              <a:custGeom>
                <a:avLst/>
                <a:gdLst/>
                <a:ahLst/>
                <a:cxnLst/>
                <a:rect l="l" t="t" r="r" b="b"/>
                <a:pathLst>
                  <a:path w="1" h="12" extrusionOk="0">
                    <a:moveTo>
                      <a:pt x="0" y="1"/>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5" name="Google Shape;795;p36"/>
              <p:cNvSpPr/>
              <p:nvPr/>
            </p:nvSpPr>
            <p:spPr>
              <a:xfrm>
                <a:off x="5950250" y="4410900"/>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6" name="Google Shape;796;p36"/>
              <p:cNvSpPr/>
              <p:nvPr/>
            </p:nvSpPr>
            <p:spPr>
              <a:xfrm>
                <a:off x="6046800" y="4411175"/>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7" name="Google Shape;797;p36"/>
              <p:cNvSpPr/>
              <p:nvPr/>
            </p:nvSpPr>
            <p:spPr>
              <a:xfrm>
                <a:off x="6046525" y="4411175"/>
                <a:ext cx="300" cy="300"/>
              </a:xfrm>
              <a:custGeom>
                <a:avLst/>
                <a:gdLst/>
                <a:ahLst/>
                <a:cxnLst/>
                <a:rect l="l" t="t" r="r" b="b"/>
                <a:pathLst>
                  <a:path w="12" h="12" extrusionOk="0">
                    <a:moveTo>
                      <a:pt x="11" y="0"/>
                    </a:moveTo>
                    <a:cubicBezTo>
                      <a:pt x="11" y="12"/>
                      <a:pt x="11" y="12"/>
                      <a:pt x="0" y="12"/>
                    </a:cubicBezTo>
                    <a:cubicBezTo>
                      <a:pt x="11" y="12"/>
                      <a:pt x="11" y="12"/>
                      <a:pt x="1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8" name="Google Shape;798;p36"/>
              <p:cNvSpPr/>
              <p:nvPr/>
            </p:nvSpPr>
            <p:spPr>
              <a:xfrm>
                <a:off x="6046525" y="4411450"/>
                <a:ext cx="25" cy="300"/>
              </a:xfrm>
              <a:custGeom>
                <a:avLst/>
                <a:gdLst/>
                <a:ahLst/>
                <a:cxnLst/>
                <a:rect l="l" t="t" r="r" b="b"/>
                <a:pathLst>
                  <a:path w="1" h="12"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9" name="Google Shape;799;p36"/>
              <p:cNvSpPr/>
              <p:nvPr/>
            </p:nvSpPr>
            <p:spPr>
              <a:xfrm>
                <a:off x="6046525" y="4411725"/>
                <a:ext cx="25" cy="325"/>
              </a:xfrm>
              <a:custGeom>
                <a:avLst/>
                <a:gdLst/>
                <a:ahLst/>
                <a:cxnLst/>
                <a:rect l="l" t="t" r="r" b="b"/>
                <a:pathLst>
                  <a:path w="1" h="13" extrusionOk="0">
                    <a:moveTo>
                      <a:pt x="0" y="1"/>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0" name="Google Shape;800;p36"/>
              <p:cNvSpPr/>
              <p:nvPr/>
            </p:nvSpPr>
            <p:spPr>
              <a:xfrm>
                <a:off x="6046525" y="4412025"/>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1" name="Google Shape;801;p36"/>
              <p:cNvSpPr/>
              <p:nvPr/>
            </p:nvSpPr>
            <p:spPr>
              <a:xfrm>
                <a:off x="6046525" y="4412275"/>
                <a:ext cx="25" cy="25"/>
              </a:xfrm>
              <a:custGeom>
                <a:avLst/>
                <a:gdLst/>
                <a:ahLst/>
                <a:cxnLst/>
                <a:rect l="l" t="t" r="r" b="b"/>
                <a:pathLst>
                  <a:path w="1" h="1" extrusionOk="0">
                    <a:moveTo>
                      <a:pt x="0" y="1"/>
                    </a:moveTo>
                    <a:lnTo>
                      <a:pt x="0"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2" name="Google Shape;802;p36"/>
              <p:cNvSpPr/>
              <p:nvPr/>
            </p:nvSpPr>
            <p:spPr>
              <a:xfrm>
                <a:off x="6046525" y="441285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3" name="Google Shape;803;p36"/>
              <p:cNvSpPr/>
              <p:nvPr/>
            </p:nvSpPr>
            <p:spPr>
              <a:xfrm>
                <a:off x="6244375" y="4391425"/>
                <a:ext cx="25" cy="300"/>
              </a:xfrm>
              <a:custGeom>
                <a:avLst/>
                <a:gdLst/>
                <a:ahLst/>
                <a:cxnLst/>
                <a:rect l="l" t="t" r="r" b="b"/>
                <a:pathLst>
                  <a:path w="1" h="12" extrusionOk="0">
                    <a:moveTo>
                      <a:pt x="0" y="0"/>
                    </a:moveTo>
                    <a:lnTo>
                      <a:pt x="0" y="1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4" name="Google Shape;804;p36"/>
              <p:cNvSpPr/>
              <p:nvPr/>
            </p:nvSpPr>
            <p:spPr>
              <a:xfrm>
                <a:off x="6244375" y="4391700"/>
                <a:ext cx="25" cy="25"/>
              </a:xfrm>
              <a:custGeom>
                <a:avLst/>
                <a:gdLst/>
                <a:ahLst/>
                <a:cxnLst/>
                <a:rect l="l" t="t" r="r" b="b"/>
                <a:pathLst>
                  <a:path w="1" h="1" extrusionOk="0">
                    <a:moveTo>
                      <a:pt x="0" y="0"/>
                    </a:moveTo>
                    <a:lnTo>
                      <a:pt x="0"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5" name="Google Shape;805;p36"/>
              <p:cNvSpPr/>
              <p:nvPr/>
            </p:nvSpPr>
            <p:spPr>
              <a:xfrm>
                <a:off x="6244375" y="4391700"/>
                <a:ext cx="25" cy="300"/>
              </a:xfrm>
              <a:custGeom>
                <a:avLst/>
                <a:gdLst/>
                <a:ahLst/>
                <a:cxnLst/>
                <a:rect l="l" t="t" r="r" b="b"/>
                <a:pathLst>
                  <a:path w="1" h="12" extrusionOk="0">
                    <a:moveTo>
                      <a:pt x="0" y="0"/>
                    </a:moveTo>
                    <a:lnTo>
                      <a:pt x="0" y="12"/>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6" name="Google Shape;806;p36"/>
              <p:cNvSpPr/>
              <p:nvPr/>
            </p:nvSpPr>
            <p:spPr>
              <a:xfrm>
                <a:off x="6244375" y="4391975"/>
                <a:ext cx="300" cy="25"/>
              </a:xfrm>
              <a:custGeom>
                <a:avLst/>
                <a:gdLst/>
                <a:ahLst/>
                <a:cxnLst/>
                <a:rect l="l" t="t" r="r" b="b"/>
                <a:pathLst>
                  <a:path w="12" h="1" extrusionOk="0">
                    <a:moveTo>
                      <a:pt x="0" y="1"/>
                    </a:moveTo>
                    <a:lnTo>
                      <a:pt x="12" y="1"/>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7" name="Google Shape;807;p36"/>
              <p:cNvSpPr/>
              <p:nvPr/>
            </p:nvSpPr>
            <p:spPr>
              <a:xfrm>
                <a:off x="6244650" y="4392250"/>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8" name="Google Shape;808;p36"/>
              <p:cNvSpPr/>
              <p:nvPr/>
            </p:nvSpPr>
            <p:spPr>
              <a:xfrm>
                <a:off x="6244650" y="4392250"/>
                <a:ext cx="25" cy="25"/>
              </a:xfrm>
              <a:custGeom>
                <a:avLst/>
                <a:gdLst/>
                <a:ahLst/>
                <a:cxnLst/>
                <a:rect l="l" t="t" r="r" b="b"/>
                <a:pathLst>
                  <a:path w="1" h="1" extrusionOk="0">
                    <a:moveTo>
                      <a:pt x="1" y="0"/>
                    </a:moveTo>
                    <a:lnTo>
                      <a:pt x="1" y="0"/>
                    </a:ln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9" name="Google Shape;809;p36"/>
              <p:cNvSpPr/>
              <p:nvPr/>
            </p:nvSpPr>
            <p:spPr>
              <a:xfrm>
                <a:off x="6253275" y="4418400"/>
                <a:ext cx="300" cy="6150"/>
              </a:xfrm>
              <a:custGeom>
                <a:avLst/>
                <a:gdLst/>
                <a:ahLst/>
                <a:cxnLst/>
                <a:rect l="l" t="t" r="r" b="b"/>
                <a:pathLst>
                  <a:path w="12" h="246" extrusionOk="0">
                    <a:moveTo>
                      <a:pt x="0" y="1"/>
                    </a:moveTo>
                    <a:lnTo>
                      <a:pt x="0" y="1"/>
                    </a:lnTo>
                    <a:cubicBezTo>
                      <a:pt x="0" y="79"/>
                      <a:pt x="12" y="168"/>
                      <a:pt x="12" y="246"/>
                    </a:cubicBezTo>
                    <a:lnTo>
                      <a:pt x="12" y="246"/>
                    </a:lnTo>
                    <a:cubicBezTo>
                      <a:pt x="12" y="168"/>
                      <a:pt x="0" y="79"/>
                      <a:pt x="0" y="1"/>
                    </a:cubicBezTo>
                    <a:close/>
                  </a:path>
                </a:pathLst>
              </a:custGeom>
              <a:solidFill>
                <a:srgbClr val="7B7A7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0" name="Google Shape;810;p36"/>
              <p:cNvSpPr/>
              <p:nvPr/>
            </p:nvSpPr>
            <p:spPr>
              <a:xfrm>
                <a:off x="6251900" y="4411175"/>
                <a:ext cx="1400" cy="7250"/>
              </a:xfrm>
              <a:custGeom>
                <a:avLst/>
                <a:gdLst/>
                <a:ahLst/>
                <a:cxnLst/>
                <a:rect l="l" t="t" r="r" b="b"/>
                <a:pathLst>
                  <a:path w="56" h="290" extrusionOk="0">
                    <a:moveTo>
                      <a:pt x="0" y="0"/>
                    </a:moveTo>
                    <a:lnTo>
                      <a:pt x="0" y="0"/>
                    </a:lnTo>
                    <a:cubicBezTo>
                      <a:pt x="22" y="89"/>
                      <a:pt x="33" y="190"/>
                      <a:pt x="55" y="290"/>
                    </a:cubicBezTo>
                    <a:lnTo>
                      <a:pt x="55" y="290"/>
                    </a:lnTo>
                    <a:cubicBezTo>
                      <a:pt x="33" y="190"/>
                      <a:pt x="22" y="89"/>
                      <a:pt x="0" y="0"/>
                    </a:cubicBezTo>
                    <a:close/>
                  </a:path>
                </a:pathLst>
              </a:custGeom>
              <a:solidFill>
                <a:srgbClr val="6158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1" name="Google Shape;811;p36"/>
              <p:cNvSpPr/>
              <p:nvPr/>
            </p:nvSpPr>
            <p:spPr>
              <a:xfrm>
                <a:off x="6244650" y="4392250"/>
                <a:ext cx="7275" cy="18950"/>
              </a:xfrm>
              <a:custGeom>
                <a:avLst/>
                <a:gdLst/>
                <a:ahLst/>
                <a:cxnLst/>
                <a:rect l="l" t="t" r="r" b="b"/>
                <a:pathLst>
                  <a:path w="291" h="758" extrusionOk="0">
                    <a:moveTo>
                      <a:pt x="1" y="0"/>
                    </a:moveTo>
                    <a:cubicBezTo>
                      <a:pt x="134" y="235"/>
                      <a:pt x="234" y="479"/>
                      <a:pt x="290" y="757"/>
                    </a:cubicBezTo>
                    <a:lnTo>
                      <a:pt x="290" y="757"/>
                    </a:lnTo>
                    <a:cubicBezTo>
                      <a:pt x="234" y="479"/>
                      <a:pt x="134" y="235"/>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2" name="Google Shape;812;p36"/>
              <p:cNvSpPr/>
              <p:nvPr/>
            </p:nvSpPr>
            <p:spPr>
              <a:xfrm>
                <a:off x="6244650" y="4392250"/>
                <a:ext cx="8925" cy="32300"/>
              </a:xfrm>
              <a:custGeom>
                <a:avLst/>
                <a:gdLst/>
                <a:ahLst/>
                <a:cxnLst/>
                <a:rect l="l" t="t" r="r" b="b"/>
                <a:pathLst>
                  <a:path w="357" h="1292" extrusionOk="0">
                    <a:moveTo>
                      <a:pt x="1" y="0"/>
                    </a:moveTo>
                    <a:lnTo>
                      <a:pt x="1" y="0"/>
                    </a:lnTo>
                    <a:cubicBezTo>
                      <a:pt x="134" y="235"/>
                      <a:pt x="234" y="479"/>
                      <a:pt x="290" y="757"/>
                    </a:cubicBezTo>
                    <a:cubicBezTo>
                      <a:pt x="312" y="846"/>
                      <a:pt x="323" y="947"/>
                      <a:pt x="345" y="1047"/>
                    </a:cubicBezTo>
                    <a:cubicBezTo>
                      <a:pt x="345" y="1125"/>
                      <a:pt x="357" y="1214"/>
                      <a:pt x="357" y="1292"/>
                    </a:cubicBezTo>
                    <a:lnTo>
                      <a:pt x="357" y="1292"/>
                    </a:lnTo>
                    <a:cubicBezTo>
                      <a:pt x="345" y="813"/>
                      <a:pt x="212" y="379"/>
                      <a:pt x="1" y="0"/>
                    </a:cubicBezTo>
                    <a:close/>
                  </a:path>
                </a:pathLst>
              </a:custGeom>
              <a:solidFill>
                <a:srgbClr val="28322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3" name="Google Shape;813;p36"/>
              <p:cNvSpPr/>
              <p:nvPr/>
            </p:nvSpPr>
            <p:spPr>
              <a:xfrm>
                <a:off x="6165325" y="4345775"/>
                <a:ext cx="17025" cy="3075"/>
              </a:xfrm>
              <a:custGeom>
                <a:avLst/>
                <a:gdLst/>
                <a:ahLst/>
                <a:cxnLst/>
                <a:rect l="l" t="t" r="r" b="b"/>
                <a:pathLst>
                  <a:path w="681" h="123" extrusionOk="0">
                    <a:moveTo>
                      <a:pt x="1" y="1"/>
                    </a:moveTo>
                    <a:lnTo>
                      <a:pt x="1" y="1"/>
                    </a:lnTo>
                    <a:cubicBezTo>
                      <a:pt x="235" y="34"/>
                      <a:pt x="468" y="78"/>
                      <a:pt x="680" y="123"/>
                    </a:cubicBezTo>
                    <a:cubicBezTo>
                      <a:pt x="468" y="78"/>
                      <a:pt x="235" y="34"/>
                      <a:pt x="1" y="1"/>
                    </a:cubicBezTo>
                    <a:close/>
                  </a:path>
                </a:pathLst>
              </a:custGeom>
              <a:solidFill>
                <a:srgbClr val="726E6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4" name="Google Shape;814;p36"/>
              <p:cNvSpPr/>
              <p:nvPr/>
            </p:nvSpPr>
            <p:spPr>
              <a:xfrm>
                <a:off x="5699800" y="4332425"/>
                <a:ext cx="597475" cy="207325"/>
              </a:xfrm>
              <a:custGeom>
                <a:avLst/>
                <a:gdLst/>
                <a:ahLst/>
                <a:cxnLst/>
                <a:rect l="l" t="t" r="r" b="b"/>
                <a:pathLst>
                  <a:path w="23899" h="8293" extrusionOk="0">
                    <a:moveTo>
                      <a:pt x="13313" y="1481"/>
                    </a:moveTo>
                    <a:lnTo>
                      <a:pt x="10585" y="1481"/>
                    </a:lnTo>
                    <a:cubicBezTo>
                      <a:pt x="9494" y="1481"/>
                      <a:pt x="9161" y="802"/>
                      <a:pt x="8081" y="424"/>
                    </a:cubicBezTo>
                    <a:cubicBezTo>
                      <a:pt x="6934" y="1"/>
                      <a:pt x="5566" y="1"/>
                      <a:pt x="4475" y="278"/>
                    </a:cubicBezTo>
                    <a:cubicBezTo>
                      <a:pt x="1525" y="1002"/>
                      <a:pt x="1502" y="2004"/>
                      <a:pt x="111" y="2082"/>
                    </a:cubicBezTo>
                    <a:cubicBezTo>
                      <a:pt x="45" y="2082"/>
                      <a:pt x="0" y="2138"/>
                      <a:pt x="0" y="2205"/>
                    </a:cubicBezTo>
                    <a:lnTo>
                      <a:pt x="0" y="2349"/>
                    </a:lnTo>
                    <a:cubicBezTo>
                      <a:pt x="0" y="2282"/>
                      <a:pt x="45" y="2238"/>
                      <a:pt x="111" y="2238"/>
                    </a:cubicBezTo>
                    <a:cubicBezTo>
                      <a:pt x="1502" y="2160"/>
                      <a:pt x="1525" y="1158"/>
                      <a:pt x="4475" y="424"/>
                    </a:cubicBezTo>
                    <a:cubicBezTo>
                      <a:pt x="5566" y="156"/>
                      <a:pt x="6934" y="156"/>
                      <a:pt x="8081" y="568"/>
                    </a:cubicBezTo>
                    <a:cubicBezTo>
                      <a:pt x="9161" y="958"/>
                      <a:pt x="9494" y="1636"/>
                      <a:pt x="10585" y="1636"/>
                    </a:cubicBezTo>
                    <a:lnTo>
                      <a:pt x="13313" y="1636"/>
                    </a:lnTo>
                    <a:cubicBezTo>
                      <a:pt x="14404" y="1636"/>
                      <a:pt x="14738" y="958"/>
                      <a:pt x="15817" y="568"/>
                    </a:cubicBezTo>
                    <a:cubicBezTo>
                      <a:pt x="16964" y="156"/>
                      <a:pt x="18333" y="156"/>
                      <a:pt x="19423" y="424"/>
                    </a:cubicBezTo>
                    <a:cubicBezTo>
                      <a:pt x="22374" y="1158"/>
                      <a:pt x="22396" y="2160"/>
                      <a:pt x="23787" y="2238"/>
                    </a:cubicBezTo>
                    <a:cubicBezTo>
                      <a:pt x="23843" y="2238"/>
                      <a:pt x="23898" y="2282"/>
                      <a:pt x="23898" y="2349"/>
                    </a:cubicBezTo>
                    <a:lnTo>
                      <a:pt x="23898" y="2205"/>
                    </a:lnTo>
                    <a:cubicBezTo>
                      <a:pt x="23898" y="2138"/>
                      <a:pt x="23843" y="2082"/>
                      <a:pt x="23787" y="2082"/>
                    </a:cubicBezTo>
                    <a:cubicBezTo>
                      <a:pt x="22396" y="2004"/>
                      <a:pt x="22374" y="1002"/>
                      <a:pt x="19423" y="278"/>
                    </a:cubicBezTo>
                    <a:cubicBezTo>
                      <a:pt x="18333" y="1"/>
                      <a:pt x="16964" y="1"/>
                      <a:pt x="15817" y="424"/>
                    </a:cubicBezTo>
                    <a:cubicBezTo>
                      <a:pt x="14738" y="802"/>
                      <a:pt x="14404" y="1481"/>
                      <a:pt x="13313" y="1481"/>
                    </a:cubicBezTo>
                    <a:close/>
                    <a:moveTo>
                      <a:pt x="10741" y="3440"/>
                    </a:moveTo>
                    <a:lnTo>
                      <a:pt x="10741" y="3239"/>
                    </a:lnTo>
                    <a:cubicBezTo>
                      <a:pt x="10730" y="3173"/>
                      <a:pt x="10730" y="3106"/>
                      <a:pt x="10730" y="3039"/>
                    </a:cubicBezTo>
                    <a:cubicBezTo>
                      <a:pt x="10730" y="3150"/>
                      <a:pt x="10730" y="3273"/>
                      <a:pt x="10741" y="3395"/>
                    </a:cubicBezTo>
                    <a:close/>
                    <a:moveTo>
                      <a:pt x="13168" y="3039"/>
                    </a:moveTo>
                    <a:cubicBezTo>
                      <a:pt x="13168" y="3106"/>
                      <a:pt x="13168" y="3173"/>
                      <a:pt x="13157" y="3239"/>
                    </a:cubicBezTo>
                    <a:lnTo>
                      <a:pt x="13157" y="3440"/>
                    </a:lnTo>
                    <a:lnTo>
                      <a:pt x="13157" y="3395"/>
                    </a:lnTo>
                    <a:cubicBezTo>
                      <a:pt x="13168" y="3273"/>
                      <a:pt x="13168" y="3150"/>
                      <a:pt x="13168" y="3039"/>
                    </a:cubicBezTo>
                    <a:close/>
                    <a:moveTo>
                      <a:pt x="9762" y="5376"/>
                    </a:moveTo>
                    <a:cubicBezTo>
                      <a:pt x="9962" y="4931"/>
                      <a:pt x="10073" y="4431"/>
                      <a:pt x="10085" y="3929"/>
                    </a:cubicBezTo>
                    <a:cubicBezTo>
                      <a:pt x="10096" y="4486"/>
                      <a:pt x="9984" y="5032"/>
                      <a:pt x="9762" y="5532"/>
                    </a:cubicBezTo>
                    <a:cubicBezTo>
                      <a:pt x="9339" y="6501"/>
                      <a:pt x="8559" y="7303"/>
                      <a:pt x="7669" y="7726"/>
                    </a:cubicBezTo>
                    <a:lnTo>
                      <a:pt x="7591" y="7759"/>
                    </a:lnTo>
                    <a:lnTo>
                      <a:pt x="7591" y="7759"/>
                    </a:lnTo>
                    <a:cubicBezTo>
                      <a:pt x="6467" y="8271"/>
                      <a:pt x="5365" y="8293"/>
                      <a:pt x="4430" y="7937"/>
                    </a:cubicBezTo>
                    <a:cubicBezTo>
                      <a:pt x="3484" y="7570"/>
                      <a:pt x="2694" y="6791"/>
                      <a:pt x="2182" y="5710"/>
                    </a:cubicBezTo>
                    <a:lnTo>
                      <a:pt x="2148" y="5633"/>
                    </a:lnTo>
                    <a:cubicBezTo>
                      <a:pt x="2014" y="5344"/>
                      <a:pt x="1915" y="5065"/>
                      <a:pt x="1848" y="4798"/>
                    </a:cubicBezTo>
                    <a:cubicBezTo>
                      <a:pt x="1769" y="4475"/>
                      <a:pt x="1737" y="4164"/>
                      <a:pt x="1747" y="3874"/>
                    </a:cubicBezTo>
                    <a:cubicBezTo>
                      <a:pt x="1747" y="4119"/>
                      <a:pt x="1781" y="4375"/>
                      <a:pt x="1848" y="4653"/>
                    </a:cubicBezTo>
                    <a:cubicBezTo>
                      <a:pt x="1915" y="4921"/>
                      <a:pt x="2014" y="5198"/>
                      <a:pt x="2148" y="5488"/>
                    </a:cubicBezTo>
                    <a:lnTo>
                      <a:pt x="2182" y="5555"/>
                    </a:lnTo>
                    <a:cubicBezTo>
                      <a:pt x="2694" y="6645"/>
                      <a:pt x="3484" y="7414"/>
                      <a:pt x="4430" y="7781"/>
                    </a:cubicBezTo>
                    <a:cubicBezTo>
                      <a:pt x="5365" y="8149"/>
                      <a:pt x="6467" y="8115"/>
                      <a:pt x="7591" y="7603"/>
                    </a:cubicBezTo>
                    <a:lnTo>
                      <a:pt x="7591" y="7603"/>
                    </a:lnTo>
                    <a:lnTo>
                      <a:pt x="7669" y="7570"/>
                    </a:lnTo>
                    <a:cubicBezTo>
                      <a:pt x="8559" y="7147"/>
                      <a:pt x="9339" y="6345"/>
                      <a:pt x="9762" y="5376"/>
                    </a:cubicBezTo>
                    <a:close/>
                    <a:moveTo>
                      <a:pt x="14137" y="5376"/>
                    </a:moveTo>
                    <a:cubicBezTo>
                      <a:pt x="13936" y="4931"/>
                      <a:pt x="13825" y="4431"/>
                      <a:pt x="13813" y="3929"/>
                    </a:cubicBezTo>
                    <a:cubicBezTo>
                      <a:pt x="13803" y="4486"/>
                      <a:pt x="13914" y="5032"/>
                      <a:pt x="14137" y="5532"/>
                    </a:cubicBezTo>
                    <a:cubicBezTo>
                      <a:pt x="14548" y="6501"/>
                      <a:pt x="15339" y="7303"/>
                      <a:pt x="16229" y="7726"/>
                    </a:cubicBezTo>
                    <a:lnTo>
                      <a:pt x="16307" y="7759"/>
                    </a:lnTo>
                    <a:lnTo>
                      <a:pt x="16307" y="7759"/>
                    </a:lnTo>
                    <a:cubicBezTo>
                      <a:pt x="17431" y="8271"/>
                      <a:pt x="18522" y="8293"/>
                      <a:pt x="19468" y="7937"/>
                    </a:cubicBezTo>
                    <a:cubicBezTo>
                      <a:pt x="20414" y="7570"/>
                      <a:pt x="21204" y="6791"/>
                      <a:pt x="21716" y="5710"/>
                    </a:cubicBezTo>
                    <a:lnTo>
                      <a:pt x="21750" y="5633"/>
                    </a:lnTo>
                    <a:cubicBezTo>
                      <a:pt x="21884" y="5344"/>
                      <a:pt x="21984" y="5065"/>
                      <a:pt x="22050" y="4798"/>
                    </a:cubicBezTo>
                    <a:cubicBezTo>
                      <a:pt x="22129" y="4475"/>
                      <a:pt x="22162" y="4164"/>
                      <a:pt x="22151" y="3874"/>
                    </a:cubicBezTo>
                    <a:cubicBezTo>
                      <a:pt x="22151" y="4119"/>
                      <a:pt x="22117" y="4375"/>
                      <a:pt x="22050" y="4653"/>
                    </a:cubicBezTo>
                    <a:cubicBezTo>
                      <a:pt x="21984" y="4921"/>
                      <a:pt x="21884" y="5198"/>
                      <a:pt x="21750" y="5488"/>
                    </a:cubicBezTo>
                    <a:lnTo>
                      <a:pt x="21716" y="5555"/>
                    </a:lnTo>
                    <a:cubicBezTo>
                      <a:pt x="21204" y="6645"/>
                      <a:pt x="20414" y="7414"/>
                      <a:pt x="19468" y="7781"/>
                    </a:cubicBezTo>
                    <a:cubicBezTo>
                      <a:pt x="18522" y="8149"/>
                      <a:pt x="17431" y="8115"/>
                      <a:pt x="16307" y="7603"/>
                    </a:cubicBezTo>
                    <a:lnTo>
                      <a:pt x="16307" y="7603"/>
                    </a:lnTo>
                    <a:lnTo>
                      <a:pt x="16229" y="7570"/>
                    </a:lnTo>
                    <a:cubicBezTo>
                      <a:pt x="15339" y="7147"/>
                      <a:pt x="14548" y="6345"/>
                      <a:pt x="14137" y="5376"/>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12" name="Text Box 4">
            <a:extLst>
              <a:ext uri="{FF2B5EF4-FFF2-40B4-BE49-F238E27FC236}">
                <a16:creationId xmlns="" xmlns:a16="http://schemas.microsoft.com/office/drawing/2014/main" id="{BCE5C078-EE20-467C-9787-FC78A5DD5A9E}"/>
              </a:ext>
            </a:extLst>
          </p:cNvPr>
          <p:cNvSpPr txBox="1">
            <a:spLocks noChangeArrowheads="1"/>
          </p:cNvSpPr>
          <p:nvPr/>
        </p:nvSpPr>
        <p:spPr bwMode="auto">
          <a:xfrm>
            <a:off x="591598" y="564262"/>
            <a:ext cx="8825369" cy="584775"/>
          </a:xfrm>
          <a:prstGeom prst="rect">
            <a:avLst/>
          </a:prstGeom>
          <a:noFill/>
          <a:ln>
            <a:noFill/>
          </a:ln>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b="1" i="1" dirty="0" err="1">
                <a:solidFill>
                  <a:schemeClr val="tx1"/>
                </a:solidFill>
                <a:latin typeface="Times New Roman" panose="02020603050405020304" pitchFamily="18" charset="0"/>
                <a:cs typeface="Times New Roman" panose="02020603050405020304" pitchFamily="18" charset="0"/>
              </a:rPr>
              <a:t>Câu</a:t>
            </a:r>
            <a:r>
              <a:rPr lang="en-US" altLang="en-US" sz="3200" b="1" i="1" dirty="0">
                <a:solidFill>
                  <a:schemeClr val="tx1"/>
                </a:solidFill>
                <a:latin typeface="Times New Roman" panose="02020603050405020304" pitchFamily="18" charset="0"/>
                <a:cs typeface="Times New Roman" panose="02020603050405020304" pitchFamily="18" charset="0"/>
              </a:rPr>
              <a:t> 1:Chiếu  </a:t>
            </a:r>
            <a:r>
              <a:rPr lang="en-US" altLang="en-US" sz="3200" b="1" i="1" dirty="0" err="1">
                <a:solidFill>
                  <a:schemeClr val="tx1"/>
                </a:solidFill>
                <a:latin typeface="Times New Roman" panose="02020603050405020304" pitchFamily="18" charset="0"/>
                <a:cs typeface="Times New Roman" panose="02020603050405020304" pitchFamily="18" charset="0"/>
              </a:rPr>
              <a:t>khuyến</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nông</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quy</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vi-VN" altLang="en-US" sz="3200" b="1" i="1" dirty="0" err="1">
                <a:solidFill>
                  <a:schemeClr val="tx1"/>
                </a:solidFill>
                <a:latin typeface="Times New Roman" panose="02020603050405020304" pitchFamily="18" charset="0"/>
                <a:cs typeface="Times New Roman" panose="02020603050405020304" pitchFamily="18" charset="0"/>
              </a:rPr>
              <a:t>định</a:t>
            </a:r>
            <a:r>
              <a:rPr lang="vi-VN" altLang="en-US" sz="3200" b="1" i="1" dirty="0">
                <a:solidFill>
                  <a:schemeClr val="tx1"/>
                </a:solidFill>
                <a:latin typeface="Times New Roman" panose="02020603050405020304" pitchFamily="18" charset="0"/>
                <a:cs typeface="Times New Roman" panose="02020603050405020304" pitchFamily="18" charset="0"/>
              </a:rPr>
              <a:t> đ</a:t>
            </a:r>
            <a:r>
              <a:rPr lang="en-US" altLang="en-US" sz="3200" b="1" i="1" dirty="0" err="1">
                <a:solidFill>
                  <a:schemeClr val="tx1"/>
                </a:solidFill>
                <a:latin typeface="Times New Roman" panose="02020603050405020304" pitchFamily="18" charset="0"/>
                <a:cs typeface="Times New Roman" panose="02020603050405020304" pitchFamily="18" charset="0"/>
              </a:rPr>
              <a:t>iều</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gì</a:t>
            </a:r>
            <a:r>
              <a:rPr lang="en-US" altLang="en-US" sz="3200" b="1" i="1" dirty="0">
                <a:solidFill>
                  <a:schemeClr val="tx1"/>
                </a:solidFill>
                <a:latin typeface="Times New Roman" panose="02020603050405020304" pitchFamily="18" charset="0"/>
                <a:cs typeface="Times New Roman" panose="02020603050405020304" pitchFamily="18" charset="0"/>
              </a:rPr>
              <a:t> ?</a:t>
            </a:r>
          </a:p>
        </p:txBody>
      </p:sp>
      <p:sp>
        <p:nvSpPr>
          <p:cNvPr id="15" name="Text Box 37">
            <a:extLst>
              <a:ext uri="{FF2B5EF4-FFF2-40B4-BE49-F238E27FC236}">
                <a16:creationId xmlns="" xmlns:a16="http://schemas.microsoft.com/office/drawing/2014/main" id="{DF346805-6E35-4495-A9C8-16CE696983D3}"/>
              </a:ext>
            </a:extLst>
          </p:cNvPr>
          <p:cNvSpPr txBox="1">
            <a:spLocks noChangeArrowheads="1"/>
          </p:cNvSpPr>
          <p:nvPr/>
        </p:nvSpPr>
        <p:spPr bwMode="auto">
          <a:xfrm>
            <a:off x="300881" y="1564535"/>
            <a:ext cx="8538319"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Lệnh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cho</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ừng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ừ</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bỏ</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làng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quê</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phải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tr</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ở</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về</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quê</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cũ</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để</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cày</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cấy</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a:t>
            </a:r>
          </a:p>
        </p:txBody>
      </p:sp>
      <p:sp>
        <p:nvSpPr>
          <p:cNvPr id="17" name="Text Box 39">
            <a:extLst>
              <a:ext uri="{FF2B5EF4-FFF2-40B4-BE49-F238E27FC236}">
                <a16:creationId xmlns="" xmlns:a16="http://schemas.microsoft.com/office/drawing/2014/main" id="{A13E502A-1E28-4A6B-9570-0C3D3C40DC63}"/>
              </a:ext>
            </a:extLst>
          </p:cNvPr>
          <p:cNvSpPr txBox="1">
            <a:spLocks noChangeArrowheads="1"/>
          </p:cNvSpPr>
          <p:nvPr/>
        </p:nvSpPr>
        <p:spPr bwMode="auto">
          <a:xfrm>
            <a:off x="422499" y="3718971"/>
            <a:ext cx="58052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c.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Cả</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hai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ý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trên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p>
        </p:txBody>
      </p:sp>
      <p:sp>
        <p:nvSpPr>
          <p:cNvPr id="21" name="Text Box 38">
            <a:extLst>
              <a:ext uri="{FF2B5EF4-FFF2-40B4-BE49-F238E27FC236}">
                <a16:creationId xmlns="" xmlns:a16="http://schemas.microsoft.com/office/drawing/2014/main" id="{D2BDCBE5-E62A-4EDF-B612-049C15EA60A8}"/>
              </a:ext>
            </a:extLst>
          </p:cNvPr>
          <p:cNvSpPr txBox="1">
            <a:spLocks noChangeArrowheads="1"/>
          </p:cNvSpPr>
          <p:nvPr/>
        </p:nvSpPr>
        <p:spPr bwMode="auto">
          <a:xfrm>
            <a:off x="422499" y="2887974"/>
            <a:ext cx="7032933"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b.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Lệnh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cho</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khai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phá</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ruộng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hoang</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9" name="Oval 8">
            <a:extLst>
              <a:ext uri="{FF2B5EF4-FFF2-40B4-BE49-F238E27FC236}">
                <a16:creationId xmlns="" xmlns:a16="http://schemas.microsoft.com/office/drawing/2014/main" id="{D1E89621-D0D6-4891-BBBC-8F995DC04411}"/>
              </a:ext>
            </a:extLst>
          </p:cNvPr>
          <p:cNvSpPr/>
          <p:nvPr/>
        </p:nvSpPr>
        <p:spPr>
          <a:xfrm>
            <a:off x="300881" y="3718970"/>
            <a:ext cx="581435" cy="708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16" name="Text Box 4">
            <a:extLst>
              <a:ext uri="{FF2B5EF4-FFF2-40B4-BE49-F238E27FC236}">
                <a16:creationId xmlns="" xmlns:a16="http://schemas.microsoft.com/office/drawing/2014/main" id="{C62329B9-F164-4418-81D3-BB53234B472D}"/>
              </a:ext>
            </a:extLst>
          </p:cNvPr>
          <p:cNvSpPr txBox="1">
            <a:spLocks noChangeArrowheads="1"/>
          </p:cNvSpPr>
          <p:nvPr/>
        </p:nvSpPr>
        <p:spPr bwMode="auto">
          <a:xfrm>
            <a:off x="609525" y="581117"/>
            <a:ext cx="79248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3200" b="1" i="1" u="sng" dirty="0" err="1">
                <a:solidFill>
                  <a:schemeClr val="tx1">
                    <a:lumMod val="75000"/>
                  </a:schemeClr>
                </a:solidFill>
                <a:latin typeface="Times New Roman" panose="02020603050405020304" pitchFamily="18" charset="0"/>
                <a:cs typeface="Times New Roman" panose="02020603050405020304" pitchFamily="18" charset="0"/>
              </a:rPr>
              <a:t>Câu</a:t>
            </a:r>
            <a:r>
              <a:rPr lang="en-US" altLang="en-US" sz="3200" b="1" i="1" u="sng" dirty="0">
                <a:solidFill>
                  <a:schemeClr val="tx1">
                    <a:lumMod val="75000"/>
                  </a:schemeClr>
                </a:solidFill>
                <a:latin typeface="Times New Roman" panose="02020603050405020304" pitchFamily="18" charset="0"/>
                <a:cs typeface="Times New Roman" panose="02020603050405020304" pitchFamily="18" charset="0"/>
              </a:rPr>
              <a:t> 2</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Tác</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dụng</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của</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chiếu</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khuyến</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nông</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là</a:t>
            </a:r>
            <a:r>
              <a:rPr lang="vi-VN" altLang="en-US" sz="3200" b="1" i="1" dirty="0">
                <a:solidFill>
                  <a:schemeClr val="tx1">
                    <a:lumMod val="75000"/>
                  </a:schemeClr>
                </a:solidFill>
                <a:latin typeface="Times New Roman" panose="02020603050405020304" pitchFamily="18" charset="0"/>
                <a:cs typeface="Times New Roman" panose="02020603050405020304" pitchFamily="18" charset="0"/>
              </a:rPr>
              <a:t> </a:t>
            </a:r>
            <a:endParaRPr lang="en-US" altLang="en-US" sz="3200" b="1" i="1"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20" name="Text Box 31">
            <a:extLst>
              <a:ext uri="{FF2B5EF4-FFF2-40B4-BE49-F238E27FC236}">
                <a16:creationId xmlns="" xmlns:a16="http://schemas.microsoft.com/office/drawing/2014/main" id="{E2F1E803-E18C-4DB9-B1C4-1C0DA98EF269}"/>
              </a:ext>
            </a:extLst>
          </p:cNvPr>
          <p:cNvSpPr txBox="1">
            <a:spLocks noChangeArrowheads="1"/>
          </p:cNvSpPr>
          <p:nvPr/>
        </p:nvSpPr>
        <p:spPr bwMode="auto">
          <a:xfrm>
            <a:off x="454980" y="1467259"/>
            <a:ext cx="840026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a.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Mùa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màng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lại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tốt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ươ</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i,xóm</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làng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lại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thanh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bình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p>
        </p:txBody>
      </p:sp>
      <p:sp>
        <p:nvSpPr>
          <p:cNvPr id="24" name="Text Box 34">
            <a:extLst>
              <a:ext uri="{FF2B5EF4-FFF2-40B4-BE49-F238E27FC236}">
                <a16:creationId xmlns="" xmlns:a16="http://schemas.microsoft.com/office/drawing/2014/main" id="{5C0E8CAD-EC18-47DB-925C-A485FE988697}"/>
              </a:ext>
            </a:extLst>
          </p:cNvPr>
          <p:cNvSpPr txBox="1">
            <a:spLocks noChangeArrowheads="1"/>
          </p:cNvSpPr>
          <p:nvPr/>
        </p:nvSpPr>
        <p:spPr bwMode="auto">
          <a:xfrm>
            <a:off x="454980" y="2506692"/>
            <a:ext cx="6147827"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b.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Đất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hoang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không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được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khai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phá</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26" name="Text Box 39">
            <a:extLst>
              <a:ext uri="{FF2B5EF4-FFF2-40B4-BE49-F238E27FC236}">
                <a16:creationId xmlns="" xmlns:a16="http://schemas.microsoft.com/office/drawing/2014/main" id="{60073F74-D8EC-43A3-B845-E1C49EBB1A7C}"/>
              </a:ext>
            </a:extLst>
          </p:cNvPr>
          <p:cNvSpPr txBox="1">
            <a:spLocks noChangeArrowheads="1"/>
          </p:cNvSpPr>
          <p:nvPr/>
        </p:nvSpPr>
        <p:spPr bwMode="auto">
          <a:xfrm>
            <a:off x="454980" y="3546125"/>
            <a:ext cx="66041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c. Đ</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ời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sống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nhân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thêm</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khó</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ă</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n  </a:t>
            </a:r>
          </a:p>
        </p:txBody>
      </p:sp>
      <p:sp>
        <p:nvSpPr>
          <p:cNvPr id="29" name="Oval 28">
            <a:extLst>
              <a:ext uri="{FF2B5EF4-FFF2-40B4-BE49-F238E27FC236}">
                <a16:creationId xmlns="" xmlns:a16="http://schemas.microsoft.com/office/drawing/2014/main" id="{26BBD4E2-7272-45F8-879D-94926633D363}"/>
              </a:ext>
            </a:extLst>
          </p:cNvPr>
          <p:cNvSpPr/>
          <p:nvPr/>
        </p:nvSpPr>
        <p:spPr>
          <a:xfrm>
            <a:off x="318807" y="1405321"/>
            <a:ext cx="581435" cy="708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923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7" name="Text Box 4">
            <a:extLst>
              <a:ext uri="{FF2B5EF4-FFF2-40B4-BE49-F238E27FC236}">
                <a16:creationId xmlns="" xmlns:a16="http://schemas.microsoft.com/office/drawing/2014/main" id="{4000DCA3-35EC-4E4A-B9DD-90A0F5F19F18}"/>
              </a:ext>
            </a:extLst>
          </p:cNvPr>
          <p:cNvSpPr txBox="1">
            <a:spLocks noChangeArrowheads="1"/>
          </p:cNvSpPr>
          <p:nvPr/>
        </p:nvSpPr>
        <p:spPr bwMode="auto">
          <a:xfrm>
            <a:off x="503104" y="348069"/>
            <a:ext cx="82558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b="1" i="1" u="sng" dirty="0" err="1">
                <a:solidFill>
                  <a:schemeClr val="tx1"/>
                </a:solidFill>
                <a:latin typeface="Times New Roman" panose="02020603050405020304" pitchFamily="18" charset="0"/>
                <a:cs typeface="Times New Roman" panose="02020603050405020304" pitchFamily="18" charset="0"/>
              </a:rPr>
              <a:t>Câu</a:t>
            </a:r>
            <a:r>
              <a:rPr lang="vi-VN" altLang="en-US" sz="3200" b="1" i="1" u="sng" dirty="0">
                <a:solidFill>
                  <a:schemeClr val="tx1"/>
                </a:solidFill>
                <a:latin typeface="Times New Roman" panose="02020603050405020304" pitchFamily="18" charset="0"/>
                <a:cs typeface="Times New Roman" panose="02020603050405020304" pitchFamily="18" charset="0"/>
              </a:rPr>
              <a:t> </a:t>
            </a:r>
            <a:r>
              <a:rPr lang="en-US" altLang="en-US" sz="3200" b="1" i="1" u="sng" dirty="0">
                <a:solidFill>
                  <a:schemeClr val="tx1"/>
                </a:solidFill>
                <a:latin typeface="Times New Roman" panose="02020603050405020304" pitchFamily="18" charset="0"/>
                <a:cs typeface="Times New Roman" panose="02020603050405020304" pitchFamily="18" charset="0"/>
              </a:rPr>
              <a:t>3:</a:t>
            </a:r>
            <a:r>
              <a:rPr lang="en-US" altLang="en-US" sz="3200" b="1" i="1" dirty="0">
                <a:solidFill>
                  <a:schemeClr val="tx1"/>
                </a:solidFill>
                <a:latin typeface="Times New Roman" panose="02020603050405020304" pitchFamily="18" charset="0"/>
                <a:cs typeface="Times New Roman" panose="02020603050405020304" pitchFamily="18" charset="0"/>
              </a:rPr>
              <a:t>Tại </a:t>
            </a:r>
            <a:r>
              <a:rPr lang="en-US" altLang="en-US" sz="3200" b="1" i="1" dirty="0" err="1">
                <a:solidFill>
                  <a:schemeClr val="tx1"/>
                </a:solidFill>
                <a:latin typeface="Times New Roman" panose="02020603050405020304" pitchFamily="18" charset="0"/>
                <a:cs typeface="Times New Roman" panose="02020603050405020304" pitchFamily="18" charset="0"/>
              </a:rPr>
              <a:t>sao</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vua</a:t>
            </a:r>
            <a:r>
              <a:rPr lang="en-US" altLang="en-US" sz="3200" b="1" i="1" dirty="0">
                <a:solidFill>
                  <a:schemeClr val="tx1"/>
                </a:solidFill>
                <a:latin typeface="Times New Roman" panose="02020603050405020304" pitchFamily="18" charset="0"/>
                <a:cs typeface="Times New Roman" panose="02020603050405020304" pitchFamily="18" charset="0"/>
              </a:rPr>
              <a:t> Quang </a:t>
            </a:r>
            <a:r>
              <a:rPr lang="en-US" altLang="en-US" sz="3200" b="1" i="1" dirty="0" err="1">
                <a:solidFill>
                  <a:schemeClr val="tx1"/>
                </a:solidFill>
                <a:latin typeface="Times New Roman" panose="02020603050405020304" pitchFamily="18" charset="0"/>
                <a:cs typeface="Times New Roman" panose="02020603050405020304" pitchFamily="18" charset="0"/>
              </a:rPr>
              <a:t>Trung</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lại</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vi-VN" altLang="en-US" sz="3200" b="1" i="1" dirty="0" err="1">
                <a:solidFill>
                  <a:schemeClr val="tx1"/>
                </a:solidFill>
                <a:latin typeface="Times New Roman" panose="02020603050405020304" pitchFamily="18" charset="0"/>
                <a:cs typeface="Times New Roman" panose="02020603050405020304" pitchFamily="18" charset="0"/>
              </a:rPr>
              <a:t>đề</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cao</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ch</a:t>
            </a:r>
            <a:r>
              <a:rPr lang="vi-VN" altLang="en-US" sz="3200" b="1" i="1" dirty="0">
                <a:solidFill>
                  <a:schemeClr val="tx1"/>
                </a:solidFill>
                <a:latin typeface="Times New Roman" panose="02020603050405020304" pitchFamily="18" charset="0"/>
                <a:cs typeface="Times New Roman" panose="02020603050405020304" pitchFamily="18" charset="0"/>
              </a:rPr>
              <a:t>ữ</a:t>
            </a:r>
            <a:r>
              <a:rPr lang="en-US" altLang="en-US" sz="3200" b="1" i="1" dirty="0">
                <a:solidFill>
                  <a:schemeClr val="tx1"/>
                </a:solidFill>
                <a:latin typeface="Times New Roman" panose="02020603050405020304" pitchFamily="18" charset="0"/>
                <a:cs typeface="Times New Roman" panose="02020603050405020304" pitchFamily="18" charset="0"/>
              </a:rPr>
              <a:t> </a:t>
            </a:r>
            <a:r>
              <a:rPr lang="en-US" altLang="en-US" sz="3200" b="1" i="1" dirty="0" err="1">
                <a:solidFill>
                  <a:schemeClr val="tx1"/>
                </a:solidFill>
                <a:latin typeface="Times New Roman" panose="02020603050405020304" pitchFamily="18" charset="0"/>
                <a:cs typeface="Times New Roman" panose="02020603050405020304" pitchFamily="18" charset="0"/>
              </a:rPr>
              <a:t>Nôm</a:t>
            </a:r>
            <a:r>
              <a:rPr lang="en-US" altLang="en-US" sz="3200" b="1" i="1" dirty="0">
                <a:solidFill>
                  <a:schemeClr val="tx1"/>
                </a:solidFill>
                <a:latin typeface="Times New Roman" panose="02020603050405020304" pitchFamily="18" charset="0"/>
                <a:cs typeface="Times New Roman" panose="02020603050405020304" pitchFamily="18" charset="0"/>
              </a:rPr>
              <a:t>?</a:t>
            </a:r>
          </a:p>
        </p:txBody>
      </p:sp>
      <p:sp>
        <p:nvSpPr>
          <p:cNvPr id="10" name="Text Box 31">
            <a:extLst>
              <a:ext uri="{FF2B5EF4-FFF2-40B4-BE49-F238E27FC236}">
                <a16:creationId xmlns="" xmlns:a16="http://schemas.microsoft.com/office/drawing/2014/main" id="{817B62F3-67A3-4D1C-9680-EC75F1023D5F}"/>
              </a:ext>
            </a:extLst>
          </p:cNvPr>
          <p:cNvSpPr txBox="1">
            <a:spLocks noChangeArrowheads="1"/>
          </p:cNvSpPr>
          <p:nvPr/>
        </p:nvSpPr>
        <p:spPr bwMode="auto">
          <a:xfrm>
            <a:off x="503104" y="1612516"/>
            <a:ext cx="762489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Vì</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vua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Quang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Trung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thích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ữ</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Nôm</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3" name="Text Box 34">
            <a:extLst>
              <a:ext uri="{FF2B5EF4-FFF2-40B4-BE49-F238E27FC236}">
                <a16:creationId xmlns="" xmlns:a16="http://schemas.microsoft.com/office/drawing/2014/main" id="{E29F8AC2-6298-413C-A765-5F3D768E486D}"/>
              </a:ext>
            </a:extLst>
          </p:cNvPr>
          <p:cNvSpPr txBox="1">
            <a:spLocks noChangeArrowheads="1"/>
          </p:cNvSpPr>
          <p:nvPr/>
        </p:nvSpPr>
        <p:spPr bwMode="auto">
          <a:xfrm>
            <a:off x="503104" y="2571750"/>
            <a:ext cx="825588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indent="0" algn="just">
              <a:spcBef>
                <a:spcPct val="50000"/>
              </a:spcBef>
              <a:spcAft>
                <a:spcPct val="0"/>
              </a:spcAft>
              <a:buClrTx/>
              <a:buSz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b.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Vì</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mong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muốn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của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vua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Quang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Trung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là</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bảo</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tồn</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và</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phát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triển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ữ</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viết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của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tộc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endParaRPr lang="en-US" altLang="en-US" sz="28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5" name="Text Box 39">
            <a:extLst>
              <a:ext uri="{FF2B5EF4-FFF2-40B4-BE49-F238E27FC236}">
                <a16:creationId xmlns="" xmlns:a16="http://schemas.microsoft.com/office/drawing/2014/main" id="{BD1B643B-F108-4938-801F-6B3E11519B17}"/>
              </a:ext>
            </a:extLst>
          </p:cNvPr>
          <p:cNvSpPr txBox="1">
            <a:spLocks noChangeArrowheads="1"/>
          </p:cNvSpPr>
          <p:nvPr/>
        </p:nvSpPr>
        <p:spPr bwMode="auto">
          <a:xfrm>
            <a:off x="503104" y="4001406"/>
            <a:ext cx="66041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c.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Vì</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nhân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ta ai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cũng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biết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ch</a:t>
            </a:r>
            <a:r>
              <a:rPr lang="vi-VN" altLang="en-US" sz="3200" dirty="0">
                <a:solidFill>
                  <a:schemeClr val="tx1">
                    <a:lumMod val="75000"/>
                  </a:schemeClr>
                </a:solidFill>
                <a:latin typeface="Times New Roman" panose="02020603050405020304" pitchFamily="18" charset="0"/>
                <a:cs typeface="Times New Roman" panose="02020603050405020304" pitchFamily="18" charset="0"/>
              </a:rPr>
              <a:t>ữ</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Nôm</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9" name="Oval 18">
            <a:extLst>
              <a:ext uri="{FF2B5EF4-FFF2-40B4-BE49-F238E27FC236}">
                <a16:creationId xmlns="" xmlns:a16="http://schemas.microsoft.com/office/drawing/2014/main" id="{6DF2E510-63E3-4AED-920C-3316C4BE3327}"/>
              </a:ext>
            </a:extLst>
          </p:cNvPr>
          <p:cNvSpPr/>
          <p:nvPr/>
        </p:nvSpPr>
        <p:spPr>
          <a:xfrm>
            <a:off x="385012" y="2482907"/>
            <a:ext cx="581435" cy="708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2110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37"/>
        <p:cNvGrpSpPr/>
        <p:nvPr/>
      </p:nvGrpSpPr>
      <p:grpSpPr>
        <a:xfrm>
          <a:off x="0" y="0"/>
          <a:ext cx="0" cy="0"/>
          <a:chOff x="0" y="0"/>
          <a:chExt cx="0" cy="0"/>
        </a:xfrm>
      </p:grpSpPr>
      <p:sp>
        <p:nvSpPr>
          <p:cNvPr id="8" name="Text Box 4">
            <a:extLst>
              <a:ext uri="{FF2B5EF4-FFF2-40B4-BE49-F238E27FC236}">
                <a16:creationId xmlns="" xmlns:a16="http://schemas.microsoft.com/office/drawing/2014/main" id="{C22B6E07-872C-4461-9F2B-3ADBAADA1053}"/>
              </a:ext>
            </a:extLst>
          </p:cNvPr>
          <p:cNvSpPr txBox="1">
            <a:spLocks noChangeArrowheads="1"/>
          </p:cNvSpPr>
          <p:nvPr/>
        </p:nvSpPr>
        <p:spPr bwMode="auto">
          <a:xfrm>
            <a:off x="393370" y="451142"/>
            <a:ext cx="8750630" cy="1077218"/>
          </a:xfrm>
          <a:prstGeom prst="rect">
            <a:avLst/>
          </a:prstGeom>
          <a:noFill/>
          <a:ln>
            <a:noFill/>
          </a:ln>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eaLnBrk="1" hangingPunct="1">
              <a:spcBef>
                <a:spcPct val="0"/>
              </a:spcBef>
              <a:spcAft>
                <a:spcPct val="0"/>
              </a:spcAft>
              <a:buClrTx/>
              <a:buSzTx/>
              <a:buFontTx/>
              <a:buNone/>
            </a:pPr>
            <a:r>
              <a:rPr lang="en-US" altLang="en-US" sz="3200" b="1" i="1" u="sng" dirty="0" err="1">
                <a:solidFill>
                  <a:schemeClr val="tx1">
                    <a:lumMod val="75000"/>
                  </a:schemeClr>
                </a:solidFill>
                <a:latin typeface="Times New Roman" panose="02020603050405020304" pitchFamily="18" charset="0"/>
                <a:cs typeface="Times New Roman" panose="02020603050405020304" pitchFamily="18" charset="0"/>
              </a:rPr>
              <a:t>Câu</a:t>
            </a:r>
            <a:r>
              <a:rPr lang="en-US" altLang="en-US" sz="3200" b="1" i="1" u="sng" dirty="0">
                <a:solidFill>
                  <a:schemeClr val="tx1">
                    <a:lumMod val="75000"/>
                  </a:schemeClr>
                </a:solidFill>
                <a:latin typeface="Times New Roman" panose="02020603050405020304" pitchFamily="18" charset="0"/>
                <a:cs typeface="Times New Roman" panose="02020603050405020304" pitchFamily="18" charset="0"/>
              </a:rPr>
              <a:t> 4:</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Quang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Trung</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ban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bố</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chiếu</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lập</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học</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nh</a:t>
            </a:r>
            <a:r>
              <a:rPr lang="vi-VN" altLang="en-US" sz="3200" b="1" i="1" dirty="0">
                <a:solidFill>
                  <a:schemeClr val="tx1">
                    <a:lumMod val="75000"/>
                  </a:schemeClr>
                </a:solidFill>
                <a:latin typeface="Times New Roman" panose="02020603050405020304" pitchFamily="18" charset="0"/>
                <a:cs typeface="Times New Roman" panose="02020603050405020304" pitchFamily="18" charset="0"/>
              </a:rPr>
              <a:t>ằm</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mục</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b="1" i="1" dirty="0" err="1">
                <a:solidFill>
                  <a:schemeClr val="tx1">
                    <a:lumMod val="75000"/>
                  </a:schemeClr>
                </a:solidFill>
                <a:latin typeface="Times New Roman" panose="02020603050405020304" pitchFamily="18" charset="0"/>
                <a:cs typeface="Times New Roman" panose="02020603050405020304" pitchFamily="18" charset="0"/>
              </a:rPr>
              <a:t>đích</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b="1" i="1" dirty="0" err="1">
                <a:solidFill>
                  <a:schemeClr val="tx1">
                    <a:lumMod val="75000"/>
                  </a:schemeClr>
                </a:solidFill>
                <a:latin typeface="Times New Roman" panose="02020603050405020304" pitchFamily="18" charset="0"/>
                <a:cs typeface="Times New Roman" panose="02020603050405020304" pitchFamily="18" charset="0"/>
              </a:rPr>
              <a:t>gì</a:t>
            </a:r>
            <a:r>
              <a:rPr lang="en-US" altLang="en-US" sz="3200" b="1" i="1" dirty="0">
                <a:solidFill>
                  <a:schemeClr val="tx1">
                    <a:lumMod val="75000"/>
                  </a:schemeClr>
                </a:solidFill>
                <a:latin typeface="Times New Roman" panose="02020603050405020304" pitchFamily="18" charset="0"/>
                <a:cs typeface="Times New Roman" panose="02020603050405020304" pitchFamily="18" charset="0"/>
              </a:rPr>
              <a:t>?</a:t>
            </a:r>
            <a:r>
              <a:rPr lang="vi-VN" altLang="en-US" sz="3200" b="1" i="1" dirty="0">
                <a:solidFill>
                  <a:schemeClr val="tx1">
                    <a:lumMod val="75000"/>
                  </a:schemeClr>
                </a:solidFill>
                <a:latin typeface="Times New Roman" panose="02020603050405020304" pitchFamily="18" charset="0"/>
                <a:cs typeface="Times New Roman" panose="02020603050405020304" pitchFamily="18" charset="0"/>
              </a:rPr>
              <a:t> </a:t>
            </a:r>
            <a:endParaRPr lang="en-US" altLang="en-US" sz="3200" b="1" i="1"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14" name="Text Box 37">
            <a:extLst>
              <a:ext uri="{FF2B5EF4-FFF2-40B4-BE49-F238E27FC236}">
                <a16:creationId xmlns="" xmlns:a16="http://schemas.microsoft.com/office/drawing/2014/main" id="{897C6010-0168-48C4-8B9A-8345B57CF972}"/>
              </a:ext>
            </a:extLst>
          </p:cNvPr>
          <p:cNvSpPr txBox="1">
            <a:spLocks noChangeArrowheads="1"/>
          </p:cNvSpPr>
          <p:nvPr/>
        </p:nvSpPr>
        <p:spPr bwMode="auto">
          <a:xfrm>
            <a:off x="393370" y="1738407"/>
            <a:ext cx="8236249"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Khuyến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khích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việc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học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của</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nhân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p>
        </p:txBody>
      </p:sp>
      <p:sp>
        <p:nvSpPr>
          <p:cNvPr id="17" name="Text Box 39">
            <a:extLst>
              <a:ext uri="{FF2B5EF4-FFF2-40B4-BE49-F238E27FC236}">
                <a16:creationId xmlns="" xmlns:a16="http://schemas.microsoft.com/office/drawing/2014/main" id="{DBD64ED6-0CB8-40F5-AEF3-07B8CFFA5E5A}"/>
              </a:ext>
            </a:extLst>
          </p:cNvPr>
          <p:cNvSpPr txBox="1">
            <a:spLocks noChangeArrowheads="1"/>
          </p:cNvSpPr>
          <p:nvPr/>
        </p:nvSpPr>
        <p:spPr bwMode="auto">
          <a:xfrm>
            <a:off x="393370" y="3922488"/>
            <a:ext cx="58052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algn="just" eaLnBrk="1" hangingPunct="1">
              <a:spcBef>
                <a:spcPct val="50000"/>
              </a:spcBef>
              <a:spcAft>
                <a:spcPct val="0"/>
              </a:spcAft>
              <a:buClrTx/>
              <a:buSzTx/>
              <a:buFont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c.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Cả</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hai</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ý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trên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p>
        </p:txBody>
      </p:sp>
      <p:sp>
        <p:nvSpPr>
          <p:cNvPr id="22" name="Text Box 38">
            <a:extLst>
              <a:ext uri="{FF2B5EF4-FFF2-40B4-BE49-F238E27FC236}">
                <a16:creationId xmlns="" xmlns:a16="http://schemas.microsoft.com/office/drawing/2014/main" id="{C78FDAC5-9AD7-406A-B758-2370C5617C85}"/>
              </a:ext>
            </a:extLst>
          </p:cNvPr>
          <p:cNvSpPr txBox="1">
            <a:spLocks noChangeArrowheads="1"/>
          </p:cNvSpPr>
          <p:nvPr/>
        </p:nvSpPr>
        <p:spPr bwMode="auto">
          <a:xfrm>
            <a:off x="393370" y="2684931"/>
            <a:ext cx="8397704"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spcAft>
                <a:spcPts val="300"/>
              </a:spcAft>
              <a:buClr>
                <a:srgbClr val="4E75A3"/>
              </a:buClr>
              <a:buSzPct val="130000"/>
              <a:buFont typeface="Georgia" panose="02040502050405020303" pitchFamily="18" charset="0"/>
              <a:buChar char="*"/>
              <a:defRPr sz="2200">
                <a:solidFill>
                  <a:srgbClr val="404040"/>
                </a:solidFill>
                <a:latin typeface="Trebuchet MS" panose="020B0603020202020204" pitchFamily="34" charset="0"/>
              </a:defRPr>
            </a:lvl1pPr>
            <a:lvl2pPr marL="742950" indent="-285750">
              <a:spcBef>
                <a:spcPct val="20000"/>
              </a:spcBef>
              <a:spcAft>
                <a:spcPts val="300"/>
              </a:spcAft>
              <a:buClr>
                <a:srgbClr val="4E75A3"/>
              </a:buClr>
              <a:buSzPct val="130000"/>
              <a:buFont typeface="Georgia" panose="02040502050405020303" pitchFamily="18" charset="0"/>
              <a:buChar char="*"/>
              <a:defRPr sz="2000">
                <a:solidFill>
                  <a:srgbClr val="404040"/>
                </a:solidFill>
                <a:latin typeface="Trebuchet MS" panose="020B0603020202020204" pitchFamily="34" charset="0"/>
              </a:defRPr>
            </a:lvl2pPr>
            <a:lvl3pPr marL="1143000" indent="-228600">
              <a:spcBef>
                <a:spcPct val="20000"/>
              </a:spcBef>
              <a:spcAft>
                <a:spcPts val="300"/>
              </a:spcAft>
              <a:buClr>
                <a:srgbClr val="4E75A3"/>
              </a:buClr>
              <a:buSzPct val="130000"/>
              <a:buFont typeface="Georgia" panose="02040502050405020303" pitchFamily="18" charset="0"/>
              <a:buChar char="*"/>
              <a:defRPr sz="2400">
                <a:solidFill>
                  <a:srgbClr val="404040"/>
                </a:solidFill>
                <a:latin typeface="Trebuchet MS" panose="020B0603020202020204" pitchFamily="34" charset="0"/>
              </a:defRPr>
            </a:lvl3pPr>
            <a:lvl4pPr marL="1600200" indent="-228600">
              <a:spcBef>
                <a:spcPct val="20000"/>
              </a:spcBef>
              <a:spcAft>
                <a:spcPts val="300"/>
              </a:spcAft>
              <a:buClr>
                <a:srgbClr val="4E75A3"/>
              </a:buClr>
              <a:buSzPct val="130000"/>
              <a:buFont typeface="Georgia" panose="02040502050405020303" pitchFamily="18" charset="0"/>
              <a:buChar char="*"/>
              <a:defRPr sz="1600">
                <a:solidFill>
                  <a:srgbClr val="404040"/>
                </a:solidFill>
                <a:latin typeface="Trebuchet MS" panose="020B0603020202020204" pitchFamily="34" charset="0"/>
              </a:defRPr>
            </a:lvl4pPr>
            <a:lvl5pPr marL="2057400" indent="-22860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5pPr>
            <a:lvl6pPr marL="25146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6pPr>
            <a:lvl7pPr marL="29718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7pPr>
            <a:lvl8pPr marL="34290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8pPr>
            <a:lvl9pPr marL="3886200" indent="-228600" eaLnBrk="0" fontAlgn="base" hangingPunct="0">
              <a:spcBef>
                <a:spcPct val="20000"/>
              </a:spcBef>
              <a:spcAft>
                <a:spcPts val="300"/>
              </a:spcAft>
              <a:buClr>
                <a:srgbClr val="4E75A3"/>
              </a:buClr>
              <a:buSzPct val="130000"/>
              <a:buFont typeface="Georgia" panose="02040502050405020303" pitchFamily="18" charset="0"/>
              <a:buChar char="*"/>
              <a:defRPr sz="1400">
                <a:solidFill>
                  <a:srgbClr val="404040"/>
                </a:solidFill>
                <a:latin typeface="Trebuchet MS" panose="020B0603020202020204" pitchFamily="34" charset="0"/>
              </a:defRPr>
            </a:lvl9pPr>
          </a:lstStyle>
          <a:p>
            <a:pPr marL="0" indent="0" algn="just">
              <a:spcBef>
                <a:spcPct val="50000"/>
              </a:spcBef>
              <a:spcAft>
                <a:spcPct val="0"/>
              </a:spcAft>
              <a:buClrTx/>
              <a:buSzTx/>
              <a:buNone/>
            </a:pPr>
            <a:r>
              <a:rPr lang="en-US" altLang="en-US" sz="3200" dirty="0">
                <a:solidFill>
                  <a:schemeClr val="tx1">
                    <a:lumMod val="75000"/>
                  </a:schemeClr>
                </a:solidFill>
                <a:latin typeface="Times New Roman" panose="02020603050405020304" pitchFamily="18" charset="0"/>
                <a:cs typeface="Times New Roman" panose="02020603050405020304" pitchFamily="18" charset="0"/>
              </a:rPr>
              <a:t>b.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Nâng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cao</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dân</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trí</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để</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xây</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d</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ựng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một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đất</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n</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ước</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c</a:t>
            </a:r>
            <a:r>
              <a:rPr lang="vi-VN" altLang="en-US" sz="3200" dirty="0" err="1">
                <a:solidFill>
                  <a:schemeClr val="tx1">
                    <a:lumMod val="75000"/>
                  </a:schemeClr>
                </a:solidFill>
                <a:latin typeface="Times New Roman" panose="02020603050405020304" pitchFamily="18" charset="0"/>
                <a:cs typeface="Times New Roman" panose="02020603050405020304" pitchFamily="18" charset="0"/>
              </a:rPr>
              <a:t>ường</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thịnh</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và</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giàu</a:t>
            </a:r>
            <a:r>
              <a:rPr lang="en-US" altLang="en-US" sz="3200" dirty="0">
                <a:solidFill>
                  <a:schemeClr val="tx1">
                    <a:lumMod val="75000"/>
                  </a:schemeClr>
                </a:solidFill>
                <a:latin typeface="Times New Roman" panose="02020603050405020304" pitchFamily="18" charset="0"/>
                <a:cs typeface="Times New Roman" panose="02020603050405020304" pitchFamily="18" charset="0"/>
              </a:rPr>
              <a:t> </a:t>
            </a:r>
            <a:r>
              <a:rPr lang="en-US" altLang="en-US" sz="3200" dirty="0" err="1">
                <a:solidFill>
                  <a:schemeClr val="tx1">
                    <a:lumMod val="75000"/>
                  </a:schemeClr>
                </a:solidFill>
                <a:latin typeface="Times New Roman" panose="02020603050405020304" pitchFamily="18" charset="0"/>
                <a:cs typeface="Times New Roman" panose="02020603050405020304" pitchFamily="18" charset="0"/>
              </a:rPr>
              <a:t>mạnh</a:t>
            </a:r>
            <a:endParaRPr lang="en-US" altLang="en-US" sz="3200" dirty="0">
              <a:solidFill>
                <a:schemeClr val="tx1">
                  <a:lumMod val="75000"/>
                </a:schemeClr>
              </a:solidFill>
              <a:latin typeface="Times New Roman" panose="02020603050405020304" pitchFamily="18" charset="0"/>
              <a:cs typeface="Times New Roman" panose="02020603050405020304" pitchFamily="18" charset="0"/>
            </a:endParaRPr>
          </a:p>
        </p:txBody>
      </p:sp>
      <p:sp>
        <p:nvSpPr>
          <p:cNvPr id="23" name="Oval 22">
            <a:extLst>
              <a:ext uri="{FF2B5EF4-FFF2-40B4-BE49-F238E27FC236}">
                <a16:creationId xmlns="" xmlns:a16="http://schemas.microsoft.com/office/drawing/2014/main" id="{18931753-C3E8-4AD0-A74E-49EA1EA063B9}"/>
              </a:ext>
            </a:extLst>
          </p:cNvPr>
          <p:cNvSpPr/>
          <p:nvPr/>
        </p:nvSpPr>
        <p:spPr>
          <a:xfrm>
            <a:off x="220670" y="3860549"/>
            <a:ext cx="581435" cy="70865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94812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544"/>
        <p:cNvGrpSpPr/>
        <p:nvPr/>
      </p:nvGrpSpPr>
      <p:grpSpPr>
        <a:xfrm>
          <a:off x="0" y="0"/>
          <a:ext cx="0" cy="0"/>
          <a:chOff x="0" y="0"/>
          <a:chExt cx="0" cy="0"/>
        </a:xfrm>
      </p:grpSpPr>
      <p:grpSp>
        <p:nvGrpSpPr>
          <p:cNvPr id="46" name="Group 16">
            <a:extLst>
              <a:ext uri="{FF2B5EF4-FFF2-40B4-BE49-F238E27FC236}">
                <a16:creationId xmlns="" xmlns:a16="http://schemas.microsoft.com/office/drawing/2014/main" id="{DDF03F88-7885-4C4E-B3F0-9A0CDEFF6933}"/>
              </a:ext>
            </a:extLst>
          </p:cNvPr>
          <p:cNvGrpSpPr>
            <a:grpSpLocks/>
          </p:cNvGrpSpPr>
          <p:nvPr/>
        </p:nvGrpSpPr>
        <p:grpSpPr bwMode="auto">
          <a:xfrm>
            <a:off x="4141657" y="1772758"/>
            <a:ext cx="1429166" cy="1603507"/>
            <a:chOff x="4876800" y="2895345"/>
            <a:chExt cx="685800" cy="1143000"/>
          </a:xfrm>
        </p:grpSpPr>
        <p:cxnSp>
          <p:nvCxnSpPr>
            <p:cNvPr id="47" name="Straight Arrow Connector 10">
              <a:extLst>
                <a:ext uri="{FF2B5EF4-FFF2-40B4-BE49-F238E27FC236}">
                  <a16:creationId xmlns="" xmlns:a16="http://schemas.microsoft.com/office/drawing/2014/main" id="{9B9A6F08-5C06-4616-87F3-68EB09FCD1C3}"/>
                </a:ext>
              </a:extLst>
            </p:cNvPr>
            <p:cNvCxnSpPr>
              <a:cxnSpLocks noChangeShapeType="1"/>
            </p:cNvCxnSpPr>
            <p:nvPr/>
          </p:nvCxnSpPr>
          <p:spPr bwMode="auto">
            <a:xfrm flipV="1">
              <a:off x="4876800" y="2895345"/>
              <a:ext cx="608648" cy="571500"/>
            </a:xfrm>
            <a:prstGeom prst="straightConnector1">
              <a:avLst/>
            </a:prstGeom>
            <a:noFill/>
            <a:ln w="38100" algn="ctr">
              <a:solidFill>
                <a:srgbClr val="008000"/>
              </a:solidFill>
              <a:round/>
              <a:headEnd/>
              <a:tailEnd type="arrow" w="med" len="med"/>
            </a:ln>
            <a:extLst>
              <a:ext uri="{909E8E84-426E-40DD-AFC4-6F175D3DCCD1}">
                <a14:hiddenFill xmlns:a14="http://schemas.microsoft.com/office/drawing/2010/main">
                  <a:noFill/>
                </a14:hiddenFill>
              </a:ext>
            </a:extLst>
          </p:spPr>
        </p:cxnSp>
        <p:cxnSp>
          <p:nvCxnSpPr>
            <p:cNvPr id="48" name="Straight Arrow Connector 12">
              <a:extLst>
                <a:ext uri="{FF2B5EF4-FFF2-40B4-BE49-F238E27FC236}">
                  <a16:creationId xmlns="" xmlns:a16="http://schemas.microsoft.com/office/drawing/2014/main" id="{DE00C953-EEB8-4726-8FE5-700AEE0D252A}"/>
                </a:ext>
              </a:extLst>
            </p:cNvPr>
            <p:cNvCxnSpPr>
              <a:cxnSpLocks noChangeShapeType="1"/>
            </p:cNvCxnSpPr>
            <p:nvPr/>
          </p:nvCxnSpPr>
          <p:spPr bwMode="auto">
            <a:xfrm>
              <a:off x="4876800" y="3466845"/>
              <a:ext cx="685800" cy="571500"/>
            </a:xfrm>
            <a:prstGeom prst="straightConnector1">
              <a:avLst/>
            </a:prstGeom>
            <a:noFill/>
            <a:ln w="38100" algn="ctr">
              <a:solidFill>
                <a:srgbClr val="008000"/>
              </a:solidFill>
              <a:round/>
              <a:headEnd/>
              <a:tailEnd type="arrow" w="med" len="med"/>
            </a:ln>
            <a:extLst>
              <a:ext uri="{909E8E84-426E-40DD-AFC4-6F175D3DCCD1}">
                <a14:hiddenFill xmlns:a14="http://schemas.microsoft.com/office/drawing/2010/main">
                  <a:noFill/>
                </a14:hiddenFill>
              </a:ext>
            </a:extLst>
          </p:spPr>
        </p:cxnSp>
      </p:grpSp>
      <p:sp>
        <p:nvSpPr>
          <p:cNvPr id="49" name="Rectangle 48">
            <a:extLst>
              <a:ext uri="{FF2B5EF4-FFF2-40B4-BE49-F238E27FC236}">
                <a16:creationId xmlns="" xmlns:a16="http://schemas.microsoft.com/office/drawing/2014/main" id="{F53818B1-F220-49DC-985E-C390EC3FA6FA}"/>
              </a:ext>
            </a:extLst>
          </p:cNvPr>
          <p:cNvSpPr>
            <a:spLocks noChangeArrowheads="1"/>
          </p:cNvSpPr>
          <p:nvPr/>
        </p:nvSpPr>
        <p:spPr bwMode="auto">
          <a:xfrm>
            <a:off x="5630779" y="850232"/>
            <a:ext cx="3129219" cy="1399728"/>
          </a:xfrm>
          <a:prstGeom prst="rect">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Giai đoạn độc lập</a:t>
            </a:r>
          </a:p>
          <a:p>
            <a:pPr algn="ctr" eaLnBrk="1" hangingPunct="1">
              <a:spcBef>
                <a:spcPct val="0"/>
              </a:spcBef>
              <a:buFontTx/>
              <a:buNone/>
            </a:pPr>
            <a:r>
              <a:rPr lang="en-US" altLang="en-US" b="1">
                <a:solidFill>
                  <a:srgbClr val="0070C0"/>
                </a:solidFill>
                <a:latin typeface="Times New Roman" panose="02020603050405020304" pitchFamily="18" charset="0"/>
                <a:cs typeface="Times New Roman" panose="02020603050405020304" pitchFamily="18" charset="0"/>
              </a:rPr>
              <a:t>    ( 1802- 1858)</a:t>
            </a:r>
            <a:endParaRPr lang="vi-VN" altLang="en-US" b="1">
              <a:solidFill>
                <a:srgbClr val="0070C0"/>
              </a:solidFill>
              <a:latin typeface="Times New Roman" panose="02020603050405020304" pitchFamily="18" charset="0"/>
              <a:cs typeface="Times New Roman" panose="02020603050405020304" pitchFamily="18" charset="0"/>
            </a:endParaRPr>
          </a:p>
        </p:txBody>
      </p:sp>
      <p:sp>
        <p:nvSpPr>
          <p:cNvPr id="50" name="Rectangle 49">
            <a:extLst>
              <a:ext uri="{FF2B5EF4-FFF2-40B4-BE49-F238E27FC236}">
                <a16:creationId xmlns="" xmlns:a16="http://schemas.microsoft.com/office/drawing/2014/main" id="{DF80B030-741A-495B-AD53-AC3E7ED0056C}"/>
              </a:ext>
            </a:extLst>
          </p:cNvPr>
          <p:cNvSpPr>
            <a:spLocks noChangeArrowheads="1"/>
          </p:cNvSpPr>
          <p:nvPr/>
        </p:nvSpPr>
        <p:spPr bwMode="auto">
          <a:xfrm>
            <a:off x="5714917" y="2571750"/>
            <a:ext cx="3060115" cy="2034696"/>
          </a:xfrm>
          <a:prstGeom prst="rect">
            <a:avLst/>
          </a:prstGeom>
          <a:noFill/>
          <a:ln w="38100" algn="ctr">
            <a:solidFill>
              <a:srgbClr val="0000FF"/>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b="1" dirty="0" err="1">
                <a:solidFill>
                  <a:srgbClr val="0070C0"/>
                </a:solidFill>
                <a:latin typeface="Times New Roman" panose="02020603050405020304" pitchFamily="18" charset="0"/>
                <a:cs typeface="Times New Roman" panose="02020603050405020304" pitchFamily="18" charset="0"/>
              </a:rPr>
              <a:t>Giai</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đoạn</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bị</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Thực</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Dân</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Pháp</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xâm</a:t>
            </a:r>
            <a:r>
              <a:rPr lang="en-US" altLang="en-US" b="1" dirty="0">
                <a:solidFill>
                  <a:srgbClr val="0070C0"/>
                </a:solidFill>
                <a:latin typeface="Times New Roman" panose="02020603050405020304" pitchFamily="18" charset="0"/>
                <a:cs typeface="Times New Roman" panose="02020603050405020304" pitchFamily="18" charset="0"/>
              </a:rPr>
              <a:t> </a:t>
            </a:r>
            <a:r>
              <a:rPr lang="en-US" altLang="en-US" b="1" dirty="0" err="1">
                <a:solidFill>
                  <a:srgbClr val="0070C0"/>
                </a:solidFill>
                <a:latin typeface="Times New Roman" panose="02020603050405020304" pitchFamily="18" charset="0"/>
                <a:cs typeface="Times New Roman" panose="02020603050405020304" pitchFamily="18" charset="0"/>
              </a:rPr>
              <a:t>lược</a:t>
            </a:r>
            <a:endParaRPr lang="en-US" altLang="en-US" b="1" dirty="0">
              <a:solidFill>
                <a:srgbClr val="0070C0"/>
              </a:solidFill>
              <a:latin typeface="Times New Roman" panose="02020603050405020304" pitchFamily="18" charset="0"/>
              <a:cs typeface="Times New Roman" panose="02020603050405020304" pitchFamily="18" charset="0"/>
            </a:endParaRPr>
          </a:p>
          <a:p>
            <a:pPr algn="ctr" eaLnBrk="1" hangingPunct="1">
              <a:spcBef>
                <a:spcPct val="0"/>
              </a:spcBef>
              <a:buFontTx/>
              <a:buNone/>
            </a:pPr>
            <a:r>
              <a:rPr lang="en-US" altLang="en-US" b="1" dirty="0">
                <a:solidFill>
                  <a:srgbClr val="0070C0"/>
                </a:solidFill>
                <a:latin typeface="Times New Roman" panose="02020603050405020304" pitchFamily="18" charset="0"/>
                <a:cs typeface="Times New Roman" panose="02020603050405020304" pitchFamily="18" charset="0"/>
              </a:rPr>
              <a:t> ( 1858- 1945)</a:t>
            </a:r>
            <a:endParaRPr lang="vi-VN" altLang="en-US" b="1" dirty="0">
              <a:solidFill>
                <a:srgbClr val="0070C0"/>
              </a:solidFill>
              <a:latin typeface="Times New Roman" panose="02020603050405020304" pitchFamily="18" charset="0"/>
              <a:cs typeface="Times New Roman" panose="02020603050405020304" pitchFamily="18" charset="0"/>
            </a:endParaRPr>
          </a:p>
        </p:txBody>
      </p:sp>
      <p:sp>
        <p:nvSpPr>
          <p:cNvPr id="51" name="Text Box 14">
            <a:extLst>
              <a:ext uri="{FF2B5EF4-FFF2-40B4-BE49-F238E27FC236}">
                <a16:creationId xmlns="" xmlns:a16="http://schemas.microsoft.com/office/drawing/2014/main" id="{CE08FA38-524A-4859-A33E-CC66DA52EAAA}"/>
              </a:ext>
            </a:extLst>
          </p:cNvPr>
          <p:cNvSpPr txBox="1">
            <a:spLocks noChangeArrowheads="1"/>
          </p:cNvSpPr>
          <p:nvPr/>
        </p:nvSpPr>
        <p:spPr bwMode="auto">
          <a:xfrm>
            <a:off x="449179" y="555813"/>
            <a:ext cx="3692478" cy="4031873"/>
          </a:xfrm>
          <a:prstGeom prst="rect">
            <a:avLst/>
          </a:prstGeom>
          <a:noFill/>
          <a:ln w="38100">
            <a:solidFill>
              <a:srgbClr val="FF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sz="2800" b="1">
                <a:solidFill>
                  <a:srgbClr val="FF0066"/>
                </a:solidFill>
                <a:latin typeface="Times New Roman" panose="02020603050405020304" pitchFamily="18" charset="0"/>
                <a:cs typeface="Times New Roman" panose="02020603050405020304" pitchFamily="18" charset="0"/>
              </a:rPr>
              <a:t>     </a:t>
            </a:r>
            <a:r>
              <a:rPr lang="en-US" altLang="en-US" b="1">
                <a:latin typeface="Times New Roman" panose="02020603050405020304" pitchFamily="18" charset="0"/>
                <a:cs typeface="Times New Roman" panose="02020603050405020304" pitchFamily="18" charset="0"/>
              </a:rPr>
              <a:t>Triều đại phong kiến cuối cùng trong lịch sử Việt Nam là triều nhà Nguyễn (1802- 1945) cai trị 143 năm trải qua 13 đời vua. </a:t>
            </a:r>
            <a:endParaRPr lang="en-US" altLang="en-US">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linds(horizontal)">
                                      <p:cBhvr>
                                        <p:cTn id="7" dur="500"/>
                                        <p:tgtEl>
                                          <p:spTgt spid="46"/>
                                        </p:tgtEl>
                                      </p:cBhvr>
                                    </p:animEffect>
                                  </p:childTnLst>
                                  <p:subTnLst>
                                    <p:audio>
                                      <p:cMediaNode>
                                        <p:cTn display="0" masterRel="sameClick">
                                          <p:stCondLst>
                                            <p:cond evt="begin" delay="0">
                                              <p:tn val="5"/>
                                            </p:cond>
                                          </p:stCondLst>
                                          <p:endCondLst>
                                            <p:cond evt="onStopAudio" delay="0">
                                              <p:tgtEl>
                                                <p:sldTgt/>
                                              </p:tgtEl>
                                            </p:cond>
                                          </p:endCondLst>
                                        </p:cTn>
                                        <p:tgtEl>
                                          <p:sndTgt r:embed="rId3" name="laser.wav"/>
                                        </p:tgtEl>
                                      </p:cMediaNode>
                                    </p:audio>
                                  </p:sub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iterate type="lt">
                                    <p:tmPct val="0"/>
                                  </p:iterate>
                                  <p:childTnLst>
                                    <p:set>
                                      <p:cBhvr>
                                        <p:cTn id="11" dur="1" fill="hold">
                                          <p:stCondLst>
                                            <p:cond delay="0"/>
                                          </p:stCondLst>
                                        </p:cTn>
                                        <p:tgtEl>
                                          <p:spTgt spid="49"/>
                                        </p:tgtEl>
                                        <p:attrNameLst>
                                          <p:attrName>style.visibility</p:attrName>
                                        </p:attrNameLst>
                                      </p:cBhvr>
                                      <p:to>
                                        <p:strVal val="visible"/>
                                      </p:to>
                                    </p:set>
                                    <p:animEffect transition="in" filter="blinds(horizontal)">
                                      <p:cBhvr>
                                        <p:cTn id="12" dur="500"/>
                                        <p:tgtEl>
                                          <p:spTgt spid="49"/>
                                        </p:tgtEl>
                                      </p:cBhvr>
                                    </p:animEffect>
                                  </p:childTnLst>
                                  <p:subTnLst>
                                    <p:audio>
                                      <p:cMediaNode>
                                        <p:cTn display="0" masterRel="sameClick">
                                          <p:stCondLst>
                                            <p:cond evt="begin" delay="0">
                                              <p:tn val="10"/>
                                            </p:cond>
                                          </p:stCondLst>
                                          <p:endCondLst>
                                            <p:cond evt="onStopAudio" delay="0">
                                              <p:tgtEl>
                                                <p:sldTgt/>
                                              </p:tgtEl>
                                            </p:cond>
                                          </p:endCondLst>
                                        </p:cTn>
                                        <p:tgtEl>
                                          <p:sndTgt r:embed="rId3" name="laser.wav"/>
                                        </p:tgtEl>
                                      </p:cMediaNode>
                                    </p:audio>
                                  </p:sub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blinds(horizontal)">
                                      <p:cBhvr>
                                        <p:cTn id="17" dur="500"/>
                                        <p:tgtEl>
                                          <p:spTgt spid="50"/>
                                        </p:tgtEl>
                                      </p:cBhvr>
                                    </p:animEffect>
                                  </p:childTnLst>
                                  <p:subTnLst>
                                    <p:audio>
                                      <p:cMediaNode>
                                        <p:cTn display="0" masterRel="sameClick">
                                          <p:stCondLst>
                                            <p:cond evt="begin" delay="0">
                                              <p:tn val="15"/>
                                            </p:cond>
                                          </p:stCondLst>
                                          <p:endCondLst>
                                            <p:cond evt="onStopAudio" delay="0">
                                              <p:tgtEl>
                                                <p:sldTgt/>
                                              </p:tgtEl>
                                            </p:cond>
                                          </p:endCondLst>
                                        </p:cTn>
                                        <p:tgtEl>
                                          <p:sndTgt r:embed="rId3" name="laser.wav"/>
                                        </p:tgtEl>
                                      </p:cMediaNode>
                                    </p:audio>
                                  </p:subTnLst>
                                </p:cTn>
                              </p:par>
                            </p:childTnLst>
                          </p:cTn>
                        </p:par>
                      </p:childTnLst>
                    </p:cTn>
                  </p:par>
                  <p:par>
                    <p:cTn id="18" fill="hold">
                      <p:stCondLst>
                        <p:cond delay="indefinite"/>
                      </p:stCondLst>
                      <p:childTnLst>
                        <p:par>
                          <p:cTn id="19" fill="hold">
                            <p:stCondLst>
                              <p:cond delay="0"/>
                            </p:stCondLst>
                            <p:childTnLst>
                              <p:par>
                                <p:cTn id="20" presetID="7" presetClass="emph" presetSubtype="2" fill="hold" nodeType="clickEffect">
                                  <p:stCondLst>
                                    <p:cond delay="0"/>
                                  </p:stCondLst>
                                  <p:iterate type="lt">
                                    <p:tmPct val="0"/>
                                  </p:iterate>
                                  <p:childTnLst>
                                    <p:animClr clrSpc="rgb" dir="cw">
                                      <p:cBhvr>
                                        <p:cTn id="21" dur="2000" fill="hold"/>
                                        <p:tgtEl>
                                          <p:spTgt spid="49"/>
                                        </p:tgtEl>
                                        <p:attrNameLst>
                                          <p:attrName>stroke.color</p:attrName>
                                        </p:attrNameLst>
                                      </p:cBhvr>
                                      <p:to>
                                        <a:srgbClr val="99FF99"/>
                                      </p:to>
                                    </p:animClr>
                                    <p:set>
                                      <p:cBhvr>
                                        <p:cTn id="22" dur="2000" fill="hold"/>
                                        <p:tgtEl>
                                          <p:spTgt spid="49"/>
                                        </p:tgtEl>
                                        <p:attrNameLst>
                                          <p:attrName>stroke.on</p:attrName>
                                        </p:attrNameLst>
                                      </p:cBhvr>
                                      <p:to>
                                        <p:strVal val="true"/>
                                      </p:to>
                                    </p:set>
                                  </p:childTnLst>
                                </p:cTn>
                              </p:par>
                              <p:par>
                                <p:cTn id="23" presetID="20" presetClass="emph" presetSubtype="0" fill="hold" grpId="1" nodeType="withEffect">
                                  <p:stCondLst>
                                    <p:cond delay="0"/>
                                  </p:stCondLst>
                                  <p:iterate type="lt">
                                    <p:tmPct val="10000"/>
                                  </p:iterate>
                                  <p:childTnLst>
                                    <p:set>
                                      <p:cBhvr override="childStyle">
                                        <p:cTn id="24" dur="500" autoRev="1" fill="hold"/>
                                        <p:tgtEl>
                                          <p:spTgt spid="49"/>
                                        </p:tgtEl>
                                        <p:attrNameLst>
                                          <p:attrName>style.color</p:attrName>
                                        </p:attrNameLst>
                                      </p:cBhvr>
                                      <p:to>
                                        <p:clrVal>
                                          <a:srgbClr val="FF0000"/>
                                        </p:clrVal>
                                      </p:to>
                                    </p:set>
                                    <p:set>
                                      <p:cBhvr>
                                        <p:cTn id="25" dur="500" autoRev="1" fill="hold"/>
                                        <p:tgtEl>
                                          <p:spTgt spid="49"/>
                                        </p:tgtEl>
                                        <p:attrNameLst>
                                          <p:attrName>fillcolor</p:attrName>
                                        </p:attrNameLst>
                                      </p:cBhvr>
                                      <p:to>
                                        <p:clrVal>
                                          <a:srgbClr val="FF0000"/>
                                        </p:clrVal>
                                      </p:to>
                                    </p:set>
                                    <p:set>
                                      <p:cBhvr>
                                        <p:cTn id="26" dur="500" autoRev="1" fill="hold"/>
                                        <p:tgtEl>
                                          <p:spTgt spid="49"/>
                                        </p:tgtEl>
                                        <p:attrNameLst>
                                          <p:attrName>fill.type</p:attrName>
                                        </p:attrNameLst>
                                      </p:cBhvr>
                                      <p:to>
                                        <p:strVal val="solid"/>
                                      </p:to>
                                    </p:set>
                                  </p:childTnLst>
                                </p:cTn>
                              </p:par>
                              <p:par>
                                <p:cTn id="27" presetID="3" presetClass="exit" presetSubtype="10" fill="hold" nodeType="withEffect">
                                  <p:stCondLst>
                                    <p:cond delay="0"/>
                                  </p:stCondLst>
                                  <p:childTnLst>
                                    <p:animEffect transition="out" filter="blinds(horizontal)">
                                      <p:cBhvr>
                                        <p:cTn id="28" dur="500"/>
                                        <p:tgtEl>
                                          <p:spTgt spid="46"/>
                                        </p:tgtEl>
                                      </p:cBhvr>
                                    </p:animEffect>
                                    <p:set>
                                      <p:cBhvr>
                                        <p:cTn id="29" dur="1" fill="hold">
                                          <p:stCondLst>
                                            <p:cond delay="499"/>
                                          </p:stCondLst>
                                        </p:cTn>
                                        <p:tgtEl>
                                          <p:spTgt spid="46"/>
                                        </p:tgtEl>
                                        <p:attrNameLst>
                                          <p:attrName>style.visibility</p:attrName>
                                        </p:attrNameLst>
                                      </p:cBhvr>
                                      <p:to>
                                        <p:strVal val="hidden"/>
                                      </p:to>
                                    </p:set>
                                  </p:childTnLst>
                                </p:cTn>
                              </p:par>
                              <p:par>
                                <p:cTn id="30" presetID="3" presetClass="exit" presetSubtype="10" fill="hold" grpId="2" nodeType="withEffect">
                                  <p:stCondLst>
                                    <p:cond delay="0"/>
                                  </p:stCondLst>
                                  <p:iterate type="lt">
                                    <p:tmPct val="0"/>
                                  </p:iterate>
                                  <p:childTnLst>
                                    <p:animEffect transition="out" filter="blinds(horizontal)">
                                      <p:cBhvr>
                                        <p:cTn id="31" dur="500"/>
                                        <p:tgtEl>
                                          <p:spTgt spid="49"/>
                                        </p:tgtEl>
                                      </p:cBhvr>
                                    </p:animEffect>
                                    <p:set>
                                      <p:cBhvr>
                                        <p:cTn id="32" dur="1" fill="hold">
                                          <p:stCondLst>
                                            <p:cond delay="499"/>
                                          </p:stCondLst>
                                        </p:cTn>
                                        <p:tgtEl>
                                          <p:spTgt spid="49"/>
                                        </p:tgtEl>
                                        <p:attrNameLst>
                                          <p:attrName>style.visibility</p:attrName>
                                        </p:attrNameLst>
                                      </p:cBhvr>
                                      <p:to>
                                        <p:strVal val="hidden"/>
                                      </p:to>
                                    </p:set>
                                  </p:childTnLst>
                                </p:cTn>
                              </p:par>
                              <p:par>
                                <p:cTn id="33" presetID="3" presetClass="exit" presetSubtype="10" fill="hold" grpId="1" nodeType="withEffect">
                                  <p:stCondLst>
                                    <p:cond delay="0"/>
                                  </p:stCondLst>
                                  <p:childTnLst>
                                    <p:animEffect transition="out" filter="blinds(horizontal)">
                                      <p:cBhvr>
                                        <p:cTn id="34" dur="500"/>
                                        <p:tgtEl>
                                          <p:spTgt spid="50"/>
                                        </p:tgtEl>
                                      </p:cBhvr>
                                    </p:animEffect>
                                    <p:set>
                                      <p:cBhvr>
                                        <p:cTn id="35" dur="1" fill="hold">
                                          <p:stCondLst>
                                            <p:cond delay="499"/>
                                          </p:stCondLst>
                                        </p:cTn>
                                        <p:tgtEl>
                                          <p:spTgt spid="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49" grpId="2" animBg="1"/>
      <p:bldP spid="50" grpId="0" animBg="1"/>
      <p:bldP spid="50"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18"/>
        <p:cNvGrpSpPr/>
        <p:nvPr/>
      </p:nvGrpSpPr>
      <p:grpSpPr>
        <a:xfrm>
          <a:off x="0" y="0"/>
          <a:ext cx="0" cy="0"/>
          <a:chOff x="0" y="0"/>
          <a:chExt cx="0" cy="0"/>
        </a:xfrm>
      </p:grpSpPr>
      <p:sp>
        <p:nvSpPr>
          <p:cNvPr id="819" name="Google Shape;819;p37"/>
          <p:cNvSpPr txBox="1">
            <a:spLocks noGrp="1"/>
          </p:cNvSpPr>
          <p:nvPr>
            <p:ph type="subTitle" idx="1"/>
          </p:nvPr>
        </p:nvSpPr>
        <p:spPr>
          <a:xfrm>
            <a:off x="4047675" y="2624450"/>
            <a:ext cx="3154800" cy="6015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Describe the topic of the section here</a:t>
            </a:r>
            <a:endParaRPr/>
          </a:p>
        </p:txBody>
      </p:sp>
      <p:sp>
        <p:nvSpPr>
          <p:cNvPr id="820" name="Google Shape;820;p37"/>
          <p:cNvSpPr txBox="1">
            <a:spLocks noGrp="1"/>
          </p:cNvSpPr>
          <p:nvPr>
            <p:ph type="title"/>
          </p:nvPr>
        </p:nvSpPr>
        <p:spPr>
          <a:xfrm>
            <a:off x="4047675" y="1917550"/>
            <a:ext cx="3271200" cy="722700"/>
          </a:xfrm>
          <a:prstGeom prst="rect">
            <a:avLst/>
          </a:prstGeom>
        </p:spPr>
        <p:txBody>
          <a:bodyPr spcFirstLastPara="1" wrap="square" lIns="0" tIns="0" rIns="0" bIns="0" anchor="t" anchorCtr="0">
            <a:noAutofit/>
          </a:bodyPr>
          <a:lstStyle/>
          <a:p>
            <a:pPr marL="0" lvl="0" indent="0" algn="l" rtl="0">
              <a:spcBef>
                <a:spcPts val="0"/>
              </a:spcBef>
              <a:spcAft>
                <a:spcPts val="0"/>
              </a:spcAft>
              <a:buNone/>
            </a:pPr>
            <a:r>
              <a:rPr lang="en"/>
              <a:t>Origins</a:t>
            </a:r>
            <a:endParaRPr>
              <a:solidFill>
                <a:schemeClr val="accent1"/>
              </a:solidFill>
            </a:endParaRPr>
          </a:p>
        </p:txBody>
      </p:sp>
      <p:sp>
        <p:nvSpPr>
          <p:cNvPr id="821" name="Google Shape;821;p37"/>
          <p:cNvSpPr txBox="1">
            <a:spLocks noGrp="1"/>
          </p:cNvSpPr>
          <p:nvPr>
            <p:ph type="title" idx="2"/>
          </p:nvPr>
        </p:nvSpPr>
        <p:spPr>
          <a:xfrm>
            <a:off x="1414725" y="1748850"/>
            <a:ext cx="1946700" cy="16458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a:t>01</a:t>
            </a:r>
            <a:endParaRPr/>
          </a:p>
        </p:txBody>
      </p:sp>
      <p:cxnSp>
        <p:nvCxnSpPr>
          <p:cNvPr id="822" name="Google Shape;822;p37"/>
          <p:cNvCxnSpPr/>
          <p:nvPr/>
        </p:nvCxnSpPr>
        <p:spPr>
          <a:xfrm>
            <a:off x="3580750" y="1674300"/>
            <a:ext cx="0" cy="1794900"/>
          </a:xfrm>
          <a:prstGeom prst="straightConnector1">
            <a:avLst/>
          </a:prstGeom>
          <a:noFill/>
          <a:ln w="19050" cap="flat" cmpd="sng">
            <a:solidFill>
              <a:schemeClr val="dk2"/>
            </a:solidFill>
            <a:prstDash val="solid"/>
            <a:round/>
            <a:headEnd type="oval" w="med" len="med"/>
            <a:tailEnd type="oval" w="med" len="med"/>
          </a:ln>
        </p:spPr>
      </p:cxnSp>
      <p:grpSp>
        <p:nvGrpSpPr>
          <p:cNvPr id="830" name="Google Shape;830;p37"/>
          <p:cNvGrpSpPr/>
          <p:nvPr/>
        </p:nvGrpSpPr>
        <p:grpSpPr>
          <a:xfrm>
            <a:off x="-216852" y="2614411"/>
            <a:ext cx="3444129" cy="2457277"/>
            <a:chOff x="4072975" y="3157925"/>
            <a:chExt cx="466425" cy="332775"/>
          </a:xfrm>
        </p:grpSpPr>
        <p:sp>
          <p:nvSpPr>
            <p:cNvPr id="831" name="Google Shape;831;p37"/>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2" name="Google Shape;832;p37"/>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3" name="Google Shape;833;p37"/>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4" name="Google Shape;834;p37"/>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5" name="Google Shape;835;p37"/>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6" name="Google Shape;836;p37"/>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0" name="Picture 5" descr="Picture1hue">
            <a:extLst>
              <a:ext uri="{FF2B5EF4-FFF2-40B4-BE49-F238E27FC236}">
                <a16:creationId xmlns="" xmlns:a16="http://schemas.microsoft.com/office/drawing/2014/main" id="{39B823E6-5746-45EE-B7A1-E0E9B370703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4414"/>
          <a:stretch/>
        </p:blipFill>
        <p:spPr bwMode="auto">
          <a:xfrm>
            <a:off x="0" y="939271"/>
            <a:ext cx="9144000" cy="4204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6">
            <a:extLst>
              <a:ext uri="{FF2B5EF4-FFF2-40B4-BE49-F238E27FC236}">
                <a16:creationId xmlns="" xmlns:a16="http://schemas.microsoft.com/office/drawing/2014/main" id="{0B921041-46CB-4A5E-8669-3E4B4249BF21}"/>
              </a:ext>
            </a:extLst>
          </p:cNvPr>
          <p:cNvSpPr txBox="1">
            <a:spLocks noChangeArrowheads="1"/>
          </p:cNvSpPr>
          <p:nvPr/>
        </p:nvSpPr>
        <p:spPr bwMode="auto">
          <a:xfrm>
            <a:off x="623459" y="254501"/>
            <a:ext cx="91440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vi-VN" altLang="en-US" sz="4000" b="1" dirty="0">
                <a:solidFill>
                  <a:srgbClr val="0070C0"/>
                </a:solidFill>
                <a:latin typeface="Times New Roman" panose="02020603050405020304" pitchFamily="18" charset="0"/>
                <a:cs typeface="Times New Roman" panose="02020603050405020304" pitchFamily="18" charset="0"/>
              </a:rPr>
              <a:t>Buổi đầu </a:t>
            </a:r>
            <a:r>
              <a:rPr lang="en-US" altLang="en-US" sz="4000" b="1" dirty="0" err="1">
                <a:solidFill>
                  <a:srgbClr val="0070C0"/>
                </a:solidFill>
                <a:latin typeface="Times New Roman" panose="02020603050405020304" pitchFamily="18" charset="0"/>
                <a:cs typeface="Times New Roman" panose="02020603050405020304" pitchFamily="18" charset="0"/>
              </a:rPr>
              <a:t>thời</a:t>
            </a:r>
            <a:r>
              <a:rPr lang="vi-VN" altLang="en-US" sz="4000" b="1" dirty="0">
                <a:solidFill>
                  <a:srgbClr val="0070C0"/>
                </a:solidFill>
                <a:latin typeface="Times New Roman" panose="02020603050405020304" pitchFamily="18" charset="0"/>
                <a:cs typeface="Times New Roman" panose="02020603050405020304" pitchFamily="18" charset="0"/>
              </a:rPr>
              <a:t> Nguyễn</a:t>
            </a:r>
            <a:r>
              <a:rPr lang="en-US" altLang="en-US" sz="4000" b="1" dirty="0">
                <a:solidFill>
                  <a:srgbClr val="0070C0"/>
                </a:solidFill>
                <a:latin typeface="Times New Roman" panose="02020603050405020304" pitchFamily="18" charset="0"/>
                <a:cs typeface="Times New Roman" panose="02020603050405020304" pitchFamily="18" charset="0"/>
              </a:rPr>
              <a:t> </a:t>
            </a:r>
            <a:r>
              <a:rPr lang="vi-VN" altLang="en-US" sz="4000" b="1" dirty="0">
                <a:solidFill>
                  <a:srgbClr val="0070C0"/>
                </a:solidFill>
                <a:latin typeface="Times New Roman" panose="02020603050405020304" pitchFamily="18" charset="0"/>
                <a:cs typeface="Times New Roman" panose="02020603050405020304" pitchFamily="18" charset="0"/>
              </a:rPr>
              <a:t>(1802 – 1858)</a:t>
            </a:r>
            <a:r>
              <a:rPr lang="vi-VN" altLang="en-US" sz="4000" dirty="0">
                <a:solidFill>
                  <a:srgbClr val="0070C0"/>
                </a:solidFill>
                <a:latin typeface="Times New Roman" panose="02020603050405020304" pitchFamily="18" charset="0"/>
                <a:cs typeface="Times New Roman" panose="02020603050405020304" pitchFamily="18" charset="0"/>
              </a:rPr>
              <a:t> </a:t>
            </a:r>
            <a:endParaRPr lang="en-US" altLang="en-US" sz="4000" dirty="0">
              <a:solidFill>
                <a:srgbClr val="0070C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92"/>
        <p:cNvGrpSpPr/>
        <p:nvPr/>
      </p:nvGrpSpPr>
      <p:grpSpPr>
        <a:xfrm>
          <a:off x="0" y="0"/>
          <a:ext cx="0" cy="0"/>
          <a:chOff x="0" y="0"/>
          <a:chExt cx="0" cy="0"/>
        </a:xfrm>
      </p:grpSpPr>
      <p:sp>
        <p:nvSpPr>
          <p:cNvPr id="493" name="Google Shape;493;p33"/>
          <p:cNvSpPr txBox="1">
            <a:spLocks noGrp="1"/>
          </p:cNvSpPr>
          <p:nvPr>
            <p:ph type="ctrTitle"/>
          </p:nvPr>
        </p:nvSpPr>
        <p:spPr>
          <a:xfrm>
            <a:off x="2135094" y="1975518"/>
            <a:ext cx="4869600" cy="1509000"/>
          </a:xfrm>
          <a:prstGeom prst="rect">
            <a:avLst/>
          </a:prstGeom>
        </p:spPr>
        <p:txBody>
          <a:bodyPr spcFirstLastPara="1" wrap="square" lIns="0" tIns="0" rIns="0" bIns="0" anchor="b" anchorCtr="0">
            <a:noAutofit/>
          </a:bodyPr>
          <a:lstStyle/>
          <a:p>
            <a:pPr marL="0" lvl="0" indent="0" algn="ctr" rtl="0">
              <a:spcBef>
                <a:spcPts val="0"/>
              </a:spcBef>
              <a:spcAft>
                <a:spcPts val="0"/>
              </a:spcAft>
              <a:buNone/>
            </a:pPr>
            <a:r>
              <a:rPr lang="en" dirty="0"/>
              <a:t>NHÀ NGUYỄN THÀNH LẬP</a:t>
            </a:r>
            <a:endParaRPr dirty="0">
              <a:solidFill>
                <a:schemeClr val="accent1"/>
              </a:solidFill>
            </a:endParaRPr>
          </a:p>
        </p:txBody>
      </p:sp>
      <p:sp>
        <p:nvSpPr>
          <p:cNvPr id="494" name="Google Shape;494;p33"/>
          <p:cNvSpPr txBox="1">
            <a:spLocks noGrp="1"/>
          </p:cNvSpPr>
          <p:nvPr>
            <p:ph type="subTitle" idx="1"/>
          </p:nvPr>
        </p:nvSpPr>
        <p:spPr>
          <a:xfrm>
            <a:off x="2249176" y="1482677"/>
            <a:ext cx="4641436" cy="5034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sz="3200" b="1" u="sng" dirty="0" smtClean="0">
                <a:latin typeface="Times New Roman" pitchFamily="18" charset="0"/>
                <a:cs typeface="Times New Roman" pitchFamily="18" charset="0"/>
              </a:rPr>
              <a:t>Lịch </a:t>
            </a:r>
            <a:r>
              <a:rPr lang="en" sz="3200" b="1" u="sng" dirty="0">
                <a:latin typeface="Times New Roman" pitchFamily="18" charset="0"/>
                <a:cs typeface="Times New Roman" pitchFamily="18" charset="0"/>
              </a:rPr>
              <a:t>sử</a:t>
            </a:r>
            <a:endParaRPr sz="3200" b="1" u="sng" dirty="0">
              <a:latin typeface="Times New Roman" pitchFamily="18" charset="0"/>
              <a:cs typeface="Times New Roman" pitchFamily="18" charset="0"/>
            </a:endParaRPr>
          </a:p>
        </p:txBody>
      </p:sp>
      <p:grpSp>
        <p:nvGrpSpPr>
          <p:cNvPr id="495" name="Google Shape;495;p33"/>
          <p:cNvGrpSpPr/>
          <p:nvPr/>
        </p:nvGrpSpPr>
        <p:grpSpPr>
          <a:xfrm>
            <a:off x="3390456" y="427641"/>
            <a:ext cx="2363089" cy="635368"/>
            <a:chOff x="1077203" y="3984570"/>
            <a:chExt cx="2043841" cy="549532"/>
          </a:xfrm>
        </p:grpSpPr>
        <p:sp>
          <p:nvSpPr>
            <p:cNvPr id="496" name="Google Shape;496;p33"/>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7" name="Google Shape;497;p33"/>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8" name="Google Shape;498;p33"/>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9" name="Google Shape;499;p33"/>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0" name="Google Shape;500;p33"/>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1" name="Google Shape;501;p33"/>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2" name="Google Shape;502;p33"/>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3" name="Google Shape;503;p33"/>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4" name="Google Shape;504;p33"/>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5" name="Google Shape;505;p33"/>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6" name="Google Shape;506;p33"/>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07" name="Google Shape;507;p33"/>
          <p:cNvGrpSpPr/>
          <p:nvPr/>
        </p:nvGrpSpPr>
        <p:grpSpPr>
          <a:xfrm rot="10800000">
            <a:off x="3390456" y="3990316"/>
            <a:ext cx="2363089" cy="635368"/>
            <a:chOff x="1077203" y="3984570"/>
            <a:chExt cx="2043841" cy="549532"/>
          </a:xfrm>
        </p:grpSpPr>
        <p:sp>
          <p:nvSpPr>
            <p:cNvPr id="508" name="Google Shape;508;p33"/>
            <p:cNvSpPr/>
            <p:nvPr/>
          </p:nvSpPr>
          <p:spPr>
            <a:xfrm>
              <a:off x="1077203" y="4230796"/>
              <a:ext cx="614329" cy="197957"/>
            </a:xfrm>
            <a:custGeom>
              <a:avLst/>
              <a:gdLst/>
              <a:ahLst/>
              <a:cxnLst/>
              <a:rect l="l" t="t" r="r" b="b"/>
              <a:pathLst>
                <a:path w="8438" h="2719" extrusionOk="0">
                  <a:moveTo>
                    <a:pt x="6746" y="1"/>
                  </a:moveTo>
                  <a:cubicBezTo>
                    <a:pt x="6364" y="1"/>
                    <a:pt x="5887" y="154"/>
                    <a:pt x="5332" y="637"/>
                  </a:cubicBezTo>
                  <a:cubicBezTo>
                    <a:pt x="3914" y="1861"/>
                    <a:pt x="2586" y="2456"/>
                    <a:pt x="1222" y="2456"/>
                  </a:cubicBezTo>
                  <a:cubicBezTo>
                    <a:pt x="874" y="2456"/>
                    <a:pt x="523" y="2417"/>
                    <a:pt x="168" y="2340"/>
                  </a:cubicBezTo>
                  <a:cubicBezTo>
                    <a:pt x="161" y="2339"/>
                    <a:pt x="154" y="2338"/>
                    <a:pt x="147" y="2338"/>
                  </a:cubicBezTo>
                  <a:cubicBezTo>
                    <a:pt x="86" y="2338"/>
                    <a:pt x="21" y="2380"/>
                    <a:pt x="12" y="2440"/>
                  </a:cubicBezTo>
                  <a:cubicBezTo>
                    <a:pt x="0" y="2518"/>
                    <a:pt x="45" y="2585"/>
                    <a:pt x="111" y="2596"/>
                  </a:cubicBezTo>
                  <a:cubicBezTo>
                    <a:pt x="479" y="2685"/>
                    <a:pt x="858" y="2718"/>
                    <a:pt x="1214" y="2718"/>
                  </a:cubicBezTo>
                  <a:cubicBezTo>
                    <a:pt x="2649" y="2718"/>
                    <a:pt x="4030" y="2107"/>
                    <a:pt x="5499" y="826"/>
                  </a:cubicBezTo>
                  <a:cubicBezTo>
                    <a:pt x="5996" y="400"/>
                    <a:pt x="6412" y="261"/>
                    <a:pt x="6744" y="261"/>
                  </a:cubicBezTo>
                  <a:cubicBezTo>
                    <a:pt x="7089" y="261"/>
                    <a:pt x="7344" y="412"/>
                    <a:pt x="7502" y="548"/>
                  </a:cubicBezTo>
                  <a:cubicBezTo>
                    <a:pt x="7881" y="882"/>
                    <a:pt x="8160" y="1572"/>
                    <a:pt x="7948" y="1917"/>
                  </a:cubicBezTo>
                  <a:cubicBezTo>
                    <a:pt x="7725" y="2262"/>
                    <a:pt x="7436" y="2329"/>
                    <a:pt x="7280" y="2340"/>
                  </a:cubicBezTo>
                  <a:cubicBezTo>
                    <a:pt x="7251" y="2343"/>
                    <a:pt x="7223" y="2345"/>
                    <a:pt x="7196" y="2345"/>
                  </a:cubicBezTo>
                  <a:cubicBezTo>
                    <a:pt x="7049" y="2345"/>
                    <a:pt x="6937" y="2297"/>
                    <a:pt x="6891" y="2240"/>
                  </a:cubicBezTo>
                  <a:cubicBezTo>
                    <a:pt x="6746" y="2073"/>
                    <a:pt x="6824" y="1783"/>
                    <a:pt x="6824" y="1773"/>
                  </a:cubicBezTo>
                  <a:cubicBezTo>
                    <a:pt x="6846" y="1706"/>
                    <a:pt x="6802" y="1627"/>
                    <a:pt x="6735" y="1617"/>
                  </a:cubicBezTo>
                  <a:cubicBezTo>
                    <a:pt x="6721" y="1612"/>
                    <a:pt x="6707" y="1610"/>
                    <a:pt x="6693" y="1610"/>
                  </a:cubicBezTo>
                  <a:cubicBezTo>
                    <a:pt x="6638" y="1610"/>
                    <a:pt x="6585" y="1644"/>
                    <a:pt x="6567" y="1706"/>
                  </a:cubicBezTo>
                  <a:cubicBezTo>
                    <a:pt x="6567" y="1716"/>
                    <a:pt x="6445" y="2139"/>
                    <a:pt x="6690" y="2418"/>
                  </a:cubicBezTo>
                  <a:cubicBezTo>
                    <a:pt x="6809" y="2536"/>
                    <a:pt x="6997" y="2611"/>
                    <a:pt x="7216" y="2611"/>
                  </a:cubicBezTo>
                  <a:cubicBezTo>
                    <a:pt x="7244" y="2611"/>
                    <a:pt x="7273" y="2610"/>
                    <a:pt x="7302" y="2607"/>
                  </a:cubicBezTo>
                  <a:cubicBezTo>
                    <a:pt x="7648" y="2574"/>
                    <a:pt x="7959" y="2374"/>
                    <a:pt x="8160" y="2062"/>
                  </a:cubicBezTo>
                  <a:cubicBezTo>
                    <a:pt x="8438" y="1627"/>
                    <a:pt x="8204" y="815"/>
                    <a:pt x="7670" y="348"/>
                  </a:cubicBezTo>
                  <a:cubicBezTo>
                    <a:pt x="7508" y="210"/>
                    <a:pt x="7191" y="1"/>
                    <a:pt x="6746"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09" name="Google Shape;509;p33"/>
            <p:cNvSpPr/>
            <p:nvPr/>
          </p:nvSpPr>
          <p:spPr>
            <a:xfrm>
              <a:off x="1695530" y="4094578"/>
              <a:ext cx="807262" cy="439524"/>
            </a:xfrm>
            <a:custGeom>
              <a:avLst/>
              <a:gdLst/>
              <a:ahLst/>
              <a:cxnLst/>
              <a:rect l="l" t="t" r="r" b="b"/>
              <a:pathLst>
                <a:path w="11088" h="6037" extrusionOk="0">
                  <a:moveTo>
                    <a:pt x="3273" y="260"/>
                  </a:moveTo>
                  <a:cubicBezTo>
                    <a:pt x="3328" y="260"/>
                    <a:pt x="3395" y="282"/>
                    <a:pt x="3474" y="315"/>
                  </a:cubicBezTo>
                  <a:cubicBezTo>
                    <a:pt x="3941" y="560"/>
                    <a:pt x="4330" y="1539"/>
                    <a:pt x="4297" y="2419"/>
                  </a:cubicBezTo>
                  <a:cubicBezTo>
                    <a:pt x="4286" y="2742"/>
                    <a:pt x="4197" y="3276"/>
                    <a:pt x="3807" y="3610"/>
                  </a:cubicBezTo>
                  <a:cubicBezTo>
                    <a:pt x="3273" y="3276"/>
                    <a:pt x="2917" y="2742"/>
                    <a:pt x="2727" y="2229"/>
                  </a:cubicBezTo>
                  <a:cubicBezTo>
                    <a:pt x="2460" y="1462"/>
                    <a:pt x="2561" y="705"/>
                    <a:pt x="2984" y="371"/>
                  </a:cubicBezTo>
                  <a:cubicBezTo>
                    <a:pt x="3083" y="304"/>
                    <a:pt x="3173" y="260"/>
                    <a:pt x="3273" y="260"/>
                  </a:cubicBezTo>
                  <a:close/>
                  <a:moveTo>
                    <a:pt x="7815" y="260"/>
                  </a:moveTo>
                  <a:cubicBezTo>
                    <a:pt x="7914" y="260"/>
                    <a:pt x="8003" y="304"/>
                    <a:pt x="8092" y="371"/>
                  </a:cubicBezTo>
                  <a:cubicBezTo>
                    <a:pt x="8527" y="705"/>
                    <a:pt x="8627" y="1462"/>
                    <a:pt x="8349" y="2229"/>
                  </a:cubicBezTo>
                  <a:cubicBezTo>
                    <a:pt x="8171" y="2742"/>
                    <a:pt x="7815" y="3276"/>
                    <a:pt x="7269" y="3610"/>
                  </a:cubicBezTo>
                  <a:cubicBezTo>
                    <a:pt x="6880" y="3276"/>
                    <a:pt x="6801" y="2742"/>
                    <a:pt x="6779" y="2419"/>
                  </a:cubicBezTo>
                  <a:cubicBezTo>
                    <a:pt x="6746" y="1539"/>
                    <a:pt x="7135" y="560"/>
                    <a:pt x="7614" y="315"/>
                  </a:cubicBezTo>
                  <a:cubicBezTo>
                    <a:pt x="7681" y="282"/>
                    <a:pt x="7748" y="260"/>
                    <a:pt x="7815" y="260"/>
                  </a:cubicBezTo>
                  <a:close/>
                  <a:moveTo>
                    <a:pt x="3270" y="1"/>
                  </a:moveTo>
                  <a:cubicBezTo>
                    <a:pt x="3117" y="1"/>
                    <a:pt x="2967" y="58"/>
                    <a:pt x="2828" y="171"/>
                  </a:cubicBezTo>
                  <a:cubicBezTo>
                    <a:pt x="2304" y="571"/>
                    <a:pt x="2171" y="1440"/>
                    <a:pt x="2482" y="2319"/>
                  </a:cubicBezTo>
                  <a:cubicBezTo>
                    <a:pt x="2672" y="2853"/>
                    <a:pt x="3039" y="3399"/>
                    <a:pt x="3573" y="3766"/>
                  </a:cubicBezTo>
                  <a:lnTo>
                    <a:pt x="3506" y="3799"/>
                  </a:lnTo>
                  <a:cubicBezTo>
                    <a:pt x="3317" y="3878"/>
                    <a:pt x="3129" y="3913"/>
                    <a:pt x="2943" y="3913"/>
                  </a:cubicBezTo>
                  <a:cubicBezTo>
                    <a:pt x="1521" y="3913"/>
                    <a:pt x="266" y="1882"/>
                    <a:pt x="256" y="1863"/>
                  </a:cubicBezTo>
                  <a:cubicBezTo>
                    <a:pt x="232" y="1821"/>
                    <a:pt x="182" y="1798"/>
                    <a:pt x="136" y="1798"/>
                  </a:cubicBezTo>
                  <a:cubicBezTo>
                    <a:pt x="120" y="1798"/>
                    <a:pt x="104" y="1801"/>
                    <a:pt x="90" y="1806"/>
                  </a:cubicBezTo>
                  <a:cubicBezTo>
                    <a:pt x="34" y="1840"/>
                    <a:pt x="1" y="1907"/>
                    <a:pt x="11" y="1962"/>
                  </a:cubicBezTo>
                  <a:lnTo>
                    <a:pt x="1169" y="5937"/>
                  </a:lnTo>
                  <a:cubicBezTo>
                    <a:pt x="1187" y="5992"/>
                    <a:pt x="1244" y="6031"/>
                    <a:pt x="1300" y="6031"/>
                  </a:cubicBezTo>
                  <a:cubicBezTo>
                    <a:pt x="1312" y="6031"/>
                    <a:pt x="1325" y="6030"/>
                    <a:pt x="1336" y="6026"/>
                  </a:cubicBezTo>
                  <a:cubicBezTo>
                    <a:pt x="1403" y="6003"/>
                    <a:pt x="1448" y="5937"/>
                    <a:pt x="1425" y="5870"/>
                  </a:cubicBezTo>
                  <a:lnTo>
                    <a:pt x="479" y="2620"/>
                  </a:lnTo>
                  <a:lnTo>
                    <a:pt x="479" y="2620"/>
                  </a:lnTo>
                  <a:cubicBezTo>
                    <a:pt x="646" y="2831"/>
                    <a:pt x="857" y="3065"/>
                    <a:pt x="1102" y="3287"/>
                  </a:cubicBezTo>
                  <a:cubicBezTo>
                    <a:pt x="1727" y="3872"/>
                    <a:pt x="2352" y="4168"/>
                    <a:pt x="2939" y="4168"/>
                  </a:cubicBezTo>
                  <a:cubicBezTo>
                    <a:pt x="3168" y="4168"/>
                    <a:pt x="3392" y="4123"/>
                    <a:pt x="3607" y="4033"/>
                  </a:cubicBezTo>
                  <a:cubicBezTo>
                    <a:pt x="3685" y="4000"/>
                    <a:pt x="3763" y="3966"/>
                    <a:pt x="3830" y="3921"/>
                  </a:cubicBezTo>
                  <a:cubicBezTo>
                    <a:pt x="4169" y="4102"/>
                    <a:pt x="4579" y="4212"/>
                    <a:pt x="5040" y="4212"/>
                  </a:cubicBezTo>
                  <a:cubicBezTo>
                    <a:pt x="5063" y="4212"/>
                    <a:pt x="5086" y="4211"/>
                    <a:pt x="5109" y="4211"/>
                  </a:cubicBezTo>
                  <a:lnTo>
                    <a:pt x="5967" y="4211"/>
                  </a:lnTo>
                  <a:cubicBezTo>
                    <a:pt x="5991" y="4211"/>
                    <a:pt x="6014" y="4212"/>
                    <a:pt x="6038" y="4212"/>
                  </a:cubicBezTo>
                  <a:cubicBezTo>
                    <a:pt x="6507" y="4212"/>
                    <a:pt x="6908" y="4102"/>
                    <a:pt x="7258" y="3921"/>
                  </a:cubicBezTo>
                  <a:cubicBezTo>
                    <a:pt x="7325" y="3966"/>
                    <a:pt x="7392" y="4000"/>
                    <a:pt x="7469" y="4033"/>
                  </a:cubicBezTo>
                  <a:cubicBezTo>
                    <a:pt x="7688" y="4123"/>
                    <a:pt x="7912" y="4168"/>
                    <a:pt x="8142" y="4168"/>
                  </a:cubicBezTo>
                  <a:cubicBezTo>
                    <a:pt x="8731" y="4168"/>
                    <a:pt x="9352" y="3872"/>
                    <a:pt x="9985" y="3287"/>
                  </a:cubicBezTo>
                  <a:cubicBezTo>
                    <a:pt x="10230" y="3065"/>
                    <a:pt x="10442" y="2831"/>
                    <a:pt x="10608" y="2620"/>
                  </a:cubicBezTo>
                  <a:lnTo>
                    <a:pt x="10608" y="2620"/>
                  </a:lnTo>
                  <a:lnTo>
                    <a:pt x="9662" y="5870"/>
                  </a:lnTo>
                  <a:cubicBezTo>
                    <a:pt x="9640" y="5937"/>
                    <a:pt x="9685" y="6003"/>
                    <a:pt x="9751" y="6026"/>
                  </a:cubicBezTo>
                  <a:cubicBezTo>
                    <a:pt x="9762" y="6026"/>
                    <a:pt x="9774" y="6036"/>
                    <a:pt x="9784" y="6036"/>
                  </a:cubicBezTo>
                  <a:cubicBezTo>
                    <a:pt x="9840" y="6036"/>
                    <a:pt x="9896" y="5992"/>
                    <a:pt x="9907" y="5937"/>
                  </a:cubicBezTo>
                  <a:lnTo>
                    <a:pt x="11065" y="1962"/>
                  </a:lnTo>
                  <a:cubicBezTo>
                    <a:pt x="11087" y="1907"/>
                    <a:pt x="11053" y="1840"/>
                    <a:pt x="10998" y="1806"/>
                  </a:cubicBezTo>
                  <a:cubicBezTo>
                    <a:pt x="10981" y="1801"/>
                    <a:pt x="10964" y="1798"/>
                    <a:pt x="10947" y="1798"/>
                  </a:cubicBezTo>
                  <a:cubicBezTo>
                    <a:pt x="10899" y="1798"/>
                    <a:pt x="10856" y="1821"/>
                    <a:pt x="10831" y="1863"/>
                  </a:cubicBezTo>
                  <a:cubicBezTo>
                    <a:pt x="10821" y="1882"/>
                    <a:pt x="9558" y="3913"/>
                    <a:pt x="8134" y="3913"/>
                  </a:cubicBezTo>
                  <a:cubicBezTo>
                    <a:pt x="7948" y="3913"/>
                    <a:pt x="7759" y="3878"/>
                    <a:pt x="7570" y="3799"/>
                  </a:cubicBezTo>
                  <a:cubicBezTo>
                    <a:pt x="7547" y="3788"/>
                    <a:pt x="7536" y="3777"/>
                    <a:pt x="7514" y="3766"/>
                  </a:cubicBezTo>
                  <a:cubicBezTo>
                    <a:pt x="8048" y="3399"/>
                    <a:pt x="8404" y="2853"/>
                    <a:pt x="8594" y="2319"/>
                  </a:cubicBezTo>
                  <a:cubicBezTo>
                    <a:pt x="8905" y="1440"/>
                    <a:pt x="8772" y="571"/>
                    <a:pt x="8260" y="171"/>
                  </a:cubicBezTo>
                  <a:cubicBezTo>
                    <a:pt x="8114" y="58"/>
                    <a:pt x="7965" y="1"/>
                    <a:pt x="7811" y="1"/>
                  </a:cubicBezTo>
                  <a:cubicBezTo>
                    <a:pt x="7706" y="1"/>
                    <a:pt x="7600" y="27"/>
                    <a:pt x="7491" y="82"/>
                  </a:cubicBezTo>
                  <a:cubicBezTo>
                    <a:pt x="6924" y="371"/>
                    <a:pt x="6490" y="1450"/>
                    <a:pt x="6523" y="2430"/>
                  </a:cubicBezTo>
                  <a:cubicBezTo>
                    <a:pt x="6546" y="2986"/>
                    <a:pt x="6724" y="3443"/>
                    <a:pt x="7024" y="3743"/>
                  </a:cubicBezTo>
                  <a:cubicBezTo>
                    <a:pt x="6740" y="3870"/>
                    <a:pt x="6416" y="3956"/>
                    <a:pt x="6042" y="3956"/>
                  </a:cubicBezTo>
                  <a:cubicBezTo>
                    <a:pt x="6021" y="3956"/>
                    <a:pt x="5999" y="3956"/>
                    <a:pt x="5978" y="3955"/>
                  </a:cubicBezTo>
                  <a:cubicBezTo>
                    <a:pt x="5833" y="3949"/>
                    <a:pt x="5688" y="3947"/>
                    <a:pt x="5543" y="3947"/>
                  </a:cubicBezTo>
                  <a:cubicBezTo>
                    <a:pt x="5399" y="3947"/>
                    <a:pt x="5254" y="3949"/>
                    <a:pt x="5109" y="3955"/>
                  </a:cubicBezTo>
                  <a:cubicBezTo>
                    <a:pt x="5088" y="3956"/>
                    <a:pt x="5066" y="3956"/>
                    <a:pt x="5044" y="3956"/>
                  </a:cubicBezTo>
                  <a:cubicBezTo>
                    <a:pt x="4670" y="3956"/>
                    <a:pt x="4336" y="3870"/>
                    <a:pt x="4052" y="3743"/>
                  </a:cubicBezTo>
                  <a:cubicBezTo>
                    <a:pt x="4364" y="3443"/>
                    <a:pt x="4531" y="2986"/>
                    <a:pt x="4564" y="2430"/>
                  </a:cubicBezTo>
                  <a:cubicBezTo>
                    <a:pt x="4597" y="1450"/>
                    <a:pt x="4152" y="371"/>
                    <a:pt x="3585" y="82"/>
                  </a:cubicBezTo>
                  <a:cubicBezTo>
                    <a:pt x="3481" y="27"/>
                    <a:pt x="3375" y="1"/>
                    <a:pt x="3270"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0" name="Google Shape;510;p33"/>
            <p:cNvSpPr/>
            <p:nvPr/>
          </p:nvSpPr>
          <p:spPr>
            <a:xfrm>
              <a:off x="2505914" y="4230796"/>
              <a:ext cx="615129" cy="197957"/>
            </a:xfrm>
            <a:custGeom>
              <a:avLst/>
              <a:gdLst/>
              <a:ahLst/>
              <a:cxnLst/>
              <a:rect l="l" t="t" r="r" b="b"/>
              <a:pathLst>
                <a:path w="8449" h="2719" extrusionOk="0">
                  <a:moveTo>
                    <a:pt x="1703" y="1"/>
                  </a:moveTo>
                  <a:cubicBezTo>
                    <a:pt x="1256" y="1"/>
                    <a:pt x="936" y="210"/>
                    <a:pt x="768" y="348"/>
                  </a:cubicBezTo>
                  <a:cubicBezTo>
                    <a:pt x="234" y="815"/>
                    <a:pt x="1" y="1627"/>
                    <a:pt x="279" y="2062"/>
                  </a:cubicBezTo>
                  <a:cubicBezTo>
                    <a:pt x="490" y="2374"/>
                    <a:pt x="802" y="2574"/>
                    <a:pt x="1147" y="2607"/>
                  </a:cubicBezTo>
                  <a:cubicBezTo>
                    <a:pt x="1175" y="2610"/>
                    <a:pt x="1203" y="2611"/>
                    <a:pt x="1230" y="2611"/>
                  </a:cubicBezTo>
                  <a:cubicBezTo>
                    <a:pt x="1444" y="2611"/>
                    <a:pt x="1640" y="2536"/>
                    <a:pt x="1748" y="2418"/>
                  </a:cubicBezTo>
                  <a:cubicBezTo>
                    <a:pt x="1993" y="2139"/>
                    <a:pt x="1881" y="1716"/>
                    <a:pt x="1871" y="1706"/>
                  </a:cubicBezTo>
                  <a:cubicBezTo>
                    <a:pt x="1853" y="1644"/>
                    <a:pt x="1807" y="1610"/>
                    <a:pt x="1756" y="1610"/>
                  </a:cubicBezTo>
                  <a:cubicBezTo>
                    <a:pt x="1742" y="1610"/>
                    <a:pt x="1729" y="1612"/>
                    <a:pt x="1715" y="1617"/>
                  </a:cubicBezTo>
                  <a:cubicBezTo>
                    <a:pt x="1648" y="1627"/>
                    <a:pt x="1604" y="1706"/>
                    <a:pt x="1626" y="1773"/>
                  </a:cubicBezTo>
                  <a:cubicBezTo>
                    <a:pt x="1626" y="1773"/>
                    <a:pt x="1703" y="2073"/>
                    <a:pt x="1559" y="2240"/>
                  </a:cubicBezTo>
                  <a:cubicBezTo>
                    <a:pt x="1512" y="2297"/>
                    <a:pt x="1401" y="2345"/>
                    <a:pt x="1253" y="2345"/>
                  </a:cubicBezTo>
                  <a:cubicBezTo>
                    <a:pt x="1226" y="2345"/>
                    <a:pt x="1198" y="2343"/>
                    <a:pt x="1169" y="2340"/>
                  </a:cubicBezTo>
                  <a:cubicBezTo>
                    <a:pt x="1013" y="2329"/>
                    <a:pt x="724" y="2262"/>
                    <a:pt x="501" y="1917"/>
                  </a:cubicBezTo>
                  <a:cubicBezTo>
                    <a:pt x="279" y="1572"/>
                    <a:pt x="557" y="882"/>
                    <a:pt x="946" y="548"/>
                  </a:cubicBezTo>
                  <a:cubicBezTo>
                    <a:pt x="1105" y="412"/>
                    <a:pt x="1360" y="261"/>
                    <a:pt x="1704" y="261"/>
                  </a:cubicBezTo>
                  <a:cubicBezTo>
                    <a:pt x="2035" y="261"/>
                    <a:pt x="2448" y="400"/>
                    <a:pt x="2939" y="826"/>
                  </a:cubicBezTo>
                  <a:cubicBezTo>
                    <a:pt x="4409" y="2107"/>
                    <a:pt x="5800" y="2718"/>
                    <a:pt x="7224" y="2718"/>
                  </a:cubicBezTo>
                  <a:cubicBezTo>
                    <a:pt x="7592" y="2718"/>
                    <a:pt x="7959" y="2685"/>
                    <a:pt x="8337" y="2596"/>
                  </a:cubicBezTo>
                  <a:cubicBezTo>
                    <a:pt x="8404" y="2585"/>
                    <a:pt x="8449" y="2518"/>
                    <a:pt x="8438" y="2440"/>
                  </a:cubicBezTo>
                  <a:cubicBezTo>
                    <a:pt x="8418" y="2380"/>
                    <a:pt x="8362" y="2338"/>
                    <a:pt x="8302" y="2338"/>
                  </a:cubicBezTo>
                  <a:cubicBezTo>
                    <a:pt x="8296" y="2338"/>
                    <a:pt x="8289" y="2339"/>
                    <a:pt x="8282" y="2340"/>
                  </a:cubicBezTo>
                  <a:cubicBezTo>
                    <a:pt x="7924" y="2417"/>
                    <a:pt x="7572" y="2456"/>
                    <a:pt x="7222" y="2456"/>
                  </a:cubicBezTo>
                  <a:cubicBezTo>
                    <a:pt x="5852" y="2456"/>
                    <a:pt x="4527" y="1861"/>
                    <a:pt x="3117" y="637"/>
                  </a:cubicBezTo>
                  <a:cubicBezTo>
                    <a:pt x="2563" y="154"/>
                    <a:pt x="2086" y="1"/>
                    <a:pt x="1703"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1" name="Google Shape;511;p33"/>
            <p:cNvSpPr/>
            <p:nvPr/>
          </p:nvSpPr>
          <p:spPr>
            <a:xfrm>
              <a:off x="1711765" y="4082638"/>
              <a:ext cx="95666" cy="96467"/>
            </a:xfrm>
            <a:custGeom>
              <a:avLst/>
              <a:gdLst/>
              <a:ahLst/>
              <a:cxnLst/>
              <a:rect l="l" t="t" r="r" b="b"/>
              <a:pathLst>
                <a:path w="1314" h="1325" extrusionOk="0">
                  <a:moveTo>
                    <a:pt x="657" y="268"/>
                  </a:moveTo>
                  <a:cubicBezTo>
                    <a:pt x="879" y="268"/>
                    <a:pt x="1057" y="446"/>
                    <a:pt x="1057" y="657"/>
                  </a:cubicBezTo>
                  <a:cubicBezTo>
                    <a:pt x="1057" y="880"/>
                    <a:pt x="879" y="1058"/>
                    <a:pt x="657" y="1058"/>
                  </a:cubicBezTo>
                  <a:cubicBezTo>
                    <a:pt x="445" y="1058"/>
                    <a:pt x="267" y="880"/>
                    <a:pt x="267" y="657"/>
                  </a:cubicBezTo>
                  <a:cubicBezTo>
                    <a:pt x="267" y="446"/>
                    <a:pt x="445" y="268"/>
                    <a:pt x="657" y="268"/>
                  </a:cubicBezTo>
                  <a:close/>
                  <a:moveTo>
                    <a:pt x="657" y="1"/>
                  </a:moveTo>
                  <a:cubicBezTo>
                    <a:pt x="300" y="1"/>
                    <a:pt x="0" y="301"/>
                    <a:pt x="0" y="657"/>
                  </a:cubicBezTo>
                  <a:cubicBezTo>
                    <a:pt x="0" y="1025"/>
                    <a:pt x="300" y="1325"/>
                    <a:pt x="657" y="1325"/>
                  </a:cubicBezTo>
                  <a:cubicBezTo>
                    <a:pt x="1024" y="1325"/>
                    <a:pt x="1314" y="1025"/>
                    <a:pt x="1314" y="657"/>
                  </a:cubicBezTo>
                  <a:cubicBezTo>
                    <a:pt x="1314" y="301"/>
                    <a:pt x="1024"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2" name="Google Shape;512;p33"/>
            <p:cNvSpPr/>
            <p:nvPr/>
          </p:nvSpPr>
          <p:spPr>
            <a:xfrm>
              <a:off x="1078004" y="4287656"/>
              <a:ext cx="95739" cy="96539"/>
            </a:xfrm>
            <a:custGeom>
              <a:avLst/>
              <a:gdLst/>
              <a:ahLst/>
              <a:cxnLst/>
              <a:rect l="l" t="t" r="r" b="b"/>
              <a:pathLst>
                <a:path w="1315" h="1326" extrusionOk="0">
                  <a:moveTo>
                    <a:pt x="657" y="268"/>
                  </a:moveTo>
                  <a:cubicBezTo>
                    <a:pt x="869" y="268"/>
                    <a:pt x="1058" y="446"/>
                    <a:pt x="1058" y="668"/>
                  </a:cubicBezTo>
                  <a:cubicBezTo>
                    <a:pt x="1058" y="880"/>
                    <a:pt x="869" y="1058"/>
                    <a:pt x="657" y="1058"/>
                  </a:cubicBezTo>
                  <a:cubicBezTo>
                    <a:pt x="434" y="1058"/>
                    <a:pt x="256" y="880"/>
                    <a:pt x="256" y="668"/>
                  </a:cubicBezTo>
                  <a:cubicBezTo>
                    <a:pt x="256" y="446"/>
                    <a:pt x="434" y="268"/>
                    <a:pt x="657" y="268"/>
                  </a:cubicBezTo>
                  <a:close/>
                  <a:moveTo>
                    <a:pt x="657" y="0"/>
                  </a:moveTo>
                  <a:cubicBezTo>
                    <a:pt x="290" y="0"/>
                    <a:pt x="1" y="301"/>
                    <a:pt x="1" y="668"/>
                  </a:cubicBezTo>
                  <a:cubicBezTo>
                    <a:pt x="1" y="1025"/>
                    <a:pt x="290" y="1326"/>
                    <a:pt x="657" y="1326"/>
                  </a:cubicBezTo>
                  <a:cubicBezTo>
                    <a:pt x="1013" y="1326"/>
                    <a:pt x="1314" y="1025"/>
                    <a:pt x="1314" y="668"/>
                  </a:cubicBezTo>
                  <a:cubicBezTo>
                    <a:pt x="1314" y="301"/>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3" name="Google Shape;513;p33"/>
            <p:cNvSpPr/>
            <p:nvPr/>
          </p:nvSpPr>
          <p:spPr>
            <a:xfrm>
              <a:off x="3024572" y="4288530"/>
              <a:ext cx="95739" cy="95666"/>
            </a:xfrm>
            <a:custGeom>
              <a:avLst/>
              <a:gdLst/>
              <a:ahLst/>
              <a:cxnLst/>
              <a:rect l="l" t="t" r="r" b="b"/>
              <a:pathLst>
                <a:path w="1315" h="1314" extrusionOk="0">
                  <a:moveTo>
                    <a:pt x="657" y="256"/>
                  </a:moveTo>
                  <a:cubicBezTo>
                    <a:pt x="869" y="256"/>
                    <a:pt x="1047" y="434"/>
                    <a:pt x="1047" y="656"/>
                  </a:cubicBezTo>
                  <a:cubicBezTo>
                    <a:pt x="1047" y="868"/>
                    <a:pt x="869" y="1046"/>
                    <a:pt x="657" y="1046"/>
                  </a:cubicBezTo>
                  <a:cubicBezTo>
                    <a:pt x="434" y="1046"/>
                    <a:pt x="256" y="868"/>
                    <a:pt x="256" y="656"/>
                  </a:cubicBezTo>
                  <a:cubicBezTo>
                    <a:pt x="256" y="434"/>
                    <a:pt x="434" y="256"/>
                    <a:pt x="657" y="256"/>
                  </a:cubicBezTo>
                  <a:close/>
                  <a:moveTo>
                    <a:pt x="657" y="0"/>
                  </a:moveTo>
                  <a:cubicBezTo>
                    <a:pt x="290" y="0"/>
                    <a:pt x="1" y="289"/>
                    <a:pt x="1" y="656"/>
                  </a:cubicBezTo>
                  <a:cubicBezTo>
                    <a:pt x="1" y="1013"/>
                    <a:pt x="290" y="1314"/>
                    <a:pt x="657" y="1314"/>
                  </a:cubicBezTo>
                  <a:cubicBezTo>
                    <a:pt x="1013" y="1314"/>
                    <a:pt x="1314" y="1013"/>
                    <a:pt x="1314" y="656"/>
                  </a:cubicBezTo>
                  <a:cubicBezTo>
                    <a:pt x="1314" y="289"/>
                    <a:pt x="1013" y="0"/>
                    <a:pt x="657"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4" name="Google Shape;514;p33"/>
            <p:cNvSpPr/>
            <p:nvPr/>
          </p:nvSpPr>
          <p:spPr>
            <a:xfrm>
              <a:off x="2381128" y="4082638"/>
              <a:ext cx="96467" cy="96467"/>
            </a:xfrm>
            <a:custGeom>
              <a:avLst/>
              <a:gdLst/>
              <a:ahLst/>
              <a:cxnLst/>
              <a:rect l="l" t="t" r="r" b="b"/>
              <a:pathLst>
                <a:path w="1325" h="1325" extrusionOk="0">
                  <a:moveTo>
                    <a:pt x="657" y="268"/>
                  </a:moveTo>
                  <a:cubicBezTo>
                    <a:pt x="879" y="268"/>
                    <a:pt x="1058" y="446"/>
                    <a:pt x="1058" y="657"/>
                  </a:cubicBezTo>
                  <a:cubicBezTo>
                    <a:pt x="1058" y="880"/>
                    <a:pt x="879" y="1058"/>
                    <a:pt x="657" y="1058"/>
                  </a:cubicBezTo>
                  <a:cubicBezTo>
                    <a:pt x="446" y="1058"/>
                    <a:pt x="268" y="880"/>
                    <a:pt x="268" y="657"/>
                  </a:cubicBezTo>
                  <a:cubicBezTo>
                    <a:pt x="268" y="446"/>
                    <a:pt x="446" y="268"/>
                    <a:pt x="657" y="268"/>
                  </a:cubicBezTo>
                  <a:close/>
                  <a:moveTo>
                    <a:pt x="657" y="1"/>
                  </a:moveTo>
                  <a:cubicBezTo>
                    <a:pt x="301" y="1"/>
                    <a:pt x="1" y="301"/>
                    <a:pt x="1" y="657"/>
                  </a:cubicBezTo>
                  <a:cubicBezTo>
                    <a:pt x="1" y="1025"/>
                    <a:pt x="301" y="1325"/>
                    <a:pt x="657" y="1325"/>
                  </a:cubicBezTo>
                  <a:cubicBezTo>
                    <a:pt x="1025" y="1325"/>
                    <a:pt x="1325" y="1025"/>
                    <a:pt x="1325" y="657"/>
                  </a:cubicBezTo>
                  <a:cubicBezTo>
                    <a:pt x="1325" y="301"/>
                    <a:pt x="1025" y="1"/>
                    <a:pt x="657"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5" name="Google Shape;515;p33"/>
            <p:cNvSpPr/>
            <p:nvPr/>
          </p:nvSpPr>
          <p:spPr>
            <a:xfrm>
              <a:off x="2051251" y="3984570"/>
              <a:ext cx="95739" cy="213246"/>
            </a:xfrm>
            <a:custGeom>
              <a:avLst/>
              <a:gdLst/>
              <a:ahLst/>
              <a:cxnLst/>
              <a:rect l="l" t="t" r="r" b="b"/>
              <a:pathLst>
                <a:path w="1315" h="2929" extrusionOk="0">
                  <a:moveTo>
                    <a:pt x="658" y="257"/>
                  </a:moveTo>
                  <a:cubicBezTo>
                    <a:pt x="814" y="257"/>
                    <a:pt x="1047" y="735"/>
                    <a:pt x="1047" y="1470"/>
                  </a:cubicBezTo>
                  <a:cubicBezTo>
                    <a:pt x="1047" y="2204"/>
                    <a:pt x="814" y="2672"/>
                    <a:pt x="658" y="2672"/>
                  </a:cubicBezTo>
                  <a:cubicBezTo>
                    <a:pt x="490" y="2672"/>
                    <a:pt x="257" y="2204"/>
                    <a:pt x="257" y="1470"/>
                  </a:cubicBezTo>
                  <a:cubicBezTo>
                    <a:pt x="257" y="735"/>
                    <a:pt x="490" y="257"/>
                    <a:pt x="658" y="257"/>
                  </a:cubicBezTo>
                  <a:close/>
                  <a:moveTo>
                    <a:pt x="658" y="0"/>
                  </a:moveTo>
                  <a:cubicBezTo>
                    <a:pt x="223" y="0"/>
                    <a:pt x="1" y="757"/>
                    <a:pt x="1" y="1470"/>
                  </a:cubicBezTo>
                  <a:cubicBezTo>
                    <a:pt x="1" y="2171"/>
                    <a:pt x="223" y="2928"/>
                    <a:pt x="658" y="2928"/>
                  </a:cubicBezTo>
                  <a:cubicBezTo>
                    <a:pt x="1081" y="2928"/>
                    <a:pt x="1314" y="2171"/>
                    <a:pt x="1314" y="1470"/>
                  </a:cubicBezTo>
                  <a:cubicBezTo>
                    <a:pt x="1314" y="757"/>
                    <a:pt x="1081" y="0"/>
                    <a:pt x="65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6" name="Google Shape;516;p33"/>
            <p:cNvSpPr/>
            <p:nvPr/>
          </p:nvSpPr>
          <p:spPr>
            <a:xfrm>
              <a:off x="1787918" y="4203276"/>
              <a:ext cx="75426" cy="112848"/>
            </a:xfrm>
            <a:custGeom>
              <a:avLst/>
              <a:gdLst/>
              <a:ahLst/>
              <a:cxnLst/>
              <a:rect l="l" t="t" r="r" b="b"/>
              <a:pathLst>
                <a:path w="1036" h="1550" extrusionOk="0">
                  <a:moveTo>
                    <a:pt x="139" y="0"/>
                  </a:moveTo>
                  <a:cubicBezTo>
                    <a:pt x="134" y="0"/>
                    <a:pt x="128" y="1"/>
                    <a:pt x="123" y="2"/>
                  </a:cubicBezTo>
                  <a:cubicBezTo>
                    <a:pt x="56" y="13"/>
                    <a:pt x="1" y="80"/>
                    <a:pt x="11" y="147"/>
                  </a:cubicBezTo>
                  <a:cubicBezTo>
                    <a:pt x="23" y="191"/>
                    <a:pt x="156" y="1048"/>
                    <a:pt x="813" y="1527"/>
                  </a:cubicBezTo>
                  <a:cubicBezTo>
                    <a:pt x="835" y="1538"/>
                    <a:pt x="869" y="1549"/>
                    <a:pt x="891" y="1549"/>
                  </a:cubicBezTo>
                  <a:cubicBezTo>
                    <a:pt x="936" y="1549"/>
                    <a:pt x="969" y="1527"/>
                    <a:pt x="1002" y="1493"/>
                  </a:cubicBezTo>
                  <a:cubicBezTo>
                    <a:pt x="1035" y="1438"/>
                    <a:pt x="1025" y="1360"/>
                    <a:pt x="969" y="1315"/>
                  </a:cubicBezTo>
                  <a:cubicBezTo>
                    <a:pt x="401" y="904"/>
                    <a:pt x="268" y="125"/>
                    <a:pt x="268" y="113"/>
                  </a:cubicBezTo>
                  <a:cubicBezTo>
                    <a:pt x="257" y="52"/>
                    <a:pt x="200" y="0"/>
                    <a:pt x="139"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7" name="Google Shape;517;p33"/>
            <p:cNvSpPr/>
            <p:nvPr/>
          </p:nvSpPr>
          <p:spPr>
            <a:xfrm>
              <a:off x="2336499" y="4203276"/>
              <a:ext cx="76300" cy="112848"/>
            </a:xfrm>
            <a:custGeom>
              <a:avLst/>
              <a:gdLst/>
              <a:ahLst/>
              <a:cxnLst/>
              <a:rect l="l" t="t" r="r" b="b"/>
              <a:pathLst>
                <a:path w="1048" h="1550" extrusionOk="0">
                  <a:moveTo>
                    <a:pt x="908" y="0"/>
                  </a:moveTo>
                  <a:cubicBezTo>
                    <a:pt x="848" y="0"/>
                    <a:pt x="791" y="52"/>
                    <a:pt x="780" y="113"/>
                  </a:cubicBezTo>
                  <a:cubicBezTo>
                    <a:pt x="780" y="125"/>
                    <a:pt x="646" y="904"/>
                    <a:pt x="79" y="1315"/>
                  </a:cubicBezTo>
                  <a:cubicBezTo>
                    <a:pt x="23" y="1360"/>
                    <a:pt x="1" y="1438"/>
                    <a:pt x="45" y="1493"/>
                  </a:cubicBezTo>
                  <a:cubicBezTo>
                    <a:pt x="68" y="1527"/>
                    <a:pt x="112" y="1549"/>
                    <a:pt x="157" y="1549"/>
                  </a:cubicBezTo>
                  <a:cubicBezTo>
                    <a:pt x="179" y="1549"/>
                    <a:pt x="201" y="1538"/>
                    <a:pt x="223" y="1527"/>
                  </a:cubicBezTo>
                  <a:cubicBezTo>
                    <a:pt x="891" y="1048"/>
                    <a:pt x="1025" y="191"/>
                    <a:pt x="1036" y="147"/>
                  </a:cubicBezTo>
                  <a:cubicBezTo>
                    <a:pt x="1047" y="80"/>
                    <a:pt x="992" y="13"/>
                    <a:pt x="925" y="2"/>
                  </a:cubicBezTo>
                  <a:cubicBezTo>
                    <a:pt x="920" y="1"/>
                    <a:pt x="914" y="0"/>
                    <a:pt x="908"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8" name="Google Shape;518;p33"/>
            <p:cNvSpPr/>
            <p:nvPr/>
          </p:nvSpPr>
          <p:spPr>
            <a:xfrm>
              <a:off x="2043170" y="4203567"/>
              <a:ext cx="111901" cy="141751"/>
            </a:xfrm>
            <a:custGeom>
              <a:avLst/>
              <a:gdLst/>
              <a:ahLst/>
              <a:cxnLst/>
              <a:rect l="l" t="t" r="r" b="b"/>
              <a:pathLst>
                <a:path w="1537" h="1947" extrusionOk="0">
                  <a:moveTo>
                    <a:pt x="1391" y="1"/>
                  </a:moveTo>
                  <a:cubicBezTo>
                    <a:pt x="1360" y="1"/>
                    <a:pt x="1328" y="12"/>
                    <a:pt x="1303" y="32"/>
                  </a:cubicBezTo>
                  <a:cubicBezTo>
                    <a:pt x="1292" y="42"/>
                    <a:pt x="958" y="309"/>
                    <a:pt x="769" y="911"/>
                  </a:cubicBezTo>
                  <a:cubicBezTo>
                    <a:pt x="579" y="309"/>
                    <a:pt x="245" y="42"/>
                    <a:pt x="223" y="32"/>
                  </a:cubicBezTo>
                  <a:cubicBezTo>
                    <a:pt x="200" y="13"/>
                    <a:pt x="173" y="4"/>
                    <a:pt x="146" y="4"/>
                  </a:cubicBezTo>
                  <a:cubicBezTo>
                    <a:pt x="108" y="4"/>
                    <a:pt x="71" y="21"/>
                    <a:pt x="45" y="54"/>
                  </a:cubicBezTo>
                  <a:cubicBezTo>
                    <a:pt x="0" y="109"/>
                    <a:pt x="12" y="187"/>
                    <a:pt x="67" y="232"/>
                  </a:cubicBezTo>
                  <a:cubicBezTo>
                    <a:pt x="89" y="254"/>
                    <a:pt x="635" y="700"/>
                    <a:pt x="635" y="1823"/>
                  </a:cubicBezTo>
                  <a:cubicBezTo>
                    <a:pt x="635" y="1890"/>
                    <a:pt x="691" y="1946"/>
                    <a:pt x="769" y="1946"/>
                  </a:cubicBezTo>
                  <a:cubicBezTo>
                    <a:pt x="836" y="1946"/>
                    <a:pt x="891" y="1890"/>
                    <a:pt x="891" y="1823"/>
                  </a:cubicBezTo>
                  <a:cubicBezTo>
                    <a:pt x="891" y="700"/>
                    <a:pt x="1437" y="254"/>
                    <a:pt x="1470" y="232"/>
                  </a:cubicBezTo>
                  <a:cubicBezTo>
                    <a:pt x="1526" y="187"/>
                    <a:pt x="1536" y="109"/>
                    <a:pt x="1492" y="54"/>
                  </a:cubicBezTo>
                  <a:cubicBezTo>
                    <a:pt x="1467" y="17"/>
                    <a:pt x="1429" y="1"/>
                    <a:pt x="139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519" name="Google Shape;519;p33"/>
          <p:cNvCxnSpPr/>
          <p:nvPr/>
        </p:nvCxnSpPr>
        <p:spPr>
          <a:xfrm>
            <a:off x="2445337" y="3814092"/>
            <a:ext cx="4382700" cy="0"/>
          </a:xfrm>
          <a:prstGeom prst="straightConnector1">
            <a:avLst/>
          </a:prstGeom>
          <a:noFill/>
          <a:ln w="19050" cap="flat" cmpd="sng">
            <a:solidFill>
              <a:schemeClr val="dk2"/>
            </a:solidFill>
            <a:prstDash val="solid"/>
            <a:round/>
            <a:headEnd type="oval" w="med" len="med"/>
            <a:tailEnd type="oval" w="med" len="med"/>
          </a:ln>
        </p:spPr>
      </p:cxnSp>
      <p:grpSp>
        <p:nvGrpSpPr>
          <p:cNvPr id="520" name="Google Shape;520;p33"/>
          <p:cNvGrpSpPr/>
          <p:nvPr/>
        </p:nvGrpSpPr>
        <p:grpSpPr>
          <a:xfrm>
            <a:off x="-267514" y="2409536"/>
            <a:ext cx="3444129" cy="2457277"/>
            <a:chOff x="4072975" y="3157925"/>
            <a:chExt cx="466425" cy="332775"/>
          </a:xfrm>
        </p:grpSpPr>
        <p:sp>
          <p:nvSpPr>
            <p:cNvPr id="521" name="Google Shape;521;p33"/>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rgbClr val="A05C4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2" name="Google Shape;522;p33"/>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3" name="Google Shape;523;p33"/>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4" name="Google Shape;524;p33"/>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5" name="Google Shape;525;p33"/>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6" name="Google Shape;526;p33"/>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rgbClr val="214F4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27" name="Google Shape;527;p33"/>
          <p:cNvGrpSpPr/>
          <p:nvPr/>
        </p:nvGrpSpPr>
        <p:grpSpPr>
          <a:xfrm flipH="1">
            <a:off x="5967386" y="2409536"/>
            <a:ext cx="3444129" cy="2457277"/>
            <a:chOff x="4072975" y="3157925"/>
            <a:chExt cx="466425" cy="332775"/>
          </a:xfrm>
        </p:grpSpPr>
        <p:sp>
          <p:nvSpPr>
            <p:cNvPr id="528" name="Google Shape;528;p33"/>
            <p:cNvSpPr/>
            <p:nvPr/>
          </p:nvSpPr>
          <p:spPr>
            <a:xfrm>
              <a:off x="4072975" y="3157925"/>
              <a:ext cx="466425" cy="332775"/>
            </a:xfrm>
            <a:custGeom>
              <a:avLst/>
              <a:gdLst/>
              <a:ahLst/>
              <a:cxnLst/>
              <a:rect l="l" t="t" r="r" b="b"/>
              <a:pathLst>
                <a:path w="18657" h="13311" extrusionOk="0">
                  <a:moveTo>
                    <a:pt x="285" y="1"/>
                  </a:moveTo>
                  <a:cubicBezTo>
                    <a:pt x="251" y="1"/>
                    <a:pt x="212" y="12"/>
                    <a:pt x="167" y="40"/>
                  </a:cubicBezTo>
                  <a:cubicBezTo>
                    <a:pt x="1" y="129"/>
                    <a:pt x="90" y="274"/>
                    <a:pt x="157" y="408"/>
                  </a:cubicBezTo>
                  <a:cubicBezTo>
                    <a:pt x="1659" y="3068"/>
                    <a:pt x="3162" y="5739"/>
                    <a:pt x="4654" y="8411"/>
                  </a:cubicBezTo>
                  <a:cubicBezTo>
                    <a:pt x="4698" y="8834"/>
                    <a:pt x="4865" y="9202"/>
                    <a:pt x="5221" y="9469"/>
                  </a:cubicBezTo>
                  <a:cubicBezTo>
                    <a:pt x="5388" y="9635"/>
                    <a:pt x="5421" y="9836"/>
                    <a:pt x="5377" y="10070"/>
                  </a:cubicBezTo>
                  <a:cubicBezTo>
                    <a:pt x="5229" y="10815"/>
                    <a:pt x="6186" y="11645"/>
                    <a:pt x="6969" y="11645"/>
                  </a:cubicBezTo>
                  <a:cubicBezTo>
                    <a:pt x="7132" y="11645"/>
                    <a:pt x="7288" y="11608"/>
                    <a:pt x="7425" y="11528"/>
                  </a:cubicBezTo>
                  <a:cubicBezTo>
                    <a:pt x="7555" y="11459"/>
                    <a:pt x="7676" y="11433"/>
                    <a:pt x="7801" y="11433"/>
                  </a:cubicBezTo>
                  <a:cubicBezTo>
                    <a:pt x="7881" y="11433"/>
                    <a:pt x="7962" y="11444"/>
                    <a:pt x="8048" y="11461"/>
                  </a:cubicBezTo>
                  <a:cubicBezTo>
                    <a:pt x="10653" y="11928"/>
                    <a:pt x="13257" y="12396"/>
                    <a:pt x="15874" y="12863"/>
                  </a:cubicBezTo>
                  <a:cubicBezTo>
                    <a:pt x="16686" y="13008"/>
                    <a:pt x="17487" y="13153"/>
                    <a:pt x="18300" y="13298"/>
                  </a:cubicBezTo>
                  <a:cubicBezTo>
                    <a:pt x="18341" y="13305"/>
                    <a:pt x="18382" y="13310"/>
                    <a:pt x="18421" y="13310"/>
                  </a:cubicBezTo>
                  <a:cubicBezTo>
                    <a:pt x="18511" y="13310"/>
                    <a:pt x="18588" y="13280"/>
                    <a:pt x="18612" y="13164"/>
                  </a:cubicBezTo>
                  <a:cubicBezTo>
                    <a:pt x="18656" y="12997"/>
                    <a:pt x="18534" y="12930"/>
                    <a:pt x="18367" y="12908"/>
                  </a:cubicBezTo>
                  <a:cubicBezTo>
                    <a:pt x="18211" y="12875"/>
                    <a:pt x="18044" y="12841"/>
                    <a:pt x="17888" y="12796"/>
                  </a:cubicBezTo>
                  <a:cubicBezTo>
                    <a:pt x="17777" y="12719"/>
                    <a:pt x="17632" y="12697"/>
                    <a:pt x="17499" y="12675"/>
                  </a:cubicBezTo>
                  <a:cubicBezTo>
                    <a:pt x="16519" y="12496"/>
                    <a:pt x="15528" y="12318"/>
                    <a:pt x="14549" y="12140"/>
                  </a:cubicBezTo>
                  <a:cubicBezTo>
                    <a:pt x="12790" y="11817"/>
                    <a:pt x="11021" y="11495"/>
                    <a:pt x="9250" y="11171"/>
                  </a:cubicBezTo>
                  <a:cubicBezTo>
                    <a:pt x="8721" y="11082"/>
                    <a:pt x="8200" y="10920"/>
                    <a:pt x="7649" y="10920"/>
                  </a:cubicBezTo>
                  <a:cubicBezTo>
                    <a:pt x="7586" y="10920"/>
                    <a:pt x="7522" y="10922"/>
                    <a:pt x="7459" y="10926"/>
                  </a:cubicBezTo>
                  <a:cubicBezTo>
                    <a:pt x="7281" y="11046"/>
                    <a:pt x="7112" y="11102"/>
                    <a:pt x="6947" y="11102"/>
                  </a:cubicBezTo>
                  <a:cubicBezTo>
                    <a:pt x="6728" y="11102"/>
                    <a:pt x="6517" y="11004"/>
                    <a:pt x="6301" y="10827"/>
                  </a:cubicBezTo>
                  <a:cubicBezTo>
                    <a:pt x="6022" y="10604"/>
                    <a:pt x="5844" y="10370"/>
                    <a:pt x="5911" y="10003"/>
                  </a:cubicBezTo>
                  <a:cubicBezTo>
                    <a:pt x="5923" y="9914"/>
                    <a:pt x="5911" y="9836"/>
                    <a:pt x="5856" y="9758"/>
                  </a:cubicBezTo>
                  <a:cubicBezTo>
                    <a:pt x="5644" y="9368"/>
                    <a:pt x="5433" y="8990"/>
                    <a:pt x="5221" y="8601"/>
                  </a:cubicBezTo>
                  <a:cubicBezTo>
                    <a:pt x="5243" y="8433"/>
                    <a:pt x="5143" y="8289"/>
                    <a:pt x="5077" y="8144"/>
                  </a:cubicBezTo>
                  <a:cubicBezTo>
                    <a:pt x="4931" y="7854"/>
                    <a:pt x="4731" y="7621"/>
                    <a:pt x="4620" y="7320"/>
                  </a:cubicBezTo>
                  <a:cubicBezTo>
                    <a:pt x="3462" y="5194"/>
                    <a:pt x="2260" y="3102"/>
                    <a:pt x="1080" y="987"/>
                  </a:cubicBezTo>
                  <a:cubicBezTo>
                    <a:pt x="1013" y="853"/>
                    <a:pt x="924" y="730"/>
                    <a:pt x="780" y="664"/>
                  </a:cubicBezTo>
                  <a:cubicBezTo>
                    <a:pt x="691" y="519"/>
                    <a:pt x="602" y="363"/>
                    <a:pt x="513" y="208"/>
                  </a:cubicBezTo>
                  <a:cubicBezTo>
                    <a:pt x="454" y="107"/>
                    <a:pt x="389" y="1"/>
                    <a:pt x="285"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33"/>
            <p:cNvSpPr/>
            <p:nvPr/>
          </p:nvSpPr>
          <p:spPr>
            <a:xfrm>
              <a:off x="4150050" y="3368175"/>
              <a:ext cx="53450" cy="69325"/>
            </a:xfrm>
            <a:custGeom>
              <a:avLst/>
              <a:gdLst/>
              <a:ahLst/>
              <a:cxnLst/>
              <a:rect l="l" t="t" r="r" b="b"/>
              <a:pathLst>
                <a:path w="2138" h="2773" extrusionOk="0">
                  <a:moveTo>
                    <a:pt x="1571" y="1"/>
                  </a:moveTo>
                  <a:cubicBezTo>
                    <a:pt x="1059" y="713"/>
                    <a:pt x="557" y="1426"/>
                    <a:pt x="1" y="2205"/>
                  </a:cubicBezTo>
                  <a:cubicBezTo>
                    <a:pt x="220" y="2189"/>
                    <a:pt x="409" y="2131"/>
                    <a:pt x="560" y="2131"/>
                  </a:cubicBezTo>
                  <a:cubicBezTo>
                    <a:pt x="617" y="2131"/>
                    <a:pt x="668" y="2139"/>
                    <a:pt x="713" y="2160"/>
                  </a:cubicBezTo>
                  <a:cubicBezTo>
                    <a:pt x="903" y="2239"/>
                    <a:pt x="758" y="2550"/>
                    <a:pt x="913" y="2773"/>
                  </a:cubicBezTo>
                  <a:cubicBezTo>
                    <a:pt x="1336" y="2183"/>
                    <a:pt x="1737" y="1626"/>
                    <a:pt x="2138" y="1059"/>
                  </a:cubicBezTo>
                  <a:cubicBezTo>
                    <a:pt x="1949" y="703"/>
                    <a:pt x="1759" y="346"/>
                    <a:pt x="157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33"/>
            <p:cNvSpPr/>
            <p:nvPr/>
          </p:nvSpPr>
          <p:spPr>
            <a:xfrm>
              <a:off x="4092450" y="3174500"/>
              <a:ext cx="124425" cy="169025"/>
            </a:xfrm>
            <a:custGeom>
              <a:avLst/>
              <a:gdLst/>
              <a:ahLst/>
              <a:cxnLst/>
              <a:rect l="l" t="t" r="r" b="b"/>
              <a:pathLst>
                <a:path w="4977" h="6761" extrusionOk="0">
                  <a:moveTo>
                    <a:pt x="1" y="1"/>
                  </a:moveTo>
                  <a:lnTo>
                    <a:pt x="1" y="1"/>
                  </a:lnTo>
                  <a:cubicBezTo>
                    <a:pt x="1258" y="2261"/>
                    <a:pt x="2517" y="4509"/>
                    <a:pt x="3774" y="6758"/>
                  </a:cubicBezTo>
                  <a:cubicBezTo>
                    <a:pt x="3805" y="6760"/>
                    <a:pt x="3835" y="6761"/>
                    <a:pt x="3865" y="6761"/>
                  </a:cubicBezTo>
                  <a:cubicBezTo>
                    <a:pt x="4330" y="6761"/>
                    <a:pt x="4673" y="6524"/>
                    <a:pt x="4976" y="6189"/>
                  </a:cubicBezTo>
                  <a:cubicBezTo>
                    <a:pt x="4019" y="4131"/>
                    <a:pt x="2784" y="2249"/>
                    <a:pt x="1414" y="446"/>
                  </a:cubicBezTo>
                  <a:cubicBezTo>
                    <a:pt x="1359" y="368"/>
                    <a:pt x="1292" y="302"/>
                    <a:pt x="1181" y="268"/>
                  </a:cubicBezTo>
                  <a:cubicBezTo>
                    <a:pt x="791" y="190"/>
                    <a:pt x="402" y="90"/>
                    <a:pt x="1" y="1"/>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1" name="Google Shape;531;p33"/>
            <p:cNvSpPr/>
            <p:nvPr/>
          </p:nvSpPr>
          <p:spPr>
            <a:xfrm>
              <a:off x="4160350" y="3158300"/>
              <a:ext cx="359825" cy="319550"/>
            </a:xfrm>
            <a:custGeom>
              <a:avLst/>
              <a:gdLst/>
              <a:ahLst/>
              <a:cxnLst/>
              <a:rect l="l" t="t" r="r" b="b"/>
              <a:pathLst>
                <a:path w="14393" h="12782" extrusionOk="0">
                  <a:moveTo>
                    <a:pt x="3521" y="0"/>
                  </a:moveTo>
                  <a:cubicBezTo>
                    <a:pt x="3510" y="0"/>
                    <a:pt x="3498" y="1"/>
                    <a:pt x="3485" y="3"/>
                  </a:cubicBezTo>
                  <a:cubicBezTo>
                    <a:pt x="3284" y="37"/>
                    <a:pt x="3418" y="237"/>
                    <a:pt x="3429" y="359"/>
                  </a:cubicBezTo>
                  <a:cubicBezTo>
                    <a:pt x="3529" y="1194"/>
                    <a:pt x="3674" y="2040"/>
                    <a:pt x="3752" y="2886"/>
                  </a:cubicBezTo>
                  <a:cubicBezTo>
                    <a:pt x="3952" y="4767"/>
                    <a:pt x="4086" y="6649"/>
                    <a:pt x="3785" y="8541"/>
                  </a:cubicBezTo>
                  <a:cubicBezTo>
                    <a:pt x="3741" y="8797"/>
                    <a:pt x="3719" y="9075"/>
                    <a:pt x="3551" y="9331"/>
                  </a:cubicBezTo>
                  <a:cubicBezTo>
                    <a:pt x="3418" y="8786"/>
                    <a:pt x="3329" y="8274"/>
                    <a:pt x="3195" y="7772"/>
                  </a:cubicBezTo>
                  <a:cubicBezTo>
                    <a:pt x="2505" y="5291"/>
                    <a:pt x="1492" y="2942"/>
                    <a:pt x="424" y="616"/>
                  </a:cubicBezTo>
                  <a:cubicBezTo>
                    <a:pt x="386" y="521"/>
                    <a:pt x="372" y="329"/>
                    <a:pt x="252" y="329"/>
                  </a:cubicBezTo>
                  <a:cubicBezTo>
                    <a:pt x="231" y="329"/>
                    <a:pt x="207" y="335"/>
                    <a:pt x="179" y="348"/>
                  </a:cubicBezTo>
                  <a:cubicBezTo>
                    <a:pt x="1" y="438"/>
                    <a:pt x="179" y="593"/>
                    <a:pt x="212" y="715"/>
                  </a:cubicBezTo>
                  <a:cubicBezTo>
                    <a:pt x="256" y="838"/>
                    <a:pt x="323" y="960"/>
                    <a:pt x="390" y="1094"/>
                  </a:cubicBezTo>
                  <a:cubicBezTo>
                    <a:pt x="1270" y="3053"/>
                    <a:pt x="2094" y="5024"/>
                    <a:pt x="2739" y="7072"/>
                  </a:cubicBezTo>
                  <a:cubicBezTo>
                    <a:pt x="2906" y="7606"/>
                    <a:pt x="3073" y="8151"/>
                    <a:pt x="3095" y="8730"/>
                  </a:cubicBezTo>
                  <a:cubicBezTo>
                    <a:pt x="2984" y="8474"/>
                    <a:pt x="2883" y="8218"/>
                    <a:pt x="2772" y="7973"/>
                  </a:cubicBezTo>
                  <a:cubicBezTo>
                    <a:pt x="2327" y="8029"/>
                    <a:pt x="1938" y="8185"/>
                    <a:pt x="1693" y="8608"/>
                  </a:cubicBezTo>
                  <a:cubicBezTo>
                    <a:pt x="1793" y="9075"/>
                    <a:pt x="2027" y="9476"/>
                    <a:pt x="2338" y="9821"/>
                  </a:cubicBezTo>
                  <a:cubicBezTo>
                    <a:pt x="2850" y="10099"/>
                    <a:pt x="3385" y="10344"/>
                    <a:pt x="3796" y="10767"/>
                  </a:cubicBezTo>
                  <a:cubicBezTo>
                    <a:pt x="3818" y="10789"/>
                    <a:pt x="3841" y="10789"/>
                    <a:pt x="3863" y="10800"/>
                  </a:cubicBezTo>
                  <a:cubicBezTo>
                    <a:pt x="3863" y="10889"/>
                    <a:pt x="3952" y="10923"/>
                    <a:pt x="4019" y="10968"/>
                  </a:cubicBezTo>
                  <a:cubicBezTo>
                    <a:pt x="5945" y="11312"/>
                    <a:pt x="7870" y="11646"/>
                    <a:pt x="9785" y="11992"/>
                  </a:cubicBezTo>
                  <a:cubicBezTo>
                    <a:pt x="11321" y="12259"/>
                    <a:pt x="12857" y="12514"/>
                    <a:pt x="14393" y="12781"/>
                  </a:cubicBezTo>
                  <a:cubicBezTo>
                    <a:pt x="14348" y="12715"/>
                    <a:pt x="14304" y="12637"/>
                    <a:pt x="14259" y="12570"/>
                  </a:cubicBezTo>
                  <a:cubicBezTo>
                    <a:pt x="14004" y="11980"/>
                    <a:pt x="13625" y="11579"/>
                    <a:pt x="12924" y="11480"/>
                  </a:cubicBezTo>
                  <a:cubicBezTo>
                    <a:pt x="12278" y="11391"/>
                    <a:pt x="11655" y="11168"/>
                    <a:pt x="11009" y="11012"/>
                  </a:cubicBezTo>
                  <a:cubicBezTo>
                    <a:pt x="8973" y="10522"/>
                    <a:pt x="6935" y="10033"/>
                    <a:pt x="4843" y="9877"/>
                  </a:cubicBezTo>
                  <a:cubicBezTo>
                    <a:pt x="4805" y="9877"/>
                    <a:pt x="4766" y="9885"/>
                    <a:pt x="4725" y="9885"/>
                  </a:cubicBezTo>
                  <a:cubicBezTo>
                    <a:pt x="4669" y="9885"/>
                    <a:pt x="4611" y="9870"/>
                    <a:pt x="4553" y="9798"/>
                  </a:cubicBezTo>
                  <a:cubicBezTo>
                    <a:pt x="4786" y="9780"/>
                    <a:pt x="5016" y="9771"/>
                    <a:pt x="5243" y="9771"/>
                  </a:cubicBezTo>
                  <a:cubicBezTo>
                    <a:pt x="5965" y="9771"/>
                    <a:pt x="6664" y="9855"/>
                    <a:pt x="7358" y="9966"/>
                  </a:cubicBezTo>
                  <a:cubicBezTo>
                    <a:pt x="9406" y="10277"/>
                    <a:pt x="11410" y="10778"/>
                    <a:pt x="13391" y="11379"/>
                  </a:cubicBezTo>
                  <a:cubicBezTo>
                    <a:pt x="13450" y="11392"/>
                    <a:pt x="13526" y="11439"/>
                    <a:pt x="13594" y="11439"/>
                  </a:cubicBezTo>
                  <a:cubicBezTo>
                    <a:pt x="13643" y="11439"/>
                    <a:pt x="13686" y="11414"/>
                    <a:pt x="13714" y="11334"/>
                  </a:cubicBezTo>
                  <a:cubicBezTo>
                    <a:pt x="13759" y="11190"/>
                    <a:pt x="13603" y="11190"/>
                    <a:pt x="13514" y="11168"/>
                  </a:cubicBezTo>
                  <a:cubicBezTo>
                    <a:pt x="10998" y="10433"/>
                    <a:pt x="8483" y="9754"/>
                    <a:pt x="5856" y="9543"/>
                  </a:cubicBezTo>
                  <a:cubicBezTo>
                    <a:pt x="5830" y="9543"/>
                    <a:pt x="5799" y="9549"/>
                    <a:pt x="5767" y="9549"/>
                  </a:cubicBezTo>
                  <a:cubicBezTo>
                    <a:pt x="5716" y="9549"/>
                    <a:pt x="5665" y="9532"/>
                    <a:pt x="5644" y="9442"/>
                  </a:cubicBezTo>
                  <a:cubicBezTo>
                    <a:pt x="5767" y="9431"/>
                    <a:pt x="5878" y="9409"/>
                    <a:pt x="5989" y="9398"/>
                  </a:cubicBezTo>
                  <a:cubicBezTo>
                    <a:pt x="6425" y="9362"/>
                    <a:pt x="6860" y="9346"/>
                    <a:pt x="7294" y="9346"/>
                  </a:cubicBezTo>
                  <a:cubicBezTo>
                    <a:pt x="8598" y="9346"/>
                    <a:pt x="9893" y="9490"/>
                    <a:pt x="11187" y="9665"/>
                  </a:cubicBezTo>
                  <a:cubicBezTo>
                    <a:pt x="11956" y="9776"/>
                    <a:pt x="12713" y="9921"/>
                    <a:pt x="13480" y="10055"/>
                  </a:cubicBezTo>
                  <a:cubicBezTo>
                    <a:pt x="13523" y="10060"/>
                    <a:pt x="13574" y="10078"/>
                    <a:pt x="13619" y="10078"/>
                  </a:cubicBezTo>
                  <a:cubicBezTo>
                    <a:pt x="13667" y="10078"/>
                    <a:pt x="13708" y="10057"/>
                    <a:pt x="13725" y="9976"/>
                  </a:cubicBezTo>
                  <a:cubicBezTo>
                    <a:pt x="13737" y="9843"/>
                    <a:pt x="13614" y="9854"/>
                    <a:pt x="13536" y="9821"/>
                  </a:cubicBezTo>
                  <a:cubicBezTo>
                    <a:pt x="13502" y="9810"/>
                    <a:pt x="13470" y="9810"/>
                    <a:pt x="13425" y="9798"/>
                  </a:cubicBezTo>
                  <a:cubicBezTo>
                    <a:pt x="11400" y="9416"/>
                    <a:pt x="9364" y="9108"/>
                    <a:pt x="7297" y="9108"/>
                  </a:cubicBezTo>
                  <a:cubicBezTo>
                    <a:pt x="7262" y="9108"/>
                    <a:pt x="7227" y="9108"/>
                    <a:pt x="7192" y="9108"/>
                  </a:cubicBezTo>
                  <a:cubicBezTo>
                    <a:pt x="6735" y="9108"/>
                    <a:pt x="6279" y="9142"/>
                    <a:pt x="5822" y="9153"/>
                  </a:cubicBezTo>
                  <a:cubicBezTo>
                    <a:pt x="5911" y="9086"/>
                    <a:pt x="6000" y="9053"/>
                    <a:pt x="6089" y="9031"/>
                  </a:cubicBezTo>
                  <a:cubicBezTo>
                    <a:pt x="7388" y="8784"/>
                    <a:pt x="8697" y="8704"/>
                    <a:pt x="10013" y="8704"/>
                  </a:cubicBezTo>
                  <a:cubicBezTo>
                    <a:pt x="10186" y="8704"/>
                    <a:pt x="10358" y="8705"/>
                    <a:pt x="10531" y="8708"/>
                  </a:cubicBezTo>
                  <a:cubicBezTo>
                    <a:pt x="11454" y="8719"/>
                    <a:pt x="12379" y="8786"/>
                    <a:pt x="13302" y="8819"/>
                  </a:cubicBezTo>
                  <a:cubicBezTo>
                    <a:pt x="13345" y="8819"/>
                    <a:pt x="13399" y="8837"/>
                    <a:pt x="13445" y="8837"/>
                  </a:cubicBezTo>
                  <a:cubicBezTo>
                    <a:pt x="13494" y="8837"/>
                    <a:pt x="13536" y="8816"/>
                    <a:pt x="13547" y="8730"/>
                  </a:cubicBezTo>
                  <a:cubicBezTo>
                    <a:pt x="13569" y="8602"/>
                    <a:pt x="13509" y="8583"/>
                    <a:pt x="13437" y="8583"/>
                  </a:cubicBezTo>
                  <a:cubicBezTo>
                    <a:pt x="13405" y="8583"/>
                    <a:pt x="13371" y="8587"/>
                    <a:pt x="13340" y="8587"/>
                  </a:cubicBezTo>
                  <a:cubicBezTo>
                    <a:pt x="13331" y="8587"/>
                    <a:pt x="13322" y="8586"/>
                    <a:pt x="13314" y="8586"/>
                  </a:cubicBezTo>
                  <a:cubicBezTo>
                    <a:pt x="13102" y="8563"/>
                    <a:pt x="12891" y="8541"/>
                    <a:pt x="12679" y="8529"/>
                  </a:cubicBezTo>
                  <a:cubicBezTo>
                    <a:pt x="11826" y="8488"/>
                    <a:pt x="10974" y="8456"/>
                    <a:pt x="10125" y="8456"/>
                  </a:cubicBezTo>
                  <a:cubicBezTo>
                    <a:pt x="8691" y="8456"/>
                    <a:pt x="7264" y="8547"/>
                    <a:pt x="5844" y="8841"/>
                  </a:cubicBezTo>
                  <a:cubicBezTo>
                    <a:pt x="5421" y="8930"/>
                    <a:pt x="5010" y="9064"/>
                    <a:pt x="4509" y="9197"/>
                  </a:cubicBezTo>
                  <a:cubicBezTo>
                    <a:pt x="5233" y="8608"/>
                    <a:pt x="5933" y="8129"/>
                    <a:pt x="6657" y="7683"/>
                  </a:cubicBezTo>
                  <a:cubicBezTo>
                    <a:pt x="8338" y="6671"/>
                    <a:pt x="10096" y="5825"/>
                    <a:pt x="11889" y="5057"/>
                  </a:cubicBezTo>
                  <a:cubicBezTo>
                    <a:pt x="11989" y="5012"/>
                    <a:pt x="12189" y="5001"/>
                    <a:pt x="12112" y="4823"/>
                  </a:cubicBezTo>
                  <a:cubicBezTo>
                    <a:pt x="12087" y="4766"/>
                    <a:pt x="12054" y="4746"/>
                    <a:pt x="12017" y="4746"/>
                  </a:cubicBezTo>
                  <a:cubicBezTo>
                    <a:pt x="11953" y="4746"/>
                    <a:pt x="11879" y="4806"/>
                    <a:pt x="11822" y="4834"/>
                  </a:cubicBezTo>
                  <a:cubicBezTo>
                    <a:pt x="10798" y="5246"/>
                    <a:pt x="9796" y="5714"/>
                    <a:pt x="8805" y="6214"/>
                  </a:cubicBezTo>
                  <a:cubicBezTo>
                    <a:pt x="7113" y="7082"/>
                    <a:pt x="5466" y="8029"/>
                    <a:pt x="3974" y="9331"/>
                  </a:cubicBezTo>
                  <a:cubicBezTo>
                    <a:pt x="4130" y="8841"/>
                    <a:pt x="4286" y="8407"/>
                    <a:pt x="4397" y="7973"/>
                  </a:cubicBezTo>
                  <a:cubicBezTo>
                    <a:pt x="4976" y="5569"/>
                    <a:pt x="4998" y="3120"/>
                    <a:pt x="4854" y="671"/>
                  </a:cubicBezTo>
                  <a:cubicBezTo>
                    <a:pt x="4843" y="515"/>
                    <a:pt x="4832" y="359"/>
                    <a:pt x="4820" y="215"/>
                  </a:cubicBezTo>
                  <a:cubicBezTo>
                    <a:pt x="4820" y="148"/>
                    <a:pt x="4810" y="81"/>
                    <a:pt x="4721" y="81"/>
                  </a:cubicBezTo>
                  <a:cubicBezTo>
                    <a:pt x="4642" y="81"/>
                    <a:pt x="4575" y="114"/>
                    <a:pt x="4587" y="215"/>
                  </a:cubicBezTo>
                  <a:cubicBezTo>
                    <a:pt x="4587" y="292"/>
                    <a:pt x="4598" y="371"/>
                    <a:pt x="4598" y="448"/>
                  </a:cubicBezTo>
                  <a:cubicBezTo>
                    <a:pt x="4731" y="2452"/>
                    <a:pt x="4731" y="4455"/>
                    <a:pt x="4442" y="6448"/>
                  </a:cubicBezTo>
                  <a:cubicBezTo>
                    <a:pt x="4409" y="6671"/>
                    <a:pt x="4375" y="6894"/>
                    <a:pt x="4330" y="7116"/>
                  </a:cubicBezTo>
                  <a:cubicBezTo>
                    <a:pt x="4298" y="7327"/>
                    <a:pt x="4253" y="7539"/>
                    <a:pt x="4208" y="7750"/>
                  </a:cubicBezTo>
                  <a:cubicBezTo>
                    <a:pt x="4308" y="5246"/>
                    <a:pt x="4053" y="2786"/>
                    <a:pt x="3663" y="348"/>
                  </a:cubicBezTo>
                  <a:cubicBezTo>
                    <a:pt x="3642" y="233"/>
                    <a:pt x="3699" y="0"/>
                    <a:pt x="3521" y="0"/>
                  </a:cubicBezTo>
                  <a:close/>
                </a:path>
              </a:pathLst>
            </a:custGeom>
            <a:solidFill>
              <a:srgbClr val="E5DC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2" name="Google Shape;532;p33"/>
            <p:cNvSpPr/>
            <p:nvPr/>
          </p:nvSpPr>
          <p:spPr>
            <a:xfrm>
              <a:off x="4186775" y="3329225"/>
              <a:ext cx="42900" cy="44000"/>
            </a:xfrm>
            <a:custGeom>
              <a:avLst/>
              <a:gdLst/>
              <a:ahLst/>
              <a:cxnLst/>
              <a:rect l="l" t="t" r="r" b="b"/>
              <a:pathLst>
                <a:path w="1716" h="1760" extrusionOk="0">
                  <a:moveTo>
                    <a:pt x="1203" y="0"/>
                  </a:moveTo>
                  <a:cubicBezTo>
                    <a:pt x="814" y="201"/>
                    <a:pt x="424" y="423"/>
                    <a:pt x="1" y="569"/>
                  </a:cubicBezTo>
                  <a:cubicBezTo>
                    <a:pt x="179" y="992"/>
                    <a:pt x="446" y="1358"/>
                    <a:pt x="669" y="1759"/>
                  </a:cubicBezTo>
                  <a:cubicBezTo>
                    <a:pt x="980" y="1481"/>
                    <a:pt x="1371" y="1348"/>
                    <a:pt x="1715" y="1136"/>
                  </a:cubicBezTo>
                  <a:cubicBezTo>
                    <a:pt x="1593" y="735"/>
                    <a:pt x="1448" y="346"/>
                    <a:pt x="1203"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3" name="Google Shape;533;p33"/>
            <p:cNvSpPr/>
            <p:nvPr/>
          </p:nvSpPr>
          <p:spPr>
            <a:xfrm>
              <a:off x="4214625" y="3401875"/>
              <a:ext cx="46200" cy="37200"/>
            </a:xfrm>
            <a:custGeom>
              <a:avLst/>
              <a:gdLst/>
              <a:ahLst/>
              <a:cxnLst/>
              <a:rect l="l" t="t" r="r" b="b"/>
              <a:pathLst>
                <a:path w="1848" h="1488" extrusionOk="0">
                  <a:moveTo>
                    <a:pt x="190" y="0"/>
                  </a:moveTo>
                  <a:lnTo>
                    <a:pt x="190" y="0"/>
                  </a:lnTo>
                  <a:cubicBezTo>
                    <a:pt x="0" y="646"/>
                    <a:pt x="89" y="857"/>
                    <a:pt x="769" y="1314"/>
                  </a:cubicBezTo>
                  <a:cubicBezTo>
                    <a:pt x="940" y="1429"/>
                    <a:pt x="1097" y="1488"/>
                    <a:pt x="1254" y="1488"/>
                  </a:cubicBezTo>
                  <a:cubicBezTo>
                    <a:pt x="1444" y="1488"/>
                    <a:pt x="1634" y="1401"/>
                    <a:pt x="1848" y="1225"/>
                  </a:cubicBezTo>
                  <a:cubicBezTo>
                    <a:pt x="1803" y="1136"/>
                    <a:pt x="1759" y="1046"/>
                    <a:pt x="1714" y="968"/>
                  </a:cubicBezTo>
                  <a:cubicBezTo>
                    <a:pt x="1303" y="501"/>
                    <a:pt x="779" y="189"/>
                    <a:pt x="1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timing>
    <p:tnLst>
      <p:par>
        <p:cTn id="1" dur="indefinite" restart="never" nodeType="tmRoot"/>
      </p:par>
    </p:tnLst>
  </p:timing>
</p:sld>
</file>

<file path=ppt/theme/theme1.xml><?xml version="1.0" encoding="utf-8"?>
<a:theme xmlns:a="http://schemas.openxmlformats.org/drawingml/2006/main" name="American Beat Generation by Slidesgo">
  <a:themeElements>
    <a:clrScheme name="Simple Light">
      <a:dk1>
        <a:srgbClr val="3F2320"/>
      </a:dk1>
      <a:lt1>
        <a:srgbClr val="874F40"/>
      </a:lt1>
      <a:dk2>
        <a:srgbClr val="A05C44"/>
      </a:dk2>
      <a:lt2>
        <a:srgbClr val="BF7E60"/>
      </a:lt2>
      <a:accent1>
        <a:srgbClr val="10302C"/>
      </a:accent1>
      <a:accent2>
        <a:srgbClr val="214F4C"/>
      </a:accent2>
      <a:accent3>
        <a:srgbClr val="C4978D"/>
      </a:accent3>
      <a:accent4>
        <a:srgbClr val="E1BBB0"/>
      </a:accent4>
      <a:accent5>
        <a:srgbClr val="B59E8C"/>
      </a:accent5>
      <a:accent6>
        <a:srgbClr val="CCB8A7"/>
      </a:accent6>
      <a:hlink>
        <a:srgbClr val="3F232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TotalTime>
  <Words>806</Words>
  <Application>Microsoft Office PowerPoint</Application>
  <PresentationFormat>On-screen Show (16:9)</PresentationFormat>
  <Paragraphs>75</Paragraphs>
  <Slides>19</Slides>
  <Notes>18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Times New Roman</vt:lpstr>
      <vt:lpstr>Song Myung</vt:lpstr>
      <vt:lpstr>Roboto Condensed Light</vt:lpstr>
      <vt:lpstr>VNI-Avo</vt:lpstr>
      <vt:lpstr>JetBrains Mono</vt:lpstr>
      <vt:lpstr>Georgia</vt:lpstr>
      <vt:lpstr>American Beat Generation by Slidesgo</vt:lpstr>
      <vt:lpstr>PowerPoint Presentation</vt:lpstr>
      <vt:lpstr>KHỞI ĐỘNG</vt:lpstr>
      <vt:lpstr>PowerPoint Presentation</vt:lpstr>
      <vt:lpstr>PowerPoint Presentation</vt:lpstr>
      <vt:lpstr>PowerPoint Presentation</vt:lpstr>
      <vt:lpstr>PowerPoint Presentation</vt:lpstr>
      <vt:lpstr>PowerPoint Presentation</vt:lpstr>
      <vt:lpstr>Origins</vt:lpstr>
      <vt:lpstr>NHÀ NGUYỄN THÀNH LẬP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KHỞI ĐỘNG</dc:title>
  <dc:creator>Thuy Linh</dc:creator>
  <cp:lastModifiedBy>Admin</cp:lastModifiedBy>
  <cp:revision>5</cp:revision>
  <dcterms:modified xsi:type="dcterms:W3CDTF">2022-04-23T14:10:11Z</dcterms:modified>
</cp:coreProperties>
</file>