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0" r:id="rId2"/>
    <p:sldMasterId id="2147483682" r:id="rId3"/>
    <p:sldMasterId id="2147483695" r:id="rId4"/>
  </p:sldMasterIdLst>
  <p:notesMasterIdLst>
    <p:notesMasterId r:id="rId21"/>
  </p:notesMasterIdLst>
  <p:sldIdLst>
    <p:sldId id="256" r:id="rId5"/>
    <p:sldId id="355" r:id="rId6"/>
    <p:sldId id="257" r:id="rId7"/>
    <p:sldId id="258" r:id="rId8"/>
    <p:sldId id="2007577114" r:id="rId9"/>
    <p:sldId id="259" r:id="rId10"/>
    <p:sldId id="260" r:id="rId11"/>
    <p:sldId id="2007577115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007577161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</p:embeddedFont>
    <p:embeddedFont>
      <p:font typeface="等线 Light" panose="02010600030101010101" pitchFamily="2" charset="-122"/>
      <p:regular r:id="rId23"/>
    </p:embeddedFont>
    <p:embeddedFont>
      <p:font typeface="Arial-Rounded" panose="020B0500000000000000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hewy" panose="020B0604020202020204" charset="0"/>
      <p:regular r:id="rId29"/>
    </p:embeddedFont>
    <p:embeddedFont>
      <p:font typeface="Comfortaa" panose="020B0604020202020204" charset="0"/>
      <p:regular r:id="rId30"/>
      <p:bold r:id="rId31"/>
    </p:embeddedFont>
    <p:embeddedFont>
      <p:font typeface="Cookie" panose="020B0604020202020204" charset="0"/>
      <p:regular r:id="rId32"/>
    </p:embeddedFont>
    <p:embeddedFont>
      <p:font typeface="Delius Unicase" panose="020B0604020202020204" charset="0"/>
      <p:regular r:id="rId33"/>
      <p:bold r:id="rId34"/>
    </p:embeddedFont>
    <p:embeddedFont>
      <p:font typeface="HP001 4 hàng" panose="020B0603050302020204" pitchFamily="34" charset="0"/>
      <p:regular r:id="rId35"/>
      <p:bold r:id="rId36"/>
    </p:embeddedFont>
    <p:embeddedFont>
      <p:font typeface="HP001 5 hàng" panose="020B0603050302020204" pitchFamily="34" charset="0"/>
      <p:regular r:id="rId37"/>
      <p:bold r:id="rId38"/>
    </p:embeddedFont>
    <p:embeddedFont>
      <p:font typeface="Roboto Condensed Light" panose="02000000000000000000" pitchFamily="2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9BAA6-30B6-4FF4-B55C-79D62B66F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88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19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2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3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8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2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8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3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19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6" y="6098689"/>
            <a:ext cx="136855" cy="11724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5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10"/>
            <a:ext cx="172519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10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5" y="5636591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3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1"/>
            <a:ext cx="1150173" cy="692402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8" y="-1202558"/>
            <a:ext cx="1653827" cy="4058942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5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5" y="6620128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2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9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40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2" y="582458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2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5" y="6643749"/>
            <a:ext cx="83828" cy="711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59" y="4356014"/>
            <a:ext cx="71299" cy="7122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40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20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2" y="4745726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7" y="268806"/>
            <a:ext cx="184081" cy="18408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5"/>
            <a:ext cx="159900" cy="103367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3897105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0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4" y="3140167"/>
            <a:ext cx="3483600" cy="697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015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8" y="3996233"/>
            <a:ext cx="3483600" cy="81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560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8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594" lvl="0" indent="-29870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052">
                <a:latin typeface="Comfortaa"/>
                <a:ea typeface="Comfortaa"/>
                <a:cs typeface="Comfortaa"/>
                <a:sym typeface="Comfortaa"/>
              </a:defRPr>
            </a:lvl1pPr>
            <a:lvl2pPr marL="915186" lvl="1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28"/>
            </a:lvl2pPr>
            <a:lvl3pPr marL="1372779" lvl="2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28"/>
            </a:lvl3pPr>
            <a:lvl4pPr marL="1830373" lvl="3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28"/>
            </a:lvl4pPr>
            <a:lvl5pPr marL="2287965" lvl="4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28"/>
            </a:lvl5pPr>
            <a:lvl6pPr marL="2745559" lvl="5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28"/>
            </a:lvl6pPr>
            <a:lvl7pPr marL="3203152" lvl="6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28"/>
            </a:lvl7pPr>
            <a:lvl8pPr marL="3660744" lvl="7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28"/>
            </a:lvl8pPr>
            <a:lvl9pPr marL="4118338" lvl="8" indent="-298707" rtl="0">
              <a:spcBef>
                <a:spcPts val="1601"/>
              </a:spcBef>
              <a:spcAft>
                <a:spcPts val="1601"/>
              </a:spcAft>
              <a:buSzPts val="1100"/>
              <a:buFont typeface="Roboto Condensed Light"/>
              <a:buAutoNum type="romanLcPeriod"/>
              <a:defRPr sz="1128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6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90" name="Google Shape;90;p4"/>
          <p:cNvSpPr/>
          <p:nvPr/>
        </p:nvSpPr>
        <p:spPr>
          <a:xfrm>
            <a:off x="-1126399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50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2779699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8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2pPr>
            <a:lvl3pPr lvl="2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3pPr>
            <a:lvl4pPr lvl="3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4pPr>
            <a:lvl5pPr lvl="4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5pPr>
            <a:lvl6pPr lvl="5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6pPr>
            <a:lvl7pPr lvl="6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7pPr>
            <a:lvl8pPr lvl="7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8pPr>
            <a:lvl9pPr lvl="8">
              <a:spcBef>
                <a:spcPts val="1601"/>
              </a:spcBef>
              <a:spcAft>
                <a:spcPts val="1601"/>
              </a:spcAft>
              <a:buSzPts val="1600"/>
              <a:buChar char="■"/>
              <a:defRPr sz="1579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5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6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4"/>
            <a:ext cx="9243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50" y="5782695"/>
            <a:ext cx="9243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81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7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533286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8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3792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909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4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79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Char char="■"/>
              <a:defRPr sz="1579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79"/>
            </a:lvl1pPr>
            <a:lvl2pPr lvl="1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Char char="■"/>
              <a:defRPr sz="1579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3609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1601"/>
              </a:spcBef>
              <a:spcAft>
                <a:spcPts val="1601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79"/>
            </a:lvl1pPr>
            <a:lvl2pPr lvl="1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Char char="■"/>
              <a:defRPr sz="1579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3609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1601"/>
              </a:spcBef>
              <a:spcAft>
                <a:spcPts val="1601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7" y="419299"/>
            <a:ext cx="8524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6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6" y="3221713"/>
            <a:ext cx="2174605" cy="636046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899"/>
            <a:ext cx="69373" cy="6930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90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3" y="4428841"/>
            <a:ext cx="3488292" cy="137007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7" y="953764"/>
            <a:ext cx="8524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6"/>
            <a:ext cx="69373" cy="6930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3840441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None/>
              <a:defRPr sz="1579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2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None/>
              <a:defRPr sz="1579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2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8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None/>
              <a:defRPr sz="1579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8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None/>
              <a:defRPr sz="1579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2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28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1"/>
              </a:spcBef>
              <a:spcAft>
                <a:spcPts val="1601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2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8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None/>
              <a:defRPr sz="1579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8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6" y="23630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5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500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1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1" y="2010705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6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332425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1">
              <a:buClrTx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71">
                <a:buClrTx/>
              </a:pPr>
              <a:t>9/2/2022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1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1">
              <a:buClrTx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71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241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2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1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40" y="423058"/>
            <a:ext cx="26411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90" y="3"/>
            <a:ext cx="1196900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9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57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123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35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39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42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42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82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09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30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87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820283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691886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841020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011503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28275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044532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892042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204349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622474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7744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245138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20557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347962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9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5" y="1600469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5" y="1600469"/>
            <a:ext cx="5432124" cy="2207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5" y="3917877"/>
            <a:ext cx="5432124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85606999"/>
      </p:ext>
    </p:extLst>
  </p:cSld>
  <p:clrMapOvr>
    <a:masterClrMapping/>
  </p:clrMapOvr>
  <p:transition spd="slow" advTm="1000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590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12032" y="2077762"/>
            <a:ext cx="8768199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12032" y="4092429"/>
            <a:ext cx="8768199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419659" y="5583755"/>
            <a:ext cx="1734931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1" name="Google Shape;3671;p11"/>
          <p:cNvSpPr/>
          <p:nvPr/>
        </p:nvSpPr>
        <p:spPr>
          <a:xfrm>
            <a:off x="7756404" y="3762273"/>
            <a:ext cx="2579520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2" name="Google Shape;3672;p11"/>
          <p:cNvSpPr/>
          <p:nvPr/>
        </p:nvSpPr>
        <p:spPr>
          <a:xfrm>
            <a:off x="9105983" y="2108325"/>
            <a:ext cx="431222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3" name="Google Shape;3673;p11"/>
          <p:cNvSpPr/>
          <p:nvPr/>
        </p:nvSpPr>
        <p:spPr>
          <a:xfrm>
            <a:off x="1784107" y="2061670"/>
            <a:ext cx="967836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32155" y="5609131"/>
            <a:ext cx="38805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91307" y="5729030"/>
            <a:ext cx="260646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74650" y="942395"/>
            <a:ext cx="336683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9614" y="2235821"/>
            <a:ext cx="260642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90987" y="1591620"/>
            <a:ext cx="154363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8999" y="3607971"/>
            <a:ext cx="158879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40596" y="761385"/>
            <a:ext cx="1554965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37192" y="4067095"/>
            <a:ext cx="158879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38314" y="1120491"/>
            <a:ext cx="154363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9" y="-11449"/>
            <a:ext cx="12192214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516354" y="917431"/>
            <a:ext cx="1643764" cy="1837165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8474" y="3406755"/>
            <a:ext cx="1825300" cy="2579460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9660" y="5654952"/>
            <a:ext cx="1479138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98768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8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6447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81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77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663001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Đội Hai sửa được số mét đường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850 – 70 = 780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780 m đường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172525"/>
            <a:ext cx="10039650" cy="1934281"/>
          </a:xfrm>
          <a:prstGeom prst="rect">
            <a:avLst/>
          </a:prstGeom>
          <a:noFill/>
        </p:spPr>
        <p:txBody>
          <a:bodyPr wrap="square" lIns="91348" tIns="45673" rIns="91348" bIns="4567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98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  <a:endParaRPr kumimoji="0" lang="en-US" sz="598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8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91" y="4834404"/>
            <a:ext cx="1989268" cy="116634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46" y="947540"/>
            <a:ext cx="2055941" cy="10887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25" y="4932677"/>
            <a:ext cx="1702459" cy="969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38" y="2142917"/>
            <a:ext cx="8135660" cy="29953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106136" y="2142917"/>
            <a:ext cx="0" cy="2898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50064" y="2458941"/>
            <a:ext cx="56943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71">
              <a:buClrTx/>
            </a:pPr>
            <a:r>
              <a:rPr lang="en-US" sz="2700" b="1" kern="1200" dirty="0" err="1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Thứ</a:t>
            </a:r>
            <a:r>
              <a:rPr lang="en-US" sz="2700" b="1" kern="1200" dirty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2700" b="1" kern="1200" dirty="0" err="1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hai</a:t>
            </a:r>
            <a:r>
              <a:rPr lang="en-US" sz="2700" b="1" kern="1200" dirty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2700" b="1" kern="1200" err="1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ngày</a:t>
            </a:r>
            <a:r>
              <a:rPr lang="en-US" sz="2700" b="1" kern="120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  </a:t>
            </a:r>
            <a:r>
              <a:rPr lang="en-US" sz="2700" b="1" kern="1200" err="1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tháng</a:t>
            </a:r>
            <a:r>
              <a:rPr lang="en-US" sz="2700" b="1" kern="120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   </a:t>
            </a:r>
            <a:r>
              <a:rPr lang="en-US" sz="2700" b="1" kern="1200" dirty="0" err="1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năm</a:t>
            </a:r>
            <a:r>
              <a:rPr lang="en-US" sz="2700" b="1" kern="1200" dirty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vi-VN" sz="2700" b="1" kern="1200" dirty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2022</a:t>
            </a:r>
            <a:endParaRPr lang="en-US" sz="2700" b="1" kern="1200" dirty="0">
              <a:solidFill>
                <a:srgbClr val="990099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4132" y="3047807"/>
            <a:ext cx="10021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71">
              <a:buClrTx/>
            </a:pPr>
            <a:r>
              <a:rPr lang="en-US" sz="2700" b="1" kern="120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Toán</a:t>
            </a:r>
            <a:endParaRPr lang="en-US" sz="2700" b="1" kern="1200" dirty="0">
              <a:solidFill>
                <a:srgbClr val="990099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7715" y="3618793"/>
            <a:ext cx="40623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71">
              <a:buClrTx/>
            </a:pPr>
            <a:r>
              <a:rPr lang="en-US" sz="2700" b="1" kern="120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Luyện tập chung ( tiết 1 )</a:t>
            </a:r>
            <a:endParaRPr lang="en-US" sz="2700" b="1" kern="1200" dirty="0">
              <a:solidFill>
                <a:srgbClr val="990099"/>
              </a:solidFill>
              <a:latin typeface="HP001 4 hàng" panose="020B06030503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01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3"/>
            <a:ext cx="9964218" cy="1141942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1098698" y="1235633"/>
            <a:ext cx="3546119" cy="570588"/>
            <a:chOff x="1399143" y="1405451"/>
            <a:chExt cx="3546119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901632" y="1441337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399143" y="1405451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3" name="Google Shape;2623;p3"/>
          <p:cNvSpPr txBox="1"/>
          <p:nvPr/>
        </p:nvSpPr>
        <p:spPr>
          <a:xfrm>
            <a:off x="1566470" y="3426828"/>
            <a:ext cx="23776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8" name="Google Shape;2628;p3"/>
          <p:cNvSpPr txBox="1"/>
          <p:nvPr/>
        </p:nvSpPr>
        <p:spPr>
          <a:xfrm>
            <a:off x="4077687" y="3426828"/>
            <a:ext cx="3639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3"/>
          <p:cNvSpPr txBox="1"/>
          <p:nvPr/>
        </p:nvSpPr>
        <p:spPr>
          <a:xfrm>
            <a:off x="6804805" y="3426828"/>
            <a:ext cx="36393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E7726E-72D3-4A13-93D9-A3E23DD96B09}"/>
              </a:ext>
            </a:extLst>
          </p:cNvPr>
          <p:cNvCxnSpPr>
            <a:cxnSpLocks/>
          </p:cNvCxnSpPr>
          <p:nvPr/>
        </p:nvCxnSpPr>
        <p:spPr>
          <a:xfrm>
            <a:off x="1786950" y="1757335"/>
            <a:ext cx="22088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29" y="7031"/>
            <a:ext cx="10156721" cy="7109445"/>
          </a:xfrm>
          <a:prstGeom prst="rect">
            <a:avLst/>
          </a:prstGeom>
        </p:spPr>
      </p:pic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65362" y="378661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hai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3836" y="989863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7054" y="1621980"/>
            <a:ext cx="466408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Luyện tập chung ( tiết 1 )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35304C-3D2E-480E-A72F-1E81936EB682}"/>
              </a:ext>
            </a:extLst>
          </p:cNvPr>
          <p:cNvSpPr txBox="1"/>
          <p:nvPr/>
        </p:nvSpPr>
        <p:spPr>
          <a:xfrm>
            <a:off x="2998929" y="2248245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 1: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8F95D-9B5C-4C48-A17C-9F7DC7DA1978}"/>
              </a:ext>
            </a:extLst>
          </p:cNvPr>
          <p:cNvSpPr txBox="1"/>
          <p:nvPr/>
        </p:nvSpPr>
        <p:spPr>
          <a:xfrm>
            <a:off x="3146399" y="4069981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F346A-DBFB-47DD-8694-A445372BBC84}"/>
              </a:ext>
            </a:extLst>
          </p:cNvPr>
          <p:cNvSpPr txBox="1"/>
          <p:nvPr/>
        </p:nvSpPr>
        <p:spPr>
          <a:xfrm>
            <a:off x="5000179" y="2835484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328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A0E39C-EE75-4A1E-BC76-93C4133BC233}"/>
              </a:ext>
            </a:extLst>
          </p:cNvPr>
          <p:cNvSpPr txBox="1"/>
          <p:nvPr/>
        </p:nvSpPr>
        <p:spPr>
          <a:xfrm>
            <a:off x="5035052" y="3427028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56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grpSp>
        <p:nvGrpSpPr>
          <p:cNvPr id="29" name="Google Shape;2620;p3">
            <a:extLst>
              <a:ext uri="{FF2B5EF4-FFF2-40B4-BE49-F238E27FC236}">
                <a16:creationId xmlns:a16="http://schemas.microsoft.com/office/drawing/2014/main" id="{5F6C5EFB-1741-4509-82E7-3F9839BE0A83}"/>
              </a:ext>
            </a:extLst>
          </p:cNvPr>
          <p:cNvGrpSpPr/>
          <p:nvPr/>
        </p:nvGrpSpPr>
        <p:grpSpPr>
          <a:xfrm>
            <a:off x="4803080" y="3168610"/>
            <a:ext cx="932093" cy="879876"/>
            <a:chOff x="1646007" y="2498324"/>
            <a:chExt cx="932093" cy="879876"/>
          </a:xfrm>
        </p:grpSpPr>
        <p:sp>
          <p:nvSpPr>
            <p:cNvPr id="30" name="Google Shape;2623;p3">
              <a:extLst>
                <a:ext uri="{FF2B5EF4-FFF2-40B4-BE49-F238E27FC236}">
                  <a16:creationId xmlns:a16="http://schemas.microsoft.com/office/drawing/2014/main" id="{1677D860-AF98-47F1-BDD7-BCFCF6BB65FD}"/>
                </a:ext>
              </a:extLst>
            </p:cNvPr>
            <p:cNvSpPr txBox="1"/>
            <p:nvPr/>
          </p:nvSpPr>
          <p:spPr>
            <a:xfrm>
              <a:off x="1646007" y="2498324"/>
              <a:ext cx="23776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</a:p>
          </p:txBody>
        </p:sp>
        <p:cxnSp>
          <p:nvCxnSpPr>
            <p:cNvPr id="31" name="Google Shape;2624;p3">
              <a:extLst>
                <a:ext uri="{FF2B5EF4-FFF2-40B4-BE49-F238E27FC236}">
                  <a16:creationId xmlns:a16="http://schemas.microsoft.com/office/drawing/2014/main" id="{F10AEFA3-A3C4-4C97-B7CF-94B3C9124A4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1CCFAD2-043B-40DA-A1AD-D86379F2A53B}"/>
              </a:ext>
            </a:extLst>
          </p:cNvPr>
          <p:cNvSpPr txBox="1"/>
          <p:nvPr/>
        </p:nvSpPr>
        <p:spPr>
          <a:xfrm>
            <a:off x="7040476" y="2835484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698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0AE462-12D8-4020-9B59-B6EE0D0C4747}"/>
              </a:ext>
            </a:extLst>
          </p:cNvPr>
          <p:cNvSpPr txBox="1"/>
          <p:nvPr/>
        </p:nvSpPr>
        <p:spPr>
          <a:xfrm>
            <a:off x="7075349" y="3427028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47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grpSp>
        <p:nvGrpSpPr>
          <p:cNvPr id="34" name="Google Shape;2620;p3">
            <a:extLst>
              <a:ext uri="{FF2B5EF4-FFF2-40B4-BE49-F238E27FC236}">
                <a16:creationId xmlns:a16="http://schemas.microsoft.com/office/drawing/2014/main" id="{91D1C296-96FD-4E9E-B835-BE7EAA0AC7E1}"/>
              </a:ext>
            </a:extLst>
          </p:cNvPr>
          <p:cNvGrpSpPr/>
          <p:nvPr/>
        </p:nvGrpSpPr>
        <p:grpSpPr>
          <a:xfrm>
            <a:off x="6763840" y="3089176"/>
            <a:ext cx="1011630" cy="959310"/>
            <a:chOff x="1566470" y="2418890"/>
            <a:chExt cx="1011630" cy="959310"/>
          </a:xfrm>
        </p:grpSpPr>
        <p:sp>
          <p:nvSpPr>
            <p:cNvPr id="35" name="Google Shape;2623;p3">
              <a:extLst>
                <a:ext uri="{FF2B5EF4-FFF2-40B4-BE49-F238E27FC236}">
                  <a16:creationId xmlns:a16="http://schemas.microsoft.com/office/drawing/2014/main" id="{26424CF7-4704-4035-B1F9-0C08E3126404}"/>
                </a:ext>
              </a:extLst>
            </p:cNvPr>
            <p:cNvSpPr txBox="1"/>
            <p:nvPr/>
          </p:nvSpPr>
          <p:spPr>
            <a:xfrm>
              <a:off x="1566470" y="2418890"/>
              <a:ext cx="23776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</a:rPr>
                <a:t>-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" name="Google Shape;2624;p3">
              <a:extLst>
                <a:ext uri="{FF2B5EF4-FFF2-40B4-BE49-F238E27FC236}">
                  <a16:creationId xmlns:a16="http://schemas.microsoft.com/office/drawing/2014/main" id="{1D31109C-8BC3-44C2-BB10-937663C83ED1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46283F7-F059-4C9B-AFEB-7CFE92ADAF73}"/>
              </a:ext>
            </a:extLst>
          </p:cNvPr>
          <p:cNvSpPr txBox="1"/>
          <p:nvPr/>
        </p:nvSpPr>
        <p:spPr>
          <a:xfrm>
            <a:off x="9156262" y="2884646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721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70348D-821E-42CC-8616-45EF5C561CDD}"/>
              </a:ext>
            </a:extLst>
          </p:cNvPr>
          <p:cNvSpPr txBox="1"/>
          <p:nvPr/>
        </p:nvSpPr>
        <p:spPr>
          <a:xfrm>
            <a:off x="9191135" y="3476190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grpSp>
        <p:nvGrpSpPr>
          <p:cNvPr id="39" name="Google Shape;2620;p3">
            <a:extLst>
              <a:ext uri="{FF2B5EF4-FFF2-40B4-BE49-F238E27FC236}">
                <a16:creationId xmlns:a16="http://schemas.microsoft.com/office/drawing/2014/main" id="{0598223F-E87E-4454-AE18-8E139C2A9FBD}"/>
              </a:ext>
            </a:extLst>
          </p:cNvPr>
          <p:cNvGrpSpPr/>
          <p:nvPr/>
        </p:nvGrpSpPr>
        <p:grpSpPr>
          <a:xfrm>
            <a:off x="8879626" y="3138338"/>
            <a:ext cx="1011630" cy="959310"/>
            <a:chOff x="1566470" y="2418890"/>
            <a:chExt cx="1011630" cy="959310"/>
          </a:xfrm>
        </p:grpSpPr>
        <p:sp>
          <p:nvSpPr>
            <p:cNvPr id="40" name="Google Shape;2623;p3">
              <a:extLst>
                <a:ext uri="{FF2B5EF4-FFF2-40B4-BE49-F238E27FC236}">
                  <a16:creationId xmlns:a16="http://schemas.microsoft.com/office/drawing/2014/main" id="{36E519ED-FEC5-488B-A25F-93266797C043}"/>
                </a:ext>
              </a:extLst>
            </p:cNvPr>
            <p:cNvSpPr txBox="1"/>
            <p:nvPr/>
          </p:nvSpPr>
          <p:spPr>
            <a:xfrm>
              <a:off x="1566470" y="2418890"/>
              <a:ext cx="23776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</a:rPr>
                <a:t>-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" name="Google Shape;2624;p3">
              <a:extLst>
                <a:ext uri="{FF2B5EF4-FFF2-40B4-BE49-F238E27FC236}">
                  <a16:creationId xmlns:a16="http://schemas.microsoft.com/office/drawing/2014/main" id="{41E4B9BB-0AB1-460B-9A7F-15FB7399EC16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955197D-9481-46E0-A7F8-18B5EF413E7F}"/>
              </a:ext>
            </a:extLst>
          </p:cNvPr>
          <p:cNvSpPr txBox="1"/>
          <p:nvPr/>
        </p:nvSpPr>
        <p:spPr>
          <a:xfrm>
            <a:off x="5054188" y="4045481"/>
            <a:ext cx="2667636" cy="662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384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B0186F-085F-4FCF-ABE6-39B78942275C}"/>
              </a:ext>
            </a:extLst>
          </p:cNvPr>
          <p:cNvSpPr txBox="1"/>
          <p:nvPr/>
        </p:nvSpPr>
        <p:spPr>
          <a:xfrm>
            <a:off x="7122662" y="4056735"/>
            <a:ext cx="2667636" cy="662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651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02EEB6-A0F5-49BE-92A7-8F7D3DD1F340}"/>
              </a:ext>
            </a:extLst>
          </p:cNvPr>
          <p:cNvSpPr txBox="1"/>
          <p:nvPr/>
        </p:nvSpPr>
        <p:spPr>
          <a:xfrm>
            <a:off x="9312195" y="4056734"/>
            <a:ext cx="2667636" cy="662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37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108F39-2AA6-4A78-9833-C9C8A44D4603}"/>
              </a:ext>
            </a:extLst>
          </p:cNvPr>
          <p:cNvSpPr txBox="1"/>
          <p:nvPr/>
        </p:nvSpPr>
        <p:spPr>
          <a:xfrm>
            <a:off x="2787937" y="2788210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267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D825F0-1706-4486-B4BB-F5AD18609FC9}"/>
              </a:ext>
            </a:extLst>
          </p:cNvPr>
          <p:cNvSpPr txBox="1"/>
          <p:nvPr/>
        </p:nvSpPr>
        <p:spPr>
          <a:xfrm>
            <a:off x="2839025" y="3392873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731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3A5319-63F1-4E39-8EB2-6C88794284F3}"/>
              </a:ext>
            </a:extLst>
          </p:cNvPr>
          <p:cNvSpPr txBox="1"/>
          <p:nvPr/>
        </p:nvSpPr>
        <p:spPr>
          <a:xfrm>
            <a:off x="2808250" y="3974664"/>
            <a:ext cx="2667636" cy="662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999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Google Shape;2623;p3">
            <a:extLst>
              <a:ext uri="{FF2B5EF4-FFF2-40B4-BE49-F238E27FC236}">
                <a16:creationId xmlns:a16="http://schemas.microsoft.com/office/drawing/2014/main" id="{D14D3F94-ADE6-4FEE-A282-BF42AEE861AA}"/>
              </a:ext>
            </a:extLst>
          </p:cNvPr>
          <p:cNvSpPr txBox="1"/>
          <p:nvPr/>
        </p:nvSpPr>
        <p:spPr>
          <a:xfrm>
            <a:off x="2687420" y="3108448"/>
            <a:ext cx="23776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+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5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43050" y="410173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850" y="4693246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1011083" y="6071933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351144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4C031E7-25D5-4F0A-94A8-DD89348C36AD}"/>
              </a:ext>
            </a:extLst>
          </p:cNvPr>
          <p:cNvCxnSpPr>
            <a:cxnSpLocks/>
          </p:cNvCxnSpPr>
          <p:nvPr/>
        </p:nvCxnSpPr>
        <p:spPr>
          <a:xfrm>
            <a:off x="1638763" y="1154690"/>
            <a:ext cx="22088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2672;p4">
            <a:extLst>
              <a:ext uri="{FF2B5EF4-FFF2-40B4-BE49-F238E27FC236}">
                <a16:creationId xmlns:a16="http://schemas.microsoft.com/office/drawing/2014/main" id="{61C8B225-A1FD-4C55-BCE6-4A1DEB257D5E}"/>
              </a:ext>
            </a:extLst>
          </p:cNvPr>
          <p:cNvSpPr txBox="1"/>
          <p:nvPr/>
        </p:nvSpPr>
        <p:spPr>
          <a:xfrm>
            <a:off x="6917084" y="3948874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523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672;p4">
            <a:extLst>
              <a:ext uri="{FF2B5EF4-FFF2-40B4-BE49-F238E27FC236}">
                <a16:creationId xmlns:a16="http://schemas.microsoft.com/office/drawing/2014/main" id="{F422A45E-4ED1-435A-9B29-2B31098966FA}"/>
              </a:ext>
            </a:extLst>
          </p:cNvPr>
          <p:cNvSpPr txBox="1"/>
          <p:nvPr/>
        </p:nvSpPr>
        <p:spPr>
          <a:xfrm>
            <a:off x="8053198" y="3948873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365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672;p4">
            <a:extLst>
              <a:ext uri="{FF2B5EF4-FFF2-40B4-BE49-F238E27FC236}">
                <a16:creationId xmlns:a16="http://schemas.microsoft.com/office/drawing/2014/main" id="{825D8F86-A30F-46BE-B540-D31D1A011003}"/>
              </a:ext>
            </a:extLst>
          </p:cNvPr>
          <p:cNvSpPr txBox="1"/>
          <p:nvPr/>
        </p:nvSpPr>
        <p:spPr>
          <a:xfrm>
            <a:off x="6811062" y="5321629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572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72;p4">
            <a:extLst>
              <a:ext uri="{FF2B5EF4-FFF2-40B4-BE49-F238E27FC236}">
                <a16:creationId xmlns:a16="http://schemas.microsoft.com/office/drawing/2014/main" id="{661A4CED-3087-48B9-9DC8-7EE76FEE9BB9}"/>
              </a:ext>
            </a:extLst>
          </p:cNvPr>
          <p:cNvSpPr txBox="1"/>
          <p:nvPr/>
        </p:nvSpPr>
        <p:spPr>
          <a:xfrm>
            <a:off x="7980695" y="5282440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416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259 kg gạo, buổi chiều bán được 175 kg 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sym typeface="Arial"/>
              </a:rPr>
              <a:t>Tóm tắt:</a:t>
            </a:r>
            <a:endParaRPr>
              <a:solidFill>
                <a:srgbClr val="FF0000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sym typeface="Arial"/>
              </a:rPr>
              <a:t>Buổi sáng: 259 kg</a:t>
            </a:r>
            <a:endParaRPr i="1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sym typeface="Arial"/>
              </a:rPr>
              <a:t>Buổi chiều: 175 kg</a:t>
            </a:r>
            <a:endParaRPr i="1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sym typeface="Arial"/>
              </a:rPr>
              <a:t>Cả hai buổi: … kg ?</a:t>
            </a:r>
            <a:endParaRPr sz="2800" i="1">
              <a:solidFill>
                <a:schemeClr val="dk1"/>
              </a:solidFill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5F5E64-0468-4699-B273-6A12AFF319DE}"/>
              </a:ext>
            </a:extLst>
          </p:cNvPr>
          <p:cNvCxnSpPr>
            <a:cxnSpLocks/>
          </p:cNvCxnSpPr>
          <p:nvPr/>
        </p:nvCxnSpPr>
        <p:spPr>
          <a:xfrm>
            <a:off x="4077163" y="1061925"/>
            <a:ext cx="1475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EBEEE0-F35D-4742-BCC1-4999D849A23C}"/>
              </a:ext>
            </a:extLst>
          </p:cNvPr>
          <p:cNvCxnSpPr>
            <a:cxnSpLocks/>
          </p:cNvCxnSpPr>
          <p:nvPr/>
        </p:nvCxnSpPr>
        <p:spPr>
          <a:xfrm>
            <a:off x="1665268" y="1499247"/>
            <a:ext cx="18068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122836-A06C-4A74-B425-DB8EECC2D484}"/>
              </a:ext>
            </a:extLst>
          </p:cNvPr>
          <p:cNvCxnSpPr>
            <a:cxnSpLocks/>
          </p:cNvCxnSpPr>
          <p:nvPr/>
        </p:nvCxnSpPr>
        <p:spPr>
          <a:xfrm>
            <a:off x="3343788" y="1487746"/>
            <a:ext cx="22088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35256C-70F4-43BE-B89F-BBAE554DB709}"/>
              </a:ext>
            </a:extLst>
          </p:cNvPr>
          <p:cNvCxnSpPr>
            <a:cxnSpLocks/>
          </p:cNvCxnSpPr>
          <p:nvPr/>
        </p:nvCxnSpPr>
        <p:spPr>
          <a:xfrm>
            <a:off x="1665268" y="1910064"/>
            <a:ext cx="18068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62F69F-51B1-474A-9723-F5A3AA39828F}"/>
              </a:ext>
            </a:extLst>
          </p:cNvPr>
          <p:cNvCxnSpPr>
            <a:cxnSpLocks/>
          </p:cNvCxnSpPr>
          <p:nvPr/>
        </p:nvCxnSpPr>
        <p:spPr>
          <a:xfrm>
            <a:off x="3887127" y="1910064"/>
            <a:ext cx="23811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A5FAFB-2D8C-4051-8774-DEE57DDF0F4F}"/>
              </a:ext>
            </a:extLst>
          </p:cNvPr>
          <p:cNvCxnSpPr>
            <a:cxnSpLocks/>
          </p:cNvCxnSpPr>
          <p:nvPr/>
        </p:nvCxnSpPr>
        <p:spPr>
          <a:xfrm>
            <a:off x="4673511" y="2360638"/>
            <a:ext cx="24031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732588-F9BD-458A-96A5-00C28FD09247}"/>
              </a:ext>
            </a:extLst>
          </p:cNvPr>
          <p:cNvCxnSpPr>
            <a:cxnSpLocks/>
          </p:cNvCxnSpPr>
          <p:nvPr/>
        </p:nvCxnSpPr>
        <p:spPr>
          <a:xfrm>
            <a:off x="1665268" y="2765925"/>
            <a:ext cx="16785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3C47E-7034-454B-957F-E007F26BC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98178" y="-409146"/>
            <a:ext cx="3087632" cy="10505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05" y="55717"/>
            <a:ext cx="10756956" cy="7109445"/>
          </a:xfrm>
          <a:prstGeom prst="rect">
            <a:avLst/>
          </a:prstGeom>
        </p:spPr>
      </p:pic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65362" y="378661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  <a:sym typeface="Arial"/>
              </a:rPr>
              <a:t>hai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3836" y="989863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7054" y="1621980"/>
            <a:ext cx="466408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  <a:sym typeface="Arial"/>
              </a:rPr>
              <a:t>Luyện tập chung ( tiết 1 )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35304C-3D2E-480E-A72F-1E81936EB682}"/>
              </a:ext>
            </a:extLst>
          </p:cNvPr>
          <p:cNvSpPr txBox="1"/>
          <p:nvPr/>
        </p:nvSpPr>
        <p:spPr>
          <a:xfrm>
            <a:off x="2998929" y="2248245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 1: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8F95D-9B5C-4C48-A17C-9F7DC7DA1978}"/>
              </a:ext>
            </a:extLst>
          </p:cNvPr>
          <p:cNvSpPr txBox="1"/>
          <p:nvPr/>
        </p:nvSpPr>
        <p:spPr>
          <a:xfrm>
            <a:off x="3150588" y="4311495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DA8DFF-2471-4336-903C-FA65CFB34F54}"/>
              </a:ext>
            </a:extLst>
          </p:cNvPr>
          <p:cNvSpPr txBox="1"/>
          <p:nvPr/>
        </p:nvSpPr>
        <p:spPr>
          <a:xfrm>
            <a:off x="2998929" y="280968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 4: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687FEA-A1F3-49E9-A3D4-3F0EE99DBD87}"/>
              </a:ext>
            </a:extLst>
          </p:cNvPr>
          <p:cNvSpPr txBox="1"/>
          <p:nvPr/>
        </p:nvSpPr>
        <p:spPr>
          <a:xfrm>
            <a:off x="5525276" y="3432036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 giải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256476-3D8B-4FF4-9673-DA332A889C86}"/>
              </a:ext>
            </a:extLst>
          </p:cNvPr>
          <p:cNvSpPr txBox="1"/>
          <p:nvPr/>
        </p:nvSpPr>
        <p:spPr>
          <a:xfrm>
            <a:off x="2998929" y="4072043"/>
            <a:ext cx="9643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Cả hai buổi cửa hang bán được số ki-lô-gam gạo là 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391888-0C55-4DBB-B44D-60B87250A1D4}"/>
              </a:ext>
            </a:extLst>
          </p:cNvPr>
          <p:cNvSpPr txBox="1"/>
          <p:nvPr/>
        </p:nvSpPr>
        <p:spPr>
          <a:xfrm>
            <a:off x="4348459" y="4672124"/>
            <a:ext cx="4842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250 + 175 = 425 (kg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208402-F121-40E4-9E3E-4BF702D99E95}"/>
              </a:ext>
            </a:extLst>
          </p:cNvPr>
          <p:cNvSpPr txBox="1"/>
          <p:nvPr/>
        </p:nvSpPr>
        <p:spPr>
          <a:xfrm>
            <a:off x="5229319" y="5285547"/>
            <a:ext cx="4842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3200" b="1" kern="120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Đáp số: 425 kg gạo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2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593</Words>
  <Application>Microsoft Office PowerPoint</Application>
  <PresentationFormat>Widescreen</PresentationFormat>
  <Paragraphs>196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等线 Light</vt:lpstr>
      <vt:lpstr>Roboto Condensed Light</vt:lpstr>
      <vt:lpstr>HP001 4H</vt:lpstr>
      <vt:lpstr>Calibri</vt:lpstr>
      <vt:lpstr>Livvic</vt:lpstr>
      <vt:lpstr>等线</vt:lpstr>
      <vt:lpstr>Cookie</vt:lpstr>
      <vt:lpstr>Times New Roman</vt:lpstr>
      <vt:lpstr>Delius Unicase</vt:lpstr>
      <vt:lpstr>HP001 4 hàng</vt:lpstr>
      <vt:lpstr>Comfortaa</vt:lpstr>
      <vt:lpstr>Arial-Rounded</vt:lpstr>
      <vt:lpstr>HP001 5 hàng</vt:lpstr>
      <vt:lpstr>Arial</vt:lpstr>
      <vt:lpstr>Chewy</vt:lpstr>
      <vt:lpstr>Office Theme</vt:lpstr>
      <vt:lpstr>Response to Intervention: The Alphabet by Slidesgo</vt:lpstr>
      <vt:lpstr>2_Office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Vip855</cp:lastModifiedBy>
  <cp:revision>4</cp:revision>
  <dcterms:created xsi:type="dcterms:W3CDTF">2021-06-02T01:34:28Z</dcterms:created>
  <dcterms:modified xsi:type="dcterms:W3CDTF">2022-02-09T05:12:17Z</dcterms:modified>
</cp:coreProperties>
</file>